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6" r:id="rId2"/>
    <p:sldId id="384" r:id="rId3"/>
    <p:sldId id="387" r:id="rId4"/>
    <p:sldId id="388" r:id="rId5"/>
    <p:sldId id="386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61ED"/>
    <a:srgbClr val="6F6ED9"/>
    <a:srgbClr val="B89276"/>
    <a:srgbClr val="B28A6C"/>
    <a:srgbClr val="6F5F59"/>
    <a:srgbClr val="D96D3E"/>
    <a:srgbClr val="7F6E67"/>
    <a:srgbClr val="403E43"/>
    <a:srgbClr val="167EA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Barlow Condensed" panose="00000506000000000000" charset="0"/>
              <a:ea typeface="Barlow Condensed" panose="00000506000000000000" charset="0"/>
              <a:cs typeface="Barlow Condensed" panose="00000506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Barlow Condensed" panose="00000506000000000000" charset="0"/>
              </a:rPr>
              <a:t>2023/5/2</a:t>
            </a:fld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Barlow Condensed" panose="00000506000000000000" charset="0"/>
              <a:ea typeface="Barlow Condensed" panose="00000506000000000000" charset="0"/>
              <a:cs typeface="Barlow Condensed" panose="00000506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Barlow Condensed" panose="00000506000000000000" charset="0"/>
              </a:rPr>
              <a:t>‹#›</a:t>
            </a:fld>
            <a:endParaRPr lang="zh-CN" altLang="en-US">
              <a:cs typeface="Barlow Condensed" panose="00000506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598217C4-209F-426B-A8D4-2A4EF8D569F3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97047A51-B016-4B81-90E8-2AF0B9FE31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low Condensed" panose="00000506000000000000" charset="0"/>
        <a:ea typeface="Barlow Condensed" panose="00000506000000000000" charset="0"/>
        <a:cs typeface="Barlow Condensed" panose="00000506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7A51-B016-4B81-90E8-2AF0B9FE31D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05E1C-BA92-4942-A596-492917FCD9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7A51-B016-4B81-90E8-2AF0B9FE31D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自定义版式">
    <p:bg>
      <p:bgPr>
        <a:pattFill prst="lt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256673" y="2919663"/>
            <a:ext cx="593558" cy="593558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339515" y="1379096"/>
            <a:ext cx="9512969" cy="4227226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6731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2" name="图文框 1"/>
          <p:cNvSpPr/>
          <p:nvPr userDrawn="1"/>
        </p:nvSpPr>
        <p:spPr>
          <a:xfrm>
            <a:off x="1454046" y="1499016"/>
            <a:ext cx="9248931" cy="3972394"/>
          </a:xfrm>
          <a:prstGeom prst="frame">
            <a:avLst>
              <a:gd name="adj1" fmla="val 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556" y="364558"/>
            <a:ext cx="25392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Overview of the work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556" y="364558"/>
            <a:ext cx="25392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Main work progress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556" y="364558"/>
            <a:ext cx="25392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Summary of key work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690" y="364490"/>
            <a:ext cx="383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Deficiencies in the work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50"/>
          <p:cNvSpPr txBox="1"/>
          <p:nvPr userDrawn="1"/>
        </p:nvSpPr>
        <p:spPr>
          <a:xfrm>
            <a:off x="948556" y="364558"/>
            <a:ext cx="25392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rPr>
              <a:t>Future work plan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337456" y="404945"/>
            <a:ext cx="370114" cy="37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61361" y="404945"/>
            <a:ext cx="370114" cy="370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82590366-ABA8-4BF0-B712-90B06D46FB25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rlow Condensed" panose="00000506000000000000" charset="0"/>
                <a:ea typeface="Barlow Condensed" panose="00000506000000000000" charset="0"/>
                <a:cs typeface="Barlow Condensed" panose="00000506000000000000" charset="0"/>
              </a:defRPr>
            </a:lvl1pPr>
          </a:lstStyle>
          <a:p>
            <a:fld id="{3CA35D93-1873-44CB-A7D2-BBE94C050B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Condensed" panose="00000506000000000000" charset="0"/>
          <a:ea typeface="Barlow Condensed" panose="00000506000000000000" charset="0"/>
          <a:cs typeface="Barlow Condensed" panose="00000506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143735" y="2064780"/>
            <a:ext cx="7904530" cy="2728440"/>
            <a:chOff x="-523330" y="2449111"/>
            <a:chExt cx="4558355" cy="2249468"/>
          </a:xfrm>
        </p:grpSpPr>
        <p:sp>
          <p:nvSpPr>
            <p:cNvPr id="38" name="文本框 10"/>
            <p:cNvSpPr txBox="1"/>
            <p:nvPr/>
          </p:nvSpPr>
          <p:spPr>
            <a:xfrm>
              <a:off x="-519493" y="4013462"/>
              <a:ext cx="4098698" cy="685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altLang="zh-CN" sz="1600" b="1" dirty="0">
                  <a:gradFill>
                    <a:gsLst>
                      <a:gs pos="0">
                        <a:srgbClr val="B261ED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  <a:sym typeface="Barlow Condensed" panose="00000506000000000000" charset="0"/>
                </a:rPr>
                <a:t>Fazekas Botond</a:t>
              </a:r>
            </a:p>
            <a:p>
              <a:r>
                <a:rPr lang="hu-HU" altLang="zh-CN" sz="1600" b="1" dirty="0">
                  <a:gradFill>
                    <a:gsLst>
                      <a:gs pos="0">
                        <a:srgbClr val="B261ED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  <a:sym typeface="Barlow Condensed" panose="00000506000000000000" charset="0"/>
                </a:rPr>
                <a:t>Kiss Martin</a:t>
              </a:r>
            </a:p>
            <a:p>
              <a:r>
                <a:rPr lang="hu-HU" altLang="zh-CN" sz="1600" b="1" dirty="0">
                  <a:gradFill>
                    <a:gsLst>
                      <a:gs pos="0">
                        <a:srgbClr val="B261ED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  <a:sym typeface="Barlow Condensed" panose="00000506000000000000" charset="0"/>
                </a:rPr>
                <a:t>Roncz Olivér</a:t>
              </a:r>
              <a:endParaRPr lang="zh-CN" altLang="en-US" sz="1600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-523330" y="2449111"/>
              <a:ext cx="4558355" cy="820237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hu-HU" altLang="zh-CN" sz="5865" b="1" dirty="0">
                  <a:gradFill>
                    <a:gsLst>
                      <a:gs pos="0">
                        <a:srgbClr val="B261ED"/>
                      </a:gs>
                      <a:gs pos="100000">
                        <a:schemeClr val="accent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  <a:sym typeface="Barlow Condensed" panose="00000506000000000000" charset="0"/>
                </a:rPr>
                <a:t>A Lilaköd-Projekt</a:t>
              </a:r>
              <a:endParaRPr lang="zh-CN" altLang="en-US" sz="5865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0105" y="1688221"/>
            <a:ext cx="10386060" cy="3211830"/>
            <a:chOff x="840105" y="1723390"/>
            <a:chExt cx="10386060" cy="3211830"/>
          </a:xfrm>
        </p:grpSpPr>
        <p:sp>
          <p:nvSpPr>
            <p:cNvPr id="6" name="Rounded Rectangle 31"/>
            <p:cNvSpPr/>
            <p:nvPr/>
          </p:nvSpPr>
          <p:spPr>
            <a:xfrm>
              <a:off x="840105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3" name="Oval 11"/>
            <p:cNvSpPr/>
            <p:nvPr/>
          </p:nvSpPr>
          <p:spPr>
            <a:xfrm>
              <a:off x="1671320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grpSp>
          <p:nvGrpSpPr>
            <p:cNvPr id="10" name="Group 35"/>
            <p:cNvGrpSpPr/>
            <p:nvPr/>
          </p:nvGrpSpPr>
          <p:grpSpPr>
            <a:xfrm>
              <a:off x="1238250" y="4267200"/>
              <a:ext cx="1602740" cy="356235"/>
              <a:chOff x="4878401" y="4187518"/>
              <a:chExt cx="2924707" cy="510450"/>
            </a:xfrm>
          </p:grpSpPr>
          <p:sp>
            <p:nvSpPr>
              <p:cNvPr id="11" name="Rounded Rectangle 36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  <p:sp>
            <p:nvSpPr>
              <p:cNvPr id="12" name="TextBox 37"/>
              <p:cNvSpPr txBox="1"/>
              <p:nvPr/>
            </p:nvSpPr>
            <p:spPr>
              <a:xfrm>
                <a:off x="5916528" y="4244330"/>
                <a:ext cx="845963" cy="396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altLang="zh-CN" sz="12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Barlow Condensed" panose="00000506000000000000" charset="0"/>
                    <a:cs typeface="Courier New" panose="02070309020205020404" pitchFamily="49" charset="0"/>
                    <a:sym typeface="Barlow Condensed" panose="00000506000000000000" charset="0"/>
                  </a:rPr>
                  <a:t>asd</a:t>
                </a:r>
                <a:endPara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</p:grpSp>
        <p:sp>
          <p:nvSpPr>
            <p:cNvPr id="16" name="Rounded Rectangle 4"/>
            <p:cNvSpPr/>
            <p:nvPr/>
          </p:nvSpPr>
          <p:spPr>
            <a:xfrm>
              <a:off x="3544570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3" name="Oval 16"/>
            <p:cNvSpPr/>
            <p:nvPr/>
          </p:nvSpPr>
          <p:spPr>
            <a:xfrm>
              <a:off x="4375785" y="2047240"/>
              <a:ext cx="737235" cy="7372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grpSp>
          <p:nvGrpSpPr>
            <p:cNvPr id="20" name="Group 38"/>
            <p:cNvGrpSpPr/>
            <p:nvPr/>
          </p:nvGrpSpPr>
          <p:grpSpPr>
            <a:xfrm>
              <a:off x="3943350" y="4267200"/>
              <a:ext cx="1602740" cy="356235"/>
              <a:chOff x="4878401" y="4187518"/>
              <a:chExt cx="2924707" cy="510450"/>
            </a:xfrm>
          </p:grpSpPr>
          <p:sp>
            <p:nvSpPr>
              <p:cNvPr id="21" name="Rounded Rectangle 39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  <p:sp>
            <p:nvSpPr>
              <p:cNvPr id="22" name="TextBox 40"/>
              <p:cNvSpPr txBox="1"/>
              <p:nvPr/>
            </p:nvSpPr>
            <p:spPr>
              <a:xfrm>
                <a:off x="5916527" y="4244330"/>
                <a:ext cx="845963" cy="396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altLang="zh-CN" sz="12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Barlow Condensed" panose="00000506000000000000" charset="0"/>
                    <a:cs typeface="Courier New" panose="02070309020205020404" pitchFamily="49" charset="0"/>
                    <a:sym typeface="Barlow Condensed" panose="00000506000000000000" charset="0"/>
                  </a:rPr>
                  <a:t>asd</a:t>
                </a:r>
                <a:endParaRPr lang="en-US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</p:grpSp>
        <p:sp>
          <p:nvSpPr>
            <p:cNvPr id="26" name="Rounded Rectangle 32"/>
            <p:cNvSpPr/>
            <p:nvPr/>
          </p:nvSpPr>
          <p:spPr>
            <a:xfrm>
              <a:off x="6249035" y="172339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3" name="Oval 26"/>
            <p:cNvSpPr/>
            <p:nvPr/>
          </p:nvSpPr>
          <p:spPr>
            <a:xfrm>
              <a:off x="7063105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grpSp>
          <p:nvGrpSpPr>
            <p:cNvPr id="30" name="Group 41"/>
            <p:cNvGrpSpPr/>
            <p:nvPr/>
          </p:nvGrpSpPr>
          <p:grpSpPr>
            <a:xfrm>
              <a:off x="6630670" y="4267200"/>
              <a:ext cx="1602740" cy="356235"/>
              <a:chOff x="4878401" y="4187518"/>
              <a:chExt cx="2924707" cy="510450"/>
            </a:xfrm>
          </p:grpSpPr>
          <p:sp>
            <p:nvSpPr>
              <p:cNvPr id="31" name="Rounded Rectangle 42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  <p:sp>
            <p:nvSpPr>
              <p:cNvPr id="32" name="TextBox 43"/>
              <p:cNvSpPr txBox="1"/>
              <p:nvPr/>
            </p:nvSpPr>
            <p:spPr>
              <a:xfrm>
                <a:off x="5916527" y="4244330"/>
                <a:ext cx="845963" cy="396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altLang="zh-CN" sz="12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Barlow Condensed" panose="00000506000000000000" charset="0"/>
                    <a:cs typeface="Courier New" panose="02070309020205020404" pitchFamily="49" charset="0"/>
                    <a:sym typeface="Barlow Condensed" panose="00000506000000000000" charset="0"/>
                  </a:rPr>
                  <a:t>asd</a:t>
                </a:r>
                <a:endParaRPr lang="en-US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01536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asdasdasd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4078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asdasdasd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77000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asdsadasd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8019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220470" y="5447103"/>
            <a:ext cx="1025779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asdasdasd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Barlow Condensed" panose="00000506000000000000" charset="0"/>
              <a:cs typeface="Courier New" panose="02070309020205020404" pitchFamily="49" charset="0"/>
              <a:sym typeface="Barlow Condensed" panose="0000050600000000000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48214-CF5A-4878-8AD0-596D0DA175D5}"/>
              </a:ext>
            </a:extLst>
          </p:cNvPr>
          <p:cNvSpPr/>
          <p:nvPr/>
        </p:nvSpPr>
        <p:spPr>
          <a:xfrm>
            <a:off x="234892" y="159391"/>
            <a:ext cx="3309678" cy="837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Kiss Martin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8F7D-BF26-4619-952A-585C71913E20}"/>
              </a:ext>
            </a:extLst>
          </p:cNvPr>
          <p:cNvSpPr txBox="1"/>
          <p:nvPr/>
        </p:nvSpPr>
        <p:spPr>
          <a:xfrm>
            <a:off x="938819" y="4266"/>
            <a:ext cx="5157181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865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Kiss Martin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3E0CC1-1181-4482-9106-05E5EF0C2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" y="-2921"/>
            <a:ext cx="943204" cy="9432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EB1C71-17DC-44C3-9B7E-117B63754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70" y="5604"/>
            <a:ext cx="943204" cy="943204"/>
          </a:xfrm>
          <a:prstGeom prst="rect">
            <a:avLst/>
          </a:prstGeom>
        </p:spPr>
      </p:pic>
      <p:pic>
        <p:nvPicPr>
          <p:cNvPr id="1026" name="Picture 2" descr="Javascript Icon Png #393532 - Free Icons Library">
            <a:extLst>
              <a:ext uri="{FF2B5EF4-FFF2-40B4-BE49-F238E27FC236}">
                <a16:creationId xmlns:a16="http://schemas.microsoft.com/office/drawing/2014/main" id="{142A9A1F-8078-47D4-985B-B54BCED3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50" y="2169838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0BF983-990A-4054-ABE6-BF04E97A0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763" y="2122529"/>
            <a:ext cx="504000" cy="504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C11F678-88D6-488F-9AE2-57B1A4DBCE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93" y="2099354"/>
            <a:ext cx="357528" cy="5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0105" y="1688221"/>
            <a:ext cx="10386060" cy="3211830"/>
            <a:chOff x="840105" y="1723390"/>
            <a:chExt cx="10386060" cy="3211830"/>
          </a:xfrm>
        </p:grpSpPr>
        <p:sp>
          <p:nvSpPr>
            <p:cNvPr id="6" name="Rounded Rectangle 31"/>
            <p:cNvSpPr/>
            <p:nvPr/>
          </p:nvSpPr>
          <p:spPr>
            <a:xfrm>
              <a:off x="840105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3" name="Oval 11"/>
            <p:cNvSpPr/>
            <p:nvPr/>
          </p:nvSpPr>
          <p:spPr>
            <a:xfrm>
              <a:off x="1671320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grpSp>
          <p:nvGrpSpPr>
            <p:cNvPr id="10" name="Group 35"/>
            <p:cNvGrpSpPr/>
            <p:nvPr/>
          </p:nvGrpSpPr>
          <p:grpSpPr>
            <a:xfrm>
              <a:off x="1238250" y="4267200"/>
              <a:ext cx="1602740" cy="356235"/>
              <a:chOff x="4878401" y="4187518"/>
              <a:chExt cx="2924707" cy="510450"/>
            </a:xfrm>
          </p:grpSpPr>
          <p:sp>
            <p:nvSpPr>
              <p:cNvPr id="11" name="Rounded Rectangle 36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  <p:sp>
            <p:nvSpPr>
              <p:cNvPr id="12" name="TextBox 37"/>
              <p:cNvSpPr txBox="1"/>
              <p:nvPr/>
            </p:nvSpPr>
            <p:spPr>
              <a:xfrm>
                <a:off x="5916528" y="4244330"/>
                <a:ext cx="845963" cy="396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altLang="zh-CN" sz="12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Barlow Condensed" panose="00000506000000000000" charset="0"/>
                    <a:cs typeface="Courier New" panose="02070309020205020404" pitchFamily="49" charset="0"/>
                    <a:sym typeface="Barlow Condensed" panose="00000506000000000000" charset="0"/>
                  </a:rPr>
                  <a:t>asd</a:t>
                </a:r>
                <a:endPara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</p:grpSp>
        <p:sp>
          <p:nvSpPr>
            <p:cNvPr id="16" name="Rounded Rectangle 4"/>
            <p:cNvSpPr/>
            <p:nvPr/>
          </p:nvSpPr>
          <p:spPr>
            <a:xfrm>
              <a:off x="3544570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3" name="Oval 16"/>
            <p:cNvSpPr/>
            <p:nvPr/>
          </p:nvSpPr>
          <p:spPr>
            <a:xfrm>
              <a:off x="4375785" y="2047240"/>
              <a:ext cx="737235" cy="7372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grpSp>
          <p:nvGrpSpPr>
            <p:cNvPr id="20" name="Group 38"/>
            <p:cNvGrpSpPr/>
            <p:nvPr/>
          </p:nvGrpSpPr>
          <p:grpSpPr>
            <a:xfrm>
              <a:off x="3943350" y="4267200"/>
              <a:ext cx="1602740" cy="356235"/>
              <a:chOff x="4878401" y="4187518"/>
              <a:chExt cx="2924707" cy="510450"/>
            </a:xfrm>
          </p:grpSpPr>
          <p:sp>
            <p:nvSpPr>
              <p:cNvPr id="21" name="Rounded Rectangle 39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  <p:sp>
            <p:nvSpPr>
              <p:cNvPr id="22" name="TextBox 40"/>
              <p:cNvSpPr txBox="1"/>
              <p:nvPr/>
            </p:nvSpPr>
            <p:spPr>
              <a:xfrm>
                <a:off x="5916527" y="4244330"/>
                <a:ext cx="845963" cy="396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altLang="zh-CN" sz="12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Barlow Condensed" panose="00000506000000000000" charset="0"/>
                    <a:cs typeface="Courier New" panose="02070309020205020404" pitchFamily="49" charset="0"/>
                    <a:sym typeface="Barlow Condensed" panose="00000506000000000000" charset="0"/>
                  </a:rPr>
                  <a:t>asd</a:t>
                </a:r>
                <a:endParaRPr lang="en-US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</p:grpSp>
        <p:sp>
          <p:nvSpPr>
            <p:cNvPr id="26" name="Rounded Rectangle 32"/>
            <p:cNvSpPr/>
            <p:nvPr/>
          </p:nvSpPr>
          <p:spPr>
            <a:xfrm>
              <a:off x="6249035" y="172339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3" name="Oval 26"/>
            <p:cNvSpPr/>
            <p:nvPr/>
          </p:nvSpPr>
          <p:spPr>
            <a:xfrm>
              <a:off x="7063105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grpSp>
          <p:nvGrpSpPr>
            <p:cNvPr id="30" name="Group 41"/>
            <p:cNvGrpSpPr/>
            <p:nvPr/>
          </p:nvGrpSpPr>
          <p:grpSpPr>
            <a:xfrm>
              <a:off x="6630670" y="4267200"/>
              <a:ext cx="1602740" cy="356235"/>
              <a:chOff x="4878401" y="4187518"/>
              <a:chExt cx="2924707" cy="510450"/>
            </a:xfrm>
          </p:grpSpPr>
          <p:sp>
            <p:nvSpPr>
              <p:cNvPr id="31" name="Rounded Rectangle 42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  <p:sp>
            <p:nvSpPr>
              <p:cNvPr id="32" name="TextBox 43"/>
              <p:cNvSpPr txBox="1"/>
              <p:nvPr/>
            </p:nvSpPr>
            <p:spPr>
              <a:xfrm>
                <a:off x="5916527" y="4244330"/>
                <a:ext cx="845963" cy="396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altLang="zh-CN" sz="12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Barlow Condensed" panose="00000506000000000000" charset="0"/>
                    <a:cs typeface="Courier New" panose="02070309020205020404" pitchFamily="49" charset="0"/>
                    <a:sym typeface="Barlow Condensed" panose="00000506000000000000" charset="0"/>
                  </a:rPr>
                  <a:t>asd</a:t>
                </a:r>
                <a:endParaRPr lang="en-US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</p:grpSp>
        <p:sp>
          <p:nvSpPr>
            <p:cNvPr id="42" name="TextBox 46"/>
            <p:cNvSpPr txBox="1"/>
            <p:nvPr/>
          </p:nvSpPr>
          <p:spPr>
            <a:xfrm>
              <a:off x="9454397" y="4306848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Add the text 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1536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asdasdasd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4078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asdasdasd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77000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asdasdasd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8019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220470" y="5447103"/>
            <a:ext cx="1025779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asdasdasd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Barlow Condensed" panose="00000506000000000000" charset="0"/>
              <a:cs typeface="Courier New" panose="02070309020205020404" pitchFamily="49" charset="0"/>
              <a:sym typeface="Barlow Condensed" panose="0000050600000000000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48214-CF5A-4878-8AD0-596D0DA175D5}"/>
              </a:ext>
            </a:extLst>
          </p:cNvPr>
          <p:cNvSpPr/>
          <p:nvPr/>
        </p:nvSpPr>
        <p:spPr>
          <a:xfrm>
            <a:off x="234892" y="159391"/>
            <a:ext cx="3309678" cy="837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Kiss Martin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8F7D-BF26-4619-952A-585C71913E20}"/>
              </a:ext>
            </a:extLst>
          </p:cNvPr>
          <p:cNvSpPr txBox="1"/>
          <p:nvPr/>
        </p:nvSpPr>
        <p:spPr>
          <a:xfrm>
            <a:off x="938819" y="4266"/>
            <a:ext cx="5609228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865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Roncz Olivér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3E0CC1-1181-4482-9106-05E5EF0C2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" y="0"/>
            <a:ext cx="943204" cy="9432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EB1C71-17DC-44C3-9B7E-117B63754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5" y="-111"/>
            <a:ext cx="943204" cy="943204"/>
          </a:xfrm>
          <a:prstGeom prst="rect">
            <a:avLst/>
          </a:prstGeom>
        </p:spPr>
      </p:pic>
      <p:pic>
        <p:nvPicPr>
          <p:cNvPr id="1026" name="Picture 2" descr="Javascript Icon Png #393532 - Free Icons Library">
            <a:extLst>
              <a:ext uri="{FF2B5EF4-FFF2-40B4-BE49-F238E27FC236}">
                <a16:creationId xmlns:a16="http://schemas.microsoft.com/office/drawing/2014/main" id="{142A9A1F-8078-47D4-985B-B54BCED3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50" y="2169838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0BF983-990A-4054-ABE6-BF04E97A0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763" y="2122529"/>
            <a:ext cx="504000" cy="504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C11F678-88D6-488F-9AE2-57B1A4DBCE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93" y="2099354"/>
            <a:ext cx="357528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0105" y="1688221"/>
            <a:ext cx="10386060" cy="3211830"/>
            <a:chOff x="840105" y="1723390"/>
            <a:chExt cx="10386060" cy="3211830"/>
          </a:xfrm>
        </p:grpSpPr>
        <p:sp>
          <p:nvSpPr>
            <p:cNvPr id="6" name="Rounded Rectangle 31"/>
            <p:cNvSpPr/>
            <p:nvPr/>
          </p:nvSpPr>
          <p:spPr>
            <a:xfrm>
              <a:off x="840105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13" name="Oval 11"/>
            <p:cNvSpPr/>
            <p:nvPr/>
          </p:nvSpPr>
          <p:spPr>
            <a:xfrm>
              <a:off x="1671320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grpSp>
          <p:nvGrpSpPr>
            <p:cNvPr id="10" name="Group 35"/>
            <p:cNvGrpSpPr/>
            <p:nvPr/>
          </p:nvGrpSpPr>
          <p:grpSpPr>
            <a:xfrm>
              <a:off x="1238250" y="4267200"/>
              <a:ext cx="1602740" cy="356235"/>
              <a:chOff x="4878401" y="4187518"/>
              <a:chExt cx="2924707" cy="510450"/>
            </a:xfrm>
          </p:grpSpPr>
          <p:sp>
            <p:nvSpPr>
              <p:cNvPr id="11" name="Rounded Rectangle 36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  <p:sp>
            <p:nvSpPr>
              <p:cNvPr id="12" name="TextBox 37"/>
              <p:cNvSpPr txBox="1"/>
              <p:nvPr/>
            </p:nvSpPr>
            <p:spPr>
              <a:xfrm>
                <a:off x="5916528" y="4244330"/>
                <a:ext cx="845963" cy="396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altLang="zh-CN" sz="12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Barlow Condensed" panose="00000506000000000000" charset="0"/>
                    <a:cs typeface="Courier New" panose="02070309020205020404" pitchFamily="49" charset="0"/>
                    <a:sym typeface="Barlow Condensed" panose="00000506000000000000" charset="0"/>
                  </a:rPr>
                  <a:t>asd</a:t>
                </a:r>
                <a:endPara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</p:grpSp>
        <p:sp>
          <p:nvSpPr>
            <p:cNvPr id="16" name="Rounded Rectangle 4"/>
            <p:cNvSpPr/>
            <p:nvPr/>
          </p:nvSpPr>
          <p:spPr>
            <a:xfrm>
              <a:off x="3544570" y="173482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23" name="Oval 16"/>
            <p:cNvSpPr/>
            <p:nvPr/>
          </p:nvSpPr>
          <p:spPr>
            <a:xfrm>
              <a:off x="4375785" y="2047240"/>
              <a:ext cx="737235" cy="7372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grpSp>
          <p:nvGrpSpPr>
            <p:cNvPr id="20" name="Group 38"/>
            <p:cNvGrpSpPr/>
            <p:nvPr/>
          </p:nvGrpSpPr>
          <p:grpSpPr>
            <a:xfrm>
              <a:off x="3943350" y="4267200"/>
              <a:ext cx="1602740" cy="356235"/>
              <a:chOff x="4878401" y="4187518"/>
              <a:chExt cx="2924707" cy="510450"/>
            </a:xfrm>
          </p:grpSpPr>
          <p:sp>
            <p:nvSpPr>
              <p:cNvPr id="21" name="Rounded Rectangle 39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  <p:sp>
            <p:nvSpPr>
              <p:cNvPr id="22" name="TextBox 40"/>
              <p:cNvSpPr txBox="1"/>
              <p:nvPr/>
            </p:nvSpPr>
            <p:spPr>
              <a:xfrm>
                <a:off x="5916527" y="4244330"/>
                <a:ext cx="845963" cy="396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altLang="zh-CN" sz="12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Barlow Condensed" panose="00000506000000000000" charset="0"/>
                    <a:cs typeface="Courier New" panose="02070309020205020404" pitchFamily="49" charset="0"/>
                    <a:sym typeface="Barlow Condensed" panose="00000506000000000000" charset="0"/>
                  </a:rPr>
                  <a:t>asd</a:t>
                </a:r>
                <a:endParaRPr lang="en-US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</p:grpSp>
        <p:sp>
          <p:nvSpPr>
            <p:cNvPr id="26" name="Rounded Rectangle 32"/>
            <p:cNvSpPr/>
            <p:nvPr/>
          </p:nvSpPr>
          <p:spPr>
            <a:xfrm>
              <a:off x="6249035" y="1723390"/>
              <a:ext cx="2400300" cy="32004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3" name="Oval 26"/>
            <p:cNvSpPr/>
            <p:nvPr/>
          </p:nvSpPr>
          <p:spPr>
            <a:xfrm>
              <a:off x="7063105" y="2047240"/>
              <a:ext cx="737235" cy="7372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grpSp>
          <p:nvGrpSpPr>
            <p:cNvPr id="30" name="Group 41"/>
            <p:cNvGrpSpPr/>
            <p:nvPr/>
          </p:nvGrpSpPr>
          <p:grpSpPr>
            <a:xfrm>
              <a:off x="6630670" y="4267200"/>
              <a:ext cx="1602740" cy="356235"/>
              <a:chOff x="4878401" y="4187518"/>
              <a:chExt cx="2924707" cy="510450"/>
            </a:xfrm>
          </p:grpSpPr>
          <p:sp>
            <p:nvSpPr>
              <p:cNvPr id="31" name="Rounded Rectangle 42"/>
              <p:cNvSpPr/>
              <p:nvPr/>
            </p:nvSpPr>
            <p:spPr>
              <a:xfrm>
                <a:off x="4878401" y="4187518"/>
                <a:ext cx="2924707" cy="5104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  <p:sp>
            <p:nvSpPr>
              <p:cNvPr id="32" name="TextBox 43"/>
              <p:cNvSpPr txBox="1"/>
              <p:nvPr/>
            </p:nvSpPr>
            <p:spPr>
              <a:xfrm>
                <a:off x="5916527" y="4244330"/>
                <a:ext cx="845963" cy="396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altLang="zh-CN" sz="12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Barlow Condensed" panose="00000506000000000000" charset="0"/>
                    <a:cs typeface="Courier New" panose="02070309020205020404" pitchFamily="49" charset="0"/>
                    <a:sym typeface="Barlow Condensed" panose="00000506000000000000" charset="0"/>
                  </a:rPr>
                  <a:t>asd</a:t>
                </a:r>
                <a:endParaRPr lang="en-US" altLang="zh-CN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endParaRPr>
              </a:p>
            </p:txBody>
          </p:sp>
        </p:grpSp>
        <p:sp>
          <p:nvSpPr>
            <p:cNvPr id="42" name="TextBox 46"/>
            <p:cNvSpPr txBox="1"/>
            <p:nvPr/>
          </p:nvSpPr>
          <p:spPr>
            <a:xfrm>
              <a:off x="9500884" y="4306848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Add th text </a:t>
              </a:r>
              <a:endParaRPr lang="en-US" altLang="zh-CN" sz="1200" dirty="0">
                <a:solidFill>
                  <a:schemeClr val="bg1"/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1536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asdasdasd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4078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asdasdasd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77000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hu-HU" altLang="zh-CN" sz="1400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ea typeface="Barlow Condensed" panose="00000506000000000000" charset="0"/>
                  <a:cs typeface="Courier New" panose="02070309020205020404" pitchFamily="49" charset="0"/>
                  <a:sym typeface="Barlow Condensed" panose="00000506000000000000" charset="0"/>
                </a:rPr>
                <a:t>asdasdasd</a:t>
              </a: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80195" y="2890520"/>
              <a:ext cx="2045970" cy="372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220470" y="5447103"/>
            <a:ext cx="1025779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hu-HU" altLang="zh-CN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Barlow Condensed" panose="00000506000000000000" charset="0"/>
                <a:cs typeface="Courier New" panose="02070309020205020404" pitchFamily="49" charset="0"/>
                <a:sym typeface="Barlow Condensed" panose="00000506000000000000" charset="0"/>
              </a:rPr>
              <a:t>asdasdasd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Barlow Condensed" panose="00000506000000000000" charset="0"/>
              <a:cs typeface="Courier New" panose="02070309020205020404" pitchFamily="49" charset="0"/>
              <a:sym typeface="Barlow Condensed" panose="0000050600000000000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48214-CF5A-4878-8AD0-596D0DA175D5}"/>
              </a:ext>
            </a:extLst>
          </p:cNvPr>
          <p:cNvSpPr/>
          <p:nvPr/>
        </p:nvSpPr>
        <p:spPr>
          <a:xfrm>
            <a:off x="234892" y="159391"/>
            <a:ext cx="3309678" cy="837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Kiss Martin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8F7D-BF26-4619-952A-585C71913E20}"/>
              </a:ext>
            </a:extLst>
          </p:cNvPr>
          <p:cNvSpPr txBox="1"/>
          <p:nvPr/>
        </p:nvSpPr>
        <p:spPr>
          <a:xfrm>
            <a:off x="938819" y="4266"/>
            <a:ext cx="6513322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865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Fazekas Botond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3E0CC1-1181-4482-9106-05E5EF0C2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" y="0"/>
            <a:ext cx="943204" cy="9432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EB1C71-17DC-44C3-9B7E-117B63754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93" y="-111"/>
            <a:ext cx="943204" cy="943204"/>
          </a:xfrm>
          <a:prstGeom prst="rect">
            <a:avLst/>
          </a:prstGeom>
        </p:spPr>
      </p:pic>
      <p:pic>
        <p:nvPicPr>
          <p:cNvPr id="1026" name="Picture 2" descr="Javascript Icon Png #393532 - Free Icons Library">
            <a:extLst>
              <a:ext uri="{FF2B5EF4-FFF2-40B4-BE49-F238E27FC236}">
                <a16:creationId xmlns:a16="http://schemas.microsoft.com/office/drawing/2014/main" id="{142A9A1F-8078-47D4-985B-B54BCED3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50" y="2169838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0BF983-990A-4054-ABE6-BF04E97A0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763" y="2122529"/>
            <a:ext cx="504000" cy="504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C11F678-88D6-488F-9AE2-57B1A4DBCE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93" y="2099354"/>
            <a:ext cx="357528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8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925473" y="2367171"/>
            <a:ext cx="83410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zh-CN" sz="6600" b="1" dirty="0">
                <a:gradFill>
                  <a:gsLst>
                    <a:gs pos="0">
                      <a:srgbClr val="B261ED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  <a:sym typeface="Barlow Condensed" panose="00000506000000000000" charset="0"/>
              </a:rPr>
              <a:t>Köszönjük szíves figyelmüket!</a:t>
            </a:r>
            <a:endParaRPr lang="en-US" altLang="zh-CN" sz="6600" b="1" dirty="0">
              <a:gradFill>
                <a:gsLst>
                  <a:gs pos="0">
                    <a:srgbClr val="B261ED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  <a:sym typeface="Barlow Condensed" panose="00000506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DB22E3F-CF14-4F59-8118-0F90850692D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222"/>
  <p:tag name="ISPRING_SCORM_PASSING_SCORE" val="100.000000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我图原创作品上传文件\342"/>
</p:tagLst>
</file>

<file path=ppt/theme/theme1.xml><?xml version="1.0" encoding="utf-8"?>
<a:theme xmlns:a="http://schemas.openxmlformats.org/drawingml/2006/main" name="Office 主题">
  <a:themeElements>
    <a:clrScheme name="自定义 16">
      <a:dk1>
        <a:sysClr val="windowText" lastClr="000000"/>
      </a:dk1>
      <a:lt1>
        <a:sysClr val="window" lastClr="FFFFFF"/>
      </a:lt1>
      <a:dk2>
        <a:srgbClr val="3E3D2D"/>
      </a:dk2>
      <a:lt2>
        <a:srgbClr val="FFFFFF"/>
      </a:lt2>
      <a:accent1>
        <a:srgbClr val="251677"/>
      </a:accent1>
      <a:accent2>
        <a:srgbClr val="F64497"/>
      </a:accent2>
      <a:accent3>
        <a:srgbClr val="251677"/>
      </a:accent3>
      <a:accent4>
        <a:srgbClr val="F64497"/>
      </a:accent4>
      <a:accent5>
        <a:srgbClr val="251677"/>
      </a:accent5>
      <a:accent6>
        <a:srgbClr val="F64497"/>
      </a:accent6>
      <a:hlink>
        <a:srgbClr val="251677"/>
      </a:hlink>
      <a:folHlink>
        <a:srgbClr val="F64497"/>
      </a:folHlink>
    </a:clrScheme>
    <a:fontScheme name="自定义 1">
      <a:majorFont>
        <a:latin typeface="Barlow Condensed"/>
        <a:ea typeface="Barlow Condensed"/>
        <a:cs typeface=""/>
      </a:majorFont>
      <a:minorFont>
        <a:latin typeface="Barlow Condensed"/>
        <a:ea typeface="Barlow Condens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  <a:font script="Geor" typeface="Sylfaen"/>
      </a:majorFont>
      <a:min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  <a:font script="Geor" typeface="Sylfaen"/>
      </a:majorFont>
      <a:minorFont>
        <a:latin typeface="Barlow Condensed"/>
        <a:ea typeface=""/>
        <a:cs typeface=""/>
        <a:font script="Jpan" typeface="ＭＳ Ｐゴシック"/>
        <a:font script="Hang" typeface="맑은 고딕"/>
        <a:font script="Hans" typeface="Barlow Condensed"/>
        <a:font script="Hant" typeface="新細明體"/>
        <a:font script="Arab" typeface="Barlow Condensed"/>
        <a:font script="Hebr" typeface="Barlow Condense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Barlow Condense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Barlow Condensed</vt:lpstr>
      <vt:lpstr>Courier New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222</dc:title>
  <dc:creator/>
  <cp:lastModifiedBy/>
  <cp:revision>5</cp:revision>
  <dcterms:created xsi:type="dcterms:W3CDTF">2018-12-15T12:43:00Z</dcterms:created>
  <dcterms:modified xsi:type="dcterms:W3CDTF">2023-05-02T18:44:13Z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DCDF23C1BCFE4BE0AC39EA2ECAD9CC5D</vt:lpwstr>
  </property>
  <property fmtid="{D5CDD505-2E9C-101B-9397-08002B2CF9AE}" pid="3" name="KSOProductBuildVer">
    <vt:lpwstr>2052-11.1.0.10463</vt:lpwstr>
  </property>
</Properties>
</file>