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8"/>
  </p:notesMasterIdLst>
  <p:handoutMasterIdLst>
    <p:handoutMasterId r:id="rId89"/>
  </p:handoutMasterIdLst>
  <p:sldIdLst>
    <p:sldId id="372" r:id="rId2"/>
    <p:sldId id="375" r:id="rId3"/>
    <p:sldId id="376" r:id="rId4"/>
    <p:sldId id="377" r:id="rId5"/>
    <p:sldId id="256" r:id="rId6"/>
    <p:sldId id="311" r:id="rId7"/>
    <p:sldId id="257" r:id="rId8"/>
    <p:sldId id="366" r:id="rId9"/>
    <p:sldId id="258" r:id="rId10"/>
    <p:sldId id="259" r:id="rId11"/>
    <p:sldId id="260" r:id="rId12"/>
    <p:sldId id="261" r:id="rId13"/>
    <p:sldId id="374" r:id="rId14"/>
    <p:sldId id="380" r:id="rId15"/>
    <p:sldId id="313" r:id="rId16"/>
    <p:sldId id="262" r:id="rId17"/>
    <p:sldId id="263" r:id="rId18"/>
    <p:sldId id="264" r:id="rId19"/>
    <p:sldId id="265" r:id="rId20"/>
    <p:sldId id="314" r:id="rId21"/>
    <p:sldId id="266" r:id="rId22"/>
    <p:sldId id="404" r:id="rId23"/>
    <p:sldId id="267" r:id="rId24"/>
    <p:sldId id="268" r:id="rId25"/>
    <p:sldId id="400" r:id="rId26"/>
    <p:sldId id="401" r:id="rId27"/>
    <p:sldId id="405" r:id="rId28"/>
    <p:sldId id="269" r:id="rId29"/>
    <p:sldId id="406" r:id="rId30"/>
    <p:sldId id="402" r:id="rId31"/>
    <p:sldId id="403" r:id="rId32"/>
    <p:sldId id="407" r:id="rId33"/>
    <p:sldId id="408" r:id="rId34"/>
    <p:sldId id="409" r:id="rId35"/>
    <p:sldId id="410" r:id="rId36"/>
    <p:sldId id="411" r:id="rId37"/>
    <p:sldId id="412" r:id="rId38"/>
    <p:sldId id="413" r:id="rId39"/>
    <p:sldId id="414" r:id="rId40"/>
    <p:sldId id="415" r:id="rId41"/>
    <p:sldId id="416" r:id="rId42"/>
    <p:sldId id="417" r:id="rId43"/>
    <p:sldId id="322" r:id="rId44"/>
    <p:sldId id="395" r:id="rId45"/>
    <p:sldId id="394" r:id="rId46"/>
    <p:sldId id="396" r:id="rId47"/>
    <p:sldId id="397" r:id="rId48"/>
    <p:sldId id="398" r:id="rId49"/>
    <p:sldId id="324" r:id="rId50"/>
    <p:sldId id="329" r:id="rId51"/>
    <p:sldId id="325" r:id="rId52"/>
    <p:sldId id="326" r:id="rId53"/>
    <p:sldId id="327" r:id="rId54"/>
    <p:sldId id="328" r:id="rId55"/>
    <p:sldId id="283" r:id="rId56"/>
    <p:sldId id="330" r:id="rId57"/>
    <p:sldId id="284" r:id="rId58"/>
    <p:sldId id="337" r:id="rId59"/>
    <p:sldId id="338" r:id="rId60"/>
    <p:sldId id="339" r:id="rId61"/>
    <p:sldId id="285" r:id="rId62"/>
    <p:sldId id="331" r:id="rId63"/>
    <p:sldId id="309" r:id="rId64"/>
    <p:sldId id="340" r:id="rId65"/>
    <p:sldId id="332" r:id="rId66"/>
    <p:sldId id="286" r:id="rId67"/>
    <p:sldId id="343" r:id="rId68"/>
    <p:sldId id="354" r:id="rId69"/>
    <p:sldId id="347" r:id="rId70"/>
    <p:sldId id="422" r:id="rId71"/>
    <p:sldId id="423" r:id="rId72"/>
    <p:sldId id="424" r:id="rId73"/>
    <p:sldId id="425" r:id="rId74"/>
    <p:sldId id="426" r:id="rId75"/>
    <p:sldId id="418" r:id="rId76"/>
    <p:sldId id="419" r:id="rId77"/>
    <p:sldId id="420" r:id="rId78"/>
    <p:sldId id="421" r:id="rId79"/>
    <p:sldId id="359" r:id="rId80"/>
    <p:sldId id="355" r:id="rId81"/>
    <p:sldId id="365" r:id="rId82"/>
    <p:sldId id="362" r:id="rId83"/>
    <p:sldId id="363" r:id="rId84"/>
    <p:sldId id="369" r:id="rId85"/>
    <p:sldId id="364" r:id="rId86"/>
    <p:sldId id="353" r:id="rId87"/>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3118" autoAdjust="0"/>
  </p:normalViewPr>
  <p:slideViewPr>
    <p:cSldViewPr snapToGrid="0">
      <p:cViewPr varScale="1">
        <p:scale>
          <a:sx n="95" d="100"/>
          <a:sy n="95" d="100"/>
        </p:scale>
        <p:origin x="1656" y="78"/>
      </p:cViewPr>
      <p:guideLst>
        <p:guide orient="horz" pos="2160"/>
        <p:guide pos="2880"/>
      </p:guideLst>
    </p:cSldViewPr>
  </p:slideViewPr>
  <p:outlineViewPr>
    <p:cViewPr>
      <p:scale>
        <a:sx n="33" d="100"/>
        <a:sy n="33" d="100"/>
      </p:scale>
      <p:origin x="0" y="16698"/>
    </p:cViewPr>
  </p:outlineViewPr>
  <p:notesTextViewPr>
    <p:cViewPr>
      <p:scale>
        <a:sx n="100" d="100"/>
        <a:sy n="100" d="100"/>
      </p:scale>
      <p:origin x="0" y="0"/>
    </p:cViewPr>
  </p:notesTextViewPr>
  <p:sorterViewPr>
    <p:cViewPr>
      <p:scale>
        <a:sx n="66" d="100"/>
        <a:sy n="66" d="100"/>
      </p:scale>
      <p:origin x="0" y="135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userId="20f02f06b0f76c63" providerId="LiveId" clId="{F563F3CE-9B16-4A86-A05D-D97F5A2687F5}"/>
    <pc:docChg chg="custSel modSld">
      <pc:chgData name="David" userId="20f02f06b0f76c63" providerId="LiveId" clId="{F563F3CE-9B16-4A86-A05D-D97F5A2687F5}" dt="2020-09-28T07:48:17.231" v="0" actId="313"/>
      <pc:docMkLst>
        <pc:docMk/>
      </pc:docMkLst>
      <pc:sldChg chg="modSp mod">
        <pc:chgData name="David" userId="20f02f06b0f76c63" providerId="LiveId" clId="{F563F3CE-9B16-4A86-A05D-D97F5A2687F5}" dt="2020-09-28T07:48:17.231" v="0" actId="313"/>
        <pc:sldMkLst>
          <pc:docMk/>
          <pc:sldMk cId="0" sldId="376"/>
        </pc:sldMkLst>
        <pc:spChg chg="mod">
          <ac:chgData name="David" userId="20f02f06b0f76c63" providerId="LiveId" clId="{F563F3CE-9B16-4A86-A05D-D97F5A2687F5}" dt="2020-09-28T07:48:17.231" v="0" actId="313"/>
          <ac:spMkLst>
            <pc:docMk/>
            <pc:sldMk cId="0" sldId="376"/>
            <ac:spMk id="32771" creationId="{00000000-0000-0000-0000-000000000000}"/>
          </ac:spMkLst>
        </pc:spChg>
      </pc:sldChg>
    </pc:docChg>
  </pc:docChgLst>
  <pc:docChgLst>
    <pc:chgData name="David Du" userId="20f02f06b0f76c63" providerId="LiveId" clId="{6EF208CA-9094-4670-9632-AC05D5A552D0}"/>
    <pc:docChg chg="undo custSel modSld">
      <pc:chgData name="David Du" userId="20f02f06b0f76c63" providerId="LiveId" clId="{6EF208CA-9094-4670-9632-AC05D5A552D0}" dt="2020-09-29T03:11:44.928" v="283" actId="14100"/>
      <pc:docMkLst>
        <pc:docMk/>
      </pc:docMkLst>
      <pc:sldChg chg="modNotesTx">
        <pc:chgData name="David Du" userId="20f02f06b0f76c63" providerId="LiveId" clId="{6EF208CA-9094-4670-9632-AC05D5A552D0}" dt="2020-09-29T01:04:50.704" v="187" actId="20577"/>
        <pc:sldMkLst>
          <pc:docMk/>
          <pc:sldMk cId="0" sldId="258"/>
        </pc:sldMkLst>
      </pc:sldChg>
      <pc:sldChg chg="modSp mod">
        <pc:chgData name="David Du" userId="20f02f06b0f76c63" providerId="LiveId" clId="{6EF208CA-9094-4670-9632-AC05D5A552D0}" dt="2020-09-28T23:18:43.160" v="43"/>
        <pc:sldMkLst>
          <pc:docMk/>
          <pc:sldMk cId="0" sldId="260"/>
        </pc:sldMkLst>
        <pc:spChg chg="mod">
          <ac:chgData name="David Du" userId="20f02f06b0f76c63" providerId="LiveId" clId="{6EF208CA-9094-4670-9632-AC05D5A552D0}" dt="2020-09-28T23:18:43.160" v="43"/>
          <ac:spMkLst>
            <pc:docMk/>
            <pc:sldMk cId="0" sldId="260"/>
            <ac:spMk id="39941" creationId="{00000000-0000-0000-0000-000000000000}"/>
          </ac:spMkLst>
        </pc:spChg>
      </pc:sldChg>
      <pc:sldChg chg="modNotesTx">
        <pc:chgData name="David Du" userId="20f02f06b0f76c63" providerId="LiveId" clId="{6EF208CA-9094-4670-9632-AC05D5A552D0}" dt="2020-09-28T23:32:54.478" v="86" actId="20577"/>
        <pc:sldMkLst>
          <pc:docMk/>
          <pc:sldMk cId="0" sldId="267"/>
        </pc:sldMkLst>
      </pc:sldChg>
      <pc:sldChg chg="modSp mod">
        <pc:chgData name="David Du" userId="20f02f06b0f76c63" providerId="LiveId" clId="{6EF208CA-9094-4670-9632-AC05D5A552D0}" dt="2020-09-28T23:23:44.041" v="55" actId="113"/>
        <pc:sldMkLst>
          <pc:docMk/>
          <pc:sldMk cId="0" sldId="375"/>
        </pc:sldMkLst>
        <pc:spChg chg="mod">
          <ac:chgData name="David Du" userId="20f02f06b0f76c63" providerId="LiveId" clId="{6EF208CA-9094-4670-9632-AC05D5A552D0}" dt="2020-09-28T23:23:44.041" v="55" actId="113"/>
          <ac:spMkLst>
            <pc:docMk/>
            <pc:sldMk cId="0" sldId="375"/>
            <ac:spMk id="31747" creationId="{00000000-0000-0000-0000-000000000000}"/>
          </ac:spMkLst>
        </pc:spChg>
      </pc:sldChg>
      <pc:sldChg chg="addSp delSp modSp mod">
        <pc:chgData name="David Du" userId="20f02f06b0f76c63" providerId="LiveId" clId="{6EF208CA-9094-4670-9632-AC05D5A552D0}" dt="2020-09-29T03:11:44.928" v="283" actId="14100"/>
        <pc:sldMkLst>
          <pc:docMk/>
          <pc:sldMk cId="0" sldId="376"/>
        </pc:sldMkLst>
        <pc:picChg chg="add del mod">
          <ac:chgData name="David Du" userId="20f02f06b0f76c63" providerId="LiveId" clId="{6EF208CA-9094-4670-9632-AC05D5A552D0}" dt="2020-09-29T03:11:01.790" v="274" actId="478"/>
          <ac:picMkLst>
            <pc:docMk/>
            <pc:sldMk cId="0" sldId="376"/>
            <ac:picMk id="2" creationId="{7F093628-8CF2-4B38-82A2-4D01652CA22E}"/>
          </ac:picMkLst>
        </pc:picChg>
        <pc:picChg chg="add mod">
          <ac:chgData name="David Du" userId="20f02f06b0f76c63" providerId="LiveId" clId="{6EF208CA-9094-4670-9632-AC05D5A552D0}" dt="2020-09-29T03:11:44.928" v="283" actId="14100"/>
          <ac:picMkLst>
            <pc:docMk/>
            <pc:sldMk cId="0" sldId="376"/>
            <ac:picMk id="3" creationId="{37FC57A9-3E40-48EB-B0E5-1E5958F705C4}"/>
          </ac:picMkLst>
        </pc:picChg>
      </pc:sldChg>
      <pc:sldChg chg="modNotesTx">
        <pc:chgData name="David Du" userId="20f02f06b0f76c63" providerId="LiveId" clId="{6EF208CA-9094-4670-9632-AC05D5A552D0}" dt="2020-09-29T02:28:31.562" v="273" actId="20577"/>
        <pc:sldMkLst>
          <pc:docMk/>
          <pc:sldMk cId="0" sldId="394"/>
        </pc:sldMkLst>
      </pc:sldChg>
      <pc:sldChg chg="modNotesTx">
        <pc:chgData name="David Du" userId="20f02f06b0f76c63" providerId="LiveId" clId="{6EF208CA-9094-4670-9632-AC05D5A552D0}" dt="2020-09-28T23:49:23.901" v="90" actId="20577"/>
        <pc:sldMkLst>
          <pc:docMk/>
          <pc:sldMk cId="0" sldId="400"/>
        </pc:sldMkLst>
      </pc:sldChg>
      <pc:sldChg chg="modNotesTx">
        <pc:chgData name="David Du" userId="20f02f06b0f76c63" providerId="LiveId" clId="{6EF208CA-9094-4670-9632-AC05D5A552D0}" dt="2020-09-29T01:37:28.401" v="190" actId="20577"/>
        <pc:sldMkLst>
          <pc:docMk/>
          <pc:sldMk cId="0" sldId="401"/>
        </pc:sldMkLst>
      </pc:sldChg>
      <pc:sldChg chg="modNotesTx">
        <pc:chgData name="David Du" userId="20f02f06b0f76c63" providerId="LiveId" clId="{6EF208CA-9094-4670-9632-AC05D5A552D0}" dt="2020-09-29T00:03:19.863" v="130" actId="20577"/>
        <pc:sldMkLst>
          <pc:docMk/>
          <pc:sldMk cId="0" sldId="402"/>
        </pc:sldMkLst>
      </pc:sldChg>
      <pc:sldChg chg="modNotesTx">
        <pc:chgData name="David Du" userId="20f02f06b0f76c63" providerId="LiveId" clId="{6EF208CA-9094-4670-9632-AC05D5A552D0}" dt="2020-09-29T00:04:37.380" v="154" actId="20577"/>
        <pc:sldMkLst>
          <pc:docMk/>
          <pc:sldMk cId="0" sldId="403"/>
        </pc:sldMkLst>
      </pc:sldChg>
      <pc:sldChg chg="modSp mod">
        <pc:chgData name="David Du" userId="20f02f06b0f76c63" providerId="LiveId" clId="{6EF208CA-9094-4670-9632-AC05D5A552D0}" dt="2020-09-29T00:06:03.014" v="156" actId="21"/>
        <pc:sldMkLst>
          <pc:docMk/>
          <pc:sldMk cId="485370406" sldId="409"/>
        </pc:sldMkLst>
        <pc:spChg chg="mod">
          <ac:chgData name="David Du" userId="20f02f06b0f76c63" providerId="LiveId" clId="{6EF208CA-9094-4670-9632-AC05D5A552D0}" dt="2020-09-28T23:20:52.062" v="45" actId="14100"/>
          <ac:spMkLst>
            <pc:docMk/>
            <pc:sldMk cId="485370406" sldId="409"/>
            <ac:spMk id="2" creationId="{00000000-0000-0000-0000-000000000000}"/>
          </ac:spMkLst>
        </pc:spChg>
        <pc:spChg chg="mod">
          <ac:chgData name="David Du" userId="20f02f06b0f76c63" providerId="LiveId" clId="{6EF208CA-9094-4670-9632-AC05D5A552D0}" dt="2020-09-29T00:06:03.014" v="156" actId="21"/>
          <ac:spMkLst>
            <pc:docMk/>
            <pc:sldMk cId="485370406" sldId="409"/>
            <ac:spMk id="3" creationId="{00000000-0000-0000-0000-000000000000}"/>
          </ac:spMkLst>
        </pc:spChg>
      </pc:sldChg>
      <pc:sldChg chg="modNotesTx">
        <pc:chgData name="David Du" userId="20f02f06b0f76c63" providerId="LiveId" clId="{6EF208CA-9094-4670-9632-AC05D5A552D0}" dt="2020-09-29T01:59:02.380" v="271" actId="20577"/>
        <pc:sldMkLst>
          <pc:docMk/>
          <pc:sldMk cId="781078404" sldId="411"/>
        </pc:sldMkLst>
      </pc:sldChg>
    </pc:docChg>
  </pc:docChgLst>
  <pc:docChgLst>
    <pc:chgData name="David Du" userId="20f02f06b0f76c63" providerId="LiveId" clId="{F563F3CE-9B16-4A86-A05D-D97F5A2687F5}"/>
    <pc:docChg chg="undo custSel modSld">
      <pc:chgData name="David Du" userId="20f02f06b0f76c63" providerId="LiveId" clId="{F563F3CE-9B16-4A86-A05D-D97F5A2687F5}" dt="2020-09-27T09:56:52.466" v="323" actId="20577"/>
      <pc:docMkLst>
        <pc:docMk/>
      </pc:docMkLst>
      <pc:sldChg chg="modSp mod">
        <pc:chgData name="David Du" userId="20f02f06b0f76c63" providerId="LiveId" clId="{F563F3CE-9B16-4A86-A05D-D97F5A2687F5}" dt="2020-09-27T09:50:14.548" v="102" actId="20577"/>
        <pc:sldMkLst>
          <pc:docMk/>
          <pc:sldMk cId="0" sldId="372"/>
        </pc:sldMkLst>
        <pc:spChg chg="mod">
          <ac:chgData name="David Du" userId="20f02f06b0f76c63" providerId="LiveId" clId="{F563F3CE-9B16-4A86-A05D-D97F5A2687F5}" dt="2020-09-27T09:50:14.548" v="102" actId="20577"/>
          <ac:spMkLst>
            <pc:docMk/>
            <pc:sldMk cId="0" sldId="372"/>
            <ac:spMk id="30725" creationId="{00000000-0000-0000-0000-000000000000}"/>
          </ac:spMkLst>
        </pc:spChg>
      </pc:sldChg>
      <pc:sldChg chg="modSp mod">
        <pc:chgData name="David Du" userId="20f02f06b0f76c63" providerId="LiveId" clId="{F563F3CE-9B16-4A86-A05D-D97F5A2687F5}" dt="2020-09-27T09:56:07.076" v="305" actId="5793"/>
        <pc:sldMkLst>
          <pc:docMk/>
          <pc:sldMk cId="0" sldId="376"/>
        </pc:sldMkLst>
        <pc:spChg chg="mod">
          <ac:chgData name="David Du" userId="20f02f06b0f76c63" providerId="LiveId" clId="{F563F3CE-9B16-4A86-A05D-D97F5A2687F5}" dt="2020-09-27T09:56:07.076" v="305" actId="5793"/>
          <ac:spMkLst>
            <pc:docMk/>
            <pc:sldMk cId="0" sldId="376"/>
            <ac:spMk id="32771" creationId="{00000000-0000-0000-0000-000000000000}"/>
          </ac:spMkLst>
        </pc:spChg>
      </pc:sldChg>
      <pc:sldChg chg="modSp mod">
        <pc:chgData name="David Du" userId="20f02f06b0f76c63" providerId="LiveId" clId="{F563F3CE-9B16-4A86-A05D-D97F5A2687F5}" dt="2020-09-27T09:56:52.466" v="323" actId="20577"/>
        <pc:sldMkLst>
          <pc:docMk/>
          <pc:sldMk cId="0" sldId="377"/>
        </pc:sldMkLst>
        <pc:spChg chg="mod">
          <ac:chgData name="David Du" userId="20f02f06b0f76c63" providerId="LiveId" clId="{F563F3CE-9B16-4A86-A05D-D97F5A2687F5}" dt="2020-09-27T09:56:52.466" v="323" actId="20577"/>
          <ac:spMkLst>
            <pc:docMk/>
            <pc:sldMk cId="0" sldId="377"/>
            <ac:spMk id="3379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3107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zh-CN" altLang="en-US"/>
          </a:p>
        </p:txBody>
      </p:sp>
      <p:sp>
        <p:nvSpPr>
          <p:cNvPr id="13107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13107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0915294-495C-49C1-A6A9-8987064A948B}" type="slidenum">
              <a:rPr lang="zh-CN" altLang="en-US"/>
              <a:pPr>
                <a:defRPr/>
              </a:pPr>
              <a:t>‹#›</a:t>
            </a:fld>
            <a:endParaRPr lang="en-US" altLang="zh-CN"/>
          </a:p>
        </p:txBody>
      </p:sp>
    </p:spTree>
    <p:extLst>
      <p:ext uri="{BB962C8B-B14F-4D97-AF65-F5344CB8AC3E}">
        <p14:creationId xmlns:p14="http://schemas.microsoft.com/office/powerpoint/2010/main" val="31482870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zh-CN" alt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zh-CN" altLang="en-US"/>
          </a:p>
        </p:txBody>
      </p:sp>
      <p:sp>
        <p:nvSpPr>
          <p:cNvPr id="931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zh-CN" alt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B37F8C34-B48E-4497-83DB-EA319780D271}" type="slidenum">
              <a:rPr lang="zh-CN" altLang="en-US"/>
              <a:pPr>
                <a:defRPr/>
              </a:pPr>
              <a:t>‹#›</a:t>
            </a:fld>
            <a:endParaRPr lang="en-US" altLang="zh-CN"/>
          </a:p>
        </p:txBody>
      </p:sp>
    </p:spTree>
    <p:extLst>
      <p:ext uri="{BB962C8B-B14F-4D97-AF65-F5344CB8AC3E}">
        <p14:creationId xmlns:p14="http://schemas.microsoft.com/office/powerpoint/2010/main" val="1679408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0019ACB-E7E2-4363-8BF8-14BFA58C3595}" type="slidenum">
              <a:rPr lang="zh-CN" altLang="en-US" smtClean="0"/>
              <a:pPr/>
              <a:t>5</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A87585B-98B6-4862-8F07-26EEE00C5907}" type="slidenum">
              <a:rPr lang="zh-CN" altLang="en-US" smtClean="0"/>
              <a:pPr/>
              <a:t>16</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50DEF15-D09B-46E4-8C4E-A7299AA14071}" type="slidenum">
              <a:rPr lang="zh-CN" altLang="en-US" smtClean="0"/>
              <a:pPr/>
              <a:t>17</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FA959B63-0C7D-40B3-8A7C-A184748BE3ED}" type="slidenum">
              <a:rPr lang="zh-CN" altLang="en-US" smtClean="0"/>
              <a:pPr/>
              <a:t>18</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DA84E38A-CDA0-4412-9F51-71EBA4C77060}" type="slidenum">
              <a:rPr lang="zh-CN" altLang="en-US" smtClean="0"/>
              <a:pPr/>
              <a:t>19</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6A181562-2CFA-480D-8257-58650BCD07A2}" type="slidenum">
              <a:rPr lang="zh-CN" altLang="en-US" smtClean="0"/>
              <a:pPr/>
              <a:t>20</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ACA40A2B-48CE-4D33-96D8-7ECAFAFD306E}" type="slidenum">
              <a:rPr lang="zh-CN" altLang="en-US" smtClean="0"/>
              <a:pPr/>
              <a:t>21</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32FEFEA-6A71-49F0-B37E-94012524BE40}" type="slidenum">
              <a:rPr lang="zh-CN" altLang="en-US" smtClean="0"/>
              <a:pPr/>
              <a:t>23</a:t>
            </a:fld>
            <a:endParaRPr lang="en-US" altLang="zh-CN"/>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zh-CN" altLang="en-US" dirty="0"/>
              <a:t>电话网络，独占资源</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2560553-CEB4-4AA7-862F-06AA78FA7B08}" type="slidenum">
              <a:rPr lang="zh-CN" altLang="en-US" smtClean="0"/>
              <a:pPr/>
              <a:t>24</a:t>
            </a:fld>
            <a:endParaRPr lang="en-US" altLang="zh-CN"/>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ping</a:t>
            </a:r>
            <a:endParaRPr lang="zh-CN" altLang="en-US" dirty="0"/>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25</a:t>
            </a:fld>
            <a:endParaRPr lang="en-US" altLang="zh-CN"/>
          </a:p>
        </p:txBody>
      </p:sp>
    </p:spTree>
    <p:extLst>
      <p:ext uri="{BB962C8B-B14F-4D97-AF65-F5344CB8AC3E}">
        <p14:creationId xmlns:p14="http://schemas.microsoft.com/office/powerpoint/2010/main" val="18412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a TDM link, time is divided into frames of fixed duration and each frame is divided into a fixed number of time slots. When the network establish a connection across a link, the network dedicates one time slot in every frame to the connection. These slots are dedicated for the sole use of that connection, with a time slot available for use (in every frame) to transmit the connection's data. Each circuit has a transmission rate of (1.536 Mbps)/24 = 64 Kbps, so it takes (640bits)/(64 Kbps) = 10 seconds to transmit the file. To this 10 seconds we add the circuit establishment time, giving 10.5 seconds to send the file. Note that the transmission time is independent of the number links: the transmission time would be 10 seconds if the end-to-end circuit passes through one link or one-hundred links. </a:t>
            </a:r>
            <a:endParaRPr lang="zh-CN" altLang="en-US" dirty="0"/>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26</a:t>
            </a:fld>
            <a:endParaRPr lang="en-US" altLang="zh-CN"/>
          </a:p>
        </p:txBody>
      </p:sp>
    </p:spTree>
    <p:extLst>
      <p:ext uri="{BB962C8B-B14F-4D97-AF65-F5344CB8AC3E}">
        <p14:creationId xmlns:p14="http://schemas.microsoft.com/office/powerpoint/2010/main" val="178510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DDDEC4F9-E9E7-4EBA-9693-3C67B68E152B}" type="slidenum">
              <a:rPr lang="zh-CN" altLang="en-US" smtClean="0"/>
              <a:pPr/>
              <a:t>6</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26C0C1AE-1823-437F-9D49-4F687848D656}" type="slidenum">
              <a:rPr lang="zh-CN" altLang="en-US" smtClean="0"/>
              <a:pPr/>
              <a:t>28</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按需共享链路</a:t>
            </a:r>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30</a:t>
            </a:fld>
            <a:endParaRPr lang="en-US" altLang="zh-CN"/>
          </a:p>
        </p:txBody>
      </p:sp>
    </p:spTree>
    <p:extLst>
      <p:ext uri="{BB962C8B-B14F-4D97-AF65-F5344CB8AC3E}">
        <p14:creationId xmlns:p14="http://schemas.microsoft.com/office/powerpoint/2010/main" val="2420496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存储</a:t>
            </a:r>
            <a:r>
              <a:rPr lang="en-US" altLang="zh-CN" dirty="0"/>
              <a:t>-</a:t>
            </a:r>
            <a:r>
              <a:rPr lang="zh-CN" altLang="en-US" dirty="0"/>
              <a:t>转发</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31</a:t>
            </a:fld>
            <a:endParaRPr lang="en-US" altLang="zh-CN"/>
          </a:p>
        </p:txBody>
      </p:sp>
    </p:spTree>
    <p:extLst>
      <p:ext uri="{BB962C8B-B14F-4D97-AF65-F5344CB8AC3E}">
        <p14:creationId xmlns:p14="http://schemas.microsoft.com/office/powerpoint/2010/main" val="3890184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0000"/>
                </a:solidFill>
                <a:ea typeface="宋体" charset="-122"/>
              </a:rPr>
              <a:t>hybrid fiber coax </a:t>
            </a:r>
            <a:r>
              <a:rPr lang="zh-CN" altLang="en-US" sz="1200" dirty="0">
                <a:solidFill>
                  <a:srgbClr val="FF0000"/>
                </a:solidFill>
                <a:ea typeface="宋体" charset="-122"/>
              </a:rPr>
              <a:t>混合光纤同轴系统</a:t>
            </a:r>
            <a:endParaRPr lang="en-US" altLang="zh-CN" sz="1200" dirty="0">
              <a:solidFill>
                <a:srgbClr val="FF0000"/>
              </a:solidFill>
              <a:ea typeface="宋体" charset="-122"/>
            </a:endParaRPr>
          </a:p>
          <a:p>
            <a:r>
              <a:rPr lang="en-US" altLang="zh-CN" sz="1200" dirty="0">
                <a:solidFill>
                  <a:srgbClr val="FF0000"/>
                </a:solidFill>
                <a:ea typeface="宋体" charset="-122"/>
              </a:rPr>
              <a:t>Cable modems </a:t>
            </a:r>
            <a:r>
              <a:rPr lang="zh-CN" altLang="en-US" sz="1200" dirty="0">
                <a:solidFill>
                  <a:srgbClr val="FF0000"/>
                </a:solidFill>
                <a:ea typeface="宋体" charset="-122"/>
              </a:rPr>
              <a:t>电缆调制解调器</a:t>
            </a:r>
            <a:endParaRPr lang="en-US" altLang="zh-CN" sz="1200" dirty="0">
              <a:solidFill>
                <a:srgbClr val="FF0000"/>
              </a:solidFill>
              <a:ea typeface="宋体"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36</a:t>
            </a:fld>
            <a:endParaRPr lang="en-US" altLang="zh-CN"/>
          </a:p>
        </p:txBody>
      </p:sp>
    </p:spTree>
    <p:extLst>
      <p:ext uri="{BB962C8B-B14F-4D97-AF65-F5344CB8AC3E}">
        <p14:creationId xmlns:p14="http://schemas.microsoft.com/office/powerpoint/2010/main" val="3872802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192DB49-970B-4FA5-B60E-BDCC64C74503}" type="slidenum">
              <a:rPr lang="zh-CN" altLang="en-US" smtClean="0"/>
              <a:pPr/>
              <a:t>43</a:t>
            </a:fld>
            <a:endParaRPr lang="en-US" altLang="zh-CN"/>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p:spPr>
        <p:txBody>
          <a:bodyPr/>
          <a:lstStyle/>
          <a:p>
            <a:endParaRPr lang="zh-CN" altLang="en-US"/>
          </a:p>
        </p:txBody>
      </p:sp>
      <p:sp>
        <p:nvSpPr>
          <p:cNvPr id="113668" name="灯片编号占位符 3"/>
          <p:cNvSpPr>
            <a:spLocks noGrp="1"/>
          </p:cNvSpPr>
          <p:nvPr>
            <p:ph type="sldNum" sz="quarter" idx="5"/>
          </p:nvPr>
        </p:nvSpPr>
        <p:spPr>
          <a:noFill/>
        </p:spPr>
        <p:txBody>
          <a:bodyPr/>
          <a:lstStyle/>
          <a:p>
            <a:fld id="{33D5D105-20C2-4DD6-AFA9-633FADA75B33}" type="slidenum">
              <a:rPr lang="zh-CN" altLang="en-US" smtClean="0"/>
              <a:pPr/>
              <a:t>44</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a:t>
            </a:r>
            <a:endParaRPr lang="zh-CN" altLang="en-US" dirty="0"/>
          </a:p>
        </p:txBody>
      </p:sp>
      <p:sp>
        <p:nvSpPr>
          <p:cNvPr id="4" name="灯片编号占位符 3"/>
          <p:cNvSpPr>
            <a:spLocks noGrp="1"/>
          </p:cNvSpPr>
          <p:nvPr>
            <p:ph type="sldNum" sz="quarter" idx="5"/>
          </p:nvPr>
        </p:nvSpPr>
        <p:spPr/>
        <p:txBody>
          <a:bodyPr/>
          <a:lstStyle/>
          <a:p>
            <a:pPr>
              <a:defRPr/>
            </a:pPr>
            <a:fld id="{B37F8C34-B48E-4497-83DB-EA319780D271}" type="slidenum">
              <a:rPr lang="zh-CN" altLang="en-US" smtClean="0"/>
              <a:pPr>
                <a:defRPr/>
              </a:pPr>
              <a:t>45</a:t>
            </a:fld>
            <a:endParaRPr lang="en-US" altLang="zh-CN"/>
          </a:p>
        </p:txBody>
      </p:sp>
    </p:spTree>
    <p:extLst>
      <p:ext uri="{BB962C8B-B14F-4D97-AF65-F5344CB8AC3E}">
        <p14:creationId xmlns:p14="http://schemas.microsoft.com/office/powerpoint/2010/main" val="209115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9F0AFEA9-FFFA-4D4B-A57C-A3A32BB361BF}" type="slidenum">
              <a:rPr lang="zh-CN" altLang="en-US" smtClean="0"/>
              <a:pPr/>
              <a:t>49</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0921F74-60E1-499E-B7BB-FE33F83B3526}" type="slidenum">
              <a:rPr lang="zh-CN" altLang="en-US" smtClean="0"/>
              <a:pPr/>
              <a:t>50</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13C46684-3449-47CF-B295-97A6863A2219}" type="slidenum">
              <a:rPr lang="zh-CN" altLang="en-US" smtClean="0"/>
              <a:pPr/>
              <a:t>51</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AF6522F1-8F67-437B-ACE6-B9EE0DA9CB6C}" type="slidenum">
              <a:rPr lang="zh-CN" altLang="en-US" smtClean="0"/>
              <a:pPr/>
              <a:t>7</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AE21F2DA-ACD9-4418-AA75-B43FCDEF1E69}" type="slidenum">
              <a:rPr lang="zh-CN" altLang="en-US" smtClean="0"/>
              <a:pPr/>
              <a:t>52</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8AF8F1C3-10BA-49D1-A649-E504FD82BBAD}" type="slidenum">
              <a:rPr lang="zh-CN" altLang="en-US" smtClean="0"/>
              <a:pPr/>
              <a:t>53</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2ED9F360-13FB-4576-BE93-611C932306A0}" type="slidenum">
              <a:rPr lang="zh-CN" altLang="en-US" smtClean="0"/>
              <a:pPr/>
              <a:t>54</a:t>
            </a:fld>
            <a:endParaRPr lang="en-US" altLang="zh-CN"/>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E5C1962-BC0D-42F9-93DD-4EF30C74BE0D}" type="slidenum">
              <a:rPr lang="zh-CN" altLang="en-US" smtClean="0"/>
              <a:pPr/>
              <a:t>55</a:t>
            </a:fld>
            <a:endParaRPr lang="en-US" altLang="zh-CN"/>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38D7CAB-B36D-4082-B3E3-2F2F6AB66284}" type="slidenum">
              <a:rPr lang="zh-CN" altLang="en-US" smtClean="0"/>
              <a:pPr/>
              <a:t>56</a:t>
            </a:fld>
            <a:endParaRPr lang="en-US" altLang="zh-CN"/>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CBEACD1D-BAF0-4B12-A2C0-FDE9B8458323}" type="slidenum">
              <a:rPr lang="zh-CN" altLang="en-US" smtClean="0"/>
              <a:pPr/>
              <a:t>57</a:t>
            </a:fld>
            <a:endParaRPr lang="en-US" altLang="zh-CN"/>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C2D5382-832B-4F19-B665-64F92D4B6357}" type="slidenum">
              <a:rPr lang="zh-CN" altLang="en-US" smtClean="0"/>
              <a:pPr/>
              <a:t>58</a:t>
            </a:fld>
            <a:endParaRPr lang="en-US" altLang="zh-CN"/>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C4C03AD1-92C8-4FFD-9D7C-D46446E08CEF}" type="slidenum">
              <a:rPr lang="zh-CN" altLang="en-US" smtClean="0"/>
              <a:pPr/>
              <a:t>59</a:t>
            </a:fld>
            <a:endParaRPr lang="en-US" altLang="zh-CN"/>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04DABA1-1937-4BC8-889D-4D91C9C4881F}" type="slidenum">
              <a:rPr lang="zh-CN" altLang="en-US" smtClean="0"/>
              <a:pPr/>
              <a:t>60</a:t>
            </a:fld>
            <a:endParaRPr lang="en-US" altLang="zh-CN"/>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212EC27-A3CA-4ACC-816E-47C3F11CE6EE}" type="slidenum">
              <a:rPr lang="zh-CN" altLang="en-US" smtClean="0"/>
              <a:pPr/>
              <a:t>61</a:t>
            </a:fld>
            <a:endParaRPr lang="en-US" altLang="zh-CN"/>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DC203205-F3CF-41F2-8137-F1385F82EA98}" type="slidenum">
              <a:rPr lang="zh-CN" altLang="en-US" smtClean="0"/>
              <a:pPr/>
              <a:t>8</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6C4C57C-8115-4718-BC6A-416063FB1EFE}" type="slidenum">
              <a:rPr lang="zh-CN" altLang="en-US" smtClean="0"/>
              <a:pPr/>
              <a:t>62</a:t>
            </a:fld>
            <a:endParaRPr lang="en-US" altLang="zh-CN"/>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3A0F613-A286-4589-988E-8901972C3C39}" type="slidenum">
              <a:rPr lang="zh-CN" altLang="en-US" smtClean="0"/>
              <a:pPr/>
              <a:t>63</a:t>
            </a:fld>
            <a:endParaRPr lang="en-US" altLang="zh-CN"/>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FB1DC9F9-FCB7-4BB4-8A87-FC718B45A72F}" type="slidenum">
              <a:rPr lang="zh-CN" altLang="en-US" smtClean="0"/>
              <a:pPr/>
              <a:t>64</a:t>
            </a:fld>
            <a:endParaRPr lang="en-US" altLang="zh-CN"/>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AD3EBEC-5CEB-43B3-AD44-53AAFE92F4CC}" type="slidenum">
              <a:rPr lang="zh-CN" altLang="en-US" smtClean="0"/>
              <a:pPr/>
              <a:t>65</a:t>
            </a:fld>
            <a:endParaRPr lang="en-US" altLang="zh-CN"/>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3D63112E-AE75-4AF5-B601-176F6F0134E4}" type="slidenum">
              <a:rPr lang="zh-CN" altLang="en-US" smtClean="0"/>
              <a:pPr/>
              <a:t>66</a:t>
            </a:fld>
            <a:endParaRPr lang="en-US" altLang="zh-CN"/>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42EFBBDF-9371-46B3-97D1-36D4D8A5D170}" type="slidenum">
              <a:rPr lang="zh-CN" altLang="en-US" smtClean="0"/>
              <a:pPr/>
              <a:t>67</a:t>
            </a:fld>
            <a:endParaRPr lang="en-US" altLang="zh-CN"/>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8BF36845-5D11-4B76-AB30-44A6C0A9B5E8}" type="slidenum">
              <a:rPr lang="zh-CN" altLang="en-US" smtClean="0"/>
              <a:pPr/>
              <a:t>68</a:t>
            </a:fld>
            <a:endParaRPr lang="en-US" altLang="zh-CN"/>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E9A74983-5E06-4D10-8D29-01C095F5CD0C}" type="slidenum">
              <a:rPr lang="zh-CN" altLang="en-US" smtClean="0"/>
              <a:pPr/>
              <a:t>69</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F9509EB9-6453-4AA5-AC9D-F25B6F89FA92}" type="slidenum">
              <a:rPr lang="zh-CN" altLang="en-US" smtClean="0"/>
              <a:pPr/>
              <a:t>79</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B2734510-6531-4023-8BD8-1C688C2DAB63}" type="slidenum">
              <a:rPr lang="zh-CN" altLang="en-US" smtClean="0"/>
              <a:pPr/>
              <a:t>80</a:t>
            </a:fld>
            <a:endParaRPr lang="en-US" altLang="zh-CN"/>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207B727-C26A-4F67-8B27-4575B76EA5E6}" type="slidenum">
              <a:rPr lang="zh-CN" altLang="en-US" smtClean="0"/>
              <a:pPr/>
              <a:t>9</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r>
              <a:rPr lang="en-US" altLang="zh-CN" dirty="0"/>
              <a:t>RFC</a:t>
            </a:r>
            <a:r>
              <a:rPr lang="zh-CN" altLang="en-US" dirty="0"/>
              <a:t>：请求评论文档</a:t>
            </a:r>
            <a:endParaRPr lang="en-US" altLang="zh-CN" dirty="0"/>
          </a:p>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E6F55950-697F-4F43-9F2B-50FBB245C563}" type="slidenum">
              <a:rPr lang="zh-CN" altLang="en-US" smtClean="0"/>
              <a:pPr/>
              <a:t>81</a:t>
            </a:fld>
            <a:endParaRPr lang="en-US" altLang="zh-CN"/>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671D2E8-1A12-4038-B354-7E93D89E4EAF}" type="slidenum">
              <a:rPr lang="zh-CN" altLang="en-US" smtClean="0"/>
              <a:pPr/>
              <a:t>82</a:t>
            </a:fld>
            <a:endParaRPr lang="en-US" altLang="zh-CN"/>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D22F21D-A1FE-4512-9BD8-B639CD4FB304}" type="slidenum">
              <a:rPr lang="zh-CN" altLang="en-US" smtClean="0"/>
              <a:pPr/>
              <a:t>83</a:t>
            </a:fld>
            <a:endParaRPr lang="en-US" altLang="zh-CN"/>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7EE0F068-16B1-44D8-BDD9-9A9632369D90}" type="slidenum">
              <a:rPr lang="zh-CN" altLang="en-US" smtClean="0"/>
              <a:pPr/>
              <a:t>84</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AA892D76-61DC-4ED0-A143-D36D2219E7F0}" type="slidenum">
              <a:rPr lang="zh-CN" altLang="en-US" smtClean="0"/>
              <a:pPr/>
              <a:t>85</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F8FF672E-A91C-40C5-B163-0CAC9F3A09AC}" type="slidenum">
              <a:rPr lang="zh-CN" altLang="en-US" smtClean="0"/>
              <a:pPr/>
              <a:t>86</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B72F7BD-EF0B-4840-AC5C-39D760821670}" type="slidenum">
              <a:rPr lang="zh-CN" altLang="en-US" smtClean="0"/>
              <a:pPr/>
              <a:t>10</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8B94FC2-F7B9-4D3A-AD0B-5361D75000E9}" type="slidenum">
              <a:rPr lang="zh-CN" altLang="en-US" smtClean="0"/>
              <a:pPr/>
              <a:t>11</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AC1ABD5-D85F-4807-BCAB-308EFFE275A5}" type="slidenum">
              <a:rPr lang="zh-CN" altLang="en-US" smtClean="0"/>
              <a:pPr/>
              <a:t>12</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4A07EE4B-2DF9-45B2-ABC4-80C43F66AFCB}" type="slidenum">
              <a:rPr lang="zh-CN" altLang="en-US" smtClean="0"/>
              <a:pPr/>
              <a:t>15</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CN"/>
              <a:t>1-</a:t>
            </a:r>
            <a:fld id="{23CCB4AB-7FDB-4A88-B6F6-09056E39E46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CN"/>
              <a:t>1-</a:t>
            </a:r>
            <a:fld id="{27398A52-0560-4120-AF37-D3EF50E41371}"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CN"/>
              <a:t>1-</a:t>
            </a:r>
            <a:fld id="{C2E5A96D-35DE-4DD4-9BD7-D6C09E7654B8}"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CN"/>
              <a:t>1-</a:t>
            </a:r>
            <a:fld id="{6C316796-0AC5-4A34-943A-53203A69B84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6" name="Slide Number Placeholder 5"/>
          <p:cNvSpPr>
            <a:spLocks noGrp="1"/>
          </p:cNvSpPr>
          <p:nvPr>
            <p:ph type="sldNum" sz="quarter" idx="12"/>
          </p:nvPr>
        </p:nvSpPr>
        <p:spPr/>
        <p:txBody>
          <a:bodyPr/>
          <a:lstStyle>
            <a:lvl1pPr>
              <a:defRPr/>
            </a:lvl1pPr>
          </a:lstStyle>
          <a:p>
            <a:pPr>
              <a:defRPr/>
            </a:pPr>
            <a:r>
              <a:rPr lang="en-US" altLang="zh-CN"/>
              <a:t>1-</a:t>
            </a:r>
            <a:fld id="{9877F93C-6B93-4120-88AC-2A9D85C117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zh-CN" altLang="en-US"/>
          </a:p>
        </p:txBody>
      </p:sp>
      <p:sp>
        <p:nvSpPr>
          <p:cNvPr id="6" name="Footer Placeholder 5"/>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CN"/>
              <a:t>1-</a:t>
            </a:r>
            <a:fld id="{9E7F41FB-0A80-4CE7-9305-F5677D33263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zh-CN" altLang="en-US"/>
          </a:p>
        </p:txBody>
      </p:sp>
      <p:sp>
        <p:nvSpPr>
          <p:cNvPr id="8" name="Footer Placeholder 7"/>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9" name="Slide Number Placeholder 8"/>
          <p:cNvSpPr>
            <a:spLocks noGrp="1"/>
          </p:cNvSpPr>
          <p:nvPr>
            <p:ph type="sldNum" sz="quarter" idx="12"/>
          </p:nvPr>
        </p:nvSpPr>
        <p:spPr/>
        <p:txBody>
          <a:bodyPr/>
          <a:lstStyle>
            <a:lvl1pPr>
              <a:defRPr/>
            </a:lvl1pPr>
          </a:lstStyle>
          <a:p>
            <a:pPr>
              <a:defRPr/>
            </a:pPr>
            <a:r>
              <a:rPr lang="en-US" altLang="zh-CN"/>
              <a:t>1-</a:t>
            </a:r>
            <a:fld id="{593AD9DD-559C-4974-B253-DD7956ED512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5" name="Slide Number Placeholder 4"/>
          <p:cNvSpPr>
            <a:spLocks noGrp="1"/>
          </p:cNvSpPr>
          <p:nvPr>
            <p:ph type="sldNum" sz="quarter" idx="12"/>
          </p:nvPr>
        </p:nvSpPr>
        <p:spPr/>
        <p:txBody>
          <a:bodyPr/>
          <a:lstStyle>
            <a:lvl1pPr>
              <a:defRPr/>
            </a:lvl1pPr>
          </a:lstStyle>
          <a:p>
            <a:pPr>
              <a:defRPr/>
            </a:pPr>
            <a:r>
              <a:rPr lang="en-US" altLang="zh-CN"/>
              <a:t>1-</a:t>
            </a:r>
            <a:fld id="{5C84F033-46C7-4A9D-8EDD-39C850A8930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zh-CN" altLang="en-US"/>
          </a:p>
        </p:txBody>
      </p:sp>
      <p:sp>
        <p:nvSpPr>
          <p:cNvPr id="3" name="Footer Placeholder 2"/>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4" name="Slide Number Placeholder 3"/>
          <p:cNvSpPr>
            <a:spLocks noGrp="1"/>
          </p:cNvSpPr>
          <p:nvPr>
            <p:ph type="sldNum" sz="quarter" idx="12"/>
          </p:nvPr>
        </p:nvSpPr>
        <p:spPr/>
        <p:txBody>
          <a:bodyPr/>
          <a:lstStyle>
            <a:lvl1pPr>
              <a:defRPr/>
            </a:lvl1pPr>
          </a:lstStyle>
          <a:p>
            <a:pPr>
              <a:defRPr/>
            </a:pPr>
            <a:r>
              <a:rPr lang="en-US" altLang="zh-CN"/>
              <a:t>1-</a:t>
            </a:r>
            <a:fld id="{EC158895-46FC-432C-A884-6C4FF0C73CA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zh-CN" altLang="en-US"/>
          </a:p>
        </p:txBody>
      </p:sp>
      <p:sp>
        <p:nvSpPr>
          <p:cNvPr id="6" name="Footer Placeholder 5"/>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CN"/>
              <a:t>1-</a:t>
            </a:r>
            <a:fld id="{9AD4AD55-120A-4BB4-BD6A-44C4AEAAD0F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zh-CN" altLang="en-US"/>
          </a:p>
        </p:txBody>
      </p:sp>
      <p:sp>
        <p:nvSpPr>
          <p:cNvPr id="6" name="Footer Placeholder 5"/>
          <p:cNvSpPr>
            <a:spLocks noGrp="1"/>
          </p:cNvSpPr>
          <p:nvPr>
            <p:ph type="ftr" sz="quarter" idx="11"/>
          </p:nvPr>
        </p:nvSpPr>
        <p:spPr/>
        <p:txBody>
          <a:bodyPr/>
          <a:lstStyle>
            <a:lvl1pPr>
              <a:defRPr/>
            </a:lvl1pPr>
          </a:lstStyle>
          <a:p>
            <a:pPr>
              <a:defRPr/>
            </a:pPr>
            <a:r>
              <a:rPr lang="zh-CN" altLang="en-US"/>
              <a:t> </a:t>
            </a:r>
            <a:r>
              <a:rPr lang="en-US" altLang="zh-CN"/>
              <a:t>Introduction</a:t>
            </a:r>
            <a:endParaRPr lang="en-US" altLang="zh-CN">
              <a:latin typeface="Times New Roman" pitchFamily="18" charset="0"/>
            </a:endParaRPr>
          </a:p>
        </p:txBody>
      </p:sp>
      <p:sp>
        <p:nvSpPr>
          <p:cNvPr id="7" name="Slide Number Placeholder 6"/>
          <p:cNvSpPr>
            <a:spLocks noGrp="1"/>
          </p:cNvSpPr>
          <p:nvPr>
            <p:ph type="sldNum" sz="quarter" idx="12"/>
          </p:nvPr>
        </p:nvSpPr>
        <p:spPr/>
        <p:txBody>
          <a:bodyPr/>
          <a:lstStyle>
            <a:lvl1pPr>
              <a:defRPr/>
            </a:lvl1pPr>
          </a:lstStyle>
          <a:p>
            <a:pPr>
              <a:defRPr/>
            </a:pPr>
            <a:r>
              <a:rPr lang="en-US" altLang="zh-CN"/>
              <a:t>1-</a:t>
            </a:r>
            <a:fld id="{B86DF456-76B6-4896-AF79-87875897DAA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8435"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宋体" pitchFamily="2" charset="-122"/>
              </a:defRPr>
            </a:lvl1pPr>
          </a:lstStyle>
          <a:p>
            <a:pPr>
              <a:defRPr/>
            </a:pPr>
            <a:endParaRPr lang="zh-CN" altLang="en-US"/>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omic Sans MS" pitchFamily="66" charset="0"/>
                <a:ea typeface="宋体" pitchFamily="2" charset="-122"/>
              </a:defRPr>
            </a:lvl1pPr>
          </a:lstStyle>
          <a:p>
            <a:pPr>
              <a:defRPr/>
            </a:pPr>
            <a:r>
              <a:rPr lang="zh-CN" altLang="en-US"/>
              <a:t> </a:t>
            </a:r>
            <a:r>
              <a:rPr lang="en-US" altLang="zh-CN"/>
              <a:t>Introduction</a:t>
            </a:r>
          </a:p>
        </p:txBody>
      </p:sp>
      <p:sp>
        <p:nvSpPr>
          <p:cNvPr id="1030" name="Rectangle 6"/>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itchFamily="2" charset="-122"/>
              </a:defRPr>
            </a:lvl1pPr>
          </a:lstStyle>
          <a:p>
            <a:pPr>
              <a:defRPr/>
            </a:pPr>
            <a:r>
              <a:rPr lang="en-US" altLang="zh-CN"/>
              <a:t>1-</a:t>
            </a:r>
            <a:fld id="{16331E37-E1D6-4ADF-8010-A5EE328FA0E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wdu@hit.edu.c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oleObject" Target="../embeddings/oleObject44.bin"/><Relationship Id="rId18" Type="http://schemas.openxmlformats.org/officeDocument/2006/relationships/image" Target="../media/image5.wmf"/><Relationship Id="rId3" Type="http://schemas.openxmlformats.org/officeDocument/2006/relationships/notesSlide" Target="../notesSlides/notesSlide6.xml"/><Relationship Id="rId21" Type="http://schemas.openxmlformats.org/officeDocument/2006/relationships/oleObject" Target="../embeddings/oleObject49.bin"/><Relationship Id="rId7" Type="http://schemas.openxmlformats.org/officeDocument/2006/relationships/image" Target="../media/image3.wmf"/><Relationship Id="rId12" Type="http://schemas.openxmlformats.org/officeDocument/2006/relationships/oleObject" Target="../embeddings/oleObject43.bin"/><Relationship Id="rId17" Type="http://schemas.openxmlformats.org/officeDocument/2006/relationships/oleObject" Target="../embeddings/oleObject47.bin"/><Relationship Id="rId2" Type="http://schemas.openxmlformats.org/officeDocument/2006/relationships/slideLayout" Target="../slideLayouts/slideLayout4.xml"/><Relationship Id="rId16" Type="http://schemas.openxmlformats.org/officeDocument/2006/relationships/oleObject" Target="../embeddings/oleObject46.bin"/><Relationship Id="rId20" Type="http://schemas.openxmlformats.org/officeDocument/2006/relationships/image" Target="../media/image6.wmf"/><Relationship Id="rId1" Type="http://schemas.openxmlformats.org/officeDocument/2006/relationships/vmlDrawing" Target="../drawings/vmlDrawing3.vml"/><Relationship Id="rId6" Type="http://schemas.openxmlformats.org/officeDocument/2006/relationships/oleObject" Target="../embeddings/oleObject38.bin"/><Relationship Id="rId11" Type="http://schemas.openxmlformats.org/officeDocument/2006/relationships/oleObject" Target="../embeddings/oleObject42.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51.bin"/><Relationship Id="rId10" Type="http://schemas.openxmlformats.org/officeDocument/2006/relationships/oleObject" Target="../embeddings/oleObject41.bin"/><Relationship Id="rId19" Type="http://schemas.openxmlformats.org/officeDocument/2006/relationships/oleObject" Target="../embeddings/oleObject48.bin"/><Relationship Id="rId4" Type="http://schemas.openxmlformats.org/officeDocument/2006/relationships/oleObject" Target="../embeddings/oleObject37.bin"/><Relationship Id="rId9" Type="http://schemas.openxmlformats.org/officeDocument/2006/relationships/oleObject" Target="../embeddings/oleObject40.bin"/><Relationship Id="rId14" Type="http://schemas.openxmlformats.org/officeDocument/2006/relationships/oleObject" Target="../embeddings/oleObject45.bin"/><Relationship Id="rId22" Type="http://schemas.openxmlformats.org/officeDocument/2006/relationships/oleObject" Target="../embeddings/oleObject5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png"/><Relationship Id="rId5" Type="http://schemas.openxmlformats.org/officeDocument/2006/relationships/image" Target="../media/image2.wmf"/><Relationship Id="rId4" Type="http://schemas.openxmlformats.org/officeDocument/2006/relationships/oleObject" Target="../embeddings/oleObject5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oleObject" Target="../embeddings/oleObject60.bin"/><Relationship Id="rId18" Type="http://schemas.openxmlformats.org/officeDocument/2006/relationships/image" Target="../media/image5.wmf"/><Relationship Id="rId3" Type="http://schemas.openxmlformats.org/officeDocument/2006/relationships/notesSlide" Target="../notesSlides/notesSlide10.xml"/><Relationship Id="rId21" Type="http://schemas.openxmlformats.org/officeDocument/2006/relationships/oleObject" Target="../embeddings/oleObject65.bin"/><Relationship Id="rId7" Type="http://schemas.openxmlformats.org/officeDocument/2006/relationships/image" Target="../media/image3.wmf"/><Relationship Id="rId12" Type="http://schemas.openxmlformats.org/officeDocument/2006/relationships/oleObject" Target="../embeddings/oleObject59.bin"/><Relationship Id="rId17" Type="http://schemas.openxmlformats.org/officeDocument/2006/relationships/oleObject" Target="../embeddings/oleObject63.bin"/><Relationship Id="rId2" Type="http://schemas.openxmlformats.org/officeDocument/2006/relationships/slideLayout" Target="../slideLayouts/slideLayout4.xml"/><Relationship Id="rId16" Type="http://schemas.openxmlformats.org/officeDocument/2006/relationships/oleObject" Target="../embeddings/oleObject62.bin"/><Relationship Id="rId20" Type="http://schemas.openxmlformats.org/officeDocument/2006/relationships/image" Target="../media/image6.wmf"/><Relationship Id="rId1" Type="http://schemas.openxmlformats.org/officeDocument/2006/relationships/vmlDrawing" Target="../drawings/vmlDrawing5.vml"/><Relationship Id="rId6" Type="http://schemas.openxmlformats.org/officeDocument/2006/relationships/oleObject" Target="../embeddings/oleObject54.bin"/><Relationship Id="rId11" Type="http://schemas.openxmlformats.org/officeDocument/2006/relationships/oleObject" Target="../embeddings/oleObject58.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67.bin"/><Relationship Id="rId10" Type="http://schemas.openxmlformats.org/officeDocument/2006/relationships/oleObject" Target="../embeddings/oleObject57.bin"/><Relationship Id="rId19" Type="http://schemas.openxmlformats.org/officeDocument/2006/relationships/oleObject" Target="../embeddings/oleObject64.bin"/><Relationship Id="rId4" Type="http://schemas.openxmlformats.org/officeDocument/2006/relationships/oleObject" Target="../embeddings/oleObject53.bin"/><Relationship Id="rId9" Type="http://schemas.openxmlformats.org/officeDocument/2006/relationships/oleObject" Target="../embeddings/oleObject56.bin"/><Relationship Id="rId14" Type="http://schemas.openxmlformats.org/officeDocument/2006/relationships/oleObject" Target="../embeddings/oleObject61.bin"/><Relationship Id="rId22"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5.bin"/><Relationship Id="rId18" Type="http://schemas.openxmlformats.org/officeDocument/2006/relationships/image" Target="../media/image5.wmf"/><Relationship Id="rId3" Type="http://schemas.openxmlformats.org/officeDocument/2006/relationships/notesSlide" Target="../notesSlides/notesSlide11.xml"/><Relationship Id="rId21" Type="http://schemas.openxmlformats.org/officeDocument/2006/relationships/oleObject" Target="../embeddings/oleObject80.bin"/><Relationship Id="rId7" Type="http://schemas.openxmlformats.org/officeDocument/2006/relationships/image" Target="../media/image3.wmf"/><Relationship Id="rId12" Type="http://schemas.openxmlformats.org/officeDocument/2006/relationships/oleObject" Target="../embeddings/oleObject74.bin"/><Relationship Id="rId17" Type="http://schemas.openxmlformats.org/officeDocument/2006/relationships/oleObject" Target="../embeddings/oleObject78.bin"/><Relationship Id="rId2" Type="http://schemas.openxmlformats.org/officeDocument/2006/relationships/slideLayout" Target="../slideLayouts/slideLayout4.xml"/><Relationship Id="rId16" Type="http://schemas.openxmlformats.org/officeDocument/2006/relationships/oleObject" Target="../embeddings/oleObject77.bin"/><Relationship Id="rId20" Type="http://schemas.openxmlformats.org/officeDocument/2006/relationships/image" Target="../media/image6.wmf"/><Relationship Id="rId1" Type="http://schemas.openxmlformats.org/officeDocument/2006/relationships/vmlDrawing" Target="../drawings/vmlDrawing6.vml"/><Relationship Id="rId6" Type="http://schemas.openxmlformats.org/officeDocument/2006/relationships/oleObject" Target="../embeddings/oleObject69.bin"/><Relationship Id="rId11" Type="http://schemas.openxmlformats.org/officeDocument/2006/relationships/oleObject" Target="../embeddings/oleObject73.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82.bin"/><Relationship Id="rId10" Type="http://schemas.openxmlformats.org/officeDocument/2006/relationships/oleObject" Target="../embeddings/oleObject72.bin"/><Relationship Id="rId19" Type="http://schemas.openxmlformats.org/officeDocument/2006/relationships/oleObject" Target="../embeddings/oleObject79.bin"/><Relationship Id="rId4" Type="http://schemas.openxmlformats.org/officeDocument/2006/relationships/oleObject" Target="../embeddings/oleObject68.bin"/><Relationship Id="rId9" Type="http://schemas.openxmlformats.org/officeDocument/2006/relationships/oleObject" Target="../embeddings/oleObject71.bin"/><Relationship Id="rId14" Type="http://schemas.openxmlformats.org/officeDocument/2006/relationships/oleObject" Target="../embeddings/oleObject76.bin"/><Relationship Id="rId22" Type="http://schemas.openxmlformats.org/officeDocument/2006/relationships/oleObject" Target="../embeddings/oleObject8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oleObject" Target="../embeddings/oleObject90.bin"/><Relationship Id="rId18" Type="http://schemas.openxmlformats.org/officeDocument/2006/relationships/image" Target="../media/image5.wmf"/><Relationship Id="rId3" Type="http://schemas.openxmlformats.org/officeDocument/2006/relationships/notesSlide" Target="../notesSlides/notesSlide15.xml"/><Relationship Id="rId21" Type="http://schemas.openxmlformats.org/officeDocument/2006/relationships/oleObject" Target="../embeddings/oleObject95.bin"/><Relationship Id="rId7" Type="http://schemas.openxmlformats.org/officeDocument/2006/relationships/image" Target="../media/image3.wmf"/><Relationship Id="rId12" Type="http://schemas.openxmlformats.org/officeDocument/2006/relationships/oleObject" Target="../embeddings/oleObject89.bin"/><Relationship Id="rId17" Type="http://schemas.openxmlformats.org/officeDocument/2006/relationships/oleObject" Target="../embeddings/oleObject93.bin"/><Relationship Id="rId2" Type="http://schemas.openxmlformats.org/officeDocument/2006/relationships/slideLayout" Target="../slideLayouts/slideLayout4.xml"/><Relationship Id="rId16" Type="http://schemas.openxmlformats.org/officeDocument/2006/relationships/oleObject" Target="../embeddings/oleObject92.bin"/><Relationship Id="rId20" Type="http://schemas.openxmlformats.org/officeDocument/2006/relationships/image" Target="../media/image6.wmf"/><Relationship Id="rId1" Type="http://schemas.openxmlformats.org/officeDocument/2006/relationships/vmlDrawing" Target="../drawings/vmlDrawing7.vml"/><Relationship Id="rId6" Type="http://schemas.openxmlformats.org/officeDocument/2006/relationships/oleObject" Target="../embeddings/oleObject84.bin"/><Relationship Id="rId11" Type="http://schemas.openxmlformats.org/officeDocument/2006/relationships/oleObject" Target="../embeddings/oleObject88.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97.bin"/><Relationship Id="rId10" Type="http://schemas.openxmlformats.org/officeDocument/2006/relationships/oleObject" Target="../embeddings/oleObject87.bin"/><Relationship Id="rId19" Type="http://schemas.openxmlformats.org/officeDocument/2006/relationships/oleObject" Target="../embeddings/oleObject94.bin"/><Relationship Id="rId4" Type="http://schemas.openxmlformats.org/officeDocument/2006/relationships/oleObject" Target="../embeddings/oleObject83.bin"/><Relationship Id="rId9" Type="http://schemas.openxmlformats.org/officeDocument/2006/relationships/oleObject" Target="../embeddings/oleObject86.bin"/><Relationship Id="rId14" Type="http://schemas.openxmlformats.org/officeDocument/2006/relationships/oleObject" Target="../embeddings/oleObject91.bin"/><Relationship Id="rId22" Type="http://schemas.openxmlformats.org/officeDocument/2006/relationships/oleObject" Target="../embeddings/oleObject9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oleObject" Target="../embeddings/oleObject105.bin"/><Relationship Id="rId18" Type="http://schemas.openxmlformats.org/officeDocument/2006/relationships/image" Target="../media/image5.wmf"/><Relationship Id="rId3" Type="http://schemas.openxmlformats.org/officeDocument/2006/relationships/notesSlide" Target="../notesSlides/notesSlide16.xml"/><Relationship Id="rId21" Type="http://schemas.openxmlformats.org/officeDocument/2006/relationships/oleObject" Target="../embeddings/oleObject110.bin"/><Relationship Id="rId7" Type="http://schemas.openxmlformats.org/officeDocument/2006/relationships/image" Target="../media/image3.wmf"/><Relationship Id="rId12" Type="http://schemas.openxmlformats.org/officeDocument/2006/relationships/oleObject" Target="../embeddings/oleObject104.bin"/><Relationship Id="rId17" Type="http://schemas.openxmlformats.org/officeDocument/2006/relationships/oleObject" Target="../embeddings/oleObject108.bin"/><Relationship Id="rId2" Type="http://schemas.openxmlformats.org/officeDocument/2006/relationships/slideLayout" Target="../slideLayouts/slideLayout4.xml"/><Relationship Id="rId16" Type="http://schemas.openxmlformats.org/officeDocument/2006/relationships/oleObject" Target="../embeddings/oleObject107.bin"/><Relationship Id="rId20" Type="http://schemas.openxmlformats.org/officeDocument/2006/relationships/image" Target="../media/image6.wmf"/><Relationship Id="rId1" Type="http://schemas.openxmlformats.org/officeDocument/2006/relationships/vmlDrawing" Target="../drawings/vmlDrawing8.vml"/><Relationship Id="rId6" Type="http://schemas.openxmlformats.org/officeDocument/2006/relationships/oleObject" Target="../embeddings/oleObject99.bin"/><Relationship Id="rId11" Type="http://schemas.openxmlformats.org/officeDocument/2006/relationships/oleObject" Target="../embeddings/oleObject103.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112.bin"/><Relationship Id="rId10" Type="http://schemas.openxmlformats.org/officeDocument/2006/relationships/oleObject" Target="../embeddings/oleObject102.bin"/><Relationship Id="rId19" Type="http://schemas.openxmlformats.org/officeDocument/2006/relationships/oleObject" Target="../embeddings/oleObject109.bin"/><Relationship Id="rId4" Type="http://schemas.openxmlformats.org/officeDocument/2006/relationships/oleObject" Target="../embeddings/oleObject98.bin"/><Relationship Id="rId9" Type="http://schemas.openxmlformats.org/officeDocument/2006/relationships/oleObject" Target="../embeddings/oleObject101.bin"/><Relationship Id="rId14" Type="http://schemas.openxmlformats.org/officeDocument/2006/relationships/oleObject" Target="../embeddings/oleObject106.bin"/><Relationship Id="rId22" Type="http://schemas.openxmlformats.org/officeDocument/2006/relationships/oleObject" Target="../embeddings/oleObject1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14.bin"/><Relationship Id="rId4" Type="http://schemas.openxmlformats.org/officeDocument/2006/relationships/image" Target="../media/image2.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notesSlide" Target="../notesSlides/notesSlide21.xml"/><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16.bin"/><Relationship Id="rId5" Type="http://schemas.openxmlformats.org/officeDocument/2006/relationships/image" Target="../media/image2.wmf"/><Relationship Id="rId4" Type="http://schemas.openxmlformats.org/officeDocument/2006/relationships/oleObject" Target="../embeddings/oleObject115.bin"/><Relationship Id="rId9" Type="http://schemas.openxmlformats.org/officeDocument/2006/relationships/oleObject" Target="../embeddings/oleObject1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21.bin"/><Relationship Id="rId5" Type="http://schemas.openxmlformats.org/officeDocument/2006/relationships/image" Target="../media/image2.wmf"/><Relationship Id="rId4" Type="http://schemas.openxmlformats.org/officeDocument/2006/relationships/oleObject" Target="../embeddings/oleObject12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oleObject" Target="../embeddings/oleObject130.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1.wmf"/><Relationship Id="rId11" Type="http://schemas.openxmlformats.org/officeDocument/2006/relationships/oleObject" Target="../embeddings/oleObject128.bin"/><Relationship Id="rId5" Type="http://schemas.openxmlformats.org/officeDocument/2006/relationships/oleObject" Target="../embeddings/oleObject123.bin"/><Relationship Id="rId10" Type="http://schemas.openxmlformats.org/officeDocument/2006/relationships/oleObject" Target="../embeddings/oleObject127.bin"/><Relationship Id="rId4" Type="http://schemas.openxmlformats.org/officeDocument/2006/relationships/image" Target="../media/image20.wmf"/><Relationship Id="rId9" Type="http://schemas.openxmlformats.org/officeDocument/2006/relationships/oleObject" Target="../embeddings/oleObject12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132.bin"/><Relationship Id="rId5" Type="http://schemas.openxmlformats.org/officeDocument/2006/relationships/image" Target="../media/image2.wmf"/><Relationship Id="rId4" Type="http://schemas.openxmlformats.org/officeDocument/2006/relationships/oleObject" Target="../embeddings/oleObject131.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134.bin"/><Relationship Id="rId5" Type="http://schemas.openxmlformats.org/officeDocument/2006/relationships/image" Target="../media/image2.wmf"/><Relationship Id="rId4" Type="http://schemas.openxmlformats.org/officeDocument/2006/relationships/oleObject" Target="../embeddings/oleObject133.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136.bin"/><Relationship Id="rId5" Type="http://schemas.openxmlformats.org/officeDocument/2006/relationships/image" Target="../media/image2.wmf"/><Relationship Id="rId4" Type="http://schemas.openxmlformats.org/officeDocument/2006/relationships/oleObject" Target="../embeddings/oleObject135.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138.bin"/><Relationship Id="rId5" Type="http://schemas.openxmlformats.org/officeDocument/2006/relationships/image" Target="../media/image2.wmf"/><Relationship Id="rId4" Type="http://schemas.openxmlformats.org/officeDocument/2006/relationships/oleObject" Target="../embeddings/oleObject137.bin"/></Relationships>
</file>

<file path=ppt/slides/_rels/slide5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wmf"/><Relationship Id="rId4" Type="http://schemas.openxmlformats.org/officeDocument/2006/relationships/oleObject" Target="../embeddings/oleObject139.bin"/></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41.bin"/><Relationship Id="rId5" Type="http://schemas.openxmlformats.org/officeDocument/2006/relationships/image" Target="../media/image2.wmf"/><Relationship Id="rId4" Type="http://schemas.openxmlformats.org/officeDocument/2006/relationships/oleObject" Target="../embeddings/oleObject14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5.wmf"/><Relationship Id="rId26" Type="http://schemas.openxmlformats.org/officeDocument/2006/relationships/oleObject" Target="../embeddings/oleObject18.bin"/><Relationship Id="rId3" Type="http://schemas.openxmlformats.org/officeDocument/2006/relationships/notesSlide" Target="../notesSlides/notesSlide3.xml"/><Relationship Id="rId21" Type="http://schemas.openxmlformats.org/officeDocument/2006/relationships/oleObject" Target="../embeddings/oleObject13.bin"/><Relationship Id="rId7" Type="http://schemas.openxmlformats.org/officeDocument/2006/relationships/image" Target="../media/image3.wmf"/><Relationship Id="rId12" Type="http://schemas.openxmlformats.org/officeDocument/2006/relationships/oleObject" Target="../embeddings/oleObject7.bin"/><Relationship Id="rId17" Type="http://schemas.openxmlformats.org/officeDocument/2006/relationships/oleObject" Target="../embeddings/oleObject11.bin"/><Relationship Id="rId25" Type="http://schemas.openxmlformats.org/officeDocument/2006/relationships/oleObject" Target="../embeddings/oleObject17.bin"/><Relationship Id="rId2" Type="http://schemas.openxmlformats.org/officeDocument/2006/relationships/slideLayout" Target="../slideLayouts/slideLayout4.xml"/><Relationship Id="rId16" Type="http://schemas.openxmlformats.org/officeDocument/2006/relationships/oleObject" Target="../embeddings/oleObject10.bin"/><Relationship Id="rId20"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24" Type="http://schemas.openxmlformats.org/officeDocument/2006/relationships/oleObject" Target="../embeddings/oleObject16.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7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143.bin"/><Relationship Id="rId5" Type="http://schemas.openxmlformats.org/officeDocument/2006/relationships/image" Target="../media/image2.wmf"/><Relationship Id="rId4" Type="http://schemas.openxmlformats.org/officeDocument/2006/relationships/oleObject" Target="../embeddings/oleObject142.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oleObject" Target="../embeddings/oleObject26.bin"/><Relationship Id="rId18" Type="http://schemas.openxmlformats.org/officeDocument/2006/relationships/image" Target="../media/image5.wmf"/><Relationship Id="rId26" Type="http://schemas.openxmlformats.org/officeDocument/2006/relationships/oleObject" Target="../embeddings/oleObject36.bin"/><Relationship Id="rId3" Type="http://schemas.openxmlformats.org/officeDocument/2006/relationships/notesSlide" Target="../notesSlides/notesSlide5.xml"/><Relationship Id="rId21" Type="http://schemas.openxmlformats.org/officeDocument/2006/relationships/oleObject" Target="../embeddings/oleObject31.bin"/><Relationship Id="rId7" Type="http://schemas.openxmlformats.org/officeDocument/2006/relationships/image" Target="../media/image3.wmf"/><Relationship Id="rId12" Type="http://schemas.openxmlformats.org/officeDocument/2006/relationships/oleObject" Target="../embeddings/oleObject25.bin"/><Relationship Id="rId17" Type="http://schemas.openxmlformats.org/officeDocument/2006/relationships/oleObject" Target="../embeddings/oleObject29.bin"/><Relationship Id="rId25" Type="http://schemas.openxmlformats.org/officeDocument/2006/relationships/oleObject" Target="../embeddings/oleObject35.bin"/><Relationship Id="rId2" Type="http://schemas.openxmlformats.org/officeDocument/2006/relationships/slideLayout" Target="../slideLayouts/slideLayout4.xml"/><Relationship Id="rId16" Type="http://schemas.openxmlformats.org/officeDocument/2006/relationships/oleObject" Target="../embeddings/oleObject28.bin"/><Relationship Id="rId20" Type="http://schemas.openxmlformats.org/officeDocument/2006/relationships/image" Target="../media/image6.wmf"/><Relationship Id="rId1" Type="http://schemas.openxmlformats.org/officeDocument/2006/relationships/vmlDrawing" Target="../drawings/vmlDrawing2.vml"/><Relationship Id="rId6" Type="http://schemas.openxmlformats.org/officeDocument/2006/relationships/oleObject" Target="../embeddings/oleObject20.bin"/><Relationship Id="rId11" Type="http://schemas.openxmlformats.org/officeDocument/2006/relationships/oleObject" Target="../embeddings/oleObject24.bin"/><Relationship Id="rId24" Type="http://schemas.openxmlformats.org/officeDocument/2006/relationships/oleObject" Target="../embeddings/oleObject34.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33.bin"/><Relationship Id="rId10" Type="http://schemas.openxmlformats.org/officeDocument/2006/relationships/oleObject" Target="../embeddings/oleObject23.bin"/><Relationship Id="rId19" Type="http://schemas.openxmlformats.org/officeDocument/2006/relationships/oleObject" Target="../embeddings/oleObject30.bin"/><Relationship Id="rId4" Type="http://schemas.openxmlformats.org/officeDocument/2006/relationships/oleObject" Target="../embeddings/oleObject19.bin"/><Relationship Id="rId9" Type="http://schemas.openxmlformats.org/officeDocument/2006/relationships/oleObject" Target="../embeddings/oleObject22.bin"/><Relationship Id="rId14" Type="http://schemas.openxmlformats.org/officeDocument/2006/relationships/oleObject" Target="../embeddings/oleObject27.bin"/><Relationship Id="rId22"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0723" name="Slide Number Placeholder 5"/>
          <p:cNvSpPr>
            <a:spLocks noGrp="1"/>
          </p:cNvSpPr>
          <p:nvPr>
            <p:ph type="sldNum" sz="quarter" idx="12"/>
          </p:nvPr>
        </p:nvSpPr>
        <p:spPr>
          <a:noFill/>
        </p:spPr>
        <p:txBody>
          <a:bodyPr/>
          <a:lstStyle/>
          <a:p>
            <a:r>
              <a:rPr lang="en-US" altLang="zh-CN"/>
              <a:t>1-</a:t>
            </a:r>
            <a:fld id="{F1547CF3-76E0-43A4-821C-89BDBCE3A16A}" type="slidenum">
              <a:rPr lang="en-US" altLang="zh-CN" smtClean="0"/>
              <a:pPr/>
              <a:t>1</a:t>
            </a:fld>
            <a:endParaRPr lang="en-US" altLang="zh-CN"/>
          </a:p>
        </p:txBody>
      </p:sp>
      <p:sp>
        <p:nvSpPr>
          <p:cNvPr id="30724" name="Rectangle 2"/>
          <p:cNvSpPr>
            <a:spLocks noGrp="1" noChangeArrowheads="1"/>
          </p:cNvSpPr>
          <p:nvPr>
            <p:ph type="title"/>
          </p:nvPr>
        </p:nvSpPr>
        <p:spPr>
          <a:xfrm>
            <a:off x="542925" y="1152525"/>
            <a:ext cx="7772400" cy="1143000"/>
          </a:xfrm>
        </p:spPr>
        <p:txBody>
          <a:bodyPr/>
          <a:lstStyle/>
          <a:p>
            <a:r>
              <a:rPr lang="en-US" altLang="zh-CN" sz="3600" u="none" dirty="0">
                <a:ea typeface="宋体" pitchFamily="2" charset="-122"/>
              </a:rPr>
              <a:t>            </a:t>
            </a:r>
            <a:r>
              <a:rPr lang="en-US" altLang="zh-CN" sz="3600" u="none" dirty="0">
                <a:latin typeface="Arial Unicode MS" pitchFamily="34" charset="-122"/>
                <a:ea typeface="Arial Unicode MS" pitchFamily="34" charset="-122"/>
                <a:cs typeface="Arial Unicode MS" pitchFamily="34" charset="-122"/>
              </a:rPr>
              <a:t>Computer Networks</a:t>
            </a:r>
          </a:p>
        </p:txBody>
      </p:sp>
      <p:sp>
        <p:nvSpPr>
          <p:cNvPr id="30725" name="Rectangle 3"/>
          <p:cNvSpPr>
            <a:spLocks noGrp="1" noChangeArrowheads="1"/>
          </p:cNvSpPr>
          <p:nvPr>
            <p:ph type="body" idx="1"/>
          </p:nvPr>
        </p:nvSpPr>
        <p:spPr>
          <a:xfrm>
            <a:off x="441039" y="3278188"/>
            <a:ext cx="8786092" cy="2865437"/>
          </a:xfrm>
        </p:spPr>
        <p:txBody>
          <a:bodyPr/>
          <a:lstStyle/>
          <a:p>
            <a:r>
              <a:rPr lang="en-US" altLang="zh-CN" dirty="0">
                <a:ea typeface="宋体" pitchFamily="2" charset="-122"/>
              </a:rPr>
              <a:t>  DU, Hongwei(</a:t>
            </a:r>
            <a:r>
              <a:rPr lang="en-US" altLang="zh-CN" dirty="0">
                <a:ea typeface="宋体" pitchFamily="2" charset="-122"/>
                <a:hlinkClick r:id="rId2"/>
              </a:rPr>
              <a:t>hwdu@hit.edu.cn</a:t>
            </a:r>
            <a:r>
              <a:rPr lang="en-US" altLang="zh-CN" dirty="0">
                <a:ea typeface="宋体" pitchFamily="2" charset="-122"/>
              </a:rPr>
              <a:t>)</a:t>
            </a:r>
          </a:p>
          <a:p>
            <a:r>
              <a:rPr lang="en-US" altLang="zh-CN" dirty="0">
                <a:ea typeface="宋体" pitchFamily="2" charset="-122"/>
              </a:rPr>
              <a:t>Department of Computer Science and Technology</a:t>
            </a:r>
          </a:p>
          <a:p>
            <a:r>
              <a:rPr lang="en-US" altLang="zh-CN" dirty="0">
                <a:ea typeface="宋体" pitchFamily="2" charset="-122"/>
              </a:rPr>
              <a:t>Harbin Institute of Technology Shenzhen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9"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090" name="Slide Number Placeholder 6"/>
          <p:cNvSpPr>
            <a:spLocks noGrp="1"/>
          </p:cNvSpPr>
          <p:nvPr>
            <p:ph type="sldNum" sz="quarter" idx="12"/>
          </p:nvPr>
        </p:nvSpPr>
        <p:spPr>
          <a:noFill/>
        </p:spPr>
        <p:txBody>
          <a:bodyPr/>
          <a:lstStyle/>
          <a:p>
            <a:r>
              <a:rPr lang="en-US" altLang="zh-CN"/>
              <a:t>1-</a:t>
            </a:r>
            <a:fld id="{19B41DEE-70DA-4CA9-83C5-A411754FB31B}" type="slidenum">
              <a:rPr lang="en-US" altLang="zh-CN" smtClean="0"/>
              <a:pPr/>
              <a:t>10</a:t>
            </a:fld>
            <a:endParaRPr lang="en-US" altLang="zh-CN"/>
          </a:p>
        </p:txBody>
      </p:sp>
      <p:sp>
        <p:nvSpPr>
          <p:cNvPr id="3091" name="Rectangle 2"/>
          <p:cNvSpPr>
            <a:spLocks noGrp="1" noChangeArrowheads="1"/>
          </p:cNvSpPr>
          <p:nvPr>
            <p:ph type="title"/>
          </p:nvPr>
        </p:nvSpPr>
        <p:spPr>
          <a:xfrm>
            <a:off x="304800" y="228600"/>
            <a:ext cx="8382000" cy="1143000"/>
          </a:xfrm>
        </p:spPr>
        <p:txBody>
          <a:bodyPr/>
          <a:lstStyle/>
          <a:p>
            <a:r>
              <a:rPr lang="en-US" altLang="zh-CN" sz="3200" dirty="0">
                <a:latin typeface="Arial Unicode MS" pitchFamily="34" charset="-122"/>
                <a:ea typeface="Arial Unicode MS" pitchFamily="34" charset="-122"/>
                <a:cs typeface="Arial Unicode MS" pitchFamily="34" charset="-122"/>
              </a:rPr>
              <a:t>What’s the Internet: a service view</a:t>
            </a:r>
            <a:br>
              <a:rPr lang="en-US" altLang="zh-CN" sz="3200" dirty="0">
                <a:latin typeface="Arial Unicode MS" pitchFamily="34" charset="-122"/>
                <a:ea typeface="Arial Unicode MS" pitchFamily="34" charset="-122"/>
                <a:cs typeface="Arial Unicode MS" pitchFamily="34" charset="-122"/>
              </a:rPr>
            </a:br>
            <a:r>
              <a:rPr lang="zh-CN" altLang="en-US" sz="3200" dirty="0">
                <a:latin typeface="Arial Unicode MS" pitchFamily="34" charset="-122"/>
                <a:ea typeface="Arial Unicode MS" pitchFamily="34" charset="-122"/>
                <a:cs typeface="Arial Unicode MS" pitchFamily="34" charset="-122"/>
              </a:rPr>
              <a:t>什么是</a:t>
            </a:r>
            <a:r>
              <a:rPr lang="en-US" altLang="zh-CN" sz="3200" dirty="0">
                <a:latin typeface="Arial Unicode MS" pitchFamily="34" charset="-122"/>
                <a:ea typeface="Arial Unicode MS" pitchFamily="34" charset="-122"/>
                <a:cs typeface="Arial Unicode MS" pitchFamily="34" charset="-122"/>
              </a:rPr>
              <a:t>Internet</a:t>
            </a:r>
            <a:r>
              <a:rPr lang="zh-CN" altLang="en-US" sz="3200" dirty="0">
                <a:latin typeface="Arial Unicode MS" pitchFamily="34" charset="-122"/>
                <a:ea typeface="Arial Unicode MS" pitchFamily="34" charset="-122"/>
                <a:cs typeface="Arial Unicode MS" pitchFamily="34" charset="-122"/>
              </a:rPr>
              <a:t>：服务的角度</a:t>
            </a:r>
            <a:endParaRPr lang="en-US" altLang="zh-CN" dirty="0">
              <a:latin typeface="Arial Unicode MS" pitchFamily="34" charset="-122"/>
              <a:ea typeface="Arial Unicode MS" pitchFamily="34" charset="-122"/>
              <a:cs typeface="Arial Unicode MS" pitchFamily="34" charset="-122"/>
            </a:endParaRPr>
          </a:p>
        </p:txBody>
      </p:sp>
      <p:sp>
        <p:nvSpPr>
          <p:cNvPr id="3092" name="Rectangle 3"/>
          <p:cNvSpPr>
            <a:spLocks noGrp="1" noChangeArrowheads="1"/>
          </p:cNvSpPr>
          <p:nvPr>
            <p:ph type="body" sz="half" idx="1"/>
          </p:nvPr>
        </p:nvSpPr>
        <p:spPr>
          <a:xfrm>
            <a:off x="504825" y="1233488"/>
            <a:ext cx="4267200" cy="5193816"/>
          </a:xfrm>
        </p:spPr>
        <p:txBody>
          <a:bodyPr/>
          <a:lstStyle/>
          <a:p>
            <a:r>
              <a:rPr lang="en-US" altLang="zh-CN" sz="2400" dirty="0">
                <a:solidFill>
                  <a:srgbClr val="FF0000"/>
                </a:solidFill>
                <a:ea typeface="宋体" pitchFamily="2" charset="-122"/>
              </a:rPr>
              <a:t>communication </a:t>
            </a:r>
            <a:r>
              <a:rPr lang="en-US" altLang="zh-CN" sz="2400" i="1" dirty="0">
                <a:solidFill>
                  <a:srgbClr val="FF0000"/>
                </a:solidFill>
                <a:ea typeface="宋体" pitchFamily="2" charset="-122"/>
              </a:rPr>
              <a:t>infrastructure </a:t>
            </a:r>
            <a:r>
              <a:rPr lang="en-US" altLang="zh-CN" sz="2400" dirty="0">
                <a:ea typeface="宋体" pitchFamily="2" charset="-122"/>
              </a:rPr>
              <a:t>enables distributed applications:</a:t>
            </a:r>
          </a:p>
          <a:p>
            <a:pPr lvl="1"/>
            <a:r>
              <a:rPr lang="en-US" altLang="zh-CN" sz="2000" dirty="0">
                <a:ea typeface="宋体" pitchFamily="2" charset="-122"/>
              </a:rPr>
              <a:t>Web, email, games, e-commerce, file sharing</a:t>
            </a:r>
          </a:p>
          <a:p>
            <a:r>
              <a:rPr lang="en-US" altLang="zh-CN" sz="2400" dirty="0">
                <a:solidFill>
                  <a:srgbClr val="FF0000"/>
                </a:solidFill>
                <a:ea typeface="宋体" pitchFamily="2" charset="-122"/>
              </a:rPr>
              <a:t>communication services provided to apps:</a:t>
            </a:r>
            <a:endParaRPr lang="en-US" altLang="zh-CN" sz="2400" dirty="0">
              <a:ea typeface="宋体" pitchFamily="2" charset="-122"/>
            </a:endParaRPr>
          </a:p>
          <a:p>
            <a:pPr lvl="1"/>
            <a:r>
              <a:rPr lang="en-US" altLang="zh-CN" sz="2000" dirty="0">
                <a:ea typeface="宋体" pitchFamily="2" charset="-122"/>
              </a:rPr>
              <a:t>Connectionless unreliable</a:t>
            </a:r>
          </a:p>
          <a:p>
            <a:pPr lvl="1"/>
            <a:r>
              <a:rPr lang="en-US" altLang="zh-CN" sz="2000" dirty="0">
                <a:ea typeface="宋体" pitchFamily="2" charset="-122"/>
              </a:rPr>
              <a:t>connection-oriented reliable</a:t>
            </a:r>
          </a:p>
          <a:p>
            <a:pPr>
              <a:buNone/>
            </a:pPr>
            <a:r>
              <a:rPr lang="en-US" altLang="zh-CN" dirty="0">
                <a:ea typeface="宋体" pitchFamily="2" charset="-122"/>
              </a:rPr>
              <a:t>Question</a:t>
            </a:r>
            <a:r>
              <a:rPr lang="zh-CN" altLang="en-US" dirty="0">
                <a:ea typeface="宋体" pitchFamily="2" charset="-122"/>
              </a:rPr>
              <a:t>：仅有硬件足够吗？</a:t>
            </a:r>
            <a:r>
              <a:rPr lang="en-US" altLang="zh-CN" dirty="0">
                <a:ea typeface="宋体" pitchFamily="2" charset="-122"/>
              </a:rPr>
              <a:t>No</a:t>
            </a:r>
            <a:r>
              <a:rPr lang="zh-CN" altLang="en-US" dirty="0">
                <a:ea typeface="宋体" pitchFamily="2" charset="-122"/>
              </a:rPr>
              <a:t>！需要协议</a:t>
            </a:r>
            <a:r>
              <a:rPr lang="en-US" altLang="zh-CN" dirty="0">
                <a:ea typeface="宋体" pitchFamily="2" charset="-122"/>
              </a:rPr>
              <a:t>protocols</a:t>
            </a:r>
            <a:r>
              <a:rPr lang="zh-CN" altLang="en-US" dirty="0">
                <a:ea typeface="宋体" pitchFamily="2" charset="-122"/>
              </a:rPr>
              <a:t>！</a:t>
            </a:r>
            <a:endParaRPr lang="en-US" altLang="zh-CN" dirty="0">
              <a:ea typeface="宋体" pitchFamily="2" charset="-122"/>
            </a:endParaRPr>
          </a:p>
        </p:txBody>
      </p:sp>
      <p:sp>
        <p:nvSpPr>
          <p:cNvPr id="3093" name="Freeform 6"/>
          <p:cNvSpPr>
            <a:spLocks/>
          </p:cNvSpPr>
          <p:nvPr/>
        </p:nvSpPr>
        <p:spPr bwMode="auto">
          <a:xfrm>
            <a:off x="6783388" y="1881188"/>
            <a:ext cx="1798637" cy="1674812"/>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3094" name="Freeform 7"/>
          <p:cNvSpPr>
            <a:spLocks/>
          </p:cNvSpPr>
          <p:nvPr/>
        </p:nvSpPr>
        <p:spPr bwMode="auto">
          <a:xfrm>
            <a:off x="4903788" y="1738313"/>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3095" name="Freeform 8"/>
          <p:cNvSpPr>
            <a:spLocks/>
          </p:cNvSpPr>
          <p:nvPr/>
        </p:nvSpPr>
        <p:spPr bwMode="auto">
          <a:xfrm>
            <a:off x="5272088" y="3189288"/>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grpSp>
        <p:nvGrpSpPr>
          <p:cNvPr id="3096" name="Group 9"/>
          <p:cNvGrpSpPr>
            <a:grpSpLocks/>
          </p:cNvGrpSpPr>
          <p:nvPr/>
        </p:nvGrpSpPr>
        <p:grpSpPr bwMode="auto">
          <a:xfrm>
            <a:off x="5021263" y="1873250"/>
            <a:ext cx="733425" cy="319088"/>
            <a:chOff x="3552" y="246"/>
            <a:chExt cx="527" cy="248"/>
          </a:xfrm>
        </p:grpSpPr>
        <p:graphicFrame>
          <p:nvGraphicFramePr>
            <p:cNvPr id="3087"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074" name="Clip" r:id="rId4" imgW="1305000" imgH="1085760" progId="">
                    <p:embed/>
                  </p:oleObj>
                </mc:Choice>
                <mc:Fallback>
                  <p:oleObj name="Clip" r:id="rId4" imgW="1305000" imgH="1085760" progId="">
                    <p:embed/>
                    <p:pic>
                      <p:nvPicPr>
                        <p:cNvPr id="308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8"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075" name="Clip" r:id="rId6" imgW="676440" imgH="485640" progId="">
                    <p:embed/>
                  </p:oleObj>
                </mc:Choice>
                <mc:Fallback>
                  <p:oleObj name="Clip" r:id="rId6" imgW="676440" imgH="485640" progId="">
                    <p:embed/>
                    <p:pic>
                      <p:nvPicPr>
                        <p:cNvPr id="3088"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7" name="Line 12"/>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3097" name="Group 13"/>
          <p:cNvGrpSpPr>
            <a:grpSpLocks/>
          </p:cNvGrpSpPr>
          <p:nvPr/>
        </p:nvGrpSpPr>
        <p:grpSpPr bwMode="auto">
          <a:xfrm>
            <a:off x="5021263" y="2468563"/>
            <a:ext cx="733425" cy="319087"/>
            <a:chOff x="3552" y="246"/>
            <a:chExt cx="527" cy="248"/>
          </a:xfrm>
        </p:grpSpPr>
        <p:graphicFrame>
          <p:nvGraphicFramePr>
            <p:cNvPr id="3085"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3076" name="Clip" r:id="rId8" imgW="1305000" imgH="1085760" progId="">
                    <p:embed/>
                  </p:oleObj>
                </mc:Choice>
                <mc:Fallback>
                  <p:oleObj name="Clip" r:id="rId8" imgW="1305000" imgH="1085760" progId="">
                    <p:embed/>
                    <p:pic>
                      <p:nvPicPr>
                        <p:cNvPr id="308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6"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3077" name="Clip" r:id="rId9" imgW="676440" imgH="485640" progId="">
                    <p:embed/>
                  </p:oleObj>
                </mc:Choice>
                <mc:Fallback>
                  <p:oleObj name="Clip" r:id="rId9" imgW="676440" imgH="485640" progId="">
                    <p:embed/>
                    <p:pic>
                      <p:nvPicPr>
                        <p:cNvPr id="308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96" name="Line 16"/>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3098" name="Group 17"/>
          <p:cNvGrpSpPr>
            <a:grpSpLocks/>
          </p:cNvGrpSpPr>
          <p:nvPr/>
        </p:nvGrpSpPr>
        <p:grpSpPr bwMode="auto">
          <a:xfrm>
            <a:off x="5397500" y="2255838"/>
            <a:ext cx="69850" cy="214312"/>
            <a:chOff x="3842" y="406"/>
            <a:chExt cx="51" cy="167"/>
          </a:xfrm>
        </p:grpSpPr>
        <p:sp>
          <p:nvSpPr>
            <p:cNvPr id="3293" name="Oval 1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94" name="Oval 1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95" name="Oval 2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3099" name="Group 21"/>
          <p:cNvGrpSpPr>
            <a:grpSpLocks/>
          </p:cNvGrpSpPr>
          <p:nvPr/>
        </p:nvGrpSpPr>
        <p:grpSpPr bwMode="auto">
          <a:xfrm>
            <a:off x="5867400" y="2759075"/>
            <a:ext cx="209550" cy="395288"/>
            <a:chOff x="4180" y="783"/>
            <a:chExt cx="150" cy="307"/>
          </a:xfrm>
        </p:grpSpPr>
        <p:sp>
          <p:nvSpPr>
            <p:cNvPr id="3285" name="AutoShape 2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86" name="Rectangle 2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87"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88"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89" name="Line 2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3290" name="Line 2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3291"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92" name="Rectangle 2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3100" name="Group 30"/>
          <p:cNvGrpSpPr>
            <a:grpSpLocks/>
          </p:cNvGrpSpPr>
          <p:nvPr/>
        </p:nvGrpSpPr>
        <p:grpSpPr bwMode="auto">
          <a:xfrm rot="-5400000">
            <a:off x="6180138" y="2836863"/>
            <a:ext cx="80962" cy="233362"/>
            <a:chOff x="3842" y="406"/>
            <a:chExt cx="51" cy="167"/>
          </a:xfrm>
        </p:grpSpPr>
        <p:sp>
          <p:nvSpPr>
            <p:cNvPr id="3282" name="Oval 3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83" name="Oval 3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84" name="Oval 3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3101" name="Line 34"/>
          <p:cNvSpPr>
            <a:spLocks noChangeShapeType="1"/>
          </p:cNvSpPr>
          <p:nvPr/>
        </p:nvSpPr>
        <p:spPr bwMode="auto">
          <a:xfrm>
            <a:off x="6003925" y="2667000"/>
            <a:ext cx="495300" cy="1588"/>
          </a:xfrm>
          <a:prstGeom prst="line">
            <a:avLst/>
          </a:prstGeom>
          <a:noFill/>
          <a:ln w="12700">
            <a:solidFill>
              <a:schemeClr val="tx1"/>
            </a:solidFill>
            <a:round/>
            <a:headEnd/>
            <a:tailEnd/>
          </a:ln>
        </p:spPr>
        <p:txBody>
          <a:bodyPr wrap="none" anchor="ctr"/>
          <a:lstStyle/>
          <a:p>
            <a:endParaRPr lang="zh-CN" altLang="en-US"/>
          </a:p>
        </p:txBody>
      </p:sp>
      <p:sp>
        <p:nvSpPr>
          <p:cNvPr id="3102" name="Line 35"/>
          <p:cNvSpPr>
            <a:spLocks noChangeShapeType="1"/>
          </p:cNvSpPr>
          <p:nvPr/>
        </p:nvSpPr>
        <p:spPr bwMode="auto">
          <a:xfrm>
            <a:off x="6007100" y="2663825"/>
            <a:ext cx="1588" cy="95250"/>
          </a:xfrm>
          <a:prstGeom prst="line">
            <a:avLst/>
          </a:prstGeom>
          <a:noFill/>
          <a:ln w="12700">
            <a:solidFill>
              <a:schemeClr val="tx1"/>
            </a:solidFill>
            <a:round/>
            <a:headEnd/>
            <a:tailEnd/>
          </a:ln>
        </p:spPr>
        <p:txBody>
          <a:bodyPr wrap="none" anchor="ctr"/>
          <a:lstStyle/>
          <a:p>
            <a:endParaRPr lang="zh-CN" altLang="en-US"/>
          </a:p>
        </p:txBody>
      </p:sp>
      <p:sp>
        <p:nvSpPr>
          <p:cNvPr id="3103" name="Line 36"/>
          <p:cNvSpPr>
            <a:spLocks noChangeShapeType="1"/>
          </p:cNvSpPr>
          <p:nvPr/>
        </p:nvSpPr>
        <p:spPr bwMode="auto">
          <a:xfrm>
            <a:off x="6502400" y="2662238"/>
            <a:ext cx="1588" cy="82550"/>
          </a:xfrm>
          <a:prstGeom prst="line">
            <a:avLst/>
          </a:prstGeom>
          <a:noFill/>
          <a:ln w="12700">
            <a:solidFill>
              <a:schemeClr val="tx1"/>
            </a:solidFill>
            <a:round/>
            <a:headEnd/>
            <a:tailEnd/>
          </a:ln>
        </p:spPr>
        <p:txBody>
          <a:bodyPr wrap="none" anchor="ctr"/>
          <a:lstStyle/>
          <a:p>
            <a:endParaRPr lang="zh-CN" altLang="en-US"/>
          </a:p>
        </p:txBody>
      </p:sp>
      <p:sp>
        <p:nvSpPr>
          <p:cNvPr id="3104" name="Line 37"/>
          <p:cNvSpPr>
            <a:spLocks noChangeShapeType="1"/>
          </p:cNvSpPr>
          <p:nvPr/>
        </p:nvSpPr>
        <p:spPr bwMode="auto">
          <a:xfrm>
            <a:off x="5703888" y="2127250"/>
            <a:ext cx="288925" cy="265113"/>
          </a:xfrm>
          <a:prstGeom prst="line">
            <a:avLst/>
          </a:prstGeom>
          <a:noFill/>
          <a:ln w="12700">
            <a:solidFill>
              <a:schemeClr val="tx1"/>
            </a:solidFill>
            <a:round/>
            <a:headEnd/>
            <a:tailEnd/>
          </a:ln>
        </p:spPr>
        <p:txBody>
          <a:bodyPr wrap="none" anchor="ctr"/>
          <a:lstStyle/>
          <a:p>
            <a:endParaRPr lang="zh-CN" altLang="en-US"/>
          </a:p>
        </p:txBody>
      </p:sp>
      <p:sp>
        <p:nvSpPr>
          <p:cNvPr id="3105" name="Line 38"/>
          <p:cNvSpPr>
            <a:spLocks noChangeShapeType="1"/>
          </p:cNvSpPr>
          <p:nvPr/>
        </p:nvSpPr>
        <p:spPr bwMode="auto">
          <a:xfrm flipV="1">
            <a:off x="5716588" y="2413000"/>
            <a:ext cx="276225" cy="330200"/>
          </a:xfrm>
          <a:prstGeom prst="line">
            <a:avLst/>
          </a:prstGeom>
          <a:noFill/>
          <a:ln w="12700">
            <a:solidFill>
              <a:schemeClr val="tx1"/>
            </a:solidFill>
            <a:round/>
            <a:headEnd/>
            <a:tailEnd/>
          </a:ln>
        </p:spPr>
        <p:txBody>
          <a:bodyPr wrap="none" anchor="ctr"/>
          <a:lstStyle/>
          <a:p>
            <a:endParaRPr lang="zh-CN" altLang="en-US"/>
          </a:p>
        </p:txBody>
      </p:sp>
      <p:sp>
        <p:nvSpPr>
          <p:cNvPr id="3106" name="Line 39"/>
          <p:cNvSpPr>
            <a:spLocks noChangeShapeType="1"/>
          </p:cNvSpPr>
          <p:nvPr/>
        </p:nvSpPr>
        <p:spPr bwMode="auto">
          <a:xfrm flipV="1">
            <a:off x="6243638" y="2498725"/>
            <a:ext cx="1587" cy="163513"/>
          </a:xfrm>
          <a:prstGeom prst="line">
            <a:avLst/>
          </a:prstGeom>
          <a:noFill/>
          <a:ln w="12700">
            <a:solidFill>
              <a:schemeClr val="tx1"/>
            </a:solidFill>
            <a:round/>
            <a:headEnd/>
            <a:tailEnd/>
          </a:ln>
        </p:spPr>
        <p:txBody>
          <a:bodyPr wrap="none" anchor="ctr"/>
          <a:lstStyle/>
          <a:p>
            <a:endParaRPr lang="zh-CN" altLang="en-US"/>
          </a:p>
        </p:txBody>
      </p:sp>
      <p:grpSp>
        <p:nvGrpSpPr>
          <p:cNvPr id="3107" name="Group 40"/>
          <p:cNvGrpSpPr>
            <a:grpSpLocks/>
          </p:cNvGrpSpPr>
          <p:nvPr/>
        </p:nvGrpSpPr>
        <p:grpSpPr bwMode="auto">
          <a:xfrm>
            <a:off x="6362700" y="2736850"/>
            <a:ext cx="209550" cy="395288"/>
            <a:chOff x="4180" y="783"/>
            <a:chExt cx="150" cy="307"/>
          </a:xfrm>
        </p:grpSpPr>
        <p:sp>
          <p:nvSpPr>
            <p:cNvPr id="3274"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75" name="Rectangle 4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76"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77"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78" name="Line 4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3279" name="Line 4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3280"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81" name="Rectangle 4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3108" name="Group 49"/>
          <p:cNvGrpSpPr>
            <a:grpSpLocks/>
          </p:cNvGrpSpPr>
          <p:nvPr/>
        </p:nvGrpSpPr>
        <p:grpSpPr bwMode="auto">
          <a:xfrm>
            <a:off x="5405438" y="3355975"/>
            <a:ext cx="479425" cy="925513"/>
            <a:chOff x="3314" y="1248"/>
            <a:chExt cx="344" cy="694"/>
          </a:xfrm>
        </p:grpSpPr>
        <p:graphicFrame>
          <p:nvGraphicFramePr>
            <p:cNvPr id="3083"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3078" name="Clip" r:id="rId10" imgW="1305000" imgH="1085760" progId="">
                    <p:embed/>
                  </p:oleObj>
                </mc:Choice>
                <mc:Fallback>
                  <p:oleObj name="Clip" r:id="rId10" imgW="1305000" imgH="1085760" progId="">
                    <p:embed/>
                    <p:pic>
                      <p:nvPicPr>
                        <p:cNvPr id="3083"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7" name="Line 51"/>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3084"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3079" name="Clip" r:id="rId11" imgW="1305000" imgH="1085760" progId="">
                    <p:embed/>
                  </p:oleObj>
                </mc:Choice>
                <mc:Fallback>
                  <p:oleObj name="Clip" r:id="rId11" imgW="1305000" imgH="1085760" progId="">
                    <p:embed/>
                    <p:pic>
                      <p:nvPicPr>
                        <p:cNvPr id="3084"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8" name="Line 53"/>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3269" name="Group 54"/>
            <p:cNvGrpSpPr>
              <a:grpSpLocks/>
            </p:cNvGrpSpPr>
            <p:nvPr/>
          </p:nvGrpSpPr>
          <p:grpSpPr bwMode="auto">
            <a:xfrm>
              <a:off x="3404" y="1504"/>
              <a:ext cx="51" cy="167"/>
              <a:chOff x="3842" y="406"/>
              <a:chExt cx="51" cy="167"/>
            </a:xfrm>
          </p:grpSpPr>
          <p:sp>
            <p:nvSpPr>
              <p:cNvPr id="3271" name="Oval 5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72" name="Oval 5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273" name="Oval 5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3270" name="Line 58"/>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3074" name="Object 59"/>
          <p:cNvGraphicFramePr>
            <a:graphicFrameLocks noChangeAspect="1"/>
          </p:cNvGraphicFramePr>
          <p:nvPr/>
        </p:nvGraphicFramePr>
        <p:xfrm>
          <a:off x="6273800" y="4365625"/>
          <a:ext cx="417513" cy="331788"/>
        </p:xfrm>
        <a:graphic>
          <a:graphicData uri="http://schemas.openxmlformats.org/presentationml/2006/ole">
            <mc:AlternateContent xmlns:mc="http://schemas.openxmlformats.org/markup-compatibility/2006">
              <mc:Choice xmlns:v="urn:schemas-microsoft-com:vml" Requires="v">
                <p:oleObj spid="_x0000_s3080" name="Clip" r:id="rId12" imgW="1305000" imgH="1085760" progId="">
                  <p:embed/>
                </p:oleObj>
              </mc:Choice>
              <mc:Fallback>
                <p:oleObj name="Clip" r:id="rId12" imgW="1305000" imgH="1085760" progId="">
                  <p:embed/>
                  <p:pic>
                    <p:nvPicPr>
                      <p:cNvPr id="3074"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800" y="4365625"/>
                        <a:ext cx="417513"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60"/>
          <p:cNvGraphicFramePr>
            <a:graphicFrameLocks noChangeAspect="1"/>
          </p:cNvGraphicFramePr>
          <p:nvPr/>
        </p:nvGraphicFramePr>
        <p:xfrm>
          <a:off x="5659438" y="4354513"/>
          <a:ext cx="415925" cy="330200"/>
        </p:xfrm>
        <a:graphic>
          <a:graphicData uri="http://schemas.openxmlformats.org/presentationml/2006/ole">
            <mc:AlternateContent xmlns:mc="http://schemas.openxmlformats.org/markup-compatibility/2006">
              <mc:Choice xmlns:v="urn:schemas-microsoft-com:vml" Requires="v">
                <p:oleObj spid="_x0000_s3081" name="Clip" r:id="rId13" imgW="1305000" imgH="1085760" progId="">
                  <p:embed/>
                </p:oleObj>
              </mc:Choice>
              <mc:Fallback>
                <p:oleObj name="Clip" r:id="rId13" imgW="1305000" imgH="1085760" progId="">
                  <p:embed/>
                  <p:pic>
                    <p:nvPicPr>
                      <p:cNvPr id="3075"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9438" y="4354513"/>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09" name="Oval 61"/>
          <p:cNvSpPr>
            <a:spLocks noChangeArrowheads="1"/>
          </p:cNvSpPr>
          <p:nvPr/>
        </p:nvSpPr>
        <p:spPr bwMode="auto">
          <a:xfrm rot="-5400000">
            <a:off x="6076157" y="4458494"/>
            <a:ext cx="63500" cy="6508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110" name="Oval 62"/>
          <p:cNvSpPr>
            <a:spLocks noChangeArrowheads="1"/>
          </p:cNvSpPr>
          <p:nvPr/>
        </p:nvSpPr>
        <p:spPr bwMode="auto">
          <a:xfrm rot="-5400000">
            <a:off x="6161088" y="4456112"/>
            <a:ext cx="63500" cy="66675"/>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111" name="Oval 63"/>
          <p:cNvSpPr>
            <a:spLocks noChangeArrowheads="1"/>
          </p:cNvSpPr>
          <p:nvPr/>
        </p:nvSpPr>
        <p:spPr bwMode="auto">
          <a:xfrm rot="-5400000">
            <a:off x="6238876" y="4460875"/>
            <a:ext cx="61912" cy="6508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3112" name="Line 64"/>
          <p:cNvSpPr>
            <a:spLocks noChangeShapeType="1"/>
          </p:cNvSpPr>
          <p:nvPr/>
        </p:nvSpPr>
        <p:spPr bwMode="auto">
          <a:xfrm rot="-5400000">
            <a:off x="6498431" y="4341019"/>
            <a:ext cx="60325" cy="1588"/>
          </a:xfrm>
          <a:prstGeom prst="line">
            <a:avLst/>
          </a:prstGeom>
          <a:noFill/>
          <a:ln w="19050">
            <a:solidFill>
              <a:schemeClr val="tx1"/>
            </a:solidFill>
            <a:round/>
            <a:headEnd/>
            <a:tailEnd/>
          </a:ln>
        </p:spPr>
        <p:txBody>
          <a:bodyPr wrap="none" anchor="ctr"/>
          <a:lstStyle/>
          <a:p>
            <a:endParaRPr lang="zh-CN" altLang="en-US"/>
          </a:p>
        </p:txBody>
      </p:sp>
      <p:sp>
        <p:nvSpPr>
          <p:cNvPr id="3113" name="Line 65"/>
          <p:cNvSpPr>
            <a:spLocks noChangeShapeType="1"/>
          </p:cNvSpPr>
          <p:nvPr/>
        </p:nvSpPr>
        <p:spPr bwMode="auto">
          <a:xfrm rot="5400000" flipH="1">
            <a:off x="5872163" y="4332288"/>
            <a:ext cx="63500" cy="0"/>
          </a:xfrm>
          <a:prstGeom prst="line">
            <a:avLst/>
          </a:prstGeom>
          <a:noFill/>
          <a:ln w="19050">
            <a:solidFill>
              <a:schemeClr val="tx1"/>
            </a:solidFill>
            <a:round/>
            <a:headEnd/>
            <a:tailEnd/>
          </a:ln>
        </p:spPr>
        <p:txBody>
          <a:bodyPr wrap="none" anchor="ctr"/>
          <a:lstStyle/>
          <a:p>
            <a:endParaRPr lang="zh-CN" altLang="en-US"/>
          </a:p>
        </p:txBody>
      </p:sp>
      <p:sp>
        <p:nvSpPr>
          <p:cNvPr id="3114" name="Line 66"/>
          <p:cNvSpPr>
            <a:spLocks noChangeShapeType="1"/>
          </p:cNvSpPr>
          <p:nvPr/>
        </p:nvSpPr>
        <p:spPr bwMode="auto">
          <a:xfrm rot="16200000" flipV="1">
            <a:off x="6219032" y="3983831"/>
            <a:ext cx="0" cy="627063"/>
          </a:xfrm>
          <a:prstGeom prst="line">
            <a:avLst/>
          </a:prstGeom>
          <a:noFill/>
          <a:ln w="12700">
            <a:solidFill>
              <a:schemeClr val="tx1"/>
            </a:solidFill>
            <a:round/>
            <a:headEnd/>
            <a:tailEnd/>
          </a:ln>
        </p:spPr>
        <p:txBody>
          <a:bodyPr wrap="none" anchor="ctr"/>
          <a:lstStyle/>
          <a:p>
            <a:endParaRPr lang="zh-CN" altLang="en-US"/>
          </a:p>
        </p:txBody>
      </p:sp>
      <p:sp>
        <p:nvSpPr>
          <p:cNvPr id="3115" name="Line 67"/>
          <p:cNvSpPr>
            <a:spLocks noChangeShapeType="1"/>
          </p:cNvSpPr>
          <p:nvPr/>
        </p:nvSpPr>
        <p:spPr bwMode="auto">
          <a:xfrm flipV="1">
            <a:off x="5884863" y="3932238"/>
            <a:ext cx="93662" cy="3175"/>
          </a:xfrm>
          <a:prstGeom prst="line">
            <a:avLst/>
          </a:prstGeom>
          <a:noFill/>
          <a:ln w="12700">
            <a:solidFill>
              <a:schemeClr val="tx1"/>
            </a:solidFill>
            <a:round/>
            <a:headEnd/>
            <a:tailEnd/>
          </a:ln>
        </p:spPr>
        <p:txBody>
          <a:bodyPr wrap="none" anchor="ctr"/>
          <a:lstStyle/>
          <a:p>
            <a:endParaRPr lang="zh-CN" altLang="en-US"/>
          </a:p>
        </p:txBody>
      </p:sp>
      <p:sp>
        <p:nvSpPr>
          <p:cNvPr id="3116" name="Line 68"/>
          <p:cNvSpPr>
            <a:spLocks noChangeShapeType="1"/>
          </p:cNvSpPr>
          <p:nvPr/>
        </p:nvSpPr>
        <p:spPr bwMode="auto">
          <a:xfrm>
            <a:off x="6486525" y="3978275"/>
            <a:ext cx="303213" cy="385763"/>
          </a:xfrm>
          <a:prstGeom prst="line">
            <a:avLst/>
          </a:prstGeom>
          <a:noFill/>
          <a:ln w="12700">
            <a:solidFill>
              <a:schemeClr val="tx1"/>
            </a:solidFill>
            <a:round/>
            <a:headEnd/>
            <a:tailEnd/>
          </a:ln>
        </p:spPr>
        <p:txBody>
          <a:bodyPr wrap="none" anchor="ctr"/>
          <a:lstStyle/>
          <a:p>
            <a:endParaRPr lang="zh-CN" altLang="en-US"/>
          </a:p>
        </p:txBody>
      </p:sp>
      <p:sp>
        <p:nvSpPr>
          <p:cNvPr id="3117" name="Line 69"/>
          <p:cNvSpPr>
            <a:spLocks noChangeShapeType="1"/>
          </p:cNvSpPr>
          <p:nvPr/>
        </p:nvSpPr>
        <p:spPr bwMode="auto">
          <a:xfrm flipH="1">
            <a:off x="7281863" y="3975100"/>
            <a:ext cx="279400" cy="392113"/>
          </a:xfrm>
          <a:prstGeom prst="line">
            <a:avLst/>
          </a:prstGeom>
          <a:noFill/>
          <a:ln w="12700">
            <a:solidFill>
              <a:schemeClr val="tx1"/>
            </a:solidFill>
            <a:round/>
            <a:headEnd/>
            <a:tailEnd/>
          </a:ln>
        </p:spPr>
        <p:txBody>
          <a:bodyPr wrap="none" anchor="ctr"/>
          <a:lstStyle/>
          <a:p>
            <a:endParaRPr lang="zh-CN" altLang="en-US"/>
          </a:p>
        </p:txBody>
      </p:sp>
      <p:graphicFrame>
        <p:nvGraphicFramePr>
          <p:cNvPr id="3076" name="Object 70"/>
          <p:cNvGraphicFramePr>
            <a:graphicFrameLocks noChangeAspect="1"/>
          </p:cNvGraphicFramePr>
          <p:nvPr/>
        </p:nvGraphicFramePr>
        <p:xfrm>
          <a:off x="7459663" y="3527425"/>
          <a:ext cx="203200" cy="241300"/>
        </p:xfrm>
        <a:graphic>
          <a:graphicData uri="http://schemas.openxmlformats.org/presentationml/2006/ole">
            <mc:AlternateContent xmlns:mc="http://schemas.openxmlformats.org/markup-compatibility/2006">
              <mc:Choice xmlns:v="urn:schemas-microsoft-com:vml" Requires="v">
                <p:oleObj spid="_x0000_s3082" name="Clip" r:id="rId14" imgW="981000" imgH="1209600" progId="">
                  <p:embed/>
                </p:oleObj>
              </mc:Choice>
              <mc:Fallback>
                <p:oleObj name="Clip" r:id="rId14" imgW="981000" imgH="1209600" progId="">
                  <p:embed/>
                  <p:pic>
                    <p:nvPicPr>
                      <p:cNvPr id="3076"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59663" y="3527425"/>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71"/>
          <p:cNvGraphicFramePr>
            <a:graphicFrameLocks noChangeAspect="1"/>
          </p:cNvGraphicFramePr>
          <p:nvPr/>
        </p:nvGraphicFramePr>
        <p:xfrm>
          <a:off x="6122988" y="3608388"/>
          <a:ext cx="203200" cy="239712"/>
        </p:xfrm>
        <a:graphic>
          <a:graphicData uri="http://schemas.openxmlformats.org/presentationml/2006/ole">
            <mc:AlternateContent xmlns:mc="http://schemas.openxmlformats.org/markup-compatibility/2006">
              <mc:Choice xmlns:v="urn:schemas-microsoft-com:vml" Requires="v">
                <p:oleObj spid="_x0000_s3083" name="Clip" r:id="rId16" imgW="981000" imgH="1209600" progId="">
                  <p:embed/>
                </p:oleObj>
              </mc:Choice>
              <mc:Fallback>
                <p:oleObj name="Clip" r:id="rId16" imgW="981000" imgH="1209600" progId="">
                  <p:embed/>
                  <p:pic>
                    <p:nvPicPr>
                      <p:cNvPr id="3077"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22988" y="3608388"/>
                        <a:ext cx="203200" cy="23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8" name="Freeform 72"/>
          <p:cNvSpPr>
            <a:spLocks/>
          </p:cNvSpPr>
          <p:nvPr/>
        </p:nvSpPr>
        <p:spPr bwMode="auto">
          <a:xfrm>
            <a:off x="6203950" y="3382963"/>
            <a:ext cx="1354138"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3119" name="Group 73"/>
          <p:cNvGrpSpPr>
            <a:grpSpLocks/>
          </p:cNvGrpSpPr>
          <p:nvPr/>
        </p:nvGrpSpPr>
        <p:grpSpPr bwMode="auto">
          <a:xfrm>
            <a:off x="6470650" y="4805363"/>
            <a:ext cx="406400" cy="427037"/>
            <a:chOff x="2870" y="1518"/>
            <a:chExt cx="292" cy="320"/>
          </a:xfrm>
        </p:grpSpPr>
        <p:graphicFrame>
          <p:nvGraphicFramePr>
            <p:cNvPr id="3081"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4" name="Clip" r:id="rId17" imgW="819000" imgH="847800" progId="">
                    <p:embed/>
                  </p:oleObj>
                </mc:Choice>
                <mc:Fallback>
                  <p:oleObj name="Clip" r:id="rId17" imgW="819000" imgH="847800" progId="">
                    <p:embed/>
                    <p:pic>
                      <p:nvPicPr>
                        <p:cNvPr id="3081"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2"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5" name="Clip" r:id="rId19" imgW="1266840" imgH="1200240" progId="">
                    <p:embed/>
                  </p:oleObj>
                </mc:Choice>
                <mc:Fallback>
                  <p:oleObj name="Clip" r:id="rId19" imgW="1266840" imgH="1200240" progId="">
                    <p:embed/>
                    <p:pic>
                      <p:nvPicPr>
                        <p:cNvPr id="3082"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20" name="Group 76"/>
          <p:cNvGrpSpPr>
            <a:grpSpLocks/>
          </p:cNvGrpSpPr>
          <p:nvPr/>
        </p:nvGrpSpPr>
        <p:grpSpPr bwMode="auto">
          <a:xfrm>
            <a:off x="7248525" y="4837113"/>
            <a:ext cx="406400" cy="427037"/>
            <a:chOff x="2870" y="1518"/>
            <a:chExt cx="292" cy="320"/>
          </a:xfrm>
        </p:grpSpPr>
        <p:graphicFrame>
          <p:nvGraphicFramePr>
            <p:cNvPr id="3079"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086" name="Clip" r:id="rId21" imgW="819000" imgH="847800" progId="">
                    <p:embed/>
                  </p:oleObj>
                </mc:Choice>
                <mc:Fallback>
                  <p:oleObj name="Clip" r:id="rId21" imgW="819000" imgH="847800" progId="">
                    <p:embed/>
                    <p:pic>
                      <p:nvPicPr>
                        <p:cNvPr id="3079"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087" name="Clip" r:id="rId22" imgW="1266840" imgH="1200240" progId="">
                    <p:embed/>
                  </p:oleObj>
                </mc:Choice>
                <mc:Fallback>
                  <p:oleObj name="Clip" r:id="rId22" imgW="1266840" imgH="1200240" progId="">
                    <p:embed/>
                    <p:pic>
                      <p:nvPicPr>
                        <p:cNvPr id="3080"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21" name="Group 79"/>
          <p:cNvGrpSpPr>
            <a:grpSpLocks/>
          </p:cNvGrpSpPr>
          <p:nvPr/>
        </p:nvGrpSpPr>
        <p:grpSpPr bwMode="auto">
          <a:xfrm>
            <a:off x="6834188" y="4552950"/>
            <a:ext cx="379412" cy="376238"/>
            <a:chOff x="4733" y="2082"/>
            <a:chExt cx="272" cy="282"/>
          </a:xfrm>
        </p:grpSpPr>
        <p:graphicFrame>
          <p:nvGraphicFramePr>
            <p:cNvPr id="3078"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3088" name="Clip" r:id="rId23" imgW="819000" imgH="847800" progId="">
                    <p:embed/>
                  </p:oleObj>
                </mc:Choice>
                <mc:Fallback>
                  <p:oleObj name="Clip" r:id="rId23" imgW="819000" imgH="847800" progId="">
                    <p:embed/>
                    <p:pic>
                      <p:nvPicPr>
                        <p:cNvPr id="3078"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66"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3122" name="Line 82"/>
          <p:cNvSpPr>
            <a:spLocks noChangeShapeType="1"/>
          </p:cNvSpPr>
          <p:nvPr/>
        </p:nvSpPr>
        <p:spPr bwMode="auto">
          <a:xfrm>
            <a:off x="7140575" y="4456113"/>
            <a:ext cx="0" cy="228600"/>
          </a:xfrm>
          <a:prstGeom prst="line">
            <a:avLst/>
          </a:prstGeom>
          <a:noFill/>
          <a:ln w="12700">
            <a:solidFill>
              <a:schemeClr val="tx1"/>
            </a:solidFill>
            <a:round/>
            <a:headEnd/>
            <a:tailEnd/>
          </a:ln>
        </p:spPr>
        <p:txBody>
          <a:bodyPr wrap="none" anchor="ctr"/>
          <a:lstStyle/>
          <a:p>
            <a:endParaRPr lang="zh-CN" altLang="en-US"/>
          </a:p>
        </p:txBody>
      </p:sp>
      <p:grpSp>
        <p:nvGrpSpPr>
          <p:cNvPr id="3123" name="Group 83"/>
          <p:cNvGrpSpPr>
            <a:grpSpLocks/>
          </p:cNvGrpSpPr>
          <p:nvPr/>
        </p:nvGrpSpPr>
        <p:grpSpPr bwMode="auto">
          <a:xfrm>
            <a:off x="7861300" y="3879850"/>
            <a:ext cx="207963" cy="409575"/>
            <a:chOff x="4180" y="783"/>
            <a:chExt cx="150" cy="307"/>
          </a:xfrm>
        </p:grpSpPr>
        <p:sp>
          <p:nvSpPr>
            <p:cNvPr id="3258" name="AutoShape 8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59" name="Rectangle 8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60"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61"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62" name="Line 8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3263" name="Line 8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3264"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65" name="Rectangle 9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3124" name="Group 92"/>
          <p:cNvGrpSpPr>
            <a:grpSpLocks/>
          </p:cNvGrpSpPr>
          <p:nvPr/>
        </p:nvGrpSpPr>
        <p:grpSpPr bwMode="auto">
          <a:xfrm>
            <a:off x="7848600" y="4324350"/>
            <a:ext cx="207963" cy="409575"/>
            <a:chOff x="4180" y="783"/>
            <a:chExt cx="150" cy="307"/>
          </a:xfrm>
        </p:grpSpPr>
        <p:sp>
          <p:nvSpPr>
            <p:cNvPr id="3250" name="AutoShape 9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51" name="Rectangle 9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3252"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53"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54" name="Line 9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3255" name="Line 9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3256"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3257" name="Rectangle 10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3125" name="Line 101"/>
          <p:cNvSpPr>
            <a:spLocks noChangeShapeType="1"/>
          </p:cNvSpPr>
          <p:nvPr/>
        </p:nvSpPr>
        <p:spPr bwMode="auto">
          <a:xfrm rot="5400000" flipH="1">
            <a:off x="7474744" y="4253707"/>
            <a:ext cx="611187" cy="0"/>
          </a:xfrm>
          <a:prstGeom prst="line">
            <a:avLst/>
          </a:prstGeom>
          <a:noFill/>
          <a:ln w="12700">
            <a:solidFill>
              <a:schemeClr val="tx1"/>
            </a:solidFill>
            <a:round/>
            <a:headEnd/>
            <a:tailEnd/>
          </a:ln>
        </p:spPr>
        <p:txBody>
          <a:bodyPr wrap="none" anchor="ctr"/>
          <a:lstStyle/>
          <a:p>
            <a:endParaRPr lang="zh-CN" altLang="en-US"/>
          </a:p>
        </p:txBody>
      </p:sp>
      <p:sp>
        <p:nvSpPr>
          <p:cNvPr id="3126" name="Line 102"/>
          <p:cNvSpPr>
            <a:spLocks noChangeShapeType="1"/>
          </p:cNvSpPr>
          <p:nvPr/>
        </p:nvSpPr>
        <p:spPr bwMode="auto">
          <a:xfrm rot="-5400000">
            <a:off x="7828757" y="4506119"/>
            <a:ext cx="0" cy="103187"/>
          </a:xfrm>
          <a:prstGeom prst="line">
            <a:avLst/>
          </a:prstGeom>
          <a:noFill/>
          <a:ln w="12700">
            <a:solidFill>
              <a:schemeClr val="tx1"/>
            </a:solidFill>
            <a:round/>
            <a:headEnd/>
            <a:tailEnd/>
          </a:ln>
        </p:spPr>
        <p:txBody>
          <a:bodyPr wrap="none" anchor="ctr"/>
          <a:lstStyle/>
          <a:p>
            <a:endParaRPr lang="zh-CN" altLang="en-US"/>
          </a:p>
        </p:txBody>
      </p:sp>
      <p:sp>
        <p:nvSpPr>
          <p:cNvPr id="3127" name="Line 103"/>
          <p:cNvSpPr>
            <a:spLocks noChangeShapeType="1"/>
          </p:cNvSpPr>
          <p:nvPr/>
        </p:nvSpPr>
        <p:spPr bwMode="auto">
          <a:xfrm rot="-5400000">
            <a:off x="7818438" y="4037013"/>
            <a:ext cx="0" cy="88900"/>
          </a:xfrm>
          <a:prstGeom prst="line">
            <a:avLst/>
          </a:prstGeom>
          <a:noFill/>
          <a:ln w="12700">
            <a:solidFill>
              <a:schemeClr val="tx1"/>
            </a:solidFill>
            <a:round/>
            <a:headEnd/>
            <a:tailEnd/>
          </a:ln>
        </p:spPr>
        <p:txBody>
          <a:bodyPr wrap="none" anchor="ctr"/>
          <a:lstStyle/>
          <a:p>
            <a:endParaRPr lang="zh-CN" altLang="en-US"/>
          </a:p>
        </p:txBody>
      </p:sp>
      <p:sp>
        <p:nvSpPr>
          <p:cNvPr id="3128" name="Line 104"/>
          <p:cNvSpPr>
            <a:spLocks noChangeShapeType="1"/>
          </p:cNvSpPr>
          <p:nvPr/>
        </p:nvSpPr>
        <p:spPr bwMode="auto">
          <a:xfrm flipV="1">
            <a:off x="6497638" y="2178050"/>
            <a:ext cx="458787" cy="207963"/>
          </a:xfrm>
          <a:prstGeom prst="line">
            <a:avLst/>
          </a:prstGeom>
          <a:noFill/>
          <a:ln w="12700">
            <a:solidFill>
              <a:schemeClr val="tx1"/>
            </a:solidFill>
            <a:round/>
            <a:headEnd/>
            <a:tailEnd/>
          </a:ln>
        </p:spPr>
        <p:txBody>
          <a:bodyPr wrap="none" anchor="ctr"/>
          <a:lstStyle/>
          <a:p>
            <a:endParaRPr lang="zh-CN" altLang="en-US"/>
          </a:p>
        </p:txBody>
      </p:sp>
      <p:sp>
        <p:nvSpPr>
          <p:cNvPr id="3129" name="Line 105"/>
          <p:cNvSpPr>
            <a:spLocks noChangeShapeType="1"/>
          </p:cNvSpPr>
          <p:nvPr/>
        </p:nvSpPr>
        <p:spPr bwMode="auto">
          <a:xfrm>
            <a:off x="7432675" y="2162175"/>
            <a:ext cx="485775" cy="207963"/>
          </a:xfrm>
          <a:prstGeom prst="line">
            <a:avLst/>
          </a:prstGeom>
          <a:noFill/>
          <a:ln w="12700">
            <a:solidFill>
              <a:schemeClr val="tx1"/>
            </a:solidFill>
            <a:round/>
            <a:headEnd/>
            <a:tailEnd/>
          </a:ln>
        </p:spPr>
        <p:txBody>
          <a:bodyPr wrap="none" anchor="ctr"/>
          <a:lstStyle/>
          <a:p>
            <a:endParaRPr lang="zh-CN" altLang="en-US"/>
          </a:p>
        </p:txBody>
      </p:sp>
      <p:sp>
        <p:nvSpPr>
          <p:cNvPr id="3130" name="Line 106"/>
          <p:cNvSpPr>
            <a:spLocks noChangeShapeType="1"/>
          </p:cNvSpPr>
          <p:nvPr/>
        </p:nvSpPr>
        <p:spPr bwMode="auto">
          <a:xfrm flipH="1">
            <a:off x="7951788" y="2498725"/>
            <a:ext cx="241300" cy="681038"/>
          </a:xfrm>
          <a:prstGeom prst="line">
            <a:avLst/>
          </a:prstGeom>
          <a:noFill/>
          <a:ln w="12700">
            <a:solidFill>
              <a:schemeClr val="tx1"/>
            </a:solidFill>
            <a:round/>
            <a:headEnd/>
            <a:tailEnd/>
          </a:ln>
        </p:spPr>
        <p:txBody>
          <a:bodyPr wrap="none" anchor="ctr"/>
          <a:lstStyle/>
          <a:p>
            <a:endParaRPr lang="zh-CN" altLang="en-US"/>
          </a:p>
        </p:txBody>
      </p:sp>
      <p:sp>
        <p:nvSpPr>
          <p:cNvPr id="3131" name="Line 107"/>
          <p:cNvSpPr>
            <a:spLocks noChangeShapeType="1"/>
          </p:cNvSpPr>
          <p:nvPr/>
        </p:nvSpPr>
        <p:spPr bwMode="auto">
          <a:xfrm>
            <a:off x="7181850" y="2274888"/>
            <a:ext cx="0" cy="431800"/>
          </a:xfrm>
          <a:prstGeom prst="line">
            <a:avLst/>
          </a:prstGeom>
          <a:noFill/>
          <a:ln w="12700">
            <a:solidFill>
              <a:schemeClr val="tx1"/>
            </a:solidFill>
            <a:round/>
            <a:headEnd/>
            <a:tailEnd/>
          </a:ln>
        </p:spPr>
        <p:txBody>
          <a:bodyPr wrap="none" anchor="ctr"/>
          <a:lstStyle/>
          <a:p>
            <a:endParaRPr lang="zh-CN" altLang="en-US"/>
          </a:p>
        </p:txBody>
      </p:sp>
      <p:sp>
        <p:nvSpPr>
          <p:cNvPr id="3132" name="Line 108"/>
          <p:cNvSpPr>
            <a:spLocks noChangeShapeType="1"/>
          </p:cNvSpPr>
          <p:nvPr/>
        </p:nvSpPr>
        <p:spPr bwMode="auto">
          <a:xfrm>
            <a:off x="7207250" y="2922588"/>
            <a:ext cx="534988" cy="368300"/>
          </a:xfrm>
          <a:prstGeom prst="line">
            <a:avLst/>
          </a:prstGeom>
          <a:noFill/>
          <a:ln w="12700">
            <a:solidFill>
              <a:schemeClr val="tx1"/>
            </a:solidFill>
            <a:round/>
            <a:headEnd/>
            <a:tailEnd/>
          </a:ln>
        </p:spPr>
        <p:txBody>
          <a:bodyPr wrap="none" anchor="ctr"/>
          <a:lstStyle/>
          <a:p>
            <a:endParaRPr lang="zh-CN" altLang="en-US"/>
          </a:p>
        </p:txBody>
      </p:sp>
      <p:sp>
        <p:nvSpPr>
          <p:cNvPr id="3133" name="Line 109"/>
          <p:cNvSpPr>
            <a:spLocks noChangeShapeType="1"/>
          </p:cNvSpPr>
          <p:nvPr/>
        </p:nvSpPr>
        <p:spPr bwMode="auto">
          <a:xfrm flipH="1">
            <a:off x="7667625" y="3387725"/>
            <a:ext cx="266700" cy="360363"/>
          </a:xfrm>
          <a:prstGeom prst="line">
            <a:avLst/>
          </a:prstGeom>
          <a:noFill/>
          <a:ln w="12700">
            <a:solidFill>
              <a:schemeClr val="tx1"/>
            </a:solidFill>
            <a:round/>
            <a:headEnd/>
            <a:tailEnd/>
          </a:ln>
        </p:spPr>
        <p:txBody>
          <a:bodyPr wrap="none" anchor="ctr"/>
          <a:lstStyle/>
          <a:p>
            <a:endParaRPr lang="zh-CN" altLang="en-US"/>
          </a:p>
        </p:txBody>
      </p:sp>
      <p:sp>
        <p:nvSpPr>
          <p:cNvPr id="3134" name="Line 110"/>
          <p:cNvSpPr>
            <a:spLocks noChangeShapeType="1"/>
          </p:cNvSpPr>
          <p:nvPr/>
        </p:nvSpPr>
        <p:spPr bwMode="auto">
          <a:xfrm flipH="1">
            <a:off x="7440613" y="2466975"/>
            <a:ext cx="560387" cy="384175"/>
          </a:xfrm>
          <a:prstGeom prst="line">
            <a:avLst/>
          </a:prstGeom>
          <a:noFill/>
          <a:ln w="12700">
            <a:solidFill>
              <a:schemeClr val="tx1"/>
            </a:solidFill>
            <a:round/>
            <a:headEnd/>
            <a:tailEnd/>
          </a:ln>
        </p:spPr>
        <p:txBody>
          <a:bodyPr wrap="none" anchor="ctr"/>
          <a:lstStyle/>
          <a:p>
            <a:endParaRPr lang="zh-CN" altLang="en-US"/>
          </a:p>
        </p:txBody>
      </p:sp>
      <p:sp>
        <p:nvSpPr>
          <p:cNvPr id="3135" name="Line 111"/>
          <p:cNvSpPr>
            <a:spLocks noChangeShapeType="1"/>
          </p:cNvSpPr>
          <p:nvPr/>
        </p:nvSpPr>
        <p:spPr bwMode="auto">
          <a:xfrm flipH="1">
            <a:off x="7450138" y="1906588"/>
            <a:ext cx="350837" cy="255587"/>
          </a:xfrm>
          <a:prstGeom prst="line">
            <a:avLst/>
          </a:prstGeom>
          <a:noFill/>
          <a:ln w="12700">
            <a:solidFill>
              <a:schemeClr val="tx1"/>
            </a:solidFill>
            <a:round/>
            <a:headEnd/>
            <a:tailEnd/>
          </a:ln>
        </p:spPr>
        <p:txBody>
          <a:bodyPr wrap="none" anchor="ctr"/>
          <a:lstStyle/>
          <a:p>
            <a:endParaRPr lang="zh-CN" altLang="en-US"/>
          </a:p>
        </p:txBody>
      </p:sp>
      <p:sp>
        <p:nvSpPr>
          <p:cNvPr id="3136" name="Line 112"/>
          <p:cNvSpPr>
            <a:spLocks noChangeShapeType="1"/>
          </p:cNvSpPr>
          <p:nvPr/>
        </p:nvSpPr>
        <p:spPr bwMode="auto">
          <a:xfrm flipH="1">
            <a:off x="8167688" y="2082800"/>
            <a:ext cx="201612" cy="176213"/>
          </a:xfrm>
          <a:prstGeom prst="line">
            <a:avLst/>
          </a:prstGeom>
          <a:noFill/>
          <a:ln w="12700">
            <a:solidFill>
              <a:schemeClr val="tx1"/>
            </a:solidFill>
            <a:round/>
            <a:headEnd/>
            <a:tailEnd/>
          </a:ln>
        </p:spPr>
        <p:txBody>
          <a:bodyPr wrap="none" anchor="ctr"/>
          <a:lstStyle/>
          <a:p>
            <a:endParaRPr lang="zh-CN" altLang="en-US"/>
          </a:p>
        </p:txBody>
      </p:sp>
      <p:grpSp>
        <p:nvGrpSpPr>
          <p:cNvPr id="3137" name="Group 143"/>
          <p:cNvGrpSpPr>
            <a:grpSpLocks/>
          </p:cNvGrpSpPr>
          <p:nvPr/>
        </p:nvGrpSpPr>
        <p:grpSpPr bwMode="auto">
          <a:xfrm>
            <a:off x="5978525" y="2274888"/>
            <a:ext cx="501650" cy="233362"/>
            <a:chOff x="3600" y="219"/>
            <a:chExt cx="360" cy="175"/>
          </a:xfrm>
        </p:grpSpPr>
        <p:sp>
          <p:nvSpPr>
            <p:cNvPr id="3237"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238" name="Line 14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239" name="Line 14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240" name="Rectangle 14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241"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242" name="Group 149"/>
            <p:cNvGrpSpPr>
              <a:grpSpLocks/>
            </p:cNvGrpSpPr>
            <p:nvPr/>
          </p:nvGrpSpPr>
          <p:grpSpPr bwMode="auto">
            <a:xfrm>
              <a:off x="3686" y="244"/>
              <a:ext cx="177" cy="66"/>
              <a:chOff x="2848" y="848"/>
              <a:chExt cx="140" cy="98"/>
            </a:xfrm>
          </p:grpSpPr>
          <p:sp>
            <p:nvSpPr>
              <p:cNvPr id="3247" name="Line 1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48" name="Line 1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49" name="Line 1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243" name="Group 153"/>
            <p:cNvGrpSpPr>
              <a:grpSpLocks/>
            </p:cNvGrpSpPr>
            <p:nvPr/>
          </p:nvGrpSpPr>
          <p:grpSpPr bwMode="auto">
            <a:xfrm flipV="1">
              <a:off x="3686" y="243"/>
              <a:ext cx="177" cy="66"/>
              <a:chOff x="2848" y="848"/>
              <a:chExt cx="140" cy="98"/>
            </a:xfrm>
          </p:grpSpPr>
          <p:sp>
            <p:nvSpPr>
              <p:cNvPr id="3244" name="Line 1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45" name="Line 1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46" name="Line 1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38" name="Group 157"/>
          <p:cNvGrpSpPr>
            <a:grpSpLocks/>
          </p:cNvGrpSpPr>
          <p:nvPr/>
        </p:nvGrpSpPr>
        <p:grpSpPr bwMode="auto">
          <a:xfrm>
            <a:off x="6931025" y="2046288"/>
            <a:ext cx="501650" cy="233362"/>
            <a:chOff x="3600" y="219"/>
            <a:chExt cx="360" cy="175"/>
          </a:xfrm>
        </p:grpSpPr>
        <p:sp>
          <p:nvSpPr>
            <p:cNvPr id="3224"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225" name="Line 15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226" name="Line 16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227" name="Rectangle 16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228"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229" name="Group 163"/>
            <p:cNvGrpSpPr>
              <a:grpSpLocks/>
            </p:cNvGrpSpPr>
            <p:nvPr/>
          </p:nvGrpSpPr>
          <p:grpSpPr bwMode="auto">
            <a:xfrm>
              <a:off x="3686" y="244"/>
              <a:ext cx="177" cy="66"/>
              <a:chOff x="2848" y="848"/>
              <a:chExt cx="140" cy="98"/>
            </a:xfrm>
          </p:grpSpPr>
          <p:sp>
            <p:nvSpPr>
              <p:cNvPr id="3234" name="Line 16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35" name="Line 16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36" name="Line 16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230" name="Group 167"/>
            <p:cNvGrpSpPr>
              <a:grpSpLocks/>
            </p:cNvGrpSpPr>
            <p:nvPr/>
          </p:nvGrpSpPr>
          <p:grpSpPr bwMode="auto">
            <a:xfrm flipV="1">
              <a:off x="3686" y="243"/>
              <a:ext cx="177" cy="66"/>
              <a:chOff x="2848" y="848"/>
              <a:chExt cx="140" cy="98"/>
            </a:xfrm>
          </p:grpSpPr>
          <p:sp>
            <p:nvSpPr>
              <p:cNvPr id="3231" name="Line 16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32" name="Line 16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33" name="Line 17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39" name="Group 171"/>
          <p:cNvGrpSpPr>
            <a:grpSpLocks/>
          </p:cNvGrpSpPr>
          <p:nvPr/>
        </p:nvGrpSpPr>
        <p:grpSpPr bwMode="auto">
          <a:xfrm>
            <a:off x="6948488" y="2703513"/>
            <a:ext cx="501650" cy="233362"/>
            <a:chOff x="3600" y="219"/>
            <a:chExt cx="360" cy="175"/>
          </a:xfrm>
        </p:grpSpPr>
        <p:sp>
          <p:nvSpPr>
            <p:cNvPr id="3211"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212" name="Line 17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213" name="Line 17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214" name="Rectangle 17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215"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216" name="Group 177"/>
            <p:cNvGrpSpPr>
              <a:grpSpLocks/>
            </p:cNvGrpSpPr>
            <p:nvPr/>
          </p:nvGrpSpPr>
          <p:grpSpPr bwMode="auto">
            <a:xfrm>
              <a:off x="3686" y="244"/>
              <a:ext cx="177" cy="66"/>
              <a:chOff x="2848" y="848"/>
              <a:chExt cx="140" cy="98"/>
            </a:xfrm>
          </p:grpSpPr>
          <p:sp>
            <p:nvSpPr>
              <p:cNvPr id="3221" name="Line 17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22" name="Line 17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23" name="Line 18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217" name="Group 181"/>
            <p:cNvGrpSpPr>
              <a:grpSpLocks/>
            </p:cNvGrpSpPr>
            <p:nvPr/>
          </p:nvGrpSpPr>
          <p:grpSpPr bwMode="auto">
            <a:xfrm flipV="1">
              <a:off x="3686" y="243"/>
              <a:ext cx="177" cy="66"/>
              <a:chOff x="2848" y="848"/>
              <a:chExt cx="140" cy="98"/>
            </a:xfrm>
          </p:grpSpPr>
          <p:sp>
            <p:nvSpPr>
              <p:cNvPr id="3218" name="Line 18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19" name="Line 18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20" name="Line 18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40" name="Group 185"/>
          <p:cNvGrpSpPr>
            <a:grpSpLocks/>
          </p:cNvGrpSpPr>
          <p:nvPr/>
        </p:nvGrpSpPr>
        <p:grpSpPr bwMode="auto">
          <a:xfrm>
            <a:off x="7918450" y="2254250"/>
            <a:ext cx="500063" cy="233363"/>
            <a:chOff x="3600" y="219"/>
            <a:chExt cx="360" cy="175"/>
          </a:xfrm>
        </p:grpSpPr>
        <p:sp>
          <p:nvSpPr>
            <p:cNvPr id="3198"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199" name="Line 18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200" name="Line 18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201" name="Rectangle 18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202"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203" name="Group 191"/>
            <p:cNvGrpSpPr>
              <a:grpSpLocks/>
            </p:cNvGrpSpPr>
            <p:nvPr/>
          </p:nvGrpSpPr>
          <p:grpSpPr bwMode="auto">
            <a:xfrm>
              <a:off x="3686" y="244"/>
              <a:ext cx="177" cy="66"/>
              <a:chOff x="2848" y="848"/>
              <a:chExt cx="140" cy="98"/>
            </a:xfrm>
          </p:grpSpPr>
          <p:sp>
            <p:nvSpPr>
              <p:cNvPr id="3208" name="Line 1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09" name="Line 1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10" name="Line 1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204" name="Group 195"/>
            <p:cNvGrpSpPr>
              <a:grpSpLocks/>
            </p:cNvGrpSpPr>
            <p:nvPr/>
          </p:nvGrpSpPr>
          <p:grpSpPr bwMode="auto">
            <a:xfrm flipV="1">
              <a:off x="3686" y="243"/>
              <a:ext cx="177" cy="66"/>
              <a:chOff x="2848" y="848"/>
              <a:chExt cx="140" cy="98"/>
            </a:xfrm>
          </p:grpSpPr>
          <p:sp>
            <p:nvSpPr>
              <p:cNvPr id="3205" name="Line 1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206" name="Line 1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207" name="Line 1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41" name="Group 199"/>
          <p:cNvGrpSpPr>
            <a:grpSpLocks/>
          </p:cNvGrpSpPr>
          <p:nvPr/>
        </p:nvGrpSpPr>
        <p:grpSpPr bwMode="auto">
          <a:xfrm>
            <a:off x="7724775" y="3151188"/>
            <a:ext cx="501650" cy="233362"/>
            <a:chOff x="3600" y="219"/>
            <a:chExt cx="360" cy="175"/>
          </a:xfrm>
        </p:grpSpPr>
        <p:sp>
          <p:nvSpPr>
            <p:cNvPr id="3185"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186" name="Line 20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187" name="Line 20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188" name="Rectangle 20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189"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190" name="Group 205"/>
            <p:cNvGrpSpPr>
              <a:grpSpLocks/>
            </p:cNvGrpSpPr>
            <p:nvPr/>
          </p:nvGrpSpPr>
          <p:grpSpPr bwMode="auto">
            <a:xfrm>
              <a:off x="3686" y="244"/>
              <a:ext cx="177" cy="66"/>
              <a:chOff x="2848" y="848"/>
              <a:chExt cx="140" cy="98"/>
            </a:xfrm>
          </p:grpSpPr>
          <p:sp>
            <p:nvSpPr>
              <p:cNvPr id="3195" name="Line 20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96" name="Line 20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97" name="Line 20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191" name="Group 209"/>
            <p:cNvGrpSpPr>
              <a:grpSpLocks/>
            </p:cNvGrpSpPr>
            <p:nvPr/>
          </p:nvGrpSpPr>
          <p:grpSpPr bwMode="auto">
            <a:xfrm flipV="1">
              <a:off x="3686" y="243"/>
              <a:ext cx="177" cy="66"/>
              <a:chOff x="2848" y="848"/>
              <a:chExt cx="140" cy="98"/>
            </a:xfrm>
          </p:grpSpPr>
          <p:sp>
            <p:nvSpPr>
              <p:cNvPr id="3192" name="Line 21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93" name="Line 21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94" name="Line 21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42" name="Group 213"/>
          <p:cNvGrpSpPr>
            <a:grpSpLocks/>
          </p:cNvGrpSpPr>
          <p:nvPr/>
        </p:nvGrpSpPr>
        <p:grpSpPr bwMode="auto">
          <a:xfrm>
            <a:off x="7391400" y="3735388"/>
            <a:ext cx="501650" cy="234950"/>
            <a:chOff x="3600" y="219"/>
            <a:chExt cx="360" cy="175"/>
          </a:xfrm>
        </p:grpSpPr>
        <p:sp>
          <p:nvSpPr>
            <p:cNvPr id="3172"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173" name="Line 2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174" name="Line 2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175" name="Rectangle 2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176"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177" name="Group 219"/>
            <p:cNvGrpSpPr>
              <a:grpSpLocks/>
            </p:cNvGrpSpPr>
            <p:nvPr/>
          </p:nvGrpSpPr>
          <p:grpSpPr bwMode="auto">
            <a:xfrm>
              <a:off x="3686" y="244"/>
              <a:ext cx="177" cy="66"/>
              <a:chOff x="2848" y="848"/>
              <a:chExt cx="140" cy="98"/>
            </a:xfrm>
          </p:grpSpPr>
          <p:sp>
            <p:nvSpPr>
              <p:cNvPr id="3182" name="Line 2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83" name="Line 2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84" name="Line 2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178" name="Group 223"/>
            <p:cNvGrpSpPr>
              <a:grpSpLocks/>
            </p:cNvGrpSpPr>
            <p:nvPr/>
          </p:nvGrpSpPr>
          <p:grpSpPr bwMode="auto">
            <a:xfrm flipV="1">
              <a:off x="3686" y="243"/>
              <a:ext cx="177" cy="66"/>
              <a:chOff x="2848" y="848"/>
              <a:chExt cx="140" cy="98"/>
            </a:xfrm>
          </p:grpSpPr>
          <p:sp>
            <p:nvSpPr>
              <p:cNvPr id="3179" name="Line 2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80" name="Line 2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81" name="Line 2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43" name="Group 227"/>
          <p:cNvGrpSpPr>
            <a:grpSpLocks/>
          </p:cNvGrpSpPr>
          <p:nvPr/>
        </p:nvGrpSpPr>
        <p:grpSpPr bwMode="auto">
          <a:xfrm>
            <a:off x="6781800" y="4224338"/>
            <a:ext cx="500063" cy="233362"/>
            <a:chOff x="3600" y="219"/>
            <a:chExt cx="360" cy="175"/>
          </a:xfrm>
        </p:grpSpPr>
        <p:sp>
          <p:nvSpPr>
            <p:cNvPr id="3159"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160" name="Line 22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161" name="Line 23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162" name="Rectangle 23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163"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164" name="Group 233"/>
            <p:cNvGrpSpPr>
              <a:grpSpLocks/>
            </p:cNvGrpSpPr>
            <p:nvPr/>
          </p:nvGrpSpPr>
          <p:grpSpPr bwMode="auto">
            <a:xfrm>
              <a:off x="3686" y="244"/>
              <a:ext cx="177" cy="66"/>
              <a:chOff x="2848" y="848"/>
              <a:chExt cx="140" cy="98"/>
            </a:xfrm>
          </p:grpSpPr>
          <p:sp>
            <p:nvSpPr>
              <p:cNvPr id="3169" name="Line 23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70" name="Line 23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71" name="Line 23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165" name="Group 237"/>
            <p:cNvGrpSpPr>
              <a:grpSpLocks/>
            </p:cNvGrpSpPr>
            <p:nvPr/>
          </p:nvGrpSpPr>
          <p:grpSpPr bwMode="auto">
            <a:xfrm flipV="1">
              <a:off x="3686" y="243"/>
              <a:ext cx="177" cy="66"/>
              <a:chOff x="2848" y="848"/>
              <a:chExt cx="140" cy="98"/>
            </a:xfrm>
          </p:grpSpPr>
          <p:sp>
            <p:nvSpPr>
              <p:cNvPr id="3166" name="Line 23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67" name="Line 23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68" name="Line 24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3144" name="Group 241"/>
          <p:cNvGrpSpPr>
            <a:grpSpLocks/>
          </p:cNvGrpSpPr>
          <p:nvPr/>
        </p:nvGrpSpPr>
        <p:grpSpPr bwMode="auto">
          <a:xfrm>
            <a:off x="5978525" y="3848100"/>
            <a:ext cx="501650" cy="233363"/>
            <a:chOff x="3600" y="219"/>
            <a:chExt cx="360" cy="175"/>
          </a:xfrm>
        </p:grpSpPr>
        <p:sp>
          <p:nvSpPr>
            <p:cNvPr id="3146" name="Oval 2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3147" name="Line 2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3148" name="Line 2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3149" name="Rectangle 24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3150" name="Oval 2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3151" name="Group 247"/>
            <p:cNvGrpSpPr>
              <a:grpSpLocks/>
            </p:cNvGrpSpPr>
            <p:nvPr/>
          </p:nvGrpSpPr>
          <p:grpSpPr bwMode="auto">
            <a:xfrm>
              <a:off x="3686" y="244"/>
              <a:ext cx="177" cy="66"/>
              <a:chOff x="2848" y="848"/>
              <a:chExt cx="140" cy="98"/>
            </a:xfrm>
          </p:grpSpPr>
          <p:sp>
            <p:nvSpPr>
              <p:cNvPr id="3156" name="Line 2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57" name="Line 2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58" name="Line 2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3152" name="Group 251"/>
            <p:cNvGrpSpPr>
              <a:grpSpLocks/>
            </p:cNvGrpSpPr>
            <p:nvPr/>
          </p:nvGrpSpPr>
          <p:grpSpPr bwMode="auto">
            <a:xfrm flipV="1">
              <a:off x="3686" y="243"/>
              <a:ext cx="177" cy="66"/>
              <a:chOff x="2848" y="848"/>
              <a:chExt cx="140" cy="98"/>
            </a:xfrm>
          </p:grpSpPr>
          <p:sp>
            <p:nvSpPr>
              <p:cNvPr id="3153" name="Line 2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3154" name="Line 2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3155" name="Line 2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3145" name="Line 260"/>
          <p:cNvSpPr>
            <a:spLocks noChangeShapeType="1"/>
          </p:cNvSpPr>
          <p:nvPr/>
        </p:nvSpPr>
        <p:spPr bwMode="auto">
          <a:xfrm flipV="1">
            <a:off x="6234113" y="4079875"/>
            <a:ext cx="1587" cy="230188"/>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9939" name="Slide Number Placeholder 6"/>
          <p:cNvSpPr>
            <a:spLocks noGrp="1"/>
          </p:cNvSpPr>
          <p:nvPr>
            <p:ph type="sldNum" sz="quarter" idx="12"/>
          </p:nvPr>
        </p:nvSpPr>
        <p:spPr>
          <a:noFill/>
        </p:spPr>
        <p:txBody>
          <a:bodyPr/>
          <a:lstStyle/>
          <a:p>
            <a:r>
              <a:rPr lang="en-US" altLang="zh-CN"/>
              <a:t>1-</a:t>
            </a:r>
            <a:fld id="{F2CCEE64-EB9D-4909-AE2C-015C6EA23FFB}" type="slidenum">
              <a:rPr lang="en-US" altLang="zh-CN" smtClean="0"/>
              <a:pPr/>
              <a:t>11</a:t>
            </a:fld>
            <a:endParaRPr lang="en-US" altLang="zh-CN"/>
          </a:p>
        </p:txBody>
      </p:sp>
      <p:sp>
        <p:nvSpPr>
          <p:cNvPr id="39940"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What’s a protocol?</a:t>
            </a:r>
          </a:p>
        </p:txBody>
      </p:sp>
      <p:sp>
        <p:nvSpPr>
          <p:cNvPr id="39941" name="Rectangle 3"/>
          <p:cNvSpPr>
            <a:spLocks noGrp="1" noChangeArrowheads="1"/>
          </p:cNvSpPr>
          <p:nvPr>
            <p:ph type="body" sz="half" idx="1"/>
          </p:nvPr>
        </p:nvSpPr>
        <p:spPr>
          <a:xfrm>
            <a:off x="533400" y="1371600"/>
            <a:ext cx="3581400" cy="4648200"/>
          </a:xfrm>
        </p:spPr>
        <p:txBody>
          <a:bodyPr/>
          <a:lstStyle/>
          <a:p>
            <a:pPr>
              <a:buFont typeface="Wingdings" pitchFamily="2" charset="2"/>
              <a:buNone/>
            </a:pPr>
            <a:r>
              <a:rPr lang="en-US" altLang="zh-CN" sz="2400" u="sng" dirty="0">
                <a:solidFill>
                  <a:srgbClr val="FF0000"/>
                </a:solidFill>
                <a:ea typeface="宋体" pitchFamily="2" charset="-122"/>
              </a:rPr>
              <a:t>human protocols:</a:t>
            </a:r>
            <a:endParaRPr lang="en-US" altLang="zh-CN" sz="2400" dirty="0">
              <a:ea typeface="宋体" pitchFamily="2" charset="-122"/>
            </a:endParaRPr>
          </a:p>
          <a:p>
            <a:r>
              <a:rPr lang="en-US" altLang="zh-CN" sz="2400" dirty="0">
                <a:ea typeface="宋体" pitchFamily="2" charset="-122"/>
              </a:rPr>
              <a:t>“what’s the time?”</a:t>
            </a:r>
          </a:p>
          <a:p>
            <a:r>
              <a:rPr lang="en-US" altLang="zh-CN" sz="2400" dirty="0">
                <a:ea typeface="宋体" pitchFamily="2" charset="-122"/>
              </a:rPr>
              <a:t>“I have a question”</a:t>
            </a:r>
          </a:p>
          <a:p>
            <a:r>
              <a:rPr lang="en-US" altLang="zh-CN" sz="2400" dirty="0">
                <a:ea typeface="宋体" pitchFamily="2" charset="-122"/>
              </a:rPr>
              <a:t>introductions</a:t>
            </a:r>
            <a:endParaRPr lang="en-US" altLang="zh-CN" dirty="0">
              <a:ea typeface="宋体" pitchFamily="2" charset="-122"/>
            </a:endParaRPr>
          </a:p>
          <a:p>
            <a:pPr lvl="1"/>
            <a:endParaRPr lang="en-US" altLang="zh-CN" sz="2000" dirty="0">
              <a:ea typeface="宋体" pitchFamily="2" charset="-122"/>
            </a:endParaRPr>
          </a:p>
          <a:p>
            <a:pPr>
              <a:buNone/>
            </a:pPr>
            <a:r>
              <a:rPr lang="zh-CN" altLang="en-US" sz="2400" dirty="0">
                <a:ea typeface="宋体" pitchFamily="2" charset="-122"/>
              </a:rPr>
              <a:t>语法：数据与控制信息的结构或格式 </a:t>
            </a:r>
            <a:endParaRPr lang="en-US" altLang="zh-CN" sz="2400" dirty="0">
              <a:ea typeface="宋体" pitchFamily="2" charset="-122"/>
            </a:endParaRPr>
          </a:p>
          <a:p>
            <a:pPr>
              <a:buNone/>
            </a:pPr>
            <a:r>
              <a:rPr lang="zh-CN" altLang="en-US" sz="2400" dirty="0">
                <a:ea typeface="宋体" pitchFamily="2" charset="-122"/>
              </a:rPr>
              <a:t>语义：完成何种动作以及做出何种响应</a:t>
            </a:r>
            <a:endParaRPr lang="en-US" altLang="zh-CN" sz="2400" dirty="0">
              <a:ea typeface="宋体" pitchFamily="2" charset="-122"/>
            </a:endParaRPr>
          </a:p>
          <a:p>
            <a:pPr>
              <a:buFont typeface="Wingdings" pitchFamily="2" charset="2"/>
              <a:buNone/>
            </a:pPr>
            <a:r>
              <a:rPr lang="zh-CN" altLang="en-US" sz="2400" dirty="0">
                <a:ea typeface="宋体" pitchFamily="2" charset="-122"/>
              </a:rPr>
              <a:t>次序（时序）：事件顺序</a:t>
            </a:r>
            <a:r>
              <a:rPr lang="en-US" altLang="zh-CN" sz="2400" dirty="0">
                <a:ea typeface="宋体" pitchFamily="2" charset="-122"/>
              </a:rPr>
              <a:t>… </a:t>
            </a:r>
          </a:p>
        </p:txBody>
      </p:sp>
      <p:sp>
        <p:nvSpPr>
          <p:cNvPr id="39942" name="Rectangle 4"/>
          <p:cNvSpPr>
            <a:spLocks noGrp="1" noChangeArrowheads="1"/>
          </p:cNvSpPr>
          <p:nvPr>
            <p:ph type="body" sz="half" idx="2"/>
          </p:nvPr>
        </p:nvSpPr>
        <p:spPr>
          <a:xfrm>
            <a:off x="4495800" y="1371600"/>
            <a:ext cx="3810000" cy="2590800"/>
          </a:xfrm>
        </p:spPr>
        <p:txBody>
          <a:bodyPr/>
          <a:lstStyle/>
          <a:p>
            <a:pPr>
              <a:buFont typeface="Wingdings" pitchFamily="2" charset="2"/>
              <a:buNone/>
            </a:pPr>
            <a:r>
              <a:rPr lang="en-US" altLang="zh-CN" sz="2400" u="sng">
                <a:solidFill>
                  <a:srgbClr val="FF0000"/>
                </a:solidFill>
                <a:ea typeface="宋体" pitchFamily="2" charset="-122"/>
              </a:rPr>
              <a:t>network protocols:</a:t>
            </a:r>
            <a:endParaRPr lang="en-US" altLang="zh-CN" sz="2400">
              <a:ea typeface="宋体" pitchFamily="2" charset="-122"/>
            </a:endParaRPr>
          </a:p>
          <a:p>
            <a:r>
              <a:rPr lang="en-US" altLang="zh-CN" sz="2400">
                <a:ea typeface="宋体" pitchFamily="2" charset="-122"/>
              </a:rPr>
              <a:t>machines rather than humans</a:t>
            </a:r>
          </a:p>
          <a:p>
            <a:r>
              <a:rPr lang="en-US" altLang="zh-CN" sz="2400">
                <a:ea typeface="宋体" pitchFamily="2" charset="-122"/>
              </a:rPr>
              <a:t>all communication activity in Internet governed by protocols</a:t>
            </a:r>
          </a:p>
        </p:txBody>
      </p:sp>
      <p:sp>
        <p:nvSpPr>
          <p:cNvPr id="39943" name="Rectangle 5"/>
          <p:cNvSpPr>
            <a:spLocks noChangeArrowheads="1"/>
          </p:cNvSpPr>
          <p:nvPr/>
        </p:nvSpPr>
        <p:spPr bwMode="auto">
          <a:xfrm>
            <a:off x="4343400" y="3962400"/>
            <a:ext cx="4267200" cy="2362200"/>
          </a:xfrm>
          <a:prstGeom prst="rect">
            <a:avLst/>
          </a:prstGeom>
          <a:noFill/>
          <a:ln w="9525">
            <a:noFill/>
            <a:miter lim="800000"/>
            <a:headEnd/>
            <a:tailEnd/>
          </a:ln>
        </p:spPr>
        <p:txBody>
          <a:bodyPr/>
          <a:lstStyle/>
          <a:p>
            <a:pPr marL="342900" indent="-342900" algn="ctr">
              <a:spcBef>
                <a:spcPct val="20000"/>
              </a:spcBef>
              <a:buClr>
                <a:schemeClr val="accent2"/>
              </a:buClr>
              <a:buSzPct val="85000"/>
              <a:buFont typeface="Wingdings" pitchFamily="2" charset="2"/>
              <a:buNone/>
            </a:pPr>
            <a:r>
              <a:rPr lang="en-US" altLang="zh-CN" i="1">
                <a:latin typeface="Comic Sans MS" pitchFamily="66" charset="0"/>
                <a:ea typeface="宋体" pitchFamily="2" charset="-122"/>
              </a:rPr>
              <a:t>protocols define format, order of msgs sent and received among network entities, and actions taken on msg transmission, receipt</a:t>
            </a:r>
            <a:r>
              <a:rPr lang="en-US" altLang="zh-CN" i="1">
                <a:solidFill>
                  <a:srgbClr val="FF0000"/>
                </a:solidFill>
                <a:latin typeface="Comic Sans MS" pitchFamily="66" charset="0"/>
                <a:ea typeface="宋体" pitchFamily="2" charset="-122"/>
              </a:rPr>
              <a:t> </a:t>
            </a:r>
          </a:p>
        </p:txBody>
      </p:sp>
      <p:sp>
        <p:nvSpPr>
          <p:cNvPr id="39944" name="Rectangle 6"/>
          <p:cNvSpPr>
            <a:spLocks noChangeArrowheads="1"/>
          </p:cNvSpPr>
          <p:nvPr/>
        </p:nvSpPr>
        <p:spPr bwMode="auto">
          <a:xfrm>
            <a:off x="4495800" y="3962400"/>
            <a:ext cx="4343400" cy="2362200"/>
          </a:xfrm>
          <a:prstGeom prst="rect">
            <a:avLst/>
          </a:prstGeom>
          <a:noFill/>
          <a:ln w="19050">
            <a:solidFill>
              <a:schemeClr val="accent2"/>
            </a:solidFill>
            <a:miter lim="800000"/>
            <a:headEnd/>
            <a:tailEnd/>
          </a:ln>
        </p:spPr>
        <p:txBody>
          <a:bodyPr wrap="none" anchor="ctr"/>
          <a:lstStyle/>
          <a:p>
            <a:endParaRPr lang="zh-CN" altLang="en-US">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100" name="Slide Number Placeholder 6"/>
          <p:cNvSpPr>
            <a:spLocks noGrp="1"/>
          </p:cNvSpPr>
          <p:nvPr>
            <p:ph type="sldNum" sz="quarter" idx="12"/>
          </p:nvPr>
        </p:nvSpPr>
        <p:spPr>
          <a:noFill/>
        </p:spPr>
        <p:txBody>
          <a:bodyPr/>
          <a:lstStyle/>
          <a:p>
            <a:r>
              <a:rPr lang="en-US" altLang="zh-CN"/>
              <a:t>1-</a:t>
            </a:r>
            <a:fld id="{29B3277E-A75C-4340-9EAE-902FF4172489}" type="slidenum">
              <a:rPr lang="en-US" altLang="zh-CN" smtClean="0"/>
              <a:pPr/>
              <a:t>12</a:t>
            </a:fld>
            <a:endParaRPr lang="en-US" altLang="zh-CN"/>
          </a:p>
        </p:txBody>
      </p:sp>
      <p:sp>
        <p:nvSpPr>
          <p:cNvPr id="4101"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What’s a protocol?</a:t>
            </a:r>
          </a:p>
        </p:txBody>
      </p:sp>
      <p:sp>
        <p:nvSpPr>
          <p:cNvPr id="4102" name="Rectangle 3"/>
          <p:cNvSpPr>
            <a:spLocks noGrp="1" noChangeArrowheads="1"/>
          </p:cNvSpPr>
          <p:nvPr>
            <p:ph type="body" sz="half" idx="1"/>
          </p:nvPr>
        </p:nvSpPr>
        <p:spPr>
          <a:xfrm>
            <a:off x="533400" y="1371600"/>
            <a:ext cx="8153400" cy="685800"/>
          </a:xfrm>
        </p:spPr>
        <p:txBody>
          <a:bodyPr/>
          <a:lstStyle/>
          <a:p>
            <a:pPr>
              <a:buFont typeface="Wingdings" pitchFamily="2" charset="2"/>
              <a:buNone/>
            </a:pPr>
            <a:r>
              <a:rPr lang="en-US" altLang="zh-CN" sz="2400">
                <a:ea typeface="宋体" pitchFamily="2" charset="-122"/>
              </a:rPr>
              <a:t>a human protocol and a computer network protocol:</a:t>
            </a:r>
          </a:p>
          <a:p>
            <a:pPr>
              <a:buFont typeface="Wingdings" pitchFamily="2" charset="2"/>
              <a:buNone/>
            </a:pPr>
            <a:endParaRPr lang="zh-CN" altLang="en-US" sz="2400">
              <a:ea typeface="宋体" pitchFamily="2" charset="-122"/>
            </a:endParaRPr>
          </a:p>
        </p:txBody>
      </p:sp>
      <p:sp>
        <p:nvSpPr>
          <p:cNvPr id="4103" name="Rectangle 8"/>
          <p:cNvSpPr>
            <a:spLocks noChangeArrowheads="1"/>
          </p:cNvSpPr>
          <p:nvPr/>
        </p:nvSpPr>
        <p:spPr bwMode="auto">
          <a:xfrm>
            <a:off x="685800" y="5943600"/>
            <a:ext cx="4419600" cy="533400"/>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altLang="zh-CN" u="sng">
                <a:solidFill>
                  <a:srgbClr val="FF0000"/>
                </a:solidFill>
                <a:latin typeface="Comic Sans MS" pitchFamily="66" charset="0"/>
                <a:ea typeface="宋体" pitchFamily="2" charset="-122"/>
              </a:rPr>
              <a:t>Q:</a:t>
            </a:r>
            <a:r>
              <a:rPr lang="en-US" altLang="zh-CN">
                <a:latin typeface="Comic Sans MS" pitchFamily="66" charset="0"/>
                <a:ea typeface="宋体" pitchFamily="2" charset="-122"/>
              </a:rPr>
              <a:t> Other human protocols? </a:t>
            </a:r>
          </a:p>
        </p:txBody>
      </p:sp>
      <p:sp>
        <p:nvSpPr>
          <p:cNvPr id="4104" name="Line 10"/>
          <p:cNvSpPr>
            <a:spLocks noChangeShapeType="1"/>
          </p:cNvSpPr>
          <p:nvPr/>
        </p:nvSpPr>
        <p:spPr bwMode="auto">
          <a:xfrm>
            <a:off x="1257300" y="2771775"/>
            <a:ext cx="1762125" cy="276225"/>
          </a:xfrm>
          <a:prstGeom prst="line">
            <a:avLst/>
          </a:prstGeom>
          <a:noFill/>
          <a:ln w="28575">
            <a:solidFill>
              <a:srgbClr val="FF0000"/>
            </a:solidFill>
            <a:round/>
            <a:headEnd/>
            <a:tailEnd type="triangle" w="med" len="med"/>
          </a:ln>
        </p:spPr>
        <p:txBody>
          <a:bodyPr wrap="none" anchor="ctr"/>
          <a:lstStyle/>
          <a:p>
            <a:endParaRPr lang="zh-CN" altLang="en-US"/>
          </a:p>
        </p:txBody>
      </p:sp>
      <p:grpSp>
        <p:nvGrpSpPr>
          <p:cNvPr id="4105" name="Group 16"/>
          <p:cNvGrpSpPr>
            <a:grpSpLocks/>
          </p:cNvGrpSpPr>
          <p:nvPr/>
        </p:nvGrpSpPr>
        <p:grpSpPr bwMode="auto">
          <a:xfrm>
            <a:off x="7173913" y="2917825"/>
            <a:ext cx="355600" cy="933450"/>
            <a:chOff x="4180" y="783"/>
            <a:chExt cx="150" cy="307"/>
          </a:xfrm>
        </p:grpSpPr>
        <p:sp>
          <p:nvSpPr>
            <p:cNvPr id="4137" name="AutoShape 1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4138" name="Rectangle 1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4139"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40"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41" name="Line 2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4142" name="Line 2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4143"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4144" name="Rectangle 2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aphicFrame>
        <p:nvGraphicFramePr>
          <p:cNvPr id="4098" name="Object 26"/>
          <p:cNvGraphicFramePr>
            <a:graphicFrameLocks noChangeAspect="1"/>
          </p:cNvGraphicFramePr>
          <p:nvPr/>
        </p:nvGraphicFramePr>
        <p:xfrm>
          <a:off x="4543425" y="2632075"/>
          <a:ext cx="622300" cy="500063"/>
        </p:xfrm>
        <a:graphic>
          <a:graphicData uri="http://schemas.openxmlformats.org/presentationml/2006/ole">
            <mc:AlternateContent xmlns:mc="http://schemas.openxmlformats.org/markup-compatibility/2006">
              <mc:Choice xmlns:v="urn:schemas-microsoft-com:vml" Requires="v">
                <p:oleObj spid="_x0000_s4098" name="Clip" r:id="rId4" imgW="1305000" imgH="1085760" progId="">
                  <p:embed/>
                </p:oleObj>
              </mc:Choice>
              <mc:Fallback>
                <p:oleObj name="Clip" r:id="rId4" imgW="1305000" imgH="1085760" progId="">
                  <p:embed/>
                  <p:pic>
                    <p:nvPicPr>
                      <p:cNvPr id="409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25" y="2632075"/>
                        <a:ext cx="6223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06" name="Picture 62" descr="Alice"/>
          <p:cNvPicPr>
            <a:picLocks noChangeAspect="1" noChangeArrowheads="1"/>
          </p:cNvPicPr>
          <p:nvPr/>
        </p:nvPicPr>
        <p:blipFill>
          <a:blip r:embed="rId6"/>
          <a:srcRect/>
          <a:stretch>
            <a:fillRect/>
          </a:stretch>
        </p:blipFill>
        <p:spPr bwMode="auto">
          <a:xfrm>
            <a:off x="709613" y="2376488"/>
            <a:ext cx="561975" cy="693737"/>
          </a:xfrm>
          <a:prstGeom prst="rect">
            <a:avLst/>
          </a:prstGeom>
          <a:noFill/>
          <a:ln w="9525">
            <a:noFill/>
            <a:miter lim="800000"/>
            <a:headEnd/>
            <a:tailEnd/>
          </a:ln>
        </p:spPr>
      </p:pic>
      <p:pic>
        <p:nvPicPr>
          <p:cNvPr id="4107" name="Picture 63" descr="Bob"/>
          <p:cNvPicPr>
            <a:picLocks noChangeAspect="1" noChangeArrowheads="1"/>
          </p:cNvPicPr>
          <p:nvPr/>
        </p:nvPicPr>
        <p:blipFill>
          <a:blip r:embed="rId7"/>
          <a:srcRect/>
          <a:stretch>
            <a:fillRect/>
          </a:stretch>
        </p:blipFill>
        <p:spPr bwMode="auto">
          <a:xfrm>
            <a:off x="3128963" y="2771775"/>
            <a:ext cx="676275" cy="690563"/>
          </a:xfrm>
          <a:prstGeom prst="rect">
            <a:avLst/>
          </a:prstGeom>
          <a:noFill/>
          <a:ln w="9525">
            <a:noFill/>
            <a:miter lim="800000"/>
            <a:headEnd/>
            <a:tailEnd/>
          </a:ln>
        </p:spPr>
      </p:pic>
      <p:sp>
        <p:nvSpPr>
          <p:cNvPr id="4108" name="Text Box 64"/>
          <p:cNvSpPr txBox="1">
            <a:spLocks noChangeArrowheads="1"/>
          </p:cNvSpPr>
          <p:nvPr/>
        </p:nvSpPr>
        <p:spPr bwMode="auto">
          <a:xfrm>
            <a:off x="1698625" y="2484438"/>
            <a:ext cx="503238" cy="457200"/>
          </a:xfrm>
          <a:prstGeom prst="rect">
            <a:avLst/>
          </a:prstGeom>
          <a:noFill/>
          <a:ln w="9525">
            <a:noFill/>
            <a:miter lim="800000"/>
            <a:headEnd/>
            <a:tailEnd/>
          </a:ln>
        </p:spPr>
        <p:txBody>
          <a:bodyPr wrap="none">
            <a:spAutoFit/>
          </a:bodyPr>
          <a:lstStyle/>
          <a:p>
            <a:r>
              <a:rPr lang="en-US" altLang="zh-CN">
                <a:solidFill>
                  <a:srgbClr val="FF0000"/>
                </a:solidFill>
                <a:latin typeface="Comic Sans MS" pitchFamily="66" charset="0"/>
                <a:ea typeface="宋体" pitchFamily="2" charset="-122"/>
              </a:rPr>
              <a:t>Hi</a:t>
            </a:r>
            <a:endParaRPr lang="en-US" altLang="zh-CN">
              <a:ea typeface="宋体" pitchFamily="2" charset="-122"/>
            </a:endParaRPr>
          </a:p>
        </p:txBody>
      </p:sp>
      <p:sp>
        <p:nvSpPr>
          <p:cNvPr id="4109" name="Line 66"/>
          <p:cNvSpPr>
            <a:spLocks noChangeShapeType="1"/>
          </p:cNvSpPr>
          <p:nvPr/>
        </p:nvSpPr>
        <p:spPr bwMode="auto">
          <a:xfrm flipV="1">
            <a:off x="971550" y="3352800"/>
            <a:ext cx="2085975" cy="361950"/>
          </a:xfrm>
          <a:prstGeom prst="line">
            <a:avLst/>
          </a:prstGeom>
          <a:noFill/>
          <a:ln w="28575">
            <a:solidFill>
              <a:srgbClr val="FF0000"/>
            </a:solidFill>
            <a:round/>
            <a:headEnd type="triangle" w="med" len="med"/>
            <a:tailEnd/>
          </a:ln>
        </p:spPr>
        <p:txBody>
          <a:bodyPr wrap="none" anchor="ctr"/>
          <a:lstStyle/>
          <a:p>
            <a:endParaRPr lang="zh-CN" altLang="en-US"/>
          </a:p>
        </p:txBody>
      </p:sp>
      <p:sp>
        <p:nvSpPr>
          <p:cNvPr id="4110" name="Text Box 67"/>
          <p:cNvSpPr txBox="1">
            <a:spLocks noChangeArrowheads="1"/>
          </p:cNvSpPr>
          <p:nvPr/>
        </p:nvSpPr>
        <p:spPr bwMode="auto">
          <a:xfrm>
            <a:off x="1689100" y="3141663"/>
            <a:ext cx="503238" cy="457200"/>
          </a:xfrm>
          <a:prstGeom prst="rect">
            <a:avLst/>
          </a:prstGeom>
          <a:noFill/>
          <a:ln w="9525">
            <a:noFill/>
            <a:miter lim="800000"/>
            <a:headEnd/>
            <a:tailEnd/>
          </a:ln>
        </p:spPr>
        <p:txBody>
          <a:bodyPr wrap="none">
            <a:spAutoFit/>
          </a:bodyPr>
          <a:lstStyle/>
          <a:p>
            <a:r>
              <a:rPr lang="en-US" altLang="zh-CN">
                <a:solidFill>
                  <a:srgbClr val="FF0000"/>
                </a:solidFill>
                <a:latin typeface="Comic Sans MS" pitchFamily="66" charset="0"/>
                <a:ea typeface="宋体" pitchFamily="2" charset="-122"/>
              </a:rPr>
              <a:t>Hi</a:t>
            </a:r>
            <a:endParaRPr lang="en-US" altLang="zh-CN">
              <a:ea typeface="宋体" pitchFamily="2" charset="-122"/>
            </a:endParaRPr>
          </a:p>
        </p:txBody>
      </p:sp>
      <p:sp>
        <p:nvSpPr>
          <p:cNvPr id="4111" name="Line 70"/>
          <p:cNvSpPr>
            <a:spLocks noChangeShapeType="1"/>
          </p:cNvSpPr>
          <p:nvPr/>
        </p:nvSpPr>
        <p:spPr bwMode="auto">
          <a:xfrm>
            <a:off x="933450" y="3762375"/>
            <a:ext cx="2162175" cy="438150"/>
          </a:xfrm>
          <a:prstGeom prst="line">
            <a:avLst/>
          </a:prstGeom>
          <a:noFill/>
          <a:ln w="28575">
            <a:solidFill>
              <a:srgbClr val="FF0000"/>
            </a:solidFill>
            <a:round/>
            <a:headEnd/>
            <a:tailEnd type="triangle" w="med" len="med"/>
          </a:ln>
        </p:spPr>
        <p:txBody>
          <a:bodyPr wrap="none" anchor="ctr"/>
          <a:lstStyle/>
          <a:p>
            <a:endParaRPr lang="zh-CN" altLang="en-US"/>
          </a:p>
        </p:txBody>
      </p:sp>
      <p:grpSp>
        <p:nvGrpSpPr>
          <p:cNvPr id="4112" name="Group 72"/>
          <p:cNvGrpSpPr>
            <a:grpSpLocks/>
          </p:cNvGrpSpPr>
          <p:nvPr/>
        </p:nvGrpSpPr>
        <p:grpSpPr bwMode="auto">
          <a:xfrm>
            <a:off x="1322388" y="3694113"/>
            <a:ext cx="1090612" cy="701675"/>
            <a:chOff x="737" y="2747"/>
            <a:chExt cx="687" cy="442"/>
          </a:xfrm>
        </p:grpSpPr>
        <p:sp>
          <p:nvSpPr>
            <p:cNvPr id="4135" name="Rectangle 71"/>
            <p:cNvSpPr>
              <a:spLocks noChangeArrowheads="1"/>
            </p:cNvSpPr>
            <p:nvPr/>
          </p:nvSpPr>
          <p:spPr bwMode="auto">
            <a:xfrm>
              <a:off x="786" y="2790"/>
              <a:ext cx="588" cy="348"/>
            </a:xfrm>
            <a:prstGeom prst="rect">
              <a:avLst/>
            </a:prstGeom>
            <a:noFill/>
            <a:ln w="9525">
              <a:noFill/>
              <a:miter lim="800000"/>
              <a:headEnd/>
              <a:tailEnd/>
            </a:ln>
          </p:spPr>
          <p:txBody>
            <a:bodyPr wrap="none" anchor="ctr"/>
            <a:lstStyle/>
            <a:p>
              <a:endParaRPr lang="zh-CN" altLang="en-US">
                <a:ea typeface="宋体" pitchFamily="2" charset="-122"/>
              </a:endParaRPr>
            </a:p>
          </p:txBody>
        </p:sp>
        <p:sp>
          <p:nvSpPr>
            <p:cNvPr id="4136" name="Text Box 69"/>
            <p:cNvSpPr txBox="1">
              <a:spLocks noChangeArrowheads="1"/>
            </p:cNvSpPr>
            <p:nvPr/>
          </p:nvSpPr>
          <p:spPr bwMode="auto">
            <a:xfrm>
              <a:off x="737" y="2747"/>
              <a:ext cx="687" cy="442"/>
            </a:xfrm>
            <a:prstGeom prst="rect">
              <a:avLst/>
            </a:prstGeom>
            <a:solidFill>
              <a:schemeClr val="bg1"/>
            </a:solidFill>
            <a:ln w="9525">
              <a:noFill/>
              <a:miter lim="800000"/>
              <a:headEnd/>
              <a:tailEnd/>
            </a:ln>
          </p:spPr>
          <p:txBody>
            <a:bodyPr wrap="none">
              <a:spAutoFit/>
            </a:bodyPr>
            <a:lstStyle/>
            <a:p>
              <a:pPr algn="ctr"/>
              <a:r>
                <a:rPr lang="en-US" altLang="zh-CN" sz="2000">
                  <a:solidFill>
                    <a:srgbClr val="FF0000"/>
                  </a:solidFill>
                  <a:latin typeface="Comic Sans MS" pitchFamily="66" charset="0"/>
                  <a:ea typeface="宋体" pitchFamily="2" charset="-122"/>
                </a:rPr>
                <a:t>Got the</a:t>
              </a:r>
            </a:p>
            <a:p>
              <a:pPr algn="ctr"/>
              <a:r>
                <a:rPr lang="en-US" altLang="zh-CN" sz="2000">
                  <a:solidFill>
                    <a:srgbClr val="FF0000"/>
                  </a:solidFill>
                  <a:latin typeface="Comic Sans MS" pitchFamily="66" charset="0"/>
                  <a:ea typeface="宋体" pitchFamily="2" charset="-122"/>
                </a:rPr>
                <a:t>time?</a:t>
              </a:r>
              <a:endParaRPr lang="en-US" altLang="zh-CN" sz="2000">
                <a:ea typeface="宋体" pitchFamily="2" charset="-122"/>
              </a:endParaRPr>
            </a:p>
          </p:txBody>
        </p:sp>
      </p:grpSp>
      <p:sp>
        <p:nvSpPr>
          <p:cNvPr id="4113" name="Line 73"/>
          <p:cNvSpPr>
            <a:spLocks noChangeShapeType="1"/>
          </p:cNvSpPr>
          <p:nvPr/>
        </p:nvSpPr>
        <p:spPr bwMode="auto">
          <a:xfrm flipV="1">
            <a:off x="1095375" y="4333875"/>
            <a:ext cx="1952625" cy="333375"/>
          </a:xfrm>
          <a:prstGeom prst="line">
            <a:avLst/>
          </a:prstGeom>
          <a:noFill/>
          <a:ln w="28575">
            <a:solidFill>
              <a:srgbClr val="FF0000"/>
            </a:solidFill>
            <a:round/>
            <a:headEnd type="triangle" w="med" len="med"/>
            <a:tailEnd/>
          </a:ln>
        </p:spPr>
        <p:txBody>
          <a:bodyPr wrap="none" anchor="ctr"/>
          <a:lstStyle/>
          <a:p>
            <a:endParaRPr lang="zh-CN" altLang="en-US"/>
          </a:p>
        </p:txBody>
      </p:sp>
      <p:grpSp>
        <p:nvGrpSpPr>
          <p:cNvPr id="4114" name="Group 76"/>
          <p:cNvGrpSpPr>
            <a:grpSpLocks/>
          </p:cNvGrpSpPr>
          <p:nvPr/>
        </p:nvGrpSpPr>
        <p:grpSpPr bwMode="auto">
          <a:xfrm>
            <a:off x="1431925" y="4360863"/>
            <a:ext cx="831850" cy="457200"/>
            <a:chOff x="1046" y="2771"/>
            <a:chExt cx="524" cy="288"/>
          </a:xfrm>
        </p:grpSpPr>
        <p:sp>
          <p:nvSpPr>
            <p:cNvPr id="4133" name="Rectangle 75"/>
            <p:cNvSpPr>
              <a:spLocks noChangeArrowheads="1"/>
            </p:cNvSpPr>
            <p:nvPr/>
          </p:nvSpPr>
          <p:spPr bwMode="auto">
            <a:xfrm>
              <a:off x="1104" y="2820"/>
              <a:ext cx="444" cy="186"/>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sp>
          <p:nvSpPr>
            <p:cNvPr id="4134" name="Text Box 74"/>
            <p:cNvSpPr txBox="1">
              <a:spLocks noChangeArrowheads="1"/>
            </p:cNvSpPr>
            <p:nvPr/>
          </p:nvSpPr>
          <p:spPr bwMode="auto">
            <a:xfrm>
              <a:off x="1046" y="2771"/>
              <a:ext cx="524" cy="288"/>
            </a:xfrm>
            <a:prstGeom prst="rect">
              <a:avLst/>
            </a:prstGeom>
            <a:noFill/>
            <a:ln w="9525">
              <a:noFill/>
              <a:miter lim="800000"/>
              <a:headEnd/>
              <a:tailEnd/>
            </a:ln>
          </p:spPr>
          <p:txBody>
            <a:bodyPr wrap="none">
              <a:spAutoFit/>
            </a:bodyPr>
            <a:lstStyle/>
            <a:p>
              <a:r>
                <a:rPr lang="en-US" altLang="zh-CN">
                  <a:solidFill>
                    <a:srgbClr val="FF0000"/>
                  </a:solidFill>
                  <a:latin typeface="Comic Sans MS" pitchFamily="66" charset="0"/>
                  <a:ea typeface="宋体" pitchFamily="2" charset="-122"/>
                </a:rPr>
                <a:t>2:00</a:t>
              </a:r>
              <a:endParaRPr lang="en-US" altLang="zh-CN">
                <a:ea typeface="宋体" pitchFamily="2" charset="-122"/>
              </a:endParaRPr>
            </a:p>
          </p:txBody>
        </p:sp>
      </p:grpSp>
      <p:sp>
        <p:nvSpPr>
          <p:cNvPr id="4115" name="Text Box 78"/>
          <p:cNvSpPr txBox="1">
            <a:spLocks noChangeArrowheads="1"/>
          </p:cNvSpPr>
          <p:nvPr/>
        </p:nvSpPr>
        <p:spPr bwMode="auto">
          <a:xfrm>
            <a:off x="5222875" y="2713038"/>
            <a:ext cx="1974850" cy="701675"/>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TCP connection</a:t>
            </a:r>
          </a:p>
          <a:p>
            <a:r>
              <a:rPr lang="en-US" altLang="zh-CN" sz="2000">
                <a:solidFill>
                  <a:srgbClr val="FF0000"/>
                </a:solidFill>
                <a:latin typeface="Comic Sans MS" pitchFamily="66" charset="0"/>
                <a:ea typeface="宋体" pitchFamily="2" charset="-122"/>
              </a:rPr>
              <a:t> request</a:t>
            </a:r>
            <a:endParaRPr lang="en-US" altLang="zh-CN">
              <a:ea typeface="宋体" pitchFamily="2" charset="-122"/>
            </a:endParaRPr>
          </a:p>
        </p:txBody>
      </p:sp>
      <p:sp>
        <p:nvSpPr>
          <p:cNvPr id="4116" name="Line 85"/>
          <p:cNvSpPr>
            <a:spLocks noChangeShapeType="1"/>
          </p:cNvSpPr>
          <p:nvPr/>
        </p:nvSpPr>
        <p:spPr bwMode="auto">
          <a:xfrm flipV="1">
            <a:off x="4943475" y="4648200"/>
            <a:ext cx="2343150" cy="428625"/>
          </a:xfrm>
          <a:prstGeom prst="line">
            <a:avLst/>
          </a:prstGeom>
          <a:noFill/>
          <a:ln w="28575">
            <a:solidFill>
              <a:srgbClr val="FF0000"/>
            </a:solidFill>
            <a:round/>
            <a:headEnd type="triangle" w="med" len="med"/>
            <a:tailEnd/>
          </a:ln>
        </p:spPr>
        <p:txBody>
          <a:bodyPr wrap="none" anchor="ctr"/>
          <a:lstStyle/>
          <a:p>
            <a:endParaRPr lang="zh-CN" altLang="en-US"/>
          </a:p>
        </p:txBody>
      </p:sp>
      <p:sp>
        <p:nvSpPr>
          <p:cNvPr id="4117" name="Line 89"/>
          <p:cNvSpPr>
            <a:spLocks noChangeShapeType="1"/>
          </p:cNvSpPr>
          <p:nvPr/>
        </p:nvSpPr>
        <p:spPr bwMode="auto">
          <a:xfrm>
            <a:off x="5219700" y="2981325"/>
            <a:ext cx="1762125" cy="276225"/>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4118" name="Line 90"/>
          <p:cNvSpPr>
            <a:spLocks noChangeShapeType="1"/>
          </p:cNvSpPr>
          <p:nvPr/>
        </p:nvSpPr>
        <p:spPr bwMode="auto">
          <a:xfrm flipV="1">
            <a:off x="4895850" y="3476625"/>
            <a:ext cx="2085975" cy="361950"/>
          </a:xfrm>
          <a:prstGeom prst="line">
            <a:avLst/>
          </a:prstGeom>
          <a:noFill/>
          <a:ln w="28575">
            <a:solidFill>
              <a:srgbClr val="FF0000"/>
            </a:solidFill>
            <a:round/>
            <a:headEnd type="triangle" w="med" len="med"/>
            <a:tailEnd/>
          </a:ln>
        </p:spPr>
        <p:txBody>
          <a:bodyPr wrap="none" anchor="ctr"/>
          <a:lstStyle/>
          <a:p>
            <a:endParaRPr lang="zh-CN" altLang="en-US"/>
          </a:p>
        </p:txBody>
      </p:sp>
      <p:grpSp>
        <p:nvGrpSpPr>
          <p:cNvPr id="4119" name="Group 93"/>
          <p:cNvGrpSpPr>
            <a:grpSpLocks/>
          </p:cNvGrpSpPr>
          <p:nvPr/>
        </p:nvGrpSpPr>
        <p:grpSpPr bwMode="auto">
          <a:xfrm>
            <a:off x="5156200" y="3408363"/>
            <a:ext cx="1974850" cy="701675"/>
            <a:chOff x="3248" y="2147"/>
            <a:chExt cx="1244" cy="442"/>
          </a:xfrm>
        </p:grpSpPr>
        <p:sp>
          <p:nvSpPr>
            <p:cNvPr id="4131" name="Rectangle 92"/>
            <p:cNvSpPr>
              <a:spLocks noChangeArrowheads="1"/>
            </p:cNvSpPr>
            <p:nvPr/>
          </p:nvSpPr>
          <p:spPr bwMode="auto">
            <a:xfrm>
              <a:off x="3306" y="2190"/>
              <a:ext cx="906" cy="180"/>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sp>
          <p:nvSpPr>
            <p:cNvPr id="4132" name="Text Box 91"/>
            <p:cNvSpPr txBox="1">
              <a:spLocks noChangeArrowheads="1"/>
            </p:cNvSpPr>
            <p:nvPr/>
          </p:nvSpPr>
          <p:spPr bwMode="auto">
            <a:xfrm>
              <a:off x="3248" y="2147"/>
              <a:ext cx="1244" cy="442"/>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TCP connection</a:t>
              </a:r>
            </a:p>
            <a:p>
              <a:r>
                <a:rPr lang="en-US" altLang="zh-CN" sz="2000">
                  <a:solidFill>
                    <a:srgbClr val="FF0000"/>
                  </a:solidFill>
                  <a:latin typeface="Comic Sans MS" pitchFamily="66" charset="0"/>
                  <a:ea typeface="宋体" pitchFamily="2" charset="-122"/>
                </a:rPr>
                <a:t>response</a:t>
              </a:r>
              <a:endParaRPr lang="en-US" altLang="zh-CN">
                <a:ea typeface="宋体" pitchFamily="2" charset="-122"/>
              </a:endParaRPr>
            </a:p>
          </p:txBody>
        </p:sp>
      </p:grpSp>
      <p:sp>
        <p:nvSpPr>
          <p:cNvPr id="4120" name="Line 94"/>
          <p:cNvSpPr>
            <a:spLocks noChangeShapeType="1"/>
          </p:cNvSpPr>
          <p:nvPr/>
        </p:nvSpPr>
        <p:spPr bwMode="auto">
          <a:xfrm>
            <a:off x="4943475" y="4086225"/>
            <a:ext cx="2400300" cy="419100"/>
          </a:xfrm>
          <a:prstGeom prst="line">
            <a:avLst/>
          </a:prstGeom>
          <a:noFill/>
          <a:ln w="28575">
            <a:solidFill>
              <a:srgbClr val="FF0000"/>
            </a:solidFill>
            <a:round/>
            <a:headEnd/>
            <a:tailEnd type="triangle" w="med" len="med"/>
          </a:ln>
        </p:spPr>
        <p:txBody>
          <a:bodyPr wrap="none" anchor="ctr"/>
          <a:lstStyle/>
          <a:p>
            <a:endParaRPr lang="zh-CN" altLang="en-US"/>
          </a:p>
        </p:txBody>
      </p:sp>
      <p:grpSp>
        <p:nvGrpSpPr>
          <p:cNvPr id="4121" name="Group 97"/>
          <p:cNvGrpSpPr>
            <a:grpSpLocks/>
          </p:cNvGrpSpPr>
          <p:nvPr/>
        </p:nvGrpSpPr>
        <p:grpSpPr bwMode="auto">
          <a:xfrm>
            <a:off x="5156200" y="4151313"/>
            <a:ext cx="3794125" cy="304800"/>
            <a:chOff x="3212" y="2597"/>
            <a:chExt cx="2390" cy="192"/>
          </a:xfrm>
        </p:grpSpPr>
        <p:sp>
          <p:nvSpPr>
            <p:cNvPr id="4129" name="Rectangle 96"/>
            <p:cNvSpPr>
              <a:spLocks noChangeArrowheads="1"/>
            </p:cNvSpPr>
            <p:nvPr/>
          </p:nvSpPr>
          <p:spPr bwMode="auto">
            <a:xfrm>
              <a:off x="3252" y="2628"/>
              <a:ext cx="2100" cy="114"/>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sp>
          <p:nvSpPr>
            <p:cNvPr id="4130" name="Text Box 95"/>
            <p:cNvSpPr txBox="1">
              <a:spLocks noChangeArrowheads="1"/>
            </p:cNvSpPr>
            <p:nvPr/>
          </p:nvSpPr>
          <p:spPr bwMode="auto">
            <a:xfrm>
              <a:off x="3212" y="2597"/>
              <a:ext cx="2390" cy="192"/>
            </a:xfrm>
            <a:prstGeom prst="rect">
              <a:avLst/>
            </a:prstGeom>
            <a:noFill/>
            <a:ln w="9525">
              <a:noFill/>
              <a:miter lim="800000"/>
              <a:headEnd/>
              <a:tailEnd/>
            </a:ln>
          </p:spPr>
          <p:txBody>
            <a:bodyPr>
              <a:spAutoFit/>
            </a:bodyPr>
            <a:lstStyle/>
            <a:p>
              <a:r>
                <a:rPr lang="en-US" altLang="zh-CN" sz="1400">
                  <a:solidFill>
                    <a:srgbClr val="FF0000"/>
                  </a:solidFill>
                  <a:latin typeface="Comic Sans MS" pitchFamily="66" charset="0"/>
                  <a:ea typeface="宋体" pitchFamily="2" charset="-122"/>
                </a:rPr>
                <a:t>Get http://www.awl.com/kurose-ross</a:t>
              </a:r>
              <a:endParaRPr lang="en-US" altLang="zh-CN">
                <a:ea typeface="宋体" pitchFamily="2" charset="-122"/>
              </a:endParaRPr>
            </a:p>
          </p:txBody>
        </p:sp>
      </p:grpSp>
      <p:grpSp>
        <p:nvGrpSpPr>
          <p:cNvPr id="4122" name="Group 98"/>
          <p:cNvGrpSpPr>
            <a:grpSpLocks/>
          </p:cNvGrpSpPr>
          <p:nvPr/>
        </p:nvGrpSpPr>
        <p:grpSpPr bwMode="auto">
          <a:xfrm>
            <a:off x="5784850" y="4656138"/>
            <a:ext cx="908050" cy="457200"/>
            <a:chOff x="1046" y="2771"/>
            <a:chExt cx="572" cy="288"/>
          </a:xfrm>
        </p:grpSpPr>
        <p:sp>
          <p:nvSpPr>
            <p:cNvPr id="4127" name="Rectangle 99"/>
            <p:cNvSpPr>
              <a:spLocks noChangeArrowheads="1"/>
            </p:cNvSpPr>
            <p:nvPr/>
          </p:nvSpPr>
          <p:spPr bwMode="auto">
            <a:xfrm>
              <a:off x="1104" y="2820"/>
              <a:ext cx="444" cy="186"/>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sp>
          <p:nvSpPr>
            <p:cNvPr id="4128" name="Text Box 100"/>
            <p:cNvSpPr txBox="1">
              <a:spLocks noChangeArrowheads="1"/>
            </p:cNvSpPr>
            <p:nvPr/>
          </p:nvSpPr>
          <p:spPr bwMode="auto">
            <a:xfrm>
              <a:off x="1046" y="2771"/>
              <a:ext cx="572" cy="288"/>
            </a:xfrm>
            <a:prstGeom prst="rect">
              <a:avLst/>
            </a:prstGeom>
            <a:noFill/>
            <a:ln w="9525">
              <a:noFill/>
              <a:miter lim="800000"/>
              <a:headEnd/>
              <a:tailEnd/>
            </a:ln>
          </p:spPr>
          <p:txBody>
            <a:bodyPr wrap="none">
              <a:spAutoFit/>
            </a:bodyPr>
            <a:lstStyle/>
            <a:p>
              <a:r>
                <a:rPr lang="en-US" altLang="zh-CN">
                  <a:solidFill>
                    <a:srgbClr val="FF0000"/>
                  </a:solidFill>
                  <a:latin typeface="Comic Sans MS" pitchFamily="66" charset="0"/>
                  <a:ea typeface="宋体" pitchFamily="2" charset="-122"/>
                </a:rPr>
                <a:t>&lt;file&gt;</a:t>
              </a:r>
              <a:endParaRPr lang="en-US" altLang="zh-CN">
                <a:ea typeface="宋体" pitchFamily="2" charset="-122"/>
              </a:endParaRPr>
            </a:p>
          </p:txBody>
        </p:sp>
      </p:grpSp>
      <p:sp>
        <p:nvSpPr>
          <p:cNvPr id="4123" name="Line 101"/>
          <p:cNvSpPr>
            <a:spLocks noChangeShapeType="1"/>
          </p:cNvSpPr>
          <p:nvPr/>
        </p:nvSpPr>
        <p:spPr bwMode="auto">
          <a:xfrm>
            <a:off x="4057650" y="1962150"/>
            <a:ext cx="0" cy="3857625"/>
          </a:xfrm>
          <a:prstGeom prst="line">
            <a:avLst/>
          </a:prstGeom>
          <a:noFill/>
          <a:ln w="38100">
            <a:solidFill>
              <a:schemeClr val="accent2"/>
            </a:solidFill>
            <a:round/>
            <a:headEnd/>
            <a:tailEnd type="triangle" w="med" len="med"/>
          </a:ln>
        </p:spPr>
        <p:txBody>
          <a:bodyPr wrap="none" anchor="ctr"/>
          <a:lstStyle/>
          <a:p>
            <a:endParaRPr lang="zh-CN" altLang="en-US"/>
          </a:p>
        </p:txBody>
      </p:sp>
      <p:grpSp>
        <p:nvGrpSpPr>
          <p:cNvPr id="4124" name="Group 105"/>
          <p:cNvGrpSpPr>
            <a:grpSpLocks/>
          </p:cNvGrpSpPr>
          <p:nvPr/>
        </p:nvGrpSpPr>
        <p:grpSpPr bwMode="auto">
          <a:xfrm>
            <a:off x="3679825" y="5094288"/>
            <a:ext cx="815975" cy="457200"/>
            <a:chOff x="2198" y="3221"/>
            <a:chExt cx="514" cy="288"/>
          </a:xfrm>
        </p:grpSpPr>
        <p:sp>
          <p:nvSpPr>
            <p:cNvPr id="4125" name="Rectangle 104"/>
            <p:cNvSpPr>
              <a:spLocks noChangeArrowheads="1"/>
            </p:cNvSpPr>
            <p:nvPr/>
          </p:nvSpPr>
          <p:spPr bwMode="auto">
            <a:xfrm>
              <a:off x="2244" y="3282"/>
              <a:ext cx="408" cy="162"/>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sp>
          <p:nvSpPr>
            <p:cNvPr id="4126" name="Text Box 102"/>
            <p:cNvSpPr txBox="1">
              <a:spLocks noChangeArrowheads="1"/>
            </p:cNvSpPr>
            <p:nvPr/>
          </p:nvSpPr>
          <p:spPr bwMode="auto">
            <a:xfrm>
              <a:off x="2198" y="3221"/>
              <a:ext cx="514" cy="288"/>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time</a:t>
              </a:r>
              <a:endParaRPr lang="en-US" altLang="zh-CN">
                <a:ea typeface="宋体" pitchFamily="2"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0963" name="Slide Number Placeholder 5"/>
          <p:cNvSpPr>
            <a:spLocks noGrp="1"/>
          </p:cNvSpPr>
          <p:nvPr>
            <p:ph type="sldNum" sz="quarter" idx="12"/>
          </p:nvPr>
        </p:nvSpPr>
        <p:spPr>
          <a:noFill/>
        </p:spPr>
        <p:txBody>
          <a:bodyPr/>
          <a:lstStyle/>
          <a:p>
            <a:r>
              <a:rPr lang="en-US" altLang="zh-CN"/>
              <a:t>1-</a:t>
            </a:r>
            <a:fld id="{E8BE6E3D-E9CA-4F9E-8FAA-832AADCEA008}" type="slidenum">
              <a:rPr lang="en-US" altLang="zh-CN" smtClean="0"/>
              <a:pPr/>
              <a:t>13</a:t>
            </a:fld>
            <a:endParaRPr lang="en-US" altLang="zh-CN"/>
          </a:p>
        </p:txBody>
      </p:sp>
      <p:sp>
        <p:nvSpPr>
          <p:cNvPr id="40964"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What’s a protocol?</a:t>
            </a:r>
          </a:p>
        </p:txBody>
      </p:sp>
      <p:sp>
        <p:nvSpPr>
          <p:cNvPr id="40965" name="Rectangle 3"/>
          <p:cNvSpPr>
            <a:spLocks noGrp="1" noChangeArrowheads="1"/>
          </p:cNvSpPr>
          <p:nvPr>
            <p:ph type="body" idx="1"/>
          </p:nvPr>
        </p:nvSpPr>
        <p:spPr/>
        <p:txBody>
          <a:bodyPr/>
          <a:lstStyle/>
          <a:p>
            <a:pPr>
              <a:lnSpc>
                <a:spcPct val="90000"/>
              </a:lnSpc>
            </a:pPr>
            <a:r>
              <a:rPr lang="en-US" altLang="zh-CN">
                <a:ea typeface="宋体" pitchFamily="2" charset="-122"/>
              </a:rPr>
              <a:t>Case study: web server:</a:t>
            </a:r>
          </a:p>
          <a:p>
            <a:pPr>
              <a:lnSpc>
                <a:spcPct val="90000"/>
              </a:lnSpc>
              <a:buFont typeface="Wingdings" pitchFamily="2" charset="2"/>
              <a:buNone/>
            </a:pPr>
            <a:r>
              <a:rPr lang="en-US" altLang="zh-CN">
                <a:ea typeface="宋体" pitchFamily="2" charset="-122"/>
              </a:rPr>
              <a:t>1: type URL of web page</a:t>
            </a:r>
          </a:p>
          <a:p>
            <a:pPr>
              <a:lnSpc>
                <a:spcPct val="90000"/>
              </a:lnSpc>
              <a:buFont typeface="Wingdings" pitchFamily="2" charset="2"/>
              <a:buNone/>
            </a:pPr>
            <a:r>
              <a:rPr lang="en-US" altLang="zh-CN">
                <a:ea typeface="宋体" pitchFamily="2" charset="-122"/>
              </a:rPr>
              <a:t>2. Your computer will send a connection request message to the web server and wait for reply.</a:t>
            </a:r>
          </a:p>
          <a:p>
            <a:pPr>
              <a:lnSpc>
                <a:spcPct val="90000"/>
              </a:lnSpc>
              <a:buFont typeface="Wingdings" pitchFamily="2" charset="2"/>
              <a:buNone/>
            </a:pPr>
            <a:r>
              <a:rPr lang="en-US" altLang="zh-CN">
                <a:ea typeface="宋体" pitchFamily="2" charset="-122"/>
              </a:rPr>
              <a:t>3. The web server will receive your message and return a connection reply message. </a:t>
            </a:r>
          </a:p>
          <a:p>
            <a:pPr>
              <a:lnSpc>
                <a:spcPct val="90000"/>
              </a:lnSpc>
              <a:buFont typeface="Wingdings" pitchFamily="2" charset="2"/>
              <a:buNone/>
            </a:pPr>
            <a:r>
              <a:rPr lang="en-US" altLang="zh-CN">
                <a:ea typeface="宋体" pitchFamily="2" charset="-122"/>
              </a:rPr>
              <a:t>4. Knowing that it is now okay to request the web document, your computer then sends the name of the webpage it wants.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Protocol hierarchies </a:t>
            </a:r>
            <a:endParaRPr lang="zh-CN" altLang="en-US">
              <a:latin typeface="Arial Unicode MS" pitchFamily="34" charset="-122"/>
              <a:ea typeface="Arial Unicode MS" pitchFamily="34" charset="-122"/>
              <a:cs typeface="Arial Unicode MS" pitchFamily="34" charset="-122"/>
            </a:endParaRPr>
          </a:p>
        </p:txBody>
      </p:sp>
      <p:sp>
        <p:nvSpPr>
          <p:cNvPr id="41987"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1988" name="灯片编号占位符 4"/>
          <p:cNvSpPr>
            <a:spLocks noGrp="1"/>
          </p:cNvSpPr>
          <p:nvPr>
            <p:ph type="sldNum" sz="quarter" idx="12"/>
          </p:nvPr>
        </p:nvSpPr>
        <p:spPr>
          <a:noFill/>
        </p:spPr>
        <p:txBody>
          <a:bodyPr/>
          <a:lstStyle/>
          <a:p>
            <a:r>
              <a:rPr lang="en-US" altLang="zh-CN"/>
              <a:t>1-</a:t>
            </a:r>
            <a:fld id="{D43A1BFC-795A-4C2A-93E8-13328B0DB6E1}" type="slidenum">
              <a:rPr lang="en-US" altLang="zh-CN" smtClean="0"/>
              <a:pPr/>
              <a:t>14</a:t>
            </a:fld>
            <a:endParaRPr lang="en-US" altLang="zh-CN"/>
          </a:p>
        </p:txBody>
      </p:sp>
      <p:pic>
        <p:nvPicPr>
          <p:cNvPr id="41989" name="Picture 2"/>
          <p:cNvPicPr>
            <a:picLocks noGrp="1" noChangeAspect="1" noChangeArrowheads="1"/>
          </p:cNvPicPr>
          <p:nvPr>
            <p:ph idx="1"/>
          </p:nvPr>
        </p:nvPicPr>
        <p:blipFill>
          <a:blip r:embed="rId2"/>
          <a:srcRect/>
          <a:stretch>
            <a:fillRect/>
          </a:stretch>
        </p:blipFill>
        <p:spPr>
          <a:xfrm>
            <a:off x="1592263" y="1600200"/>
            <a:ext cx="5654675" cy="46482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4035" name="Slide Number Placeholder 5"/>
          <p:cNvSpPr>
            <a:spLocks noGrp="1"/>
          </p:cNvSpPr>
          <p:nvPr>
            <p:ph type="sldNum" sz="quarter" idx="12"/>
          </p:nvPr>
        </p:nvSpPr>
        <p:spPr>
          <a:noFill/>
        </p:spPr>
        <p:txBody>
          <a:bodyPr/>
          <a:lstStyle/>
          <a:p>
            <a:r>
              <a:rPr lang="en-US" altLang="zh-CN"/>
              <a:t>1-</a:t>
            </a:r>
            <a:fld id="{1864C9ED-40DE-4F27-BA0F-07EC4D52FF24}" type="slidenum">
              <a:rPr lang="en-US" altLang="zh-CN" smtClean="0"/>
              <a:pPr/>
              <a:t>15</a:t>
            </a:fld>
            <a:endParaRPr lang="en-US" altLang="zh-CN"/>
          </a:p>
        </p:txBody>
      </p:sp>
      <p:sp>
        <p:nvSpPr>
          <p:cNvPr id="44036" name="Rectangle 2"/>
          <p:cNvSpPr>
            <a:spLocks noGrp="1" noChangeArrowheads="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Roadmap</a:t>
            </a:r>
          </a:p>
        </p:txBody>
      </p:sp>
      <p:sp>
        <p:nvSpPr>
          <p:cNvPr id="44037" name="Rectangle 3"/>
          <p:cNvSpPr>
            <a:spLocks noGrp="1" noChangeArrowheads="1"/>
          </p:cNvSpPr>
          <p:nvPr>
            <p:ph type="body" idx="1"/>
          </p:nvPr>
        </p:nvSpPr>
        <p:spPr>
          <a:xfrm>
            <a:off x="533400" y="1608992"/>
            <a:ext cx="8207375" cy="4648200"/>
          </a:xfrm>
        </p:spPr>
        <p:txBody>
          <a:bodyPr/>
          <a:lstStyle/>
          <a:p>
            <a:pPr lvl="1">
              <a:buFont typeface="Wingdings" pitchFamily="2" charset="2"/>
              <a:buNone/>
            </a:pPr>
            <a:r>
              <a:rPr lang="en-US" altLang="zh-CN" sz="2800" dirty="0">
                <a:solidFill>
                  <a:schemeClr val="accent2"/>
                </a:solidFill>
                <a:ea typeface="宋体" pitchFamily="2" charset="-122"/>
              </a:rPr>
              <a:t>1.1 </a:t>
            </a:r>
            <a:r>
              <a:rPr lang="en-US" altLang="zh-CN" sz="2800" dirty="0">
                <a:ea typeface="宋体" pitchFamily="2" charset="-122"/>
              </a:rPr>
              <a:t>What </a:t>
            </a:r>
            <a:r>
              <a:rPr lang="en-US" altLang="zh-CN" sz="2800" i="1" dirty="0">
                <a:ea typeface="宋体" pitchFamily="2" charset="-122"/>
              </a:rPr>
              <a:t>is</a:t>
            </a:r>
            <a:r>
              <a:rPr lang="en-US" altLang="zh-CN" sz="2800" dirty="0">
                <a:ea typeface="宋体" pitchFamily="2" charset="-122"/>
              </a:rPr>
              <a:t> the computer network?</a:t>
            </a:r>
          </a:p>
          <a:p>
            <a:pPr lvl="1">
              <a:buFont typeface="Wingdings" pitchFamily="2" charset="2"/>
              <a:buNone/>
            </a:pPr>
            <a:r>
              <a:rPr lang="en-US" altLang="zh-CN" sz="2800" dirty="0">
                <a:solidFill>
                  <a:srgbClr val="FF0000"/>
                </a:solidFill>
                <a:ea typeface="宋体" pitchFamily="2" charset="-122"/>
              </a:rPr>
              <a:t>1.2 Network edge</a:t>
            </a:r>
          </a:p>
          <a:p>
            <a:pPr lvl="1">
              <a:buNone/>
            </a:pPr>
            <a:r>
              <a:rPr lang="en-US" altLang="zh-CN" sz="2800" dirty="0">
                <a:ea typeface="宋体" pitchFamily="2" charset="-122"/>
              </a:rPr>
              <a:t>1.3 Network core</a:t>
            </a:r>
          </a:p>
          <a:p>
            <a:pPr lvl="1">
              <a:buNone/>
            </a:pPr>
            <a:r>
              <a:rPr lang="en-US" altLang="zh-CN" sz="2800" dirty="0">
                <a:ea typeface="宋体" pitchFamily="2" charset="-122"/>
              </a:rPr>
              <a:t>1.4 Network access and physical media</a:t>
            </a:r>
          </a:p>
          <a:p>
            <a:pPr lvl="1">
              <a:buNone/>
            </a:pPr>
            <a:r>
              <a:rPr lang="en-US" altLang="zh-CN" sz="2800" dirty="0">
                <a:ea typeface="宋体" pitchFamily="2" charset="-122"/>
              </a:rPr>
              <a:t>1.5 Internet structure and ISPs</a:t>
            </a:r>
          </a:p>
          <a:p>
            <a:pPr lvl="1">
              <a:buNone/>
            </a:pPr>
            <a:r>
              <a:rPr lang="en-US" altLang="zh-CN" sz="2800" dirty="0">
                <a:ea typeface="宋体" pitchFamily="2" charset="-122"/>
              </a:rPr>
              <a:t>1.6 Delay &amp; loss in packet-switched networks</a:t>
            </a:r>
          </a:p>
          <a:p>
            <a:pPr lvl="1">
              <a:buNone/>
            </a:pPr>
            <a:r>
              <a:rPr lang="en-US" altLang="zh-CN" sz="2800" dirty="0">
                <a:ea typeface="宋体" pitchFamily="2" charset="-122"/>
              </a:rPr>
              <a:t>1.7 Protocol layers, service models</a:t>
            </a:r>
          </a:p>
          <a:p>
            <a:pPr lvl="1">
              <a:buNone/>
            </a:pPr>
            <a:r>
              <a:rPr lang="en-US" altLang="zh-CN" sz="2800" dirty="0">
                <a:ea typeface="宋体" pitchFamily="2" charset="-122"/>
              </a:rPr>
              <a:t>1.8 History</a:t>
            </a:r>
          </a:p>
          <a:p>
            <a:pPr lvl="1">
              <a:buNone/>
            </a:pPr>
            <a:endParaRPr lang="en-US" altLang="zh-CN" sz="2800" dirty="0">
              <a:ea typeface="宋体" pitchFamily="2" charset="-122"/>
            </a:endParaRPr>
          </a:p>
          <a:p>
            <a:endParaRPr lang="zh-CN" altLang="en-US" dirty="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5138" name="Slide Number Placeholder 6"/>
          <p:cNvSpPr>
            <a:spLocks noGrp="1"/>
          </p:cNvSpPr>
          <p:nvPr>
            <p:ph type="sldNum" sz="quarter" idx="12"/>
          </p:nvPr>
        </p:nvSpPr>
        <p:spPr>
          <a:noFill/>
        </p:spPr>
        <p:txBody>
          <a:bodyPr/>
          <a:lstStyle/>
          <a:p>
            <a:r>
              <a:rPr lang="en-US" altLang="zh-CN"/>
              <a:t>1-</a:t>
            </a:r>
            <a:fld id="{9A3443DD-EF73-4039-A22B-B6A8445E1B69}" type="slidenum">
              <a:rPr lang="en-US" altLang="zh-CN" smtClean="0"/>
              <a:pPr/>
              <a:t>16</a:t>
            </a:fld>
            <a:endParaRPr lang="en-US" altLang="zh-CN"/>
          </a:p>
        </p:txBody>
      </p:sp>
      <p:sp>
        <p:nvSpPr>
          <p:cNvPr id="5139" name="Rectangle 2"/>
          <p:cNvSpPr>
            <a:spLocks noGrp="1" noChangeArrowheads="1"/>
          </p:cNvSpPr>
          <p:nvPr>
            <p:ph type="title"/>
          </p:nvPr>
        </p:nvSpPr>
        <p:spPr/>
        <p:txBody>
          <a:bodyPr/>
          <a:lstStyle/>
          <a:p>
            <a:r>
              <a:rPr lang="en-US" altLang="zh-CN" sz="3600" dirty="0">
                <a:latin typeface="Arial Unicode MS" pitchFamily="34" charset="-122"/>
                <a:ea typeface="Arial Unicode MS" pitchFamily="34" charset="-122"/>
                <a:cs typeface="Arial Unicode MS" pitchFamily="34" charset="-122"/>
              </a:rPr>
              <a:t>A closer look at network structure:</a:t>
            </a:r>
            <a:br>
              <a:rPr lang="en-US" altLang="zh-CN" sz="3600" dirty="0">
                <a:latin typeface="Arial Unicode MS" pitchFamily="34" charset="-122"/>
                <a:ea typeface="Arial Unicode MS" pitchFamily="34" charset="-122"/>
                <a:cs typeface="Arial Unicode MS" pitchFamily="34" charset="-122"/>
              </a:rPr>
            </a:br>
            <a:r>
              <a:rPr lang="zh-CN" altLang="en-US" sz="3600" dirty="0">
                <a:latin typeface="Arial Unicode MS" pitchFamily="34" charset="-122"/>
                <a:ea typeface="Arial Unicode MS" pitchFamily="34" charset="-122"/>
                <a:cs typeface="Arial Unicode MS" pitchFamily="34" charset="-122"/>
              </a:rPr>
              <a:t>网络的结构</a:t>
            </a:r>
            <a:endParaRPr lang="en-US" altLang="zh-CN" dirty="0">
              <a:latin typeface="Arial Unicode MS" pitchFamily="34" charset="-122"/>
              <a:ea typeface="Arial Unicode MS" pitchFamily="34" charset="-122"/>
              <a:cs typeface="Arial Unicode MS" pitchFamily="34" charset="-122"/>
            </a:endParaRPr>
          </a:p>
        </p:txBody>
      </p:sp>
      <p:sp>
        <p:nvSpPr>
          <p:cNvPr id="5140" name="Rectangle 3"/>
          <p:cNvSpPr>
            <a:spLocks noGrp="1" noChangeArrowheads="1"/>
          </p:cNvSpPr>
          <p:nvPr>
            <p:ph type="body" sz="half" idx="1"/>
          </p:nvPr>
        </p:nvSpPr>
        <p:spPr>
          <a:xfrm>
            <a:off x="533400" y="1600200"/>
            <a:ext cx="3810000" cy="2819400"/>
          </a:xfrm>
        </p:spPr>
        <p:txBody>
          <a:bodyPr/>
          <a:lstStyle/>
          <a:p>
            <a:r>
              <a:rPr lang="en-US" altLang="zh-CN">
                <a:solidFill>
                  <a:srgbClr val="FF0000"/>
                </a:solidFill>
                <a:ea typeface="宋体" pitchFamily="2" charset="-122"/>
              </a:rPr>
              <a:t>network edge:</a:t>
            </a:r>
            <a:r>
              <a:rPr lang="en-US" altLang="zh-CN">
                <a:ea typeface="宋体" pitchFamily="2" charset="-122"/>
              </a:rPr>
              <a:t> applications and hosts</a:t>
            </a:r>
          </a:p>
          <a:p>
            <a:r>
              <a:rPr lang="en-US" altLang="zh-CN">
                <a:solidFill>
                  <a:srgbClr val="FF0000"/>
                </a:solidFill>
                <a:ea typeface="宋体" pitchFamily="2" charset="-122"/>
              </a:rPr>
              <a:t>network core:</a:t>
            </a:r>
            <a:r>
              <a:rPr lang="en-US" altLang="zh-CN">
                <a:ea typeface="宋体" pitchFamily="2" charset="-122"/>
              </a:rPr>
              <a:t> </a:t>
            </a:r>
          </a:p>
          <a:p>
            <a:pPr lvl="1"/>
            <a:r>
              <a:rPr lang="en-US" altLang="zh-CN">
                <a:ea typeface="宋体" pitchFamily="2" charset="-122"/>
              </a:rPr>
              <a:t>routers</a:t>
            </a:r>
          </a:p>
          <a:p>
            <a:pPr lvl="1"/>
            <a:r>
              <a:rPr lang="en-US" altLang="zh-CN">
                <a:ea typeface="宋体" pitchFamily="2" charset="-122"/>
              </a:rPr>
              <a:t>network of networks</a:t>
            </a:r>
          </a:p>
          <a:p>
            <a:r>
              <a:rPr lang="en-US" altLang="zh-CN">
                <a:solidFill>
                  <a:srgbClr val="FF0000"/>
                </a:solidFill>
                <a:ea typeface="宋体" pitchFamily="2" charset="-122"/>
              </a:rPr>
              <a:t>access networks, physical media:</a:t>
            </a:r>
            <a:r>
              <a:rPr lang="en-US" altLang="zh-CN">
                <a:ea typeface="宋体" pitchFamily="2" charset="-122"/>
              </a:rPr>
              <a:t> communication links</a:t>
            </a:r>
            <a:endParaRPr lang="en-US" altLang="zh-CN" sz="2400">
              <a:ea typeface="宋体" pitchFamily="2" charset="-122"/>
            </a:endParaRPr>
          </a:p>
        </p:txBody>
      </p:sp>
      <p:sp>
        <p:nvSpPr>
          <p:cNvPr id="5141" name="Freeform 8"/>
          <p:cNvSpPr>
            <a:spLocks/>
          </p:cNvSpPr>
          <p:nvPr/>
        </p:nvSpPr>
        <p:spPr bwMode="auto">
          <a:xfrm>
            <a:off x="6769100" y="22002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5142" name="Freeform 9"/>
          <p:cNvSpPr>
            <a:spLocks/>
          </p:cNvSpPr>
          <p:nvPr/>
        </p:nvSpPr>
        <p:spPr bwMode="auto">
          <a:xfrm>
            <a:off x="4889500" y="20574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5143" name="Freeform 10"/>
          <p:cNvSpPr>
            <a:spLocks/>
          </p:cNvSpPr>
          <p:nvPr/>
        </p:nvSpPr>
        <p:spPr bwMode="auto">
          <a:xfrm>
            <a:off x="5257800" y="35083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grpSp>
        <p:nvGrpSpPr>
          <p:cNvPr id="5144" name="Group 11"/>
          <p:cNvGrpSpPr>
            <a:grpSpLocks/>
          </p:cNvGrpSpPr>
          <p:nvPr/>
        </p:nvGrpSpPr>
        <p:grpSpPr bwMode="auto">
          <a:xfrm>
            <a:off x="5006975" y="2192338"/>
            <a:ext cx="733425" cy="319087"/>
            <a:chOff x="3552" y="246"/>
            <a:chExt cx="527" cy="248"/>
          </a:xfrm>
        </p:grpSpPr>
        <p:graphicFrame>
          <p:nvGraphicFramePr>
            <p:cNvPr id="5135"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2" name="Clip" r:id="rId4" imgW="1305000" imgH="1085760" progId="">
                    <p:embed/>
                  </p:oleObj>
                </mc:Choice>
                <mc:Fallback>
                  <p:oleObj name="Clip" r:id="rId4" imgW="1305000" imgH="1085760" progId="">
                    <p:embed/>
                    <p:pic>
                      <p:nvPicPr>
                        <p:cNvPr id="5135"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6"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3" name="Clip" r:id="rId6" imgW="676440" imgH="485640" progId="">
                    <p:embed/>
                  </p:oleObj>
                </mc:Choice>
                <mc:Fallback>
                  <p:oleObj name="Clip" r:id="rId6" imgW="676440" imgH="485640" progId="">
                    <p:embed/>
                    <p:pic>
                      <p:nvPicPr>
                        <p:cNvPr id="5136"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5" name="Line 14"/>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5145" name="Group 15"/>
          <p:cNvGrpSpPr>
            <a:grpSpLocks/>
          </p:cNvGrpSpPr>
          <p:nvPr/>
        </p:nvGrpSpPr>
        <p:grpSpPr bwMode="auto">
          <a:xfrm>
            <a:off x="5006975" y="2787650"/>
            <a:ext cx="733425" cy="319088"/>
            <a:chOff x="3552" y="246"/>
            <a:chExt cx="527" cy="248"/>
          </a:xfrm>
        </p:grpSpPr>
        <p:graphicFrame>
          <p:nvGraphicFramePr>
            <p:cNvPr id="5133" name="Object 1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5124" name="Clip" r:id="rId8" imgW="1305000" imgH="1085760" progId="">
                    <p:embed/>
                  </p:oleObj>
                </mc:Choice>
                <mc:Fallback>
                  <p:oleObj name="Clip" r:id="rId8" imgW="1305000" imgH="1085760" progId="">
                    <p:embed/>
                    <p:pic>
                      <p:nvPicPr>
                        <p:cNvPr id="5133"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4" name="Object 1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5125" name="Clip" r:id="rId9" imgW="676440" imgH="485640" progId="">
                    <p:embed/>
                  </p:oleObj>
                </mc:Choice>
                <mc:Fallback>
                  <p:oleObj name="Clip" r:id="rId9" imgW="676440" imgH="485640" progId="">
                    <p:embed/>
                    <p:pic>
                      <p:nvPicPr>
                        <p:cNvPr id="5134"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 name="Line 18"/>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5146" name="Group 19"/>
          <p:cNvGrpSpPr>
            <a:grpSpLocks/>
          </p:cNvGrpSpPr>
          <p:nvPr/>
        </p:nvGrpSpPr>
        <p:grpSpPr bwMode="auto">
          <a:xfrm>
            <a:off x="5383213" y="2574925"/>
            <a:ext cx="69850" cy="214313"/>
            <a:chOff x="3842" y="406"/>
            <a:chExt cx="51" cy="167"/>
          </a:xfrm>
        </p:grpSpPr>
        <p:sp>
          <p:nvSpPr>
            <p:cNvPr id="5341" name="Oval 20"/>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42" name="Oval 21"/>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43" name="Oval 22"/>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5147" name="Group 23"/>
          <p:cNvGrpSpPr>
            <a:grpSpLocks/>
          </p:cNvGrpSpPr>
          <p:nvPr/>
        </p:nvGrpSpPr>
        <p:grpSpPr bwMode="auto">
          <a:xfrm>
            <a:off x="5853113" y="3078163"/>
            <a:ext cx="209550" cy="395287"/>
            <a:chOff x="4180" y="783"/>
            <a:chExt cx="150" cy="307"/>
          </a:xfrm>
        </p:grpSpPr>
        <p:sp>
          <p:nvSpPr>
            <p:cNvPr id="5333" name="AutoShape 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34" name="Rectangle 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35" name="Rectangle 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36" name="AutoShape 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37" name="Line 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5338" name="Line 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5339" name="Rectangle 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40" name="Rectangle 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5148" name="Group 32"/>
          <p:cNvGrpSpPr>
            <a:grpSpLocks/>
          </p:cNvGrpSpPr>
          <p:nvPr/>
        </p:nvGrpSpPr>
        <p:grpSpPr bwMode="auto">
          <a:xfrm rot="-5400000">
            <a:off x="6165850" y="3155950"/>
            <a:ext cx="80963" cy="233363"/>
            <a:chOff x="3842" y="406"/>
            <a:chExt cx="51" cy="167"/>
          </a:xfrm>
        </p:grpSpPr>
        <p:sp>
          <p:nvSpPr>
            <p:cNvPr id="5330" name="Oval 33"/>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31" name="Oval 34"/>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32" name="Oval 35"/>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5149" name="Line 36"/>
          <p:cNvSpPr>
            <a:spLocks noChangeShapeType="1"/>
          </p:cNvSpPr>
          <p:nvPr/>
        </p:nvSpPr>
        <p:spPr bwMode="auto">
          <a:xfrm>
            <a:off x="5989638" y="2986088"/>
            <a:ext cx="495300" cy="1587"/>
          </a:xfrm>
          <a:prstGeom prst="line">
            <a:avLst/>
          </a:prstGeom>
          <a:noFill/>
          <a:ln w="12700">
            <a:solidFill>
              <a:schemeClr val="tx1"/>
            </a:solidFill>
            <a:round/>
            <a:headEnd/>
            <a:tailEnd/>
          </a:ln>
        </p:spPr>
        <p:txBody>
          <a:bodyPr wrap="none" anchor="ctr"/>
          <a:lstStyle/>
          <a:p>
            <a:endParaRPr lang="zh-CN" altLang="en-US"/>
          </a:p>
        </p:txBody>
      </p:sp>
      <p:sp>
        <p:nvSpPr>
          <p:cNvPr id="5150" name="Line 37"/>
          <p:cNvSpPr>
            <a:spLocks noChangeShapeType="1"/>
          </p:cNvSpPr>
          <p:nvPr/>
        </p:nvSpPr>
        <p:spPr bwMode="auto">
          <a:xfrm>
            <a:off x="5992813" y="2982913"/>
            <a:ext cx="1587" cy="95250"/>
          </a:xfrm>
          <a:prstGeom prst="line">
            <a:avLst/>
          </a:prstGeom>
          <a:noFill/>
          <a:ln w="12700">
            <a:solidFill>
              <a:schemeClr val="tx1"/>
            </a:solidFill>
            <a:round/>
            <a:headEnd/>
            <a:tailEnd/>
          </a:ln>
        </p:spPr>
        <p:txBody>
          <a:bodyPr wrap="none" anchor="ctr"/>
          <a:lstStyle/>
          <a:p>
            <a:endParaRPr lang="zh-CN" altLang="en-US"/>
          </a:p>
        </p:txBody>
      </p:sp>
      <p:sp>
        <p:nvSpPr>
          <p:cNvPr id="5151" name="Line 38"/>
          <p:cNvSpPr>
            <a:spLocks noChangeShapeType="1"/>
          </p:cNvSpPr>
          <p:nvPr/>
        </p:nvSpPr>
        <p:spPr bwMode="auto">
          <a:xfrm>
            <a:off x="6488113" y="2981325"/>
            <a:ext cx="1587" cy="82550"/>
          </a:xfrm>
          <a:prstGeom prst="line">
            <a:avLst/>
          </a:prstGeom>
          <a:noFill/>
          <a:ln w="12700">
            <a:solidFill>
              <a:schemeClr val="tx1"/>
            </a:solidFill>
            <a:round/>
            <a:headEnd/>
            <a:tailEnd/>
          </a:ln>
        </p:spPr>
        <p:txBody>
          <a:bodyPr wrap="none" anchor="ctr"/>
          <a:lstStyle/>
          <a:p>
            <a:endParaRPr lang="zh-CN" altLang="en-US"/>
          </a:p>
        </p:txBody>
      </p:sp>
      <p:sp>
        <p:nvSpPr>
          <p:cNvPr id="5152" name="Line 39"/>
          <p:cNvSpPr>
            <a:spLocks noChangeShapeType="1"/>
          </p:cNvSpPr>
          <p:nvPr/>
        </p:nvSpPr>
        <p:spPr bwMode="auto">
          <a:xfrm>
            <a:off x="5689600" y="2446338"/>
            <a:ext cx="288925" cy="265112"/>
          </a:xfrm>
          <a:prstGeom prst="line">
            <a:avLst/>
          </a:prstGeom>
          <a:noFill/>
          <a:ln w="12700">
            <a:solidFill>
              <a:schemeClr val="tx1"/>
            </a:solidFill>
            <a:round/>
            <a:headEnd/>
            <a:tailEnd/>
          </a:ln>
        </p:spPr>
        <p:txBody>
          <a:bodyPr wrap="none" anchor="ctr"/>
          <a:lstStyle/>
          <a:p>
            <a:endParaRPr lang="zh-CN" altLang="en-US"/>
          </a:p>
        </p:txBody>
      </p:sp>
      <p:sp>
        <p:nvSpPr>
          <p:cNvPr id="5153" name="Line 40"/>
          <p:cNvSpPr>
            <a:spLocks noChangeShapeType="1"/>
          </p:cNvSpPr>
          <p:nvPr/>
        </p:nvSpPr>
        <p:spPr bwMode="auto">
          <a:xfrm flipV="1">
            <a:off x="5702300" y="2732088"/>
            <a:ext cx="276225" cy="330200"/>
          </a:xfrm>
          <a:prstGeom prst="line">
            <a:avLst/>
          </a:prstGeom>
          <a:noFill/>
          <a:ln w="12700">
            <a:solidFill>
              <a:schemeClr val="tx1"/>
            </a:solidFill>
            <a:round/>
            <a:headEnd/>
            <a:tailEnd/>
          </a:ln>
        </p:spPr>
        <p:txBody>
          <a:bodyPr wrap="none" anchor="ctr"/>
          <a:lstStyle/>
          <a:p>
            <a:endParaRPr lang="zh-CN" altLang="en-US"/>
          </a:p>
        </p:txBody>
      </p:sp>
      <p:sp>
        <p:nvSpPr>
          <p:cNvPr id="5154" name="Line 41"/>
          <p:cNvSpPr>
            <a:spLocks noChangeShapeType="1"/>
          </p:cNvSpPr>
          <p:nvPr/>
        </p:nvSpPr>
        <p:spPr bwMode="auto">
          <a:xfrm flipV="1">
            <a:off x="6229350" y="2817813"/>
            <a:ext cx="1588" cy="163512"/>
          </a:xfrm>
          <a:prstGeom prst="line">
            <a:avLst/>
          </a:prstGeom>
          <a:noFill/>
          <a:ln w="12700">
            <a:solidFill>
              <a:schemeClr val="tx1"/>
            </a:solidFill>
            <a:round/>
            <a:headEnd/>
            <a:tailEnd/>
          </a:ln>
        </p:spPr>
        <p:txBody>
          <a:bodyPr wrap="none" anchor="ctr"/>
          <a:lstStyle/>
          <a:p>
            <a:endParaRPr lang="zh-CN" altLang="en-US"/>
          </a:p>
        </p:txBody>
      </p:sp>
      <p:grpSp>
        <p:nvGrpSpPr>
          <p:cNvPr id="5155" name="Group 42"/>
          <p:cNvGrpSpPr>
            <a:grpSpLocks/>
          </p:cNvGrpSpPr>
          <p:nvPr/>
        </p:nvGrpSpPr>
        <p:grpSpPr bwMode="auto">
          <a:xfrm>
            <a:off x="6348413" y="3055938"/>
            <a:ext cx="209550" cy="395287"/>
            <a:chOff x="4180" y="783"/>
            <a:chExt cx="150" cy="307"/>
          </a:xfrm>
        </p:grpSpPr>
        <p:sp>
          <p:nvSpPr>
            <p:cNvPr id="5322" name="AutoShape 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23" name="Rectangle 4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24" name="Rectangle 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25" name="AutoShape 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26" name="Line 4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5327" name="Line 4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5328" name="Rectangle 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29" name="Rectangle 5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5156" name="Group 51"/>
          <p:cNvGrpSpPr>
            <a:grpSpLocks/>
          </p:cNvGrpSpPr>
          <p:nvPr/>
        </p:nvGrpSpPr>
        <p:grpSpPr bwMode="auto">
          <a:xfrm>
            <a:off x="5391150" y="3675063"/>
            <a:ext cx="479425" cy="925512"/>
            <a:chOff x="3314" y="1248"/>
            <a:chExt cx="344" cy="694"/>
          </a:xfrm>
        </p:grpSpPr>
        <p:graphicFrame>
          <p:nvGraphicFramePr>
            <p:cNvPr id="5131" name="Object 52"/>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5126" name="Clip" r:id="rId10" imgW="1305000" imgH="1085760" progId="">
                    <p:embed/>
                  </p:oleObj>
                </mc:Choice>
                <mc:Fallback>
                  <p:oleObj name="Clip" r:id="rId10" imgW="1305000" imgH="1085760" progId="">
                    <p:embed/>
                    <p:pic>
                      <p:nvPicPr>
                        <p:cNvPr id="5131"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15" name="Line 53"/>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5132" name="Object 54"/>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5127" name="Clip" r:id="rId11" imgW="1305000" imgH="1085760" progId="">
                    <p:embed/>
                  </p:oleObj>
                </mc:Choice>
                <mc:Fallback>
                  <p:oleObj name="Clip" r:id="rId11" imgW="1305000" imgH="1085760" progId="">
                    <p:embed/>
                    <p:pic>
                      <p:nvPicPr>
                        <p:cNvPr id="5132"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16" name="Line 55"/>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5317" name="Group 56"/>
            <p:cNvGrpSpPr>
              <a:grpSpLocks/>
            </p:cNvGrpSpPr>
            <p:nvPr/>
          </p:nvGrpSpPr>
          <p:grpSpPr bwMode="auto">
            <a:xfrm>
              <a:off x="3404" y="1504"/>
              <a:ext cx="51" cy="167"/>
              <a:chOff x="3842" y="406"/>
              <a:chExt cx="51" cy="167"/>
            </a:xfrm>
          </p:grpSpPr>
          <p:sp>
            <p:nvSpPr>
              <p:cNvPr id="5319" name="Oval 57"/>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20" name="Oval 58"/>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321" name="Oval 59"/>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5318" name="Line 60"/>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5122" name="Object 61"/>
          <p:cNvGraphicFramePr>
            <a:graphicFrameLocks noChangeAspect="1"/>
          </p:cNvGraphicFramePr>
          <p:nvPr/>
        </p:nvGraphicFramePr>
        <p:xfrm>
          <a:off x="6259513" y="4684713"/>
          <a:ext cx="417512" cy="331787"/>
        </p:xfrm>
        <a:graphic>
          <a:graphicData uri="http://schemas.openxmlformats.org/presentationml/2006/ole">
            <mc:AlternateContent xmlns:mc="http://schemas.openxmlformats.org/markup-compatibility/2006">
              <mc:Choice xmlns:v="urn:schemas-microsoft-com:vml" Requires="v">
                <p:oleObj spid="_x0000_s5128" name="Clip" r:id="rId12" imgW="1305000" imgH="1085760" progId="">
                  <p:embed/>
                </p:oleObj>
              </mc:Choice>
              <mc:Fallback>
                <p:oleObj name="Clip" r:id="rId12" imgW="1305000" imgH="1085760" progId="">
                  <p:embed/>
                  <p:pic>
                    <p:nvPicPr>
                      <p:cNvPr id="5122"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4684713"/>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62"/>
          <p:cNvGraphicFramePr>
            <a:graphicFrameLocks noChangeAspect="1"/>
          </p:cNvGraphicFramePr>
          <p:nvPr/>
        </p:nvGraphicFramePr>
        <p:xfrm>
          <a:off x="5645150" y="4673600"/>
          <a:ext cx="415925" cy="330200"/>
        </p:xfrm>
        <a:graphic>
          <a:graphicData uri="http://schemas.openxmlformats.org/presentationml/2006/ole">
            <mc:AlternateContent xmlns:mc="http://schemas.openxmlformats.org/markup-compatibility/2006">
              <mc:Choice xmlns:v="urn:schemas-microsoft-com:vml" Requires="v">
                <p:oleObj spid="_x0000_s5129" name="Clip" r:id="rId13" imgW="1305000" imgH="1085760" progId="">
                  <p:embed/>
                </p:oleObj>
              </mc:Choice>
              <mc:Fallback>
                <p:oleObj name="Clip" r:id="rId13" imgW="1305000" imgH="1085760" progId="">
                  <p:embed/>
                  <p:pic>
                    <p:nvPicPr>
                      <p:cNvPr id="5123"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150" y="4673600"/>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57" name="Oval 63"/>
          <p:cNvSpPr>
            <a:spLocks noChangeArrowheads="1"/>
          </p:cNvSpPr>
          <p:nvPr/>
        </p:nvSpPr>
        <p:spPr bwMode="auto">
          <a:xfrm rot="-5400000">
            <a:off x="6061869" y="4777581"/>
            <a:ext cx="63500"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158" name="Oval 64"/>
          <p:cNvSpPr>
            <a:spLocks noChangeArrowheads="1"/>
          </p:cNvSpPr>
          <p:nvPr/>
        </p:nvSpPr>
        <p:spPr bwMode="auto">
          <a:xfrm rot="-5400000">
            <a:off x="6146801" y="4775200"/>
            <a:ext cx="63500" cy="66675"/>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159" name="Oval 65"/>
          <p:cNvSpPr>
            <a:spLocks noChangeArrowheads="1"/>
          </p:cNvSpPr>
          <p:nvPr/>
        </p:nvSpPr>
        <p:spPr bwMode="auto">
          <a:xfrm rot="-5400000">
            <a:off x="6224587" y="4779963"/>
            <a:ext cx="61913"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5160" name="Line 66"/>
          <p:cNvSpPr>
            <a:spLocks noChangeShapeType="1"/>
          </p:cNvSpPr>
          <p:nvPr/>
        </p:nvSpPr>
        <p:spPr bwMode="auto">
          <a:xfrm rot="-5400000">
            <a:off x="6484144" y="4660107"/>
            <a:ext cx="60325" cy="1587"/>
          </a:xfrm>
          <a:prstGeom prst="line">
            <a:avLst/>
          </a:prstGeom>
          <a:noFill/>
          <a:ln w="19050">
            <a:solidFill>
              <a:schemeClr val="tx1"/>
            </a:solidFill>
            <a:round/>
            <a:headEnd/>
            <a:tailEnd/>
          </a:ln>
        </p:spPr>
        <p:txBody>
          <a:bodyPr wrap="none" anchor="ctr"/>
          <a:lstStyle/>
          <a:p>
            <a:endParaRPr lang="zh-CN" altLang="en-US"/>
          </a:p>
        </p:txBody>
      </p:sp>
      <p:sp>
        <p:nvSpPr>
          <p:cNvPr id="5161" name="Line 67"/>
          <p:cNvSpPr>
            <a:spLocks noChangeShapeType="1"/>
          </p:cNvSpPr>
          <p:nvPr/>
        </p:nvSpPr>
        <p:spPr bwMode="auto">
          <a:xfrm rot="5400000" flipH="1">
            <a:off x="5857875" y="4651375"/>
            <a:ext cx="63500" cy="0"/>
          </a:xfrm>
          <a:prstGeom prst="line">
            <a:avLst/>
          </a:prstGeom>
          <a:noFill/>
          <a:ln w="19050">
            <a:solidFill>
              <a:schemeClr val="tx1"/>
            </a:solidFill>
            <a:round/>
            <a:headEnd/>
            <a:tailEnd/>
          </a:ln>
        </p:spPr>
        <p:txBody>
          <a:bodyPr wrap="none" anchor="ctr"/>
          <a:lstStyle/>
          <a:p>
            <a:endParaRPr lang="zh-CN" altLang="en-US"/>
          </a:p>
        </p:txBody>
      </p:sp>
      <p:sp>
        <p:nvSpPr>
          <p:cNvPr id="5162" name="Line 68"/>
          <p:cNvSpPr>
            <a:spLocks noChangeShapeType="1"/>
          </p:cNvSpPr>
          <p:nvPr/>
        </p:nvSpPr>
        <p:spPr bwMode="auto">
          <a:xfrm rot="16200000" flipV="1">
            <a:off x="6204744" y="4312444"/>
            <a:ext cx="0" cy="627062"/>
          </a:xfrm>
          <a:prstGeom prst="line">
            <a:avLst/>
          </a:prstGeom>
          <a:noFill/>
          <a:ln w="12700">
            <a:solidFill>
              <a:schemeClr val="tx1"/>
            </a:solidFill>
            <a:round/>
            <a:headEnd/>
            <a:tailEnd/>
          </a:ln>
        </p:spPr>
        <p:txBody>
          <a:bodyPr wrap="none" anchor="ctr"/>
          <a:lstStyle/>
          <a:p>
            <a:endParaRPr lang="zh-CN" altLang="en-US"/>
          </a:p>
        </p:txBody>
      </p:sp>
      <p:sp>
        <p:nvSpPr>
          <p:cNvPr id="5163" name="Line 69"/>
          <p:cNvSpPr>
            <a:spLocks noChangeShapeType="1"/>
          </p:cNvSpPr>
          <p:nvPr/>
        </p:nvSpPr>
        <p:spPr bwMode="auto">
          <a:xfrm flipV="1">
            <a:off x="5870575" y="4251325"/>
            <a:ext cx="93663" cy="3175"/>
          </a:xfrm>
          <a:prstGeom prst="line">
            <a:avLst/>
          </a:prstGeom>
          <a:noFill/>
          <a:ln w="12700">
            <a:solidFill>
              <a:schemeClr val="tx1"/>
            </a:solidFill>
            <a:round/>
            <a:headEnd/>
            <a:tailEnd/>
          </a:ln>
        </p:spPr>
        <p:txBody>
          <a:bodyPr wrap="none" anchor="ctr"/>
          <a:lstStyle/>
          <a:p>
            <a:endParaRPr lang="zh-CN" altLang="en-US"/>
          </a:p>
        </p:txBody>
      </p:sp>
      <p:sp>
        <p:nvSpPr>
          <p:cNvPr id="5164" name="Line 70"/>
          <p:cNvSpPr>
            <a:spLocks noChangeShapeType="1"/>
          </p:cNvSpPr>
          <p:nvPr/>
        </p:nvSpPr>
        <p:spPr bwMode="auto">
          <a:xfrm>
            <a:off x="6472238" y="4297363"/>
            <a:ext cx="303212" cy="385762"/>
          </a:xfrm>
          <a:prstGeom prst="line">
            <a:avLst/>
          </a:prstGeom>
          <a:noFill/>
          <a:ln w="12700">
            <a:solidFill>
              <a:schemeClr val="tx1"/>
            </a:solidFill>
            <a:round/>
            <a:headEnd/>
            <a:tailEnd/>
          </a:ln>
        </p:spPr>
        <p:txBody>
          <a:bodyPr wrap="none" anchor="ctr"/>
          <a:lstStyle/>
          <a:p>
            <a:endParaRPr lang="zh-CN" altLang="en-US"/>
          </a:p>
        </p:txBody>
      </p:sp>
      <p:sp>
        <p:nvSpPr>
          <p:cNvPr id="5165" name="Line 71"/>
          <p:cNvSpPr>
            <a:spLocks noChangeShapeType="1"/>
          </p:cNvSpPr>
          <p:nvPr/>
        </p:nvSpPr>
        <p:spPr bwMode="auto">
          <a:xfrm flipH="1">
            <a:off x="7267575" y="4294188"/>
            <a:ext cx="279400" cy="392112"/>
          </a:xfrm>
          <a:prstGeom prst="line">
            <a:avLst/>
          </a:prstGeom>
          <a:noFill/>
          <a:ln w="12700">
            <a:solidFill>
              <a:schemeClr val="tx1"/>
            </a:solidFill>
            <a:round/>
            <a:headEnd/>
            <a:tailEnd/>
          </a:ln>
        </p:spPr>
        <p:txBody>
          <a:bodyPr wrap="none" anchor="ctr"/>
          <a:lstStyle/>
          <a:p>
            <a:endParaRPr lang="zh-CN" altLang="en-US"/>
          </a:p>
        </p:txBody>
      </p:sp>
      <p:graphicFrame>
        <p:nvGraphicFramePr>
          <p:cNvPr id="5124" name="Object 72"/>
          <p:cNvGraphicFramePr>
            <a:graphicFrameLocks noChangeAspect="1"/>
          </p:cNvGraphicFramePr>
          <p:nvPr/>
        </p:nvGraphicFramePr>
        <p:xfrm>
          <a:off x="7445375" y="3846513"/>
          <a:ext cx="203200" cy="241300"/>
        </p:xfrm>
        <a:graphic>
          <a:graphicData uri="http://schemas.openxmlformats.org/presentationml/2006/ole">
            <mc:AlternateContent xmlns:mc="http://schemas.openxmlformats.org/markup-compatibility/2006">
              <mc:Choice xmlns:v="urn:schemas-microsoft-com:vml" Requires="v">
                <p:oleObj spid="_x0000_s5130" name="Clip" r:id="rId14" imgW="981000" imgH="1209600" progId="">
                  <p:embed/>
                </p:oleObj>
              </mc:Choice>
              <mc:Fallback>
                <p:oleObj name="Clip" r:id="rId14" imgW="981000" imgH="1209600" progId="">
                  <p:embed/>
                  <p:pic>
                    <p:nvPicPr>
                      <p:cNvPr id="5124"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5375" y="3846513"/>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3"/>
          <p:cNvGraphicFramePr>
            <a:graphicFrameLocks noChangeAspect="1"/>
          </p:cNvGraphicFramePr>
          <p:nvPr/>
        </p:nvGraphicFramePr>
        <p:xfrm>
          <a:off x="6108700" y="3927475"/>
          <a:ext cx="203200" cy="239713"/>
        </p:xfrm>
        <a:graphic>
          <a:graphicData uri="http://schemas.openxmlformats.org/presentationml/2006/ole">
            <mc:AlternateContent xmlns:mc="http://schemas.openxmlformats.org/markup-compatibility/2006">
              <mc:Choice xmlns:v="urn:schemas-microsoft-com:vml" Requires="v">
                <p:oleObj spid="_x0000_s5131" name="Clip" r:id="rId16" imgW="981000" imgH="1209600" progId="">
                  <p:embed/>
                </p:oleObj>
              </mc:Choice>
              <mc:Fallback>
                <p:oleObj name="Clip" r:id="rId16" imgW="981000" imgH="1209600" progId="">
                  <p:embed/>
                  <p:pic>
                    <p:nvPicPr>
                      <p:cNvPr id="5125"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08700" y="3927475"/>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6" name="Freeform 74"/>
          <p:cNvSpPr>
            <a:spLocks/>
          </p:cNvSpPr>
          <p:nvPr/>
        </p:nvSpPr>
        <p:spPr bwMode="auto">
          <a:xfrm>
            <a:off x="6189663" y="3702050"/>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5167" name="Group 75"/>
          <p:cNvGrpSpPr>
            <a:grpSpLocks/>
          </p:cNvGrpSpPr>
          <p:nvPr/>
        </p:nvGrpSpPr>
        <p:grpSpPr bwMode="auto">
          <a:xfrm>
            <a:off x="6456363" y="5124450"/>
            <a:ext cx="406400" cy="427038"/>
            <a:chOff x="2870" y="1518"/>
            <a:chExt cx="292" cy="320"/>
          </a:xfrm>
        </p:grpSpPr>
        <p:graphicFrame>
          <p:nvGraphicFramePr>
            <p:cNvPr id="5129"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2" name="Clip" r:id="rId17" imgW="819000" imgH="847800" progId="">
                    <p:embed/>
                  </p:oleObj>
                </mc:Choice>
                <mc:Fallback>
                  <p:oleObj name="Clip" r:id="rId17" imgW="819000" imgH="847800" progId="">
                    <p:embed/>
                    <p:pic>
                      <p:nvPicPr>
                        <p:cNvPr id="5129"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3" name="Clip" r:id="rId19" imgW="1266840" imgH="1200240" progId="">
                    <p:embed/>
                  </p:oleObj>
                </mc:Choice>
                <mc:Fallback>
                  <p:oleObj name="Clip" r:id="rId19" imgW="1266840" imgH="1200240" progId="">
                    <p:embed/>
                    <p:pic>
                      <p:nvPicPr>
                        <p:cNvPr id="513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68" name="Group 78"/>
          <p:cNvGrpSpPr>
            <a:grpSpLocks/>
          </p:cNvGrpSpPr>
          <p:nvPr/>
        </p:nvGrpSpPr>
        <p:grpSpPr bwMode="auto">
          <a:xfrm>
            <a:off x="7234238" y="5156200"/>
            <a:ext cx="406400" cy="427038"/>
            <a:chOff x="2870" y="1518"/>
            <a:chExt cx="292" cy="320"/>
          </a:xfrm>
        </p:grpSpPr>
        <p:graphicFrame>
          <p:nvGraphicFramePr>
            <p:cNvPr id="5127" name="Object 7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5134" name="Clip" r:id="rId21" imgW="819000" imgH="847800" progId="">
                    <p:embed/>
                  </p:oleObj>
                </mc:Choice>
                <mc:Fallback>
                  <p:oleObj name="Clip" r:id="rId21" imgW="819000" imgH="847800" progId="">
                    <p:embed/>
                    <p:pic>
                      <p:nvPicPr>
                        <p:cNvPr id="5127"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8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5135" name="Clip" r:id="rId22" imgW="1266840" imgH="1200240" progId="">
                    <p:embed/>
                  </p:oleObj>
                </mc:Choice>
                <mc:Fallback>
                  <p:oleObj name="Clip" r:id="rId22" imgW="1266840" imgH="1200240" progId="">
                    <p:embed/>
                    <p:pic>
                      <p:nvPicPr>
                        <p:cNvPr id="5128" name="Object 8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69" name="Group 81"/>
          <p:cNvGrpSpPr>
            <a:grpSpLocks/>
          </p:cNvGrpSpPr>
          <p:nvPr/>
        </p:nvGrpSpPr>
        <p:grpSpPr bwMode="auto">
          <a:xfrm>
            <a:off x="6819900" y="4872038"/>
            <a:ext cx="379413" cy="376237"/>
            <a:chOff x="4733" y="2082"/>
            <a:chExt cx="272" cy="282"/>
          </a:xfrm>
        </p:grpSpPr>
        <p:graphicFrame>
          <p:nvGraphicFramePr>
            <p:cNvPr id="5126" name="Object 82"/>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5136" name="Clip" r:id="rId23" imgW="819000" imgH="847800" progId="">
                    <p:embed/>
                  </p:oleObj>
                </mc:Choice>
                <mc:Fallback>
                  <p:oleObj name="Clip" r:id="rId23" imgW="819000" imgH="847800" progId="">
                    <p:embed/>
                    <p:pic>
                      <p:nvPicPr>
                        <p:cNvPr id="5126" name="Object 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14" name="Rectangle 83"/>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5170" name="Line 84"/>
          <p:cNvSpPr>
            <a:spLocks noChangeShapeType="1"/>
          </p:cNvSpPr>
          <p:nvPr/>
        </p:nvSpPr>
        <p:spPr bwMode="auto">
          <a:xfrm>
            <a:off x="7126288" y="4775200"/>
            <a:ext cx="0" cy="228600"/>
          </a:xfrm>
          <a:prstGeom prst="line">
            <a:avLst/>
          </a:prstGeom>
          <a:noFill/>
          <a:ln w="12700">
            <a:solidFill>
              <a:schemeClr val="tx1"/>
            </a:solidFill>
            <a:round/>
            <a:headEnd/>
            <a:tailEnd/>
          </a:ln>
        </p:spPr>
        <p:txBody>
          <a:bodyPr wrap="none" anchor="ctr"/>
          <a:lstStyle/>
          <a:p>
            <a:endParaRPr lang="zh-CN" altLang="en-US"/>
          </a:p>
        </p:txBody>
      </p:sp>
      <p:grpSp>
        <p:nvGrpSpPr>
          <p:cNvPr id="5171" name="Group 85"/>
          <p:cNvGrpSpPr>
            <a:grpSpLocks/>
          </p:cNvGrpSpPr>
          <p:nvPr/>
        </p:nvGrpSpPr>
        <p:grpSpPr bwMode="auto">
          <a:xfrm>
            <a:off x="7847013" y="4198938"/>
            <a:ext cx="207962" cy="409575"/>
            <a:chOff x="4180" y="783"/>
            <a:chExt cx="150" cy="307"/>
          </a:xfrm>
        </p:grpSpPr>
        <p:sp>
          <p:nvSpPr>
            <p:cNvPr id="5306" name="AutoShape 8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07" name="Rectangle 8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08" name="Rectangle 8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09" name="AutoShape 8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10" name="Line 9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5311" name="Line 9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5312" name="Rectangle 9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13" name="Rectangle 9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5172" name="Group 94"/>
          <p:cNvGrpSpPr>
            <a:grpSpLocks/>
          </p:cNvGrpSpPr>
          <p:nvPr/>
        </p:nvGrpSpPr>
        <p:grpSpPr bwMode="auto">
          <a:xfrm>
            <a:off x="7834313" y="4643438"/>
            <a:ext cx="207962" cy="409575"/>
            <a:chOff x="4180" y="783"/>
            <a:chExt cx="150" cy="307"/>
          </a:xfrm>
        </p:grpSpPr>
        <p:sp>
          <p:nvSpPr>
            <p:cNvPr id="5298" name="AutoShape 9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299" name="Rectangle 9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5300" name="Rectangle 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01" name="AutoShape 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02" name="Line 9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5303" name="Line 10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5304" name="Rectangle 1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305" name="Rectangle 10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5173" name="Line 103"/>
          <p:cNvSpPr>
            <a:spLocks noChangeShapeType="1"/>
          </p:cNvSpPr>
          <p:nvPr/>
        </p:nvSpPr>
        <p:spPr bwMode="auto">
          <a:xfrm rot="5400000" flipH="1">
            <a:off x="7460456" y="4572794"/>
            <a:ext cx="611188" cy="0"/>
          </a:xfrm>
          <a:prstGeom prst="line">
            <a:avLst/>
          </a:prstGeom>
          <a:noFill/>
          <a:ln w="12700">
            <a:solidFill>
              <a:schemeClr val="tx1"/>
            </a:solidFill>
            <a:round/>
            <a:headEnd/>
            <a:tailEnd/>
          </a:ln>
        </p:spPr>
        <p:txBody>
          <a:bodyPr wrap="none" anchor="ctr"/>
          <a:lstStyle/>
          <a:p>
            <a:endParaRPr lang="zh-CN" altLang="en-US"/>
          </a:p>
        </p:txBody>
      </p:sp>
      <p:sp>
        <p:nvSpPr>
          <p:cNvPr id="5174" name="Line 104"/>
          <p:cNvSpPr>
            <a:spLocks noChangeShapeType="1"/>
          </p:cNvSpPr>
          <p:nvPr/>
        </p:nvSpPr>
        <p:spPr bwMode="auto">
          <a:xfrm rot="-5400000">
            <a:off x="7814469" y="4825206"/>
            <a:ext cx="0" cy="103188"/>
          </a:xfrm>
          <a:prstGeom prst="line">
            <a:avLst/>
          </a:prstGeom>
          <a:noFill/>
          <a:ln w="12700">
            <a:solidFill>
              <a:schemeClr val="tx1"/>
            </a:solidFill>
            <a:round/>
            <a:headEnd/>
            <a:tailEnd/>
          </a:ln>
        </p:spPr>
        <p:txBody>
          <a:bodyPr wrap="none" anchor="ctr"/>
          <a:lstStyle/>
          <a:p>
            <a:endParaRPr lang="zh-CN" altLang="en-US"/>
          </a:p>
        </p:txBody>
      </p:sp>
      <p:sp>
        <p:nvSpPr>
          <p:cNvPr id="5175" name="Line 105"/>
          <p:cNvSpPr>
            <a:spLocks noChangeShapeType="1"/>
          </p:cNvSpPr>
          <p:nvPr/>
        </p:nvSpPr>
        <p:spPr bwMode="auto">
          <a:xfrm rot="-5400000">
            <a:off x="7804150" y="4356100"/>
            <a:ext cx="0" cy="88900"/>
          </a:xfrm>
          <a:prstGeom prst="line">
            <a:avLst/>
          </a:prstGeom>
          <a:noFill/>
          <a:ln w="12700">
            <a:solidFill>
              <a:schemeClr val="tx1"/>
            </a:solidFill>
            <a:round/>
            <a:headEnd/>
            <a:tailEnd/>
          </a:ln>
        </p:spPr>
        <p:txBody>
          <a:bodyPr wrap="none" anchor="ctr"/>
          <a:lstStyle/>
          <a:p>
            <a:endParaRPr lang="zh-CN" altLang="en-US"/>
          </a:p>
        </p:txBody>
      </p:sp>
      <p:sp>
        <p:nvSpPr>
          <p:cNvPr id="5176" name="Line 106"/>
          <p:cNvSpPr>
            <a:spLocks noChangeShapeType="1"/>
          </p:cNvSpPr>
          <p:nvPr/>
        </p:nvSpPr>
        <p:spPr bwMode="auto">
          <a:xfrm flipV="1">
            <a:off x="6483350" y="2497138"/>
            <a:ext cx="458788" cy="207962"/>
          </a:xfrm>
          <a:prstGeom prst="line">
            <a:avLst/>
          </a:prstGeom>
          <a:noFill/>
          <a:ln w="12700">
            <a:solidFill>
              <a:schemeClr val="tx1"/>
            </a:solidFill>
            <a:round/>
            <a:headEnd/>
            <a:tailEnd/>
          </a:ln>
        </p:spPr>
        <p:txBody>
          <a:bodyPr wrap="none" anchor="ctr"/>
          <a:lstStyle/>
          <a:p>
            <a:endParaRPr lang="zh-CN" altLang="en-US"/>
          </a:p>
        </p:txBody>
      </p:sp>
      <p:sp>
        <p:nvSpPr>
          <p:cNvPr id="5177" name="Line 107"/>
          <p:cNvSpPr>
            <a:spLocks noChangeShapeType="1"/>
          </p:cNvSpPr>
          <p:nvPr/>
        </p:nvSpPr>
        <p:spPr bwMode="auto">
          <a:xfrm>
            <a:off x="7418388" y="2481263"/>
            <a:ext cx="485775" cy="207962"/>
          </a:xfrm>
          <a:prstGeom prst="line">
            <a:avLst/>
          </a:prstGeom>
          <a:noFill/>
          <a:ln w="12700">
            <a:solidFill>
              <a:schemeClr val="tx1"/>
            </a:solidFill>
            <a:round/>
            <a:headEnd/>
            <a:tailEnd/>
          </a:ln>
        </p:spPr>
        <p:txBody>
          <a:bodyPr wrap="none" anchor="ctr"/>
          <a:lstStyle/>
          <a:p>
            <a:endParaRPr lang="zh-CN" altLang="en-US"/>
          </a:p>
        </p:txBody>
      </p:sp>
      <p:sp>
        <p:nvSpPr>
          <p:cNvPr id="5178" name="Line 108"/>
          <p:cNvSpPr>
            <a:spLocks noChangeShapeType="1"/>
          </p:cNvSpPr>
          <p:nvPr/>
        </p:nvSpPr>
        <p:spPr bwMode="auto">
          <a:xfrm flipH="1">
            <a:off x="7937500" y="2817813"/>
            <a:ext cx="241300" cy="681037"/>
          </a:xfrm>
          <a:prstGeom prst="line">
            <a:avLst/>
          </a:prstGeom>
          <a:noFill/>
          <a:ln w="12700">
            <a:solidFill>
              <a:schemeClr val="tx1"/>
            </a:solidFill>
            <a:round/>
            <a:headEnd/>
            <a:tailEnd/>
          </a:ln>
        </p:spPr>
        <p:txBody>
          <a:bodyPr wrap="none" anchor="ctr"/>
          <a:lstStyle/>
          <a:p>
            <a:endParaRPr lang="zh-CN" altLang="en-US"/>
          </a:p>
        </p:txBody>
      </p:sp>
      <p:sp>
        <p:nvSpPr>
          <p:cNvPr id="5179" name="Line 109"/>
          <p:cNvSpPr>
            <a:spLocks noChangeShapeType="1"/>
          </p:cNvSpPr>
          <p:nvPr/>
        </p:nvSpPr>
        <p:spPr bwMode="auto">
          <a:xfrm>
            <a:off x="7167563" y="2593975"/>
            <a:ext cx="0" cy="431800"/>
          </a:xfrm>
          <a:prstGeom prst="line">
            <a:avLst/>
          </a:prstGeom>
          <a:noFill/>
          <a:ln w="12700">
            <a:solidFill>
              <a:schemeClr val="tx1"/>
            </a:solidFill>
            <a:round/>
            <a:headEnd/>
            <a:tailEnd/>
          </a:ln>
        </p:spPr>
        <p:txBody>
          <a:bodyPr wrap="none" anchor="ctr"/>
          <a:lstStyle/>
          <a:p>
            <a:endParaRPr lang="zh-CN" altLang="en-US"/>
          </a:p>
        </p:txBody>
      </p:sp>
      <p:sp>
        <p:nvSpPr>
          <p:cNvPr id="5180" name="Line 110"/>
          <p:cNvSpPr>
            <a:spLocks noChangeShapeType="1"/>
          </p:cNvSpPr>
          <p:nvPr/>
        </p:nvSpPr>
        <p:spPr bwMode="auto">
          <a:xfrm>
            <a:off x="7192963" y="3241675"/>
            <a:ext cx="534987" cy="368300"/>
          </a:xfrm>
          <a:prstGeom prst="line">
            <a:avLst/>
          </a:prstGeom>
          <a:noFill/>
          <a:ln w="12700">
            <a:solidFill>
              <a:schemeClr val="tx1"/>
            </a:solidFill>
            <a:round/>
            <a:headEnd/>
            <a:tailEnd/>
          </a:ln>
        </p:spPr>
        <p:txBody>
          <a:bodyPr wrap="none" anchor="ctr"/>
          <a:lstStyle/>
          <a:p>
            <a:endParaRPr lang="zh-CN" altLang="en-US"/>
          </a:p>
        </p:txBody>
      </p:sp>
      <p:sp>
        <p:nvSpPr>
          <p:cNvPr id="5181" name="Line 111"/>
          <p:cNvSpPr>
            <a:spLocks noChangeShapeType="1"/>
          </p:cNvSpPr>
          <p:nvPr/>
        </p:nvSpPr>
        <p:spPr bwMode="auto">
          <a:xfrm flipH="1">
            <a:off x="7653338" y="3706813"/>
            <a:ext cx="266700" cy="360362"/>
          </a:xfrm>
          <a:prstGeom prst="line">
            <a:avLst/>
          </a:prstGeom>
          <a:noFill/>
          <a:ln w="12700">
            <a:solidFill>
              <a:schemeClr val="tx1"/>
            </a:solidFill>
            <a:round/>
            <a:headEnd/>
            <a:tailEnd/>
          </a:ln>
        </p:spPr>
        <p:txBody>
          <a:bodyPr wrap="none" anchor="ctr"/>
          <a:lstStyle/>
          <a:p>
            <a:endParaRPr lang="zh-CN" altLang="en-US"/>
          </a:p>
        </p:txBody>
      </p:sp>
      <p:sp>
        <p:nvSpPr>
          <p:cNvPr id="5182" name="Line 112"/>
          <p:cNvSpPr>
            <a:spLocks noChangeShapeType="1"/>
          </p:cNvSpPr>
          <p:nvPr/>
        </p:nvSpPr>
        <p:spPr bwMode="auto">
          <a:xfrm flipH="1">
            <a:off x="7426325" y="2786063"/>
            <a:ext cx="560388" cy="384175"/>
          </a:xfrm>
          <a:prstGeom prst="line">
            <a:avLst/>
          </a:prstGeom>
          <a:noFill/>
          <a:ln w="12700">
            <a:solidFill>
              <a:schemeClr val="tx1"/>
            </a:solidFill>
            <a:round/>
            <a:headEnd/>
            <a:tailEnd/>
          </a:ln>
        </p:spPr>
        <p:txBody>
          <a:bodyPr wrap="none" anchor="ctr"/>
          <a:lstStyle/>
          <a:p>
            <a:endParaRPr lang="zh-CN" altLang="en-US"/>
          </a:p>
        </p:txBody>
      </p:sp>
      <p:sp>
        <p:nvSpPr>
          <p:cNvPr id="5183" name="Line 113"/>
          <p:cNvSpPr>
            <a:spLocks noChangeShapeType="1"/>
          </p:cNvSpPr>
          <p:nvPr/>
        </p:nvSpPr>
        <p:spPr bwMode="auto">
          <a:xfrm flipH="1">
            <a:off x="7435850" y="2225675"/>
            <a:ext cx="350838" cy="255588"/>
          </a:xfrm>
          <a:prstGeom prst="line">
            <a:avLst/>
          </a:prstGeom>
          <a:noFill/>
          <a:ln w="12700">
            <a:solidFill>
              <a:schemeClr val="tx1"/>
            </a:solidFill>
            <a:round/>
            <a:headEnd/>
            <a:tailEnd/>
          </a:ln>
        </p:spPr>
        <p:txBody>
          <a:bodyPr wrap="none" anchor="ctr"/>
          <a:lstStyle/>
          <a:p>
            <a:endParaRPr lang="zh-CN" altLang="en-US"/>
          </a:p>
        </p:txBody>
      </p:sp>
      <p:sp>
        <p:nvSpPr>
          <p:cNvPr id="5184" name="Line 114"/>
          <p:cNvSpPr>
            <a:spLocks noChangeShapeType="1"/>
          </p:cNvSpPr>
          <p:nvPr/>
        </p:nvSpPr>
        <p:spPr bwMode="auto">
          <a:xfrm flipH="1">
            <a:off x="8153400" y="2401888"/>
            <a:ext cx="201613" cy="176212"/>
          </a:xfrm>
          <a:prstGeom prst="line">
            <a:avLst/>
          </a:prstGeom>
          <a:noFill/>
          <a:ln w="12700">
            <a:solidFill>
              <a:schemeClr val="tx1"/>
            </a:solidFill>
            <a:round/>
            <a:headEnd/>
            <a:tailEnd/>
          </a:ln>
        </p:spPr>
        <p:txBody>
          <a:bodyPr wrap="none" anchor="ctr"/>
          <a:lstStyle/>
          <a:p>
            <a:endParaRPr lang="zh-CN" altLang="en-US"/>
          </a:p>
        </p:txBody>
      </p:sp>
      <p:grpSp>
        <p:nvGrpSpPr>
          <p:cNvPr id="5185" name="Group 115"/>
          <p:cNvGrpSpPr>
            <a:grpSpLocks/>
          </p:cNvGrpSpPr>
          <p:nvPr/>
        </p:nvGrpSpPr>
        <p:grpSpPr bwMode="auto">
          <a:xfrm>
            <a:off x="5964238" y="2593975"/>
            <a:ext cx="501650" cy="233363"/>
            <a:chOff x="3600" y="219"/>
            <a:chExt cx="360" cy="175"/>
          </a:xfrm>
        </p:grpSpPr>
        <p:sp>
          <p:nvSpPr>
            <p:cNvPr id="5285" name="Oval 1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86" name="Line 11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87" name="Line 11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88" name="Rectangle 11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89" name="Oval 1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90" name="Group 121"/>
            <p:cNvGrpSpPr>
              <a:grpSpLocks/>
            </p:cNvGrpSpPr>
            <p:nvPr/>
          </p:nvGrpSpPr>
          <p:grpSpPr bwMode="auto">
            <a:xfrm>
              <a:off x="3686" y="244"/>
              <a:ext cx="177" cy="66"/>
              <a:chOff x="2848" y="848"/>
              <a:chExt cx="140" cy="98"/>
            </a:xfrm>
          </p:grpSpPr>
          <p:sp>
            <p:nvSpPr>
              <p:cNvPr id="5295" name="Line 12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96" name="Line 12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97" name="Line 12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91" name="Group 125"/>
            <p:cNvGrpSpPr>
              <a:grpSpLocks/>
            </p:cNvGrpSpPr>
            <p:nvPr/>
          </p:nvGrpSpPr>
          <p:grpSpPr bwMode="auto">
            <a:xfrm flipV="1">
              <a:off x="3686" y="243"/>
              <a:ext cx="177" cy="66"/>
              <a:chOff x="2848" y="848"/>
              <a:chExt cx="140" cy="98"/>
            </a:xfrm>
          </p:grpSpPr>
          <p:sp>
            <p:nvSpPr>
              <p:cNvPr id="5292" name="Line 12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93" name="Line 12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94" name="Line 12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86" name="Group 129"/>
          <p:cNvGrpSpPr>
            <a:grpSpLocks/>
          </p:cNvGrpSpPr>
          <p:nvPr/>
        </p:nvGrpSpPr>
        <p:grpSpPr bwMode="auto">
          <a:xfrm>
            <a:off x="6916738" y="2365375"/>
            <a:ext cx="501650" cy="233363"/>
            <a:chOff x="3600" y="219"/>
            <a:chExt cx="360" cy="175"/>
          </a:xfrm>
        </p:grpSpPr>
        <p:sp>
          <p:nvSpPr>
            <p:cNvPr id="5272" name="Oval 1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73" name="Line 13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74" name="Line 13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75" name="Rectangle 13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76" name="Oval 1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77" name="Group 135"/>
            <p:cNvGrpSpPr>
              <a:grpSpLocks/>
            </p:cNvGrpSpPr>
            <p:nvPr/>
          </p:nvGrpSpPr>
          <p:grpSpPr bwMode="auto">
            <a:xfrm>
              <a:off x="3686" y="244"/>
              <a:ext cx="177" cy="66"/>
              <a:chOff x="2848" y="848"/>
              <a:chExt cx="140" cy="98"/>
            </a:xfrm>
          </p:grpSpPr>
          <p:sp>
            <p:nvSpPr>
              <p:cNvPr id="5282" name="Line 13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83" name="Line 13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84" name="Line 13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78" name="Group 139"/>
            <p:cNvGrpSpPr>
              <a:grpSpLocks/>
            </p:cNvGrpSpPr>
            <p:nvPr/>
          </p:nvGrpSpPr>
          <p:grpSpPr bwMode="auto">
            <a:xfrm flipV="1">
              <a:off x="3686" y="243"/>
              <a:ext cx="177" cy="66"/>
              <a:chOff x="2848" y="848"/>
              <a:chExt cx="140" cy="98"/>
            </a:xfrm>
          </p:grpSpPr>
          <p:sp>
            <p:nvSpPr>
              <p:cNvPr id="5279" name="Line 14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80" name="Line 14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81" name="Line 14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87" name="Group 143"/>
          <p:cNvGrpSpPr>
            <a:grpSpLocks/>
          </p:cNvGrpSpPr>
          <p:nvPr/>
        </p:nvGrpSpPr>
        <p:grpSpPr bwMode="auto">
          <a:xfrm>
            <a:off x="6934200" y="3022600"/>
            <a:ext cx="501650" cy="233363"/>
            <a:chOff x="3600" y="219"/>
            <a:chExt cx="360" cy="175"/>
          </a:xfrm>
        </p:grpSpPr>
        <p:sp>
          <p:nvSpPr>
            <p:cNvPr id="5259"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60" name="Line 14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61" name="Line 14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62" name="Rectangle 14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63"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64" name="Group 149"/>
            <p:cNvGrpSpPr>
              <a:grpSpLocks/>
            </p:cNvGrpSpPr>
            <p:nvPr/>
          </p:nvGrpSpPr>
          <p:grpSpPr bwMode="auto">
            <a:xfrm>
              <a:off x="3686" y="244"/>
              <a:ext cx="177" cy="66"/>
              <a:chOff x="2848" y="848"/>
              <a:chExt cx="140" cy="98"/>
            </a:xfrm>
          </p:grpSpPr>
          <p:sp>
            <p:nvSpPr>
              <p:cNvPr id="5269" name="Line 1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70" name="Line 1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71" name="Line 1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65" name="Group 153"/>
            <p:cNvGrpSpPr>
              <a:grpSpLocks/>
            </p:cNvGrpSpPr>
            <p:nvPr/>
          </p:nvGrpSpPr>
          <p:grpSpPr bwMode="auto">
            <a:xfrm flipV="1">
              <a:off x="3686" y="243"/>
              <a:ext cx="177" cy="66"/>
              <a:chOff x="2848" y="848"/>
              <a:chExt cx="140" cy="98"/>
            </a:xfrm>
          </p:grpSpPr>
          <p:sp>
            <p:nvSpPr>
              <p:cNvPr id="5266" name="Line 1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67" name="Line 1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68" name="Line 1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88" name="Group 157"/>
          <p:cNvGrpSpPr>
            <a:grpSpLocks/>
          </p:cNvGrpSpPr>
          <p:nvPr/>
        </p:nvGrpSpPr>
        <p:grpSpPr bwMode="auto">
          <a:xfrm>
            <a:off x="7904163" y="2573338"/>
            <a:ext cx="500062" cy="233362"/>
            <a:chOff x="3600" y="219"/>
            <a:chExt cx="360" cy="175"/>
          </a:xfrm>
        </p:grpSpPr>
        <p:sp>
          <p:nvSpPr>
            <p:cNvPr id="5246"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47" name="Line 15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48" name="Line 16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49" name="Rectangle 16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50"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51" name="Group 163"/>
            <p:cNvGrpSpPr>
              <a:grpSpLocks/>
            </p:cNvGrpSpPr>
            <p:nvPr/>
          </p:nvGrpSpPr>
          <p:grpSpPr bwMode="auto">
            <a:xfrm>
              <a:off x="3686" y="244"/>
              <a:ext cx="177" cy="66"/>
              <a:chOff x="2848" y="848"/>
              <a:chExt cx="140" cy="98"/>
            </a:xfrm>
          </p:grpSpPr>
          <p:sp>
            <p:nvSpPr>
              <p:cNvPr id="5256" name="Line 16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57" name="Line 16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58" name="Line 16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52" name="Group 167"/>
            <p:cNvGrpSpPr>
              <a:grpSpLocks/>
            </p:cNvGrpSpPr>
            <p:nvPr/>
          </p:nvGrpSpPr>
          <p:grpSpPr bwMode="auto">
            <a:xfrm flipV="1">
              <a:off x="3686" y="243"/>
              <a:ext cx="177" cy="66"/>
              <a:chOff x="2848" y="848"/>
              <a:chExt cx="140" cy="98"/>
            </a:xfrm>
          </p:grpSpPr>
          <p:sp>
            <p:nvSpPr>
              <p:cNvPr id="5253" name="Line 16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54" name="Line 16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55" name="Line 17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89" name="Group 171"/>
          <p:cNvGrpSpPr>
            <a:grpSpLocks/>
          </p:cNvGrpSpPr>
          <p:nvPr/>
        </p:nvGrpSpPr>
        <p:grpSpPr bwMode="auto">
          <a:xfrm>
            <a:off x="7710488" y="3470275"/>
            <a:ext cx="501650" cy="233363"/>
            <a:chOff x="3600" y="219"/>
            <a:chExt cx="360" cy="175"/>
          </a:xfrm>
        </p:grpSpPr>
        <p:sp>
          <p:nvSpPr>
            <p:cNvPr id="5233"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34" name="Line 17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35" name="Line 17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36" name="Rectangle 17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37"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38" name="Group 177"/>
            <p:cNvGrpSpPr>
              <a:grpSpLocks/>
            </p:cNvGrpSpPr>
            <p:nvPr/>
          </p:nvGrpSpPr>
          <p:grpSpPr bwMode="auto">
            <a:xfrm>
              <a:off x="3686" y="244"/>
              <a:ext cx="177" cy="66"/>
              <a:chOff x="2848" y="848"/>
              <a:chExt cx="140" cy="98"/>
            </a:xfrm>
          </p:grpSpPr>
          <p:sp>
            <p:nvSpPr>
              <p:cNvPr id="5243" name="Line 17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44" name="Line 17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45" name="Line 18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39" name="Group 181"/>
            <p:cNvGrpSpPr>
              <a:grpSpLocks/>
            </p:cNvGrpSpPr>
            <p:nvPr/>
          </p:nvGrpSpPr>
          <p:grpSpPr bwMode="auto">
            <a:xfrm flipV="1">
              <a:off x="3686" y="243"/>
              <a:ext cx="177" cy="66"/>
              <a:chOff x="2848" y="848"/>
              <a:chExt cx="140" cy="98"/>
            </a:xfrm>
          </p:grpSpPr>
          <p:sp>
            <p:nvSpPr>
              <p:cNvPr id="5240" name="Line 18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41" name="Line 18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42" name="Line 18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90" name="Group 185"/>
          <p:cNvGrpSpPr>
            <a:grpSpLocks/>
          </p:cNvGrpSpPr>
          <p:nvPr/>
        </p:nvGrpSpPr>
        <p:grpSpPr bwMode="auto">
          <a:xfrm>
            <a:off x="7377113" y="4054475"/>
            <a:ext cx="501650" cy="234950"/>
            <a:chOff x="3600" y="219"/>
            <a:chExt cx="360" cy="175"/>
          </a:xfrm>
        </p:grpSpPr>
        <p:sp>
          <p:nvSpPr>
            <p:cNvPr id="5220"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21" name="Line 18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22" name="Line 18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23" name="Rectangle 18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24"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25" name="Group 191"/>
            <p:cNvGrpSpPr>
              <a:grpSpLocks/>
            </p:cNvGrpSpPr>
            <p:nvPr/>
          </p:nvGrpSpPr>
          <p:grpSpPr bwMode="auto">
            <a:xfrm>
              <a:off x="3686" y="244"/>
              <a:ext cx="177" cy="66"/>
              <a:chOff x="2848" y="848"/>
              <a:chExt cx="140" cy="98"/>
            </a:xfrm>
          </p:grpSpPr>
          <p:sp>
            <p:nvSpPr>
              <p:cNvPr id="5230" name="Line 1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31" name="Line 1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32" name="Line 1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26" name="Group 195"/>
            <p:cNvGrpSpPr>
              <a:grpSpLocks/>
            </p:cNvGrpSpPr>
            <p:nvPr/>
          </p:nvGrpSpPr>
          <p:grpSpPr bwMode="auto">
            <a:xfrm flipV="1">
              <a:off x="3686" y="243"/>
              <a:ext cx="177" cy="66"/>
              <a:chOff x="2848" y="848"/>
              <a:chExt cx="140" cy="98"/>
            </a:xfrm>
          </p:grpSpPr>
          <p:sp>
            <p:nvSpPr>
              <p:cNvPr id="5227" name="Line 1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28" name="Line 1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29" name="Line 1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91" name="Group 199"/>
          <p:cNvGrpSpPr>
            <a:grpSpLocks/>
          </p:cNvGrpSpPr>
          <p:nvPr/>
        </p:nvGrpSpPr>
        <p:grpSpPr bwMode="auto">
          <a:xfrm>
            <a:off x="6767513" y="4543425"/>
            <a:ext cx="500062" cy="233363"/>
            <a:chOff x="3600" y="219"/>
            <a:chExt cx="360" cy="175"/>
          </a:xfrm>
        </p:grpSpPr>
        <p:sp>
          <p:nvSpPr>
            <p:cNvPr id="5207"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208" name="Line 20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209" name="Line 20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210" name="Rectangle 20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211"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212" name="Group 205"/>
            <p:cNvGrpSpPr>
              <a:grpSpLocks/>
            </p:cNvGrpSpPr>
            <p:nvPr/>
          </p:nvGrpSpPr>
          <p:grpSpPr bwMode="auto">
            <a:xfrm>
              <a:off x="3686" y="244"/>
              <a:ext cx="177" cy="66"/>
              <a:chOff x="2848" y="848"/>
              <a:chExt cx="140" cy="98"/>
            </a:xfrm>
          </p:grpSpPr>
          <p:sp>
            <p:nvSpPr>
              <p:cNvPr id="5217" name="Line 20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18" name="Line 20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19" name="Line 20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13" name="Group 209"/>
            <p:cNvGrpSpPr>
              <a:grpSpLocks/>
            </p:cNvGrpSpPr>
            <p:nvPr/>
          </p:nvGrpSpPr>
          <p:grpSpPr bwMode="auto">
            <a:xfrm flipV="1">
              <a:off x="3686" y="243"/>
              <a:ext cx="177" cy="66"/>
              <a:chOff x="2848" y="848"/>
              <a:chExt cx="140" cy="98"/>
            </a:xfrm>
          </p:grpSpPr>
          <p:sp>
            <p:nvSpPr>
              <p:cNvPr id="5214" name="Line 21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15" name="Line 21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16" name="Line 21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5192" name="Group 213"/>
          <p:cNvGrpSpPr>
            <a:grpSpLocks/>
          </p:cNvGrpSpPr>
          <p:nvPr/>
        </p:nvGrpSpPr>
        <p:grpSpPr bwMode="auto">
          <a:xfrm>
            <a:off x="5964238" y="4167188"/>
            <a:ext cx="501650" cy="233362"/>
            <a:chOff x="3600" y="219"/>
            <a:chExt cx="360" cy="175"/>
          </a:xfrm>
        </p:grpSpPr>
        <p:sp>
          <p:nvSpPr>
            <p:cNvPr id="5194"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5195" name="Line 2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5196" name="Line 2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5197" name="Rectangle 2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5198"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5199" name="Group 219"/>
            <p:cNvGrpSpPr>
              <a:grpSpLocks/>
            </p:cNvGrpSpPr>
            <p:nvPr/>
          </p:nvGrpSpPr>
          <p:grpSpPr bwMode="auto">
            <a:xfrm>
              <a:off x="3686" y="244"/>
              <a:ext cx="177" cy="66"/>
              <a:chOff x="2848" y="848"/>
              <a:chExt cx="140" cy="98"/>
            </a:xfrm>
          </p:grpSpPr>
          <p:sp>
            <p:nvSpPr>
              <p:cNvPr id="5204" name="Line 2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05" name="Line 2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06" name="Line 2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200" name="Group 223"/>
            <p:cNvGrpSpPr>
              <a:grpSpLocks/>
            </p:cNvGrpSpPr>
            <p:nvPr/>
          </p:nvGrpSpPr>
          <p:grpSpPr bwMode="auto">
            <a:xfrm flipV="1">
              <a:off x="3686" y="243"/>
              <a:ext cx="177" cy="66"/>
              <a:chOff x="2848" y="848"/>
              <a:chExt cx="140" cy="98"/>
            </a:xfrm>
          </p:grpSpPr>
          <p:sp>
            <p:nvSpPr>
              <p:cNvPr id="5201" name="Line 2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202" name="Line 2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203" name="Line 2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5193" name="Line 227"/>
          <p:cNvSpPr>
            <a:spLocks noChangeShapeType="1"/>
          </p:cNvSpPr>
          <p:nvPr/>
        </p:nvSpPr>
        <p:spPr bwMode="auto">
          <a:xfrm flipV="1">
            <a:off x="6200775" y="4389438"/>
            <a:ext cx="1588" cy="230187"/>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162" name="Slide Number Placeholder 6"/>
          <p:cNvSpPr>
            <a:spLocks noGrp="1"/>
          </p:cNvSpPr>
          <p:nvPr>
            <p:ph type="sldNum" sz="quarter" idx="12"/>
          </p:nvPr>
        </p:nvSpPr>
        <p:spPr>
          <a:noFill/>
        </p:spPr>
        <p:txBody>
          <a:bodyPr/>
          <a:lstStyle/>
          <a:p>
            <a:r>
              <a:rPr lang="en-US" altLang="zh-CN"/>
              <a:t>1-</a:t>
            </a:r>
            <a:fld id="{6AFEF17E-06C5-4979-B05B-9802971D11B6}" type="slidenum">
              <a:rPr lang="en-US" altLang="zh-CN" smtClean="0"/>
              <a:pPr/>
              <a:t>17</a:t>
            </a:fld>
            <a:endParaRPr lang="en-US" altLang="zh-CN"/>
          </a:p>
        </p:txBody>
      </p:sp>
      <p:sp>
        <p:nvSpPr>
          <p:cNvPr id="6163" name="Rectangle 2"/>
          <p:cNvSpPr>
            <a:spLocks noGrp="1" noChangeArrowheads="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The network edge: </a:t>
            </a:r>
            <a:r>
              <a:rPr lang="zh-CN" altLang="en-US" dirty="0">
                <a:latin typeface="Arial Unicode MS" pitchFamily="34" charset="-122"/>
                <a:ea typeface="Arial Unicode MS" pitchFamily="34" charset="-122"/>
                <a:cs typeface="Arial Unicode MS" pitchFamily="34" charset="-122"/>
              </a:rPr>
              <a:t>网络边缘</a:t>
            </a:r>
            <a:endParaRPr lang="en-US" altLang="zh-CN" dirty="0">
              <a:latin typeface="Arial Unicode MS" pitchFamily="34" charset="-122"/>
              <a:ea typeface="Arial Unicode MS" pitchFamily="34" charset="-122"/>
              <a:cs typeface="Arial Unicode MS" pitchFamily="34" charset="-122"/>
            </a:endParaRPr>
          </a:p>
        </p:txBody>
      </p:sp>
      <p:sp>
        <p:nvSpPr>
          <p:cNvPr id="6164" name="Rectangle 3"/>
          <p:cNvSpPr>
            <a:spLocks noGrp="1" noChangeArrowheads="1"/>
          </p:cNvSpPr>
          <p:nvPr>
            <p:ph type="body" sz="half" idx="1"/>
          </p:nvPr>
        </p:nvSpPr>
        <p:spPr>
          <a:xfrm>
            <a:off x="304800" y="1371600"/>
            <a:ext cx="4651375" cy="4648200"/>
          </a:xfrm>
        </p:spPr>
        <p:txBody>
          <a:bodyPr/>
          <a:lstStyle/>
          <a:p>
            <a:r>
              <a:rPr lang="en-US" altLang="zh-CN">
                <a:solidFill>
                  <a:srgbClr val="FF0000"/>
                </a:solidFill>
                <a:ea typeface="宋体" pitchFamily="2" charset="-122"/>
              </a:rPr>
              <a:t>end systems (hosts):</a:t>
            </a:r>
            <a:endParaRPr lang="en-US" altLang="zh-CN" sz="2400">
              <a:ea typeface="宋体" pitchFamily="2" charset="-122"/>
            </a:endParaRPr>
          </a:p>
          <a:p>
            <a:pPr lvl="1"/>
            <a:r>
              <a:rPr lang="en-US" altLang="zh-CN" sz="2000">
                <a:ea typeface="宋体" pitchFamily="2" charset="-122"/>
              </a:rPr>
              <a:t>run application programs</a:t>
            </a:r>
          </a:p>
          <a:p>
            <a:pPr lvl="1"/>
            <a:r>
              <a:rPr lang="en-US" altLang="zh-CN" sz="2000">
                <a:ea typeface="宋体" pitchFamily="2" charset="-122"/>
              </a:rPr>
              <a:t>e.g. Web, email</a:t>
            </a:r>
          </a:p>
          <a:p>
            <a:pPr lvl="1"/>
            <a:r>
              <a:rPr lang="en-US" altLang="zh-CN" sz="2000">
                <a:ea typeface="宋体" pitchFamily="2" charset="-122"/>
              </a:rPr>
              <a:t>at “edge of network”</a:t>
            </a:r>
          </a:p>
          <a:p>
            <a:r>
              <a:rPr lang="en-US" altLang="zh-CN">
                <a:solidFill>
                  <a:srgbClr val="FF0000"/>
                </a:solidFill>
                <a:ea typeface="宋体" pitchFamily="2" charset="-122"/>
              </a:rPr>
              <a:t>client/server model</a:t>
            </a:r>
            <a:endParaRPr lang="en-US" altLang="zh-CN" sz="2400">
              <a:ea typeface="宋体" pitchFamily="2" charset="-122"/>
            </a:endParaRPr>
          </a:p>
          <a:p>
            <a:pPr lvl="1"/>
            <a:r>
              <a:rPr lang="en-US" altLang="zh-CN" sz="2000">
                <a:ea typeface="宋体" pitchFamily="2" charset="-122"/>
              </a:rPr>
              <a:t>client host requests, receives service from always-on server</a:t>
            </a:r>
          </a:p>
          <a:p>
            <a:pPr lvl="1"/>
            <a:r>
              <a:rPr lang="en-US" altLang="zh-CN" sz="2000">
                <a:ea typeface="宋体" pitchFamily="2" charset="-122"/>
              </a:rPr>
              <a:t>e.g. Web browser/server; email client/server</a:t>
            </a:r>
          </a:p>
          <a:p>
            <a:r>
              <a:rPr lang="en-US" altLang="zh-CN">
                <a:solidFill>
                  <a:srgbClr val="FF0000"/>
                </a:solidFill>
                <a:ea typeface="宋体" pitchFamily="2" charset="-122"/>
              </a:rPr>
              <a:t>peer-peer model:</a:t>
            </a:r>
            <a:endParaRPr lang="en-US" altLang="zh-CN" sz="2400">
              <a:ea typeface="宋体" pitchFamily="2" charset="-122"/>
            </a:endParaRPr>
          </a:p>
          <a:p>
            <a:pPr lvl="1"/>
            <a:r>
              <a:rPr lang="en-US" altLang="zh-CN" sz="2000">
                <a:ea typeface="宋体" pitchFamily="2" charset="-122"/>
              </a:rPr>
              <a:t> minimal (or no) use of dedicated servers</a:t>
            </a:r>
          </a:p>
          <a:p>
            <a:pPr lvl="1"/>
            <a:r>
              <a:rPr lang="en-US" altLang="zh-CN" sz="2000">
                <a:ea typeface="宋体" pitchFamily="2" charset="-122"/>
              </a:rPr>
              <a:t>e.g. Skype,  BitTorrent, KaZaA</a:t>
            </a:r>
          </a:p>
        </p:txBody>
      </p:sp>
      <p:sp>
        <p:nvSpPr>
          <p:cNvPr id="6165" name="Freeform 12"/>
          <p:cNvSpPr>
            <a:spLocks/>
          </p:cNvSpPr>
          <p:nvPr/>
        </p:nvSpPr>
        <p:spPr bwMode="auto">
          <a:xfrm>
            <a:off x="6769100" y="220027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6166" name="Freeform 13"/>
          <p:cNvSpPr>
            <a:spLocks/>
          </p:cNvSpPr>
          <p:nvPr/>
        </p:nvSpPr>
        <p:spPr bwMode="auto">
          <a:xfrm>
            <a:off x="4889500" y="205740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6167" name="Freeform 14"/>
          <p:cNvSpPr>
            <a:spLocks/>
          </p:cNvSpPr>
          <p:nvPr/>
        </p:nvSpPr>
        <p:spPr bwMode="auto">
          <a:xfrm>
            <a:off x="5257800" y="350837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grpSp>
        <p:nvGrpSpPr>
          <p:cNvPr id="6168" name="Group 233"/>
          <p:cNvGrpSpPr>
            <a:grpSpLocks/>
          </p:cNvGrpSpPr>
          <p:nvPr/>
        </p:nvGrpSpPr>
        <p:grpSpPr bwMode="auto">
          <a:xfrm>
            <a:off x="4316413" y="1785938"/>
            <a:ext cx="1100137" cy="874712"/>
            <a:chOff x="3541" y="495"/>
            <a:chExt cx="693" cy="551"/>
          </a:xfrm>
        </p:grpSpPr>
        <p:sp>
          <p:nvSpPr>
            <p:cNvPr id="6373" name="Freeform 232"/>
            <p:cNvSpPr>
              <a:spLocks/>
            </p:cNvSpPr>
            <p:nvPr/>
          </p:nvSpPr>
          <p:spPr bwMode="auto">
            <a:xfrm>
              <a:off x="3541" y="495"/>
              <a:ext cx="693" cy="551"/>
            </a:xfrm>
            <a:custGeom>
              <a:avLst/>
              <a:gdLst>
                <a:gd name="T0" fmla="*/ 77 w 693"/>
                <a:gd name="T1" fmla="*/ 63 h 551"/>
                <a:gd name="T2" fmla="*/ 35 w 693"/>
                <a:gd name="T3" fmla="*/ 255 h 551"/>
                <a:gd name="T4" fmla="*/ 35 w 693"/>
                <a:gd name="T5" fmla="*/ 447 h 551"/>
                <a:gd name="T6" fmla="*/ 245 w 693"/>
                <a:gd name="T7" fmla="*/ 513 h 551"/>
                <a:gd name="T8" fmla="*/ 431 w 693"/>
                <a:gd name="T9" fmla="*/ 543 h 551"/>
                <a:gd name="T10" fmla="*/ 647 w 693"/>
                <a:gd name="T11" fmla="*/ 465 h 551"/>
                <a:gd name="T12" fmla="*/ 689 w 693"/>
                <a:gd name="T13" fmla="*/ 303 h 551"/>
                <a:gd name="T14" fmla="*/ 671 w 693"/>
                <a:gd name="T15" fmla="*/ 105 h 551"/>
                <a:gd name="T16" fmla="*/ 617 w 693"/>
                <a:gd name="T17" fmla="*/ 39 h 551"/>
                <a:gd name="T18" fmla="*/ 311 w 693"/>
                <a:gd name="T19" fmla="*/ 3 h 551"/>
                <a:gd name="T20" fmla="*/ 77 w 693"/>
                <a:gd name="T21" fmla="*/ 63 h 5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3"/>
                <a:gd name="T34" fmla="*/ 0 h 551"/>
                <a:gd name="T35" fmla="*/ 693 w 693"/>
                <a:gd name="T36" fmla="*/ 551 h 5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3" h="551">
                  <a:moveTo>
                    <a:pt x="77" y="63"/>
                  </a:moveTo>
                  <a:cubicBezTo>
                    <a:pt x="31" y="105"/>
                    <a:pt x="42" y="191"/>
                    <a:pt x="35" y="255"/>
                  </a:cubicBezTo>
                  <a:cubicBezTo>
                    <a:pt x="28" y="319"/>
                    <a:pt x="0" y="404"/>
                    <a:pt x="35" y="447"/>
                  </a:cubicBezTo>
                  <a:cubicBezTo>
                    <a:pt x="70" y="490"/>
                    <a:pt x="179" y="497"/>
                    <a:pt x="245" y="513"/>
                  </a:cubicBezTo>
                  <a:cubicBezTo>
                    <a:pt x="311" y="529"/>
                    <a:pt x="364" y="551"/>
                    <a:pt x="431" y="543"/>
                  </a:cubicBezTo>
                  <a:cubicBezTo>
                    <a:pt x="498" y="535"/>
                    <a:pt x="604" y="505"/>
                    <a:pt x="647" y="465"/>
                  </a:cubicBezTo>
                  <a:cubicBezTo>
                    <a:pt x="690" y="425"/>
                    <a:pt x="685" y="363"/>
                    <a:pt x="689" y="303"/>
                  </a:cubicBezTo>
                  <a:cubicBezTo>
                    <a:pt x="693" y="243"/>
                    <a:pt x="683" y="149"/>
                    <a:pt x="671" y="105"/>
                  </a:cubicBezTo>
                  <a:cubicBezTo>
                    <a:pt x="659" y="61"/>
                    <a:pt x="677" y="56"/>
                    <a:pt x="617" y="39"/>
                  </a:cubicBezTo>
                  <a:cubicBezTo>
                    <a:pt x="557" y="22"/>
                    <a:pt x="401" y="0"/>
                    <a:pt x="311" y="3"/>
                  </a:cubicBezTo>
                  <a:cubicBezTo>
                    <a:pt x="221" y="6"/>
                    <a:pt x="123" y="21"/>
                    <a:pt x="77" y="63"/>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aphicFrame>
          <p:nvGraphicFramePr>
            <p:cNvPr id="6160" name="Object 16"/>
            <p:cNvGraphicFramePr>
              <a:graphicFrameLocks noChangeAspect="1"/>
            </p:cNvGraphicFramePr>
            <p:nvPr/>
          </p:nvGraphicFramePr>
          <p:xfrm>
            <a:off x="3592" y="544"/>
            <a:ext cx="586" cy="450"/>
          </p:xfrm>
          <a:graphic>
            <a:graphicData uri="http://schemas.openxmlformats.org/presentationml/2006/ole">
              <mc:AlternateContent xmlns:mc="http://schemas.openxmlformats.org/markup-compatibility/2006">
                <mc:Choice xmlns:v="urn:schemas-microsoft-com:vml" Requires="v">
                  <p:oleObj spid="_x0000_s6146" name="Clip" r:id="rId4" imgW="1305000" imgH="1085760" progId="">
                    <p:embed/>
                  </p:oleObj>
                </mc:Choice>
                <mc:Fallback>
                  <p:oleObj name="Clip" r:id="rId4" imgW="1305000" imgH="1085760" progId="">
                    <p:embed/>
                    <p:pic>
                      <p:nvPicPr>
                        <p:cNvPr id="616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2" y="544"/>
                          <a:ext cx="586"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46" name="Object 17"/>
          <p:cNvGraphicFramePr>
            <a:graphicFrameLocks noChangeAspect="1"/>
          </p:cNvGraphicFramePr>
          <p:nvPr/>
        </p:nvGraphicFramePr>
        <p:xfrm>
          <a:off x="5461000" y="2311400"/>
          <a:ext cx="279400" cy="184150"/>
        </p:xfrm>
        <a:graphic>
          <a:graphicData uri="http://schemas.openxmlformats.org/presentationml/2006/ole">
            <mc:AlternateContent xmlns:mc="http://schemas.openxmlformats.org/markup-compatibility/2006">
              <mc:Choice xmlns:v="urn:schemas-microsoft-com:vml" Requires="v">
                <p:oleObj spid="_x0000_s6147" name="Clip" r:id="rId6" imgW="676440" imgH="485640" progId="">
                  <p:embed/>
                </p:oleObj>
              </mc:Choice>
              <mc:Fallback>
                <p:oleObj name="Clip" r:id="rId6" imgW="676440" imgH="485640" progId="">
                  <p:embed/>
                  <p:pic>
                    <p:nvPicPr>
                      <p:cNvPr id="6146"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1000" y="2311400"/>
                        <a:ext cx="27940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9" name="Line 18"/>
          <p:cNvSpPr>
            <a:spLocks noChangeShapeType="1"/>
          </p:cNvSpPr>
          <p:nvPr/>
        </p:nvSpPr>
        <p:spPr bwMode="auto">
          <a:xfrm flipV="1">
            <a:off x="5413375" y="2433638"/>
            <a:ext cx="114300" cy="3175"/>
          </a:xfrm>
          <a:prstGeom prst="line">
            <a:avLst/>
          </a:prstGeom>
          <a:noFill/>
          <a:ln w="19050">
            <a:solidFill>
              <a:schemeClr val="tx1"/>
            </a:solidFill>
            <a:round/>
            <a:headEnd/>
            <a:tailEnd/>
          </a:ln>
        </p:spPr>
        <p:txBody>
          <a:bodyPr wrap="none" anchor="ctr"/>
          <a:lstStyle/>
          <a:p>
            <a:endParaRPr lang="zh-CN" altLang="en-US"/>
          </a:p>
        </p:txBody>
      </p:sp>
      <p:grpSp>
        <p:nvGrpSpPr>
          <p:cNvPr id="6170" name="Group 19"/>
          <p:cNvGrpSpPr>
            <a:grpSpLocks/>
          </p:cNvGrpSpPr>
          <p:nvPr/>
        </p:nvGrpSpPr>
        <p:grpSpPr bwMode="auto">
          <a:xfrm>
            <a:off x="5006975" y="2787650"/>
            <a:ext cx="733425" cy="319088"/>
            <a:chOff x="3552" y="246"/>
            <a:chExt cx="527" cy="248"/>
          </a:xfrm>
        </p:grpSpPr>
        <p:graphicFrame>
          <p:nvGraphicFramePr>
            <p:cNvPr id="6158" name="Object 2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6148" name="Clip" r:id="rId8" imgW="1305000" imgH="1085760" progId="">
                    <p:embed/>
                  </p:oleObj>
                </mc:Choice>
                <mc:Fallback>
                  <p:oleObj name="Clip" r:id="rId8" imgW="1305000" imgH="1085760" progId="">
                    <p:embed/>
                    <p:pic>
                      <p:nvPicPr>
                        <p:cNvPr id="6158"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9" name="Object 2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6149" name="Clip" r:id="rId9" imgW="676440" imgH="485640" progId="">
                    <p:embed/>
                  </p:oleObj>
                </mc:Choice>
                <mc:Fallback>
                  <p:oleObj name="Clip" r:id="rId9" imgW="676440" imgH="485640" progId="">
                    <p:embed/>
                    <p:pic>
                      <p:nvPicPr>
                        <p:cNvPr id="6159"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72" name="Line 22"/>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6171" name="Group 23"/>
          <p:cNvGrpSpPr>
            <a:grpSpLocks/>
          </p:cNvGrpSpPr>
          <p:nvPr/>
        </p:nvGrpSpPr>
        <p:grpSpPr bwMode="auto">
          <a:xfrm>
            <a:off x="5383213" y="2574925"/>
            <a:ext cx="69850" cy="214313"/>
            <a:chOff x="3842" y="406"/>
            <a:chExt cx="51" cy="167"/>
          </a:xfrm>
        </p:grpSpPr>
        <p:sp>
          <p:nvSpPr>
            <p:cNvPr id="6369" name="Oval 24"/>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70" name="Oval 25"/>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71" name="Oval 26"/>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6172" name="Group 27"/>
          <p:cNvGrpSpPr>
            <a:grpSpLocks/>
          </p:cNvGrpSpPr>
          <p:nvPr/>
        </p:nvGrpSpPr>
        <p:grpSpPr bwMode="auto">
          <a:xfrm>
            <a:off x="5853113" y="3078163"/>
            <a:ext cx="209550" cy="395287"/>
            <a:chOff x="4180" y="783"/>
            <a:chExt cx="150" cy="307"/>
          </a:xfrm>
        </p:grpSpPr>
        <p:sp>
          <p:nvSpPr>
            <p:cNvPr id="6361" name="AutoShape 2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62" name="Rectangle 2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63" name="Rectangle 3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64" name="AutoShape 3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65" name="Line 3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6366" name="Line 3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6367" name="Rectangle 3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68" name="Rectangle 3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6173" name="Group 36"/>
          <p:cNvGrpSpPr>
            <a:grpSpLocks/>
          </p:cNvGrpSpPr>
          <p:nvPr/>
        </p:nvGrpSpPr>
        <p:grpSpPr bwMode="auto">
          <a:xfrm rot="-5400000">
            <a:off x="6165850" y="3155950"/>
            <a:ext cx="80963" cy="233363"/>
            <a:chOff x="3842" y="406"/>
            <a:chExt cx="51" cy="167"/>
          </a:xfrm>
        </p:grpSpPr>
        <p:sp>
          <p:nvSpPr>
            <p:cNvPr id="6358" name="Oval 37"/>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59" name="Oval 38"/>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60" name="Oval 39"/>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6174" name="Line 40"/>
          <p:cNvSpPr>
            <a:spLocks noChangeShapeType="1"/>
          </p:cNvSpPr>
          <p:nvPr/>
        </p:nvSpPr>
        <p:spPr bwMode="auto">
          <a:xfrm>
            <a:off x="5989638" y="2986088"/>
            <a:ext cx="495300" cy="1587"/>
          </a:xfrm>
          <a:prstGeom prst="line">
            <a:avLst/>
          </a:prstGeom>
          <a:noFill/>
          <a:ln w="12700">
            <a:solidFill>
              <a:schemeClr val="tx1"/>
            </a:solidFill>
            <a:round/>
            <a:headEnd/>
            <a:tailEnd/>
          </a:ln>
        </p:spPr>
        <p:txBody>
          <a:bodyPr wrap="none" anchor="ctr"/>
          <a:lstStyle/>
          <a:p>
            <a:endParaRPr lang="zh-CN" altLang="en-US"/>
          </a:p>
        </p:txBody>
      </p:sp>
      <p:sp>
        <p:nvSpPr>
          <p:cNvPr id="6175" name="Line 41"/>
          <p:cNvSpPr>
            <a:spLocks noChangeShapeType="1"/>
          </p:cNvSpPr>
          <p:nvPr/>
        </p:nvSpPr>
        <p:spPr bwMode="auto">
          <a:xfrm>
            <a:off x="5992813" y="2982913"/>
            <a:ext cx="1587" cy="95250"/>
          </a:xfrm>
          <a:prstGeom prst="line">
            <a:avLst/>
          </a:prstGeom>
          <a:noFill/>
          <a:ln w="12700">
            <a:solidFill>
              <a:schemeClr val="tx1"/>
            </a:solidFill>
            <a:round/>
            <a:headEnd/>
            <a:tailEnd/>
          </a:ln>
        </p:spPr>
        <p:txBody>
          <a:bodyPr wrap="none" anchor="ctr"/>
          <a:lstStyle/>
          <a:p>
            <a:endParaRPr lang="zh-CN" altLang="en-US"/>
          </a:p>
        </p:txBody>
      </p:sp>
      <p:sp>
        <p:nvSpPr>
          <p:cNvPr id="6176" name="Line 42"/>
          <p:cNvSpPr>
            <a:spLocks noChangeShapeType="1"/>
          </p:cNvSpPr>
          <p:nvPr/>
        </p:nvSpPr>
        <p:spPr bwMode="auto">
          <a:xfrm>
            <a:off x="6488113" y="2981325"/>
            <a:ext cx="1587" cy="82550"/>
          </a:xfrm>
          <a:prstGeom prst="line">
            <a:avLst/>
          </a:prstGeom>
          <a:noFill/>
          <a:ln w="12700">
            <a:solidFill>
              <a:schemeClr val="tx1"/>
            </a:solidFill>
            <a:round/>
            <a:headEnd/>
            <a:tailEnd/>
          </a:ln>
        </p:spPr>
        <p:txBody>
          <a:bodyPr wrap="none" anchor="ctr"/>
          <a:lstStyle/>
          <a:p>
            <a:endParaRPr lang="zh-CN" altLang="en-US"/>
          </a:p>
        </p:txBody>
      </p:sp>
      <p:sp>
        <p:nvSpPr>
          <p:cNvPr id="6177" name="Line 43"/>
          <p:cNvSpPr>
            <a:spLocks noChangeShapeType="1"/>
          </p:cNvSpPr>
          <p:nvPr/>
        </p:nvSpPr>
        <p:spPr bwMode="auto">
          <a:xfrm>
            <a:off x="5689600" y="2446338"/>
            <a:ext cx="288925" cy="265112"/>
          </a:xfrm>
          <a:prstGeom prst="line">
            <a:avLst/>
          </a:prstGeom>
          <a:noFill/>
          <a:ln w="12700">
            <a:solidFill>
              <a:schemeClr val="tx1"/>
            </a:solidFill>
            <a:round/>
            <a:headEnd/>
            <a:tailEnd/>
          </a:ln>
        </p:spPr>
        <p:txBody>
          <a:bodyPr wrap="none" anchor="ctr"/>
          <a:lstStyle/>
          <a:p>
            <a:endParaRPr lang="zh-CN" altLang="en-US"/>
          </a:p>
        </p:txBody>
      </p:sp>
      <p:sp>
        <p:nvSpPr>
          <p:cNvPr id="6178" name="Line 44"/>
          <p:cNvSpPr>
            <a:spLocks noChangeShapeType="1"/>
          </p:cNvSpPr>
          <p:nvPr/>
        </p:nvSpPr>
        <p:spPr bwMode="auto">
          <a:xfrm flipV="1">
            <a:off x="5702300" y="2732088"/>
            <a:ext cx="276225" cy="330200"/>
          </a:xfrm>
          <a:prstGeom prst="line">
            <a:avLst/>
          </a:prstGeom>
          <a:noFill/>
          <a:ln w="12700">
            <a:solidFill>
              <a:schemeClr val="tx1"/>
            </a:solidFill>
            <a:round/>
            <a:headEnd/>
            <a:tailEnd/>
          </a:ln>
        </p:spPr>
        <p:txBody>
          <a:bodyPr wrap="none" anchor="ctr"/>
          <a:lstStyle/>
          <a:p>
            <a:endParaRPr lang="zh-CN" altLang="en-US"/>
          </a:p>
        </p:txBody>
      </p:sp>
      <p:sp>
        <p:nvSpPr>
          <p:cNvPr id="6179" name="Line 45"/>
          <p:cNvSpPr>
            <a:spLocks noChangeShapeType="1"/>
          </p:cNvSpPr>
          <p:nvPr/>
        </p:nvSpPr>
        <p:spPr bwMode="auto">
          <a:xfrm flipV="1">
            <a:off x="6229350" y="2817813"/>
            <a:ext cx="1588" cy="163512"/>
          </a:xfrm>
          <a:prstGeom prst="line">
            <a:avLst/>
          </a:prstGeom>
          <a:noFill/>
          <a:ln w="12700">
            <a:solidFill>
              <a:schemeClr val="tx1"/>
            </a:solidFill>
            <a:round/>
            <a:headEnd/>
            <a:tailEnd/>
          </a:ln>
        </p:spPr>
        <p:txBody>
          <a:bodyPr wrap="none" anchor="ctr"/>
          <a:lstStyle/>
          <a:p>
            <a:endParaRPr lang="zh-CN" altLang="en-US"/>
          </a:p>
        </p:txBody>
      </p:sp>
      <p:grpSp>
        <p:nvGrpSpPr>
          <p:cNvPr id="6180" name="Group 46"/>
          <p:cNvGrpSpPr>
            <a:grpSpLocks/>
          </p:cNvGrpSpPr>
          <p:nvPr/>
        </p:nvGrpSpPr>
        <p:grpSpPr bwMode="auto">
          <a:xfrm>
            <a:off x="6348413" y="3055938"/>
            <a:ext cx="209550" cy="395287"/>
            <a:chOff x="4180" y="783"/>
            <a:chExt cx="150" cy="307"/>
          </a:xfrm>
        </p:grpSpPr>
        <p:sp>
          <p:nvSpPr>
            <p:cNvPr id="6350" name="AutoShape 4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51" name="Rectangle 4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52" name="Rectangle 4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53" name="AutoShape 5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54" name="Line 5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6355" name="Line 5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6356" name="Rectangle 5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57" name="Rectangle 5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6181" name="Group 55"/>
          <p:cNvGrpSpPr>
            <a:grpSpLocks/>
          </p:cNvGrpSpPr>
          <p:nvPr/>
        </p:nvGrpSpPr>
        <p:grpSpPr bwMode="auto">
          <a:xfrm>
            <a:off x="5391150" y="3675063"/>
            <a:ext cx="479425" cy="925512"/>
            <a:chOff x="3314" y="1248"/>
            <a:chExt cx="344" cy="694"/>
          </a:xfrm>
        </p:grpSpPr>
        <p:graphicFrame>
          <p:nvGraphicFramePr>
            <p:cNvPr id="6156" name="Object 5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6150" name="Clip" r:id="rId10" imgW="1305000" imgH="1085760" progId="">
                    <p:embed/>
                  </p:oleObj>
                </mc:Choice>
                <mc:Fallback>
                  <p:oleObj name="Clip" r:id="rId10" imgW="1305000" imgH="1085760" progId="">
                    <p:embed/>
                    <p:pic>
                      <p:nvPicPr>
                        <p:cNvPr id="6156" name="Object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3" name="Line 57"/>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6157" name="Object 5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6151" name="Clip" r:id="rId11" imgW="1305000" imgH="1085760" progId="">
                    <p:embed/>
                  </p:oleObj>
                </mc:Choice>
                <mc:Fallback>
                  <p:oleObj name="Clip" r:id="rId11" imgW="1305000" imgH="1085760" progId="">
                    <p:embed/>
                    <p:pic>
                      <p:nvPicPr>
                        <p:cNvPr id="6157"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4" name="Line 59"/>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6345" name="Group 60"/>
            <p:cNvGrpSpPr>
              <a:grpSpLocks/>
            </p:cNvGrpSpPr>
            <p:nvPr/>
          </p:nvGrpSpPr>
          <p:grpSpPr bwMode="auto">
            <a:xfrm>
              <a:off x="3404" y="1504"/>
              <a:ext cx="51" cy="167"/>
              <a:chOff x="3842" y="406"/>
              <a:chExt cx="51" cy="167"/>
            </a:xfrm>
          </p:grpSpPr>
          <p:sp>
            <p:nvSpPr>
              <p:cNvPr id="6347" name="Oval 6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48" name="Oval 6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349" name="Oval 6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6346" name="Line 64"/>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6147" name="Object 65"/>
          <p:cNvGraphicFramePr>
            <a:graphicFrameLocks noChangeAspect="1"/>
          </p:cNvGraphicFramePr>
          <p:nvPr/>
        </p:nvGraphicFramePr>
        <p:xfrm>
          <a:off x="6259513" y="4684713"/>
          <a:ext cx="417512" cy="331787"/>
        </p:xfrm>
        <a:graphic>
          <a:graphicData uri="http://schemas.openxmlformats.org/presentationml/2006/ole">
            <mc:AlternateContent xmlns:mc="http://schemas.openxmlformats.org/markup-compatibility/2006">
              <mc:Choice xmlns:v="urn:schemas-microsoft-com:vml" Requires="v">
                <p:oleObj spid="_x0000_s6152" name="Clip" r:id="rId12" imgW="1305000" imgH="1085760" progId="">
                  <p:embed/>
                </p:oleObj>
              </mc:Choice>
              <mc:Fallback>
                <p:oleObj name="Clip" r:id="rId12" imgW="1305000" imgH="1085760" progId="">
                  <p:embed/>
                  <p:pic>
                    <p:nvPicPr>
                      <p:cNvPr id="6147"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4684713"/>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6"/>
          <p:cNvGraphicFramePr>
            <a:graphicFrameLocks noChangeAspect="1"/>
          </p:cNvGraphicFramePr>
          <p:nvPr/>
        </p:nvGraphicFramePr>
        <p:xfrm>
          <a:off x="5645150" y="4673600"/>
          <a:ext cx="415925" cy="330200"/>
        </p:xfrm>
        <a:graphic>
          <a:graphicData uri="http://schemas.openxmlformats.org/presentationml/2006/ole">
            <mc:AlternateContent xmlns:mc="http://schemas.openxmlformats.org/markup-compatibility/2006">
              <mc:Choice xmlns:v="urn:schemas-microsoft-com:vml" Requires="v">
                <p:oleObj spid="_x0000_s6153" name="Clip" r:id="rId13" imgW="1305000" imgH="1085760" progId="">
                  <p:embed/>
                </p:oleObj>
              </mc:Choice>
              <mc:Fallback>
                <p:oleObj name="Clip" r:id="rId13" imgW="1305000" imgH="1085760" progId="">
                  <p:embed/>
                  <p:pic>
                    <p:nvPicPr>
                      <p:cNvPr id="6148" name="Object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150" y="4673600"/>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82" name="Oval 67"/>
          <p:cNvSpPr>
            <a:spLocks noChangeArrowheads="1"/>
          </p:cNvSpPr>
          <p:nvPr/>
        </p:nvSpPr>
        <p:spPr bwMode="auto">
          <a:xfrm rot="-5400000">
            <a:off x="6061869" y="4777581"/>
            <a:ext cx="63500"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183" name="Oval 68"/>
          <p:cNvSpPr>
            <a:spLocks noChangeArrowheads="1"/>
          </p:cNvSpPr>
          <p:nvPr/>
        </p:nvSpPr>
        <p:spPr bwMode="auto">
          <a:xfrm rot="-5400000">
            <a:off x="6146801" y="4775200"/>
            <a:ext cx="63500" cy="66675"/>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184" name="Oval 69"/>
          <p:cNvSpPr>
            <a:spLocks noChangeArrowheads="1"/>
          </p:cNvSpPr>
          <p:nvPr/>
        </p:nvSpPr>
        <p:spPr bwMode="auto">
          <a:xfrm rot="-5400000">
            <a:off x="6224587" y="4779963"/>
            <a:ext cx="61913"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6185" name="Line 70"/>
          <p:cNvSpPr>
            <a:spLocks noChangeShapeType="1"/>
          </p:cNvSpPr>
          <p:nvPr/>
        </p:nvSpPr>
        <p:spPr bwMode="auto">
          <a:xfrm rot="-5400000">
            <a:off x="6484144" y="4660107"/>
            <a:ext cx="60325" cy="1587"/>
          </a:xfrm>
          <a:prstGeom prst="line">
            <a:avLst/>
          </a:prstGeom>
          <a:noFill/>
          <a:ln w="19050">
            <a:solidFill>
              <a:schemeClr val="tx1"/>
            </a:solidFill>
            <a:round/>
            <a:headEnd/>
            <a:tailEnd/>
          </a:ln>
        </p:spPr>
        <p:txBody>
          <a:bodyPr wrap="none" anchor="ctr"/>
          <a:lstStyle/>
          <a:p>
            <a:endParaRPr lang="zh-CN" altLang="en-US"/>
          </a:p>
        </p:txBody>
      </p:sp>
      <p:sp>
        <p:nvSpPr>
          <p:cNvPr id="6186" name="Line 71"/>
          <p:cNvSpPr>
            <a:spLocks noChangeShapeType="1"/>
          </p:cNvSpPr>
          <p:nvPr/>
        </p:nvSpPr>
        <p:spPr bwMode="auto">
          <a:xfrm rot="5400000" flipH="1">
            <a:off x="5857875" y="4651375"/>
            <a:ext cx="63500" cy="0"/>
          </a:xfrm>
          <a:prstGeom prst="line">
            <a:avLst/>
          </a:prstGeom>
          <a:noFill/>
          <a:ln w="19050">
            <a:solidFill>
              <a:schemeClr val="tx1"/>
            </a:solidFill>
            <a:round/>
            <a:headEnd/>
            <a:tailEnd/>
          </a:ln>
        </p:spPr>
        <p:txBody>
          <a:bodyPr wrap="none" anchor="ctr"/>
          <a:lstStyle/>
          <a:p>
            <a:endParaRPr lang="zh-CN" altLang="en-US"/>
          </a:p>
        </p:txBody>
      </p:sp>
      <p:sp>
        <p:nvSpPr>
          <p:cNvPr id="6187" name="Line 72"/>
          <p:cNvSpPr>
            <a:spLocks noChangeShapeType="1"/>
          </p:cNvSpPr>
          <p:nvPr/>
        </p:nvSpPr>
        <p:spPr bwMode="auto">
          <a:xfrm rot="16200000" flipV="1">
            <a:off x="6204744" y="4312444"/>
            <a:ext cx="0" cy="627062"/>
          </a:xfrm>
          <a:prstGeom prst="line">
            <a:avLst/>
          </a:prstGeom>
          <a:noFill/>
          <a:ln w="12700">
            <a:solidFill>
              <a:schemeClr val="tx1"/>
            </a:solidFill>
            <a:round/>
            <a:headEnd/>
            <a:tailEnd/>
          </a:ln>
        </p:spPr>
        <p:txBody>
          <a:bodyPr wrap="none" anchor="ctr"/>
          <a:lstStyle/>
          <a:p>
            <a:endParaRPr lang="zh-CN" altLang="en-US"/>
          </a:p>
        </p:txBody>
      </p:sp>
      <p:sp>
        <p:nvSpPr>
          <p:cNvPr id="6188" name="Line 73"/>
          <p:cNvSpPr>
            <a:spLocks noChangeShapeType="1"/>
          </p:cNvSpPr>
          <p:nvPr/>
        </p:nvSpPr>
        <p:spPr bwMode="auto">
          <a:xfrm flipV="1">
            <a:off x="5870575" y="4251325"/>
            <a:ext cx="93663" cy="3175"/>
          </a:xfrm>
          <a:prstGeom prst="line">
            <a:avLst/>
          </a:prstGeom>
          <a:noFill/>
          <a:ln w="12700">
            <a:solidFill>
              <a:schemeClr val="tx1"/>
            </a:solidFill>
            <a:round/>
            <a:headEnd/>
            <a:tailEnd/>
          </a:ln>
        </p:spPr>
        <p:txBody>
          <a:bodyPr wrap="none" anchor="ctr"/>
          <a:lstStyle/>
          <a:p>
            <a:endParaRPr lang="zh-CN" altLang="en-US"/>
          </a:p>
        </p:txBody>
      </p:sp>
      <p:sp>
        <p:nvSpPr>
          <p:cNvPr id="6189" name="Line 74"/>
          <p:cNvSpPr>
            <a:spLocks noChangeShapeType="1"/>
          </p:cNvSpPr>
          <p:nvPr/>
        </p:nvSpPr>
        <p:spPr bwMode="auto">
          <a:xfrm>
            <a:off x="6472238" y="4297363"/>
            <a:ext cx="303212" cy="385762"/>
          </a:xfrm>
          <a:prstGeom prst="line">
            <a:avLst/>
          </a:prstGeom>
          <a:noFill/>
          <a:ln w="12700">
            <a:solidFill>
              <a:schemeClr val="tx1"/>
            </a:solidFill>
            <a:round/>
            <a:headEnd/>
            <a:tailEnd/>
          </a:ln>
        </p:spPr>
        <p:txBody>
          <a:bodyPr wrap="none" anchor="ctr"/>
          <a:lstStyle/>
          <a:p>
            <a:endParaRPr lang="zh-CN" altLang="en-US"/>
          </a:p>
        </p:txBody>
      </p:sp>
      <p:sp>
        <p:nvSpPr>
          <p:cNvPr id="6190" name="Line 75"/>
          <p:cNvSpPr>
            <a:spLocks noChangeShapeType="1"/>
          </p:cNvSpPr>
          <p:nvPr/>
        </p:nvSpPr>
        <p:spPr bwMode="auto">
          <a:xfrm flipH="1">
            <a:off x="7267575" y="4294188"/>
            <a:ext cx="279400" cy="392112"/>
          </a:xfrm>
          <a:prstGeom prst="line">
            <a:avLst/>
          </a:prstGeom>
          <a:noFill/>
          <a:ln w="12700">
            <a:solidFill>
              <a:schemeClr val="tx1"/>
            </a:solidFill>
            <a:round/>
            <a:headEnd/>
            <a:tailEnd/>
          </a:ln>
        </p:spPr>
        <p:txBody>
          <a:bodyPr wrap="none" anchor="ctr"/>
          <a:lstStyle/>
          <a:p>
            <a:endParaRPr lang="zh-CN" altLang="en-US"/>
          </a:p>
        </p:txBody>
      </p:sp>
      <p:graphicFrame>
        <p:nvGraphicFramePr>
          <p:cNvPr id="6149" name="Object 76"/>
          <p:cNvGraphicFramePr>
            <a:graphicFrameLocks noChangeAspect="1"/>
          </p:cNvGraphicFramePr>
          <p:nvPr/>
        </p:nvGraphicFramePr>
        <p:xfrm>
          <a:off x="7445375" y="3846513"/>
          <a:ext cx="203200" cy="241300"/>
        </p:xfrm>
        <a:graphic>
          <a:graphicData uri="http://schemas.openxmlformats.org/presentationml/2006/ole">
            <mc:AlternateContent xmlns:mc="http://schemas.openxmlformats.org/markup-compatibility/2006">
              <mc:Choice xmlns:v="urn:schemas-microsoft-com:vml" Requires="v">
                <p:oleObj spid="_x0000_s6154" name="Clip" r:id="rId14" imgW="981000" imgH="1209600" progId="">
                  <p:embed/>
                </p:oleObj>
              </mc:Choice>
              <mc:Fallback>
                <p:oleObj name="Clip" r:id="rId14" imgW="981000" imgH="1209600" progId="">
                  <p:embed/>
                  <p:pic>
                    <p:nvPicPr>
                      <p:cNvPr id="6149" name="Object 7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5375" y="3846513"/>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77"/>
          <p:cNvGraphicFramePr>
            <a:graphicFrameLocks noChangeAspect="1"/>
          </p:cNvGraphicFramePr>
          <p:nvPr/>
        </p:nvGraphicFramePr>
        <p:xfrm>
          <a:off x="6108700" y="3927475"/>
          <a:ext cx="203200" cy="239713"/>
        </p:xfrm>
        <a:graphic>
          <a:graphicData uri="http://schemas.openxmlformats.org/presentationml/2006/ole">
            <mc:AlternateContent xmlns:mc="http://schemas.openxmlformats.org/markup-compatibility/2006">
              <mc:Choice xmlns:v="urn:schemas-microsoft-com:vml" Requires="v">
                <p:oleObj spid="_x0000_s6155" name="Clip" r:id="rId16" imgW="981000" imgH="1209600" progId="">
                  <p:embed/>
                </p:oleObj>
              </mc:Choice>
              <mc:Fallback>
                <p:oleObj name="Clip" r:id="rId16" imgW="981000" imgH="1209600" progId="">
                  <p:embed/>
                  <p:pic>
                    <p:nvPicPr>
                      <p:cNvPr id="6150" name="Object 7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08700" y="3927475"/>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91" name="Freeform 78"/>
          <p:cNvSpPr>
            <a:spLocks/>
          </p:cNvSpPr>
          <p:nvPr/>
        </p:nvSpPr>
        <p:spPr bwMode="auto">
          <a:xfrm>
            <a:off x="6189663" y="3702050"/>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6192" name="Group 79"/>
          <p:cNvGrpSpPr>
            <a:grpSpLocks/>
          </p:cNvGrpSpPr>
          <p:nvPr/>
        </p:nvGrpSpPr>
        <p:grpSpPr bwMode="auto">
          <a:xfrm>
            <a:off x="6456363" y="5124450"/>
            <a:ext cx="406400" cy="427038"/>
            <a:chOff x="2870" y="1518"/>
            <a:chExt cx="292" cy="320"/>
          </a:xfrm>
        </p:grpSpPr>
        <p:graphicFrame>
          <p:nvGraphicFramePr>
            <p:cNvPr id="6154" name="Object 8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56" name="Clip" r:id="rId17" imgW="819000" imgH="847800" progId="">
                    <p:embed/>
                  </p:oleObj>
                </mc:Choice>
                <mc:Fallback>
                  <p:oleObj name="Clip" r:id="rId17" imgW="819000" imgH="847800" progId="">
                    <p:embed/>
                    <p:pic>
                      <p:nvPicPr>
                        <p:cNvPr id="6154"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8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7" name="Clip" r:id="rId19" imgW="1266840" imgH="1200240" progId="">
                    <p:embed/>
                  </p:oleObj>
                </mc:Choice>
                <mc:Fallback>
                  <p:oleObj name="Clip" r:id="rId19" imgW="1266840" imgH="1200240" progId="">
                    <p:embed/>
                    <p:pic>
                      <p:nvPicPr>
                        <p:cNvPr id="6155" name="Object 8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93" name="Group 82"/>
          <p:cNvGrpSpPr>
            <a:grpSpLocks/>
          </p:cNvGrpSpPr>
          <p:nvPr/>
        </p:nvGrpSpPr>
        <p:grpSpPr bwMode="auto">
          <a:xfrm>
            <a:off x="7234238" y="5156200"/>
            <a:ext cx="406400" cy="427038"/>
            <a:chOff x="2870" y="1518"/>
            <a:chExt cx="292" cy="320"/>
          </a:xfrm>
        </p:grpSpPr>
        <p:graphicFrame>
          <p:nvGraphicFramePr>
            <p:cNvPr id="6152" name="Object 8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6158" name="Clip" r:id="rId21" imgW="819000" imgH="847800" progId="">
                    <p:embed/>
                  </p:oleObj>
                </mc:Choice>
                <mc:Fallback>
                  <p:oleObj name="Clip" r:id="rId21" imgW="819000" imgH="847800" progId="">
                    <p:embed/>
                    <p:pic>
                      <p:nvPicPr>
                        <p:cNvPr id="6152" name="Object 8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8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6159" name="Clip" r:id="rId22" imgW="1266840" imgH="1200240" progId="">
                    <p:embed/>
                  </p:oleObj>
                </mc:Choice>
                <mc:Fallback>
                  <p:oleObj name="Clip" r:id="rId22" imgW="1266840" imgH="1200240" progId="">
                    <p:embed/>
                    <p:pic>
                      <p:nvPicPr>
                        <p:cNvPr id="6153" name="Object 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194" name="Group 85"/>
          <p:cNvGrpSpPr>
            <a:grpSpLocks/>
          </p:cNvGrpSpPr>
          <p:nvPr/>
        </p:nvGrpSpPr>
        <p:grpSpPr bwMode="auto">
          <a:xfrm>
            <a:off x="6819900" y="4872038"/>
            <a:ext cx="379413" cy="376237"/>
            <a:chOff x="4733" y="2082"/>
            <a:chExt cx="272" cy="282"/>
          </a:xfrm>
        </p:grpSpPr>
        <p:graphicFrame>
          <p:nvGraphicFramePr>
            <p:cNvPr id="6151" name="Object 8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6160" name="Clip" r:id="rId23" imgW="819000" imgH="847800" progId="">
                    <p:embed/>
                  </p:oleObj>
                </mc:Choice>
                <mc:Fallback>
                  <p:oleObj name="Clip" r:id="rId23" imgW="819000" imgH="847800" progId="">
                    <p:embed/>
                    <p:pic>
                      <p:nvPicPr>
                        <p:cNvPr id="6151" name="Object 8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2" name="Rectangle 8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6195" name="Line 88"/>
          <p:cNvSpPr>
            <a:spLocks noChangeShapeType="1"/>
          </p:cNvSpPr>
          <p:nvPr/>
        </p:nvSpPr>
        <p:spPr bwMode="auto">
          <a:xfrm>
            <a:off x="7126288" y="4775200"/>
            <a:ext cx="0" cy="228600"/>
          </a:xfrm>
          <a:prstGeom prst="line">
            <a:avLst/>
          </a:prstGeom>
          <a:noFill/>
          <a:ln w="12700">
            <a:solidFill>
              <a:schemeClr val="tx1"/>
            </a:solidFill>
            <a:round/>
            <a:headEnd/>
            <a:tailEnd/>
          </a:ln>
        </p:spPr>
        <p:txBody>
          <a:bodyPr wrap="none" anchor="ctr"/>
          <a:lstStyle/>
          <a:p>
            <a:endParaRPr lang="zh-CN" altLang="en-US"/>
          </a:p>
        </p:txBody>
      </p:sp>
      <p:grpSp>
        <p:nvGrpSpPr>
          <p:cNvPr id="6196" name="Group 89"/>
          <p:cNvGrpSpPr>
            <a:grpSpLocks/>
          </p:cNvGrpSpPr>
          <p:nvPr/>
        </p:nvGrpSpPr>
        <p:grpSpPr bwMode="auto">
          <a:xfrm>
            <a:off x="7847013" y="4198938"/>
            <a:ext cx="207962" cy="409575"/>
            <a:chOff x="4180" y="783"/>
            <a:chExt cx="150" cy="307"/>
          </a:xfrm>
        </p:grpSpPr>
        <p:sp>
          <p:nvSpPr>
            <p:cNvPr id="6334" name="AutoShape 9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35" name="Rectangle 9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36"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37"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38" name="Line 9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6339" name="Line 9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6340"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41" name="Rectangle 9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6197" name="Group 236"/>
          <p:cNvGrpSpPr>
            <a:grpSpLocks/>
          </p:cNvGrpSpPr>
          <p:nvPr/>
        </p:nvGrpSpPr>
        <p:grpSpPr bwMode="auto">
          <a:xfrm>
            <a:off x="7808913" y="4652963"/>
            <a:ext cx="796925" cy="1260475"/>
            <a:chOff x="5087" y="3051"/>
            <a:chExt cx="502" cy="794"/>
          </a:xfrm>
        </p:grpSpPr>
        <p:sp>
          <p:nvSpPr>
            <p:cNvPr id="6324" name="Freeform 235"/>
            <p:cNvSpPr>
              <a:spLocks/>
            </p:cNvSpPr>
            <p:nvPr/>
          </p:nvSpPr>
          <p:spPr bwMode="auto">
            <a:xfrm>
              <a:off x="5087" y="3051"/>
              <a:ext cx="502" cy="794"/>
            </a:xfrm>
            <a:custGeom>
              <a:avLst/>
              <a:gdLst>
                <a:gd name="T0" fmla="*/ 289 w 502"/>
                <a:gd name="T1" fmla="*/ 9 h 794"/>
                <a:gd name="T2" fmla="*/ 127 w 502"/>
                <a:gd name="T3" fmla="*/ 33 h 794"/>
                <a:gd name="T4" fmla="*/ 25 w 502"/>
                <a:gd name="T5" fmla="*/ 207 h 794"/>
                <a:gd name="T6" fmla="*/ 13 w 502"/>
                <a:gd name="T7" fmla="*/ 621 h 794"/>
                <a:gd name="T8" fmla="*/ 103 w 502"/>
                <a:gd name="T9" fmla="*/ 771 h 794"/>
                <a:gd name="T10" fmla="*/ 271 w 502"/>
                <a:gd name="T11" fmla="*/ 759 h 794"/>
                <a:gd name="T12" fmla="*/ 421 w 502"/>
                <a:gd name="T13" fmla="*/ 735 h 794"/>
                <a:gd name="T14" fmla="*/ 469 w 502"/>
                <a:gd name="T15" fmla="*/ 579 h 794"/>
                <a:gd name="T16" fmla="*/ 487 w 502"/>
                <a:gd name="T17" fmla="*/ 471 h 794"/>
                <a:gd name="T18" fmla="*/ 469 w 502"/>
                <a:gd name="T19" fmla="*/ 87 h 794"/>
                <a:gd name="T20" fmla="*/ 289 w 502"/>
                <a:gd name="T21" fmla="*/ 9 h 7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2"/>
                <a:gd name="T34" fmla="*/ 0 h 794"/>
                <a:gd name="T35" fmla="*/ 502 w 502"/>
                <a:gd name="T36" fmla="*/ 794 h 7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2" h="794">
                  <a:moveTo>
                    <a:pt x="289" y="9"/>
                  </a:moveTo>
                  <a:cubicBezTo>
                    <a:pt x="232" y="0"/>
                    <a:pt x="171" y="0"/>
                    <a:pt x="127" y="33"/>
                  </a:cubicBezTo>
                  <a:cubicBezTo>
                    <a:pt x="83" y="66"/>
                    <a:pt x="44" y="109"/>
                    <a:pt x="25" y="207"/>
                  </a:cubicBezTo>
                  <a:cubicBezTo>
                    <a:pt x="6" y="305"/>
                    <a:pt x="0" y="527"/>
                    <a:pt x="13" y="621"/>
                  </a:cubicBezTo>
                  <a:cubicBezTo>
                    <a:pt x="26" y="715"/>
                    <a:pt x="60" y="748"/>
                    <a:pt x="103" y="771"/>
                  </a:cubicBezTo>
                  <a:cubicBezTo>
                    <a:pt x="146" y="794"/>
                    <a:pt x="218" y="765"/>
                    <a:pt x="271" y="759"/>
                  </a:cubicBezTo>
                  <a:cubicBezTo>
                    <a:pt x="324" y="753"/>
                    <a:pt x="388" y="765"/>
                    <a:pt x="421" y="735"/>
                  </a:cubicBezTo>
                  <a:cubicBezTo>
                    <a:pt x="454" y="705"/>
                    <a:pt x="458" y="623"/>
                    <a:pt x="469" y="579"/>
                  </a:cubicBezTo>
                  <a:cubicBezTo>
                    <a:pt x="480" y="535"/>
                    <a:pt x="487" y="553"/>
                    <a:pt x="487" y="471"/>
                  </a:cubicBezTo>
                  <a:cubicBezTo>
                    <a:pt x="487" y="389"/>
                    <a:pt x="502" y="164"/>
                    <a:pt x="469" y="87"/>
                  </a:cubicBezTo>
                  <a:cubicBezTo>
                    <a:pt x="436" y="10"/>
                    <a:pt x="346" y="18"/>
                    <a:pt x="289" y="9"/>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6325" name="Group 234"/>
            <p:cNvGrpSpPr>
              <a:grpSpLocks/>
            </p:cNvGrpSpPr>
            <p:nvPr/>
          </p:nvGrpSpPr>
          <p:grpSpPr bwMode="auto">
            <a:xfrm>
              <a:off x="5157" y="3111"/>
              <a:ext cx="347" cy="654"/>
              <a:chOff x="4935" y="2925"/>
              <a:chExt cx="347" cy="654"/>
            </a:xfrm>
          </p:grpSpPr>
          <p:sp>
            <p:nvSpPr>
              <p:cNvPr id="6326" name="AutoShape 99"/>
              <p:cNvSpPr>
                <a:spLocks noChangeArrowheads="1"/>
              </p:cNvSpPr>
              <p:nvPr/>
            </p:nvSpPr>
            <p:spPr bwMode="auto">
              <a:xfrm>
                <a:off x="4935" y="3428"/>
                <a:ext cx="347" cy="151"/>
              </a:xfrm>
              <a:prstGeom prst="parallelogram">
                <a:avLst>
                  <a:gd name="adj" fmla="val 8852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27" name="Rectangle 100"/>
              <p:cNvSpPr>
                <a:spLocks noChangeArrowheads="1"/>
              </p:cNvSpPr>
              <p:nvPr/>
            </p:nvSpPr>
            <p:spPr bwMode="auto">
              <a:xfrm>
                <a:off x="5111" y="2929"/>
                <a:ext cx="165" cy="503"/>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6328" name="Rectangle 101"/>
              <p:cNvSpPr>
                <a:spLocks noChangeArrowheads="1"/>
              </p:cNvSpPr>
              <p:nvPr/>
            </p:nvSpPr>
            <p:spPr bwMode="auto">
              <a:xfrm>
                <a:off x="4937" y="3072"/>
                <a:ext cx="220" cy="50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29" name="AutoShape 102"/>
              <p:cNvSpPr>
                <a:spLocks noChangeArrowheads="1"/>
              </p:cNvSpPr>
              <p:nvPr/>
            </p:nvSpPr>
            <p:spPr bwMode="auto">
              <a:xfrm>
                <a:off x="4935" y="2925"/>
                <a:ext cx="347" cy="151"/>
              </a:xfrm>
              <a:prstGeom prst="parallelogram">
                <a:avLst>
                  <a:gd name="adj" fmla="val 8852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30" name="Line 103"/>
              <p:cNvSpPr>
                <a:spLocks noChangeShapeType="1"/>
              </p:cNvSpPr>
              <p:nvPr/>
            </p:nvSpPr>
            <p:spPr bwMode="auto">
              <a:xfrm>
                <a:off x="5282" y="2936"/>
                <a:ext cx="0" cy="492"/>
              </a:xfrm>
              <a:prstGeom prst="line">
                <a:avLst/>
              </a:prstGeom>
              <a:noFill/>
              <a:ln w="9525">
                <a:solidFill>
                  <a:schemeClr val="tx1"/>
                </a:solidFill>
                <a:round/>
                <a:headEnd/>
                <a:tailEnd/>
              </a:ln>
            </p:spPr>
            <p:txBody>
              <a:bodyPr wrap="none" anchor="ctr"/>
              <a:lstStyle/>
              <a:p>
                <a:endParaRPr lang="zh-CN" altLang="en-US"/>
              </a:p>
            </p:txBody>
          </p:sp>
          <p:sp>
            <p:nvSpPr>
              <p:cNvPr id="6331" name="Line 104"/>
              <p:cNvSpPr>
                <a:spLocks noChangeShapeType="1"/>
              </p:cNvSpPr>
              <p:nvPr/>
            </p:nvSpPr>
            <p:spPr bwMode="auto">
              <a:xfrm flipH="1">
                <a:off x="5157" y="3428"/>
                <a:ext cx="125" cy="147"/>
              </a:xfrm>
              <a:prstGeom prst="line">
                <a:avLst/>
              </a:prstGeom>
              <a:noFill/>
              <a:ln w="9525">
                <a:solidFill>
                  <a:schemeClr val="tx1"/>
                </a:solidFill>
                <a:round/>
                <a:headEnd/>
                <a:tailEnd/>
              </a:ln>
            </p:spPr>
            <p:txBody>
              <a:bodyPr wrap="none" anchor="ctr"/>
              <a:lstStyle/>
              <a:p>
                <a:endParaRPr lang="zh-CN" altLang="en-US"/>
              </a:p>
            </p:txBody>
          </p:sp>
          <p:sp>
            <p:nvSpPr>
              <p:cNvPr id="6332" name="Rectangle 105"/>
              <p:cNvSpPr>
                <a:spLocks noChangeArrowheads="1"/>
              </p:cNvSpPr>
              <p:nvPr/>
            </p:nvSpPr>
            <p:spPr bwMode="auto">
              <a:xfrm>
                <a:off x="4965" y="3138"/>
                <a:ext cx="146" cy="290"/>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6333" name="Rectangle 106"/>
              <p:cNvSpPr>
                <a:spLocks noChangeArrowheads="1"/>
              </p:cNvSpPr>
              <p:nvPr/>
            </p:nvSpPr>
            <p:spPr bwMode="auto">
              <a:xfrm>
                <a:off x="4986" y="3225"/>
                <a:ext cx="111" cy="103"/>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sp>
        <p:nvSpPr>
          <p:cNvPr id="6198" name="Line 107"/>
          <p:cNvSpPr>
            <a:spLocks noChangeShapeType="1"/>
          </p:cNvSpPr>
          <p:nvPr/>
        </p:nvSpPr>
        <p:spPr bwMode="auto">
          <a:xfrm rot="5400000" flipH="1">
            <a:off x="7460456" y="4572794"/>
            <a:ext cx="611188" cy="0"/>
          </a:xfrm>
          <a:prstGeom prst="line">
            <a:avLst/>
          </a:prstGeom>
          <a:noFill/>
          <a:ln w="12700">
            <a:solidFill>
              <a:schemeClr val="tx1"/>
            </a:solidFill>
            <a:round/>
            <a:headEnd/>
            <a:tailEnd/>
          </a:ln>
        </p:spPr>
        <p:txBody>
          <a:bodyPr wrap="none" anchor="ctr"/>
          <a:lstStyle/>
          <a:p>
            <a:endParaRPr lang="zh-CN" altLang="en-US"/>
          </a:p>
        </p:txBody>
      </p:sp>
      <p:sp>
        <p:nvSpPr>
          <p:cNvPr id="6199" name="Line 108"/>
          <p:cNvSpPr>
            <a:spLocks noChangeShapeType="1"/>
          </p:cNvSpPr>
          <p:nvPr/>
        </p:nvSpPr>
        <p:spPr bwMode="auto">
          <a:xfrm rot="-5400000">
            <a:off x="7814469" y="4825206"/>
            <a:ext cx="0" cy="103188"/>
          </a:xfrm>
          <a:prstGeom prst="line">
            <a:avLst/>
          </a:prstGeom>
          <a:noFill/>
          <a:ln w="12700">
            <a:solidFill>
              <a:schemeClr val="tx1"/>
            </a:solidFill>
            <a:round/>
            <a:headEnd/>
            <a:tailEnd/>
          </a:ln>
        </p:spPr>
        <p:txBody>
          <a:bodyPr wrap="none" anchor="ctr"/>
          <a:lstStyle/>
          <a:p>
            <a:endParaRPr lang="zh-CN" altLang="en-US"/>
          </a:p>
        </p:txBody>
      </p:sp>
      <p:sp>
        <p:nvSpPr>
          <p:cNvPr id="6200" name="Line 109"/>
          <p:cNvSpPr>
            <a:spLocks noChangeShapeType="1"/>
          </p:cNvSpPr>
          <p:nvPr/>
        </p:nvSpPr>
        <p:spPr bwMode="auto">
          <a:xfrm rot="-5400000">
            <a:off x="7804150" y="4356100"/>
            <a:ext cx="0" cy="88900"/>
          </a:xfrm>
          <a:prstGeom prst="line">
            <a:avLst/>
          </a:prstGeom>
          <a:noFill/>
          <a:ln w="12700">
            <a:solidFill>
              <a:schemeClr val="tx1"/>
            </a:solidFill>
            <a:round/>
            <a:headEnd/>
            <a:tailEnd/>
          </a:ln>
        </p:spPr>
        <p:txBody>
          <a:bodyPr wrap="none" anchor="ctr"/>
          <a:lstStyle/>
          <a:p>
            <a:endParaRPr lang="zh-CN" altLang="en-US"/>
          </a:p>
        </p:txBody>
      </p:sp>
      <p:sp>
        <p:nvSpPr>
          <p:cNvPr id="6201" name="Line 110"/>
          <p:cNvSpPr>
            <a:spLocks noChangeShapeType="1"/>
          </p:cNvSpPr>
          <p:nvPr/>
        </p:nvSpPr>
        <p:spPr bwMode="auto">
          <a:xfrm flipV="1">
            <a:off x="6483350" y="2497138"/>
            <a:ext cx="458788" cy="207962"/>
          </a:xfrm>
          <a:prstGeom prst="line">
            <a:avLst/>
          </a:prstGeom>
          <a:noFill/>
          <a:ln w="12700">
            <a:solidFill>
              <a:schemeClr val="tx1"/>
            </a:solidFill>
            <a:round/>
            <a:headEnd/>
            <a:tailEnd/>
          </a:ln>
        </p:spPr>
        <p:txBody>
          <a:bodyPr wrap="none" anchor="ctr"/>
          <a:lstStyle/>
          <a:p>
            <a:endParaRPr lang="zh-CN" altLang="en-US"/>
          </a:p>
        </p:txBody>
      </p:sp>
      <p:sp>
        <p:nvSpPr>
          <p:cNvPr id="6202" name="Line 111"/>
          <p:cNvSpPr>
            <a:spLocks noChangeShapeType="1"/>
          </p:cNvSpPr>
          <p:nvPr/>
        </p:nvSpPr>
        <p:spPr bwMode="auto">
          <a:xfrm>
            <a:off x="7418388" y="2481263"/>
            <a:ext cx="485775" cy="207962"/>
          </a:xfrm>
          <a:prstGeom prst="line">
            <a:avLst/>
          </a:prstGeom>
          <a:noFill/>
          <a:ln w="12700">
            <a:solidFill>
              <a:schemeClr val="tx1"/>
            </a:solidFill>
            <a:round/>
            <a:headEnd/>
            <a:tailEnd/>
          </a:ln>
        </p:spPr>
        <p:txBody>
          <a:bodyPr wrap="none" anchor="ctr"/>
          <a:lstStyle/>
          <a:p>
            <a:endParaRPr lang="zh-CN" altLang="en-US"/>
          </a:p>
        </p:txBody>
      </p:sp>
      <p:sp>
        <p:nvSpPr>
          <p:cNvPr id="6203" name="Line 112"/>
          <p:cNvSpPr>
            <a:spLocks noChangeShapeType="1"/>
          </p:cNvSpPr>
          <p:nvPr/>
        </p:nvSpPr>
        <p:spPr bwMode="auto">
          <a:xfrm flipH="1">
            <a:off x="7937500" y="2817813"/>
            <a:ext cx="241300" cy="681037"/>
          </a:xfrm>
          <a:prstGeom prst="line">
            <a:avLst/>
          </a:prstGeom>
          <a:noFill/>
          <a:ln w="12700">
            <a:solidFill>
              <a:schemeClr val="tx1"/>
            </a:solidFill>
            <a:round/>
            <a:headEnd/>
            <a:tailEnd/>
          </a:ln>
        </p:spPr>
        <p:txBody>
          <a:bodyPr wrap="none" anchor="ctr"/>
          <a:lstStyle/>
          <a:p>
            <a:endParaRPr lang="zh-CN" altLang="en-US"/>
          </a:p>
        </p:txBody>
      </p:sp>
      <p:sp>
        <p:nvSpPr>
          <p:cNvPr id="6204" name="Line 113"/>
          <p:cNvSpPr>
            <a:spLocks noChangeShapeType="1"/>
          </p:cNvSpPr>
          <p:nvPr/>
        </p:nvSpPr>
        <p:spPr bwMode="auto">
          <a:xfrm>
            <a:off x="7167563" y="2593975"/>
            <a:ext cx="0" cy="431800"/>
          </a:xfrm>
          <a:prstGeom prst="line">
            <a:avLst/>
          </a:prstGeom>
          <a:noFill/>
          <a:ln w="12700">
            <a:solidFill>
              <a:schemeClr val="tx1"/>
            </a:solidFill>
            <a:round/>
            <a:headEnd/>
            <a:tailEnd/>
          </a:ln>
        </p:spPr>
        <p:txBody>
          <a:bodyPr wrap="none" anchor="ctr"/>
          <a:lstStyle/>
          <a:p>
            <a:endParaRPr lang="zh-CN" altLang="en-US"/>
          </a:p>
        </p:txBody>
      </p:sp>
      <p:sp>
        <p:nvSpPr>
          <p:cNvPr id="6205" name="Line 114"/>
          <p:cNvSpPr>
            <a:spLocks noChangeShapeType="1"/>
          </p:cNvSpPr>
          <p:nvPr/>
        </p:nvSpPr>
        <p:spPr bwMode="auto">
          <a:xfrm>
            <a:off x="7192963" y="3241675"/>
            <a:ext cx="534987" cy="368300"/>
          </a:xfrm>
          <a:prstGeom prst="line">
            <a:avLst/>
          </a:prstGeom>
          <a:noFill/>
          <a:ln w="12700">
            <a:solidFill>
              <a:schemeClr val="tx1"/>
            </a:solidFill>
            <a:round/>
            <a:headEnd/>
            <a:tailEnd/>
          </a:ln>
        </p:spPr>
        <p:txBody>
          <a:bodyPr wrap="none" anchor="ctr"/>
          <a:lstStyle/>
          <a:p>
            <a:endParaRPr lang="zh-CN" altLang="en-US"/>
          </a:p>
        </p:txBody>
      </p:sp>
      <p:sp>
        <p:nvSpPr>
          <p:cNvPr id="6206" name="Line 115"/>
          <p:cNvSpPr>
            <a:spLocks noChangeShapeType="1"/>
          </p:cNvSpPr>
          <p:nvPr/>
        </p:nvSpPr>
        <p:spPr bwMode="auto">
          <a:xfrm flipH="1">
            <a:off x="7653338" y="3706813"/>
            <a:ext cx="266700" cy="360362"/>
          </a:xfrm>
          <a:prstGeom prst="line">
            <a:avLst/>
          </a:prstGeom>
          <a:noFill/>
          <a:ln w="12700">
            <a:solidFill>
              <a:schemeClr val="tx1"/>
            </a:solidFill>
            <a:round/>
            <a:headEnd/>
            <a:tailEnd/>
          </a:ln>
        </p:spPr>
        <p:txBody>
          <a:bodyPr wrap="none" anchor="ctr"/>
          <a:lstStyle/>
          <a:p>
            <a:endParaRPr lang="zh-CN" altLang="en-US"/>
          </a:p>
        </p:txBody>
      </p:sp>
      <p:sp>
        <p:nvSpPr>
          <p:cNvPr id="6207" name="Line 116"/>
          <p:cNvSpPr>
            <a:spLocks noChangeShapeType="1"/>
          </p:cNvSpPr>
          <p:nvPr/>
        </p:nvSpPr>
        <p:spPr bwMode="auto">
          <a:xfrm flipH="1">
            <a:off x="7426325" y="2786063"/>
            <a:ext cx="560388" cy="384175"/>
          </a:xfrm>
          <a:prstGeom prst="line">
            <a:avLst/>
          </a:prstGeom>
          <a:noFill/>
          <a:ln w="12700">
            <a:solidFill>
              <a:schemeClr val="tx1"/>
            </a:solidFill>
            <a:round/>
            <a:headEnd/>
            <a:tailEnd/>
          </a:ln>
        </p:spPr>
        <p:txBody>
          <a:bodyPr wrap="none" anchor="ctr"/>
          <a:lstStyle/>
          <a:p>
            <a:endParaRPr lang="zh-CN" altLang="en-US"/>
          </a:p>
        </p:txBody>
      </p:sp>
      <p:sp>
        <p:nvSpPr>
          <p:cNvPr id="6208" name="Line 117"/>
          <p:cNvSpPr>
            <a:spLocks noChangeShapeType="1"/>
          </p:cNvSpPr>
          <p:nvPr/>
        </p:nvSpPr>
        <p:spPr bwMode="auto">
          <a:xfrm flipH="1">
            <a:off x="7435850" y="2225675"/>
            <a:ext cx="350838" cy="255588"/>
          </a:xfrm>
          <a:prstGeom prst="line">
            <a:avLst/>
          </a:prstGeom>
          <a:noFill/>
          <a:ln w="12700">
            <a:solidFill>
              <a:schemeClr val="tx1"/>
            </a:solidFill>
            <a:round/>
            <a:headEnd/>
            <a:tailEnd/>
          </a:ln>
        </p:spPr>
        <p:txBody>
          <a:bodyPr wrap="none" anchor="ctr"/>
          <a:lstStyle/>
          <a:p>
            <a:endParaRPr lang="zh-CN" altLang="en-US"/>
          </a:p>
        </p:txBody>
      </p:sp>
      <p:sp>
        <p:nvSpPr>
          <p:cNvPr id="6209" name="Line 118"/>
          <p:cNvSpPr>
            <a:spLocks noChangeShapeType="1"/>
          </p:cNvSpPr>
          <p:nvPr/>
        </p:nvSpPr>
        <p:spPr bwMode="auto">
          <a:xfrm flipH="1">
            <a:off x="8153400" y="2401888"/>
            <a:ext cx="201613" cy="176212"/>
          </a:xfrm>
          <a:prstGeom prst="line">
            <a:avLst/>
          </a:prstGeom>
          <a:noFill/>
          <a:ln w="12700">
            <a:solidFill>
              <a:schemeClr val="tx1"/>
            </a:solidFill>
            <a:round/>
            <a:headEnd/>
            <a:tailEnd/>
          </a:ln>
        </p:spPr>
        <p:txBody>
          <a:bodyPr wrap="none" anchor="ctr"/>
          <a:lstStyle/>
          <a:p>
            <a:endParaRPr lang="zh-CN" altLang="en-US"/>
          </a:p>
        </p:txBody>
      </p:sp>
      <p:grpSp>
        <p:nvGrpSpPr>
          <p:cNvPr id="6210" name="Group 119"/>
          <p:cNvGrpSpPr>
            <a:grpSpLocks/>
          </p:cNvGrpSpPr>
          <p:nvPr/>
        </p:nvGrpSpPr>
        <p:grpSpPr bwMode="auto">
          <a:xfrm>
            <a:off x="5964238" y="2593975"/>
            <a:ext cx="501650" cy="233363"/>
            <a:chOff x="3600" y="219"/>
            <a:chExt cx="360" cy="175"/>
          </a:xfrm>
        </p:grpSpPr>
        <p:sp>
          <p:nvSpPr>
            <p:cNvPr id="6311" name="Oval 12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312" name="Line 12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313" name="Line 12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314" name="Rectangle 12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315" name="Oval 12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316" name="Group 125"/>
            <p:cNvGrpSpPr>
              <a:grpSpLocks/>
            </p:cNvGrpSpPr>
            <p:nvPr/>
          </p:nvGrpSpPr>
          <p:grpSpPr bwMode="auto">
            <a:xfrm>
              <a:off x="3686" y="244"/>
              <a:ext cx="177" cy="66"/>
              <a:chOff x="2848" y="848"/>
              <a:chExt cx="140" cy="98"/>
            </a:xfrm>
          </p:grpSpPr>
          <p:sp>
            <p:nvSpPr>
              <p:cNvPr id="6321" name="Line 12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322" name="Line 12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323" name="Line 12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317" name="Group 129"/>
            <p:cNvGrpSpPr>
              <a:grpSpLocks/>
            </p:cNvGrpSpPr>
            <p:nvPr/>
          </p:nvGrpSpPr>
          <p:grpSpPr bwMode="auto">
            <a:xfrm flipV="1">
              <a:off x="3686" y="243"/>
              <a:ext cx="177" cy="66"/>
              <a:chOff x="2848" y="848"/>
              <a:chExt cx="140" cy="98"/>
            </a:xfrm>
          </p:grpSpPr>
          <p:sp>
            <p:nvSpPr>
              <p:cNvPr id="6318" name="Line 13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319" name="Line 13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320" name="Line 13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1" name="Group 133"/>
          <p:cNvGrpSpPr>
            <a:grpSpLocks/>
          </p:cNvGrpSpPr>
          <p:nvPr/>
        </p:nvGrpSpPr>
        <p:grpSpPr bwMode="auto">
          <a:xfrm>
            <a:off x="6916738" y="2365375"/>
            <a:ext cx="501650" cy="233363"/>
            <a:chOff x="3600" y="219"/>
            <a:chExt cx="360" cy="175"/>
          </a:xfrm>
        </p:grpSpPr>
        <p:sp>
          <p:nvSpPr>
            <p:cNvPr id="6298" name="Oval 13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99" name="Line 13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300" name="Line 13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301" name="Rectangle 13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302" name="Oval 13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303" name="Group 139"/>
            <p:cNvGrpSpPr>
              <a:grpSpLocks/>
            </p:cNvGrpSpPr>
            <p:nvPr/>
          </p:nvGrpSpPr>
          <p:grpSpPr bwMode="auto">
            <a:xfrm>
              <a:off x="3686" y="244"/>
              <a:ext cx="177" cy="66"/>
              <a:chOff x="2848" y="848"/>
              <a:chExt cx="140" cy="98"/>
            </a:xfrm>
          </p:grpSpPr>
          <p:sp>
            <p:nvSpPr>
              <p:cNvPr id="6308" name="Line 14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309" name="Line 14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310" name="Line 14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304" name="Group 143"/>
            <p:cNvGrpSpPr>
              <a:grpSpLocks/>
            </p:cNvGrpSpPr>
            <p:nvPr/>
          </p:nvGrpSpPr>
          <p:grpSpPr bwMode="auto">
            <a:xfrm flipV="1">
              <a:off x="3686" y="243"/>
              <a:ext cx="177" cy="66"/>
              <a:chOff x="2848" y="848"/>
              <a:chExt cx="140" cy="98"/>
            </a:xfrm>
          </p:grpSpPr>
          <p:sp>
            <p:nvSpPr>
              <p:cNvPr id="6305" name="Line 14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306" name="Line 14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307" name="Line 14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2" name="Group 147"/>
          <p:cNvGrpSpPr>
            <a:grpSpLocks/>
          </p:cNvGrpSpPr>
          <p:nvPr/>
        </p:nvGrpSpPr>
        <p:grpSpPr bwMode="auto">
          <a:xfrm>
            <a:off x="6934200" y="3022600"/>
            <a:ext cx="501650" cy="233363"/>
            <a:chOff x="3600" y="219"/>
            <a:chExt cx="360" cy="175"/>
          </a:xfrm>
        </p:grpSpPr>
        <p:sp>
          <p:nvSpPr>
            <p:cNvPr id="6285" name="Oval 14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86" name="Line 14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87" name="Line 15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88" name="Rectangle 15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89" name="Oval 15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90" name="Group 153"/>
            <p:cNvGrpSpPr>
              <a:grpSpLocks/>
            </p:cNvGrpSpPr>
            <p:nvPr/>
          </p:nvGrpSpPr>
          <p:grpSpPr bwMode="auto">
            <a:xfrm>
              <a:off x="3686" y="244"/>
              <a:ext cx="177" cy="66"/>
              <a:chOff x="2848" y="848"/>
              <a:chExt cx="140" cy="98"/>
            </a:xfrm>
          </p:grpSpPr>
          <p:sp>
            <p:nvSpPr>
              <p:cNvPr id="6295" name="Line 1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96" name="Line 1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97" name="Line 1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91" name="Group 157"/>
            <p:cNvGrpSpPr>
              <a:grpSpLocks/>
            </p:cNvGrpSpPr>
            <p:nvPr/>
          </p:nvGrpSpPr>
          <p:grpSpPr bwMode="auto">
            <a:xfrm flipV="1">
              <a:off x="3686" y="243"/>
              <a:ext cx="177" cy="66"/>
              <a:chOff x="2848" y="848"/>
              <a:chExt cx="140" cy="98"/>
            </a:xfrm>
          </p:grpSpPr>
          <p:sp>
            <p:nvSpPr>
              <p:cNvPr id="6292" name="Line 15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93" name="Line 15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94" name="Line 16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3" name="Group 161"/>
          <p:cNvGrpSpPr>
            <a:grpSpLocks/>
          </p:cNvGrpSpPr>
          <p:nvPr/>
        </p:nvGrpSpPr>
        <p:grpSpPr bwMode="auto">
          <a:xfrm>
            <a:off x="7904163" y="2573338"/>
            <a:ext cx="500062" cy="233362"/>
            <a:chOff x="3600" y="219"/>
            <a:chExt cx="360" cy="175"/>
          </a:xfrm>
        </p:grpSpPr>
        <p:sp>
          <p:nvSpPr>
            <p:cNvPr id="6272" name="Oval 16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73" name="Line 16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74" name="Line 16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75" name="Rectangle 16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76" name="Oval 16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77" name="Group 167"/>
            <p:cNvGrpSpPr>
              <a:grpSpLocks/>
            </p:cNvGrpSpPr>
            <p:nvPr/>
          </p:nvGrpSpPr>
          <p:grpSpPr bwMode="auto">
            <a:xfrm>
              <a:off x="3686" y="244"/>
              <a:ext cx="177" cy="66"/>
              <a:chOff x="2848" y="848"/>
              <a:chExt cx="140" cy="98"/>
            </a:xfrm>
          </p:grpSpPr>
          <p:sp>
            <p:nvSpPr>
              <p:cNvPr id="6282" name="Line 16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83" name="Line 16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84" name="Line 17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78" name="Group 171"/>
            <p:cNvGrpSpPr>
              <a:grpSpLocks/>
            </p:cNvGrpSpPr>
            <p:nvPr/>
          </p:nvGrpSpPr>
          <p:grpSpPr bwMode="auto">
            <a:xfrm flipV="1">
              <a:off x="3686" y="243"/>
              <a:ext cx="177" cy="66"/>
              <a:chOff x="2848" y="848"/>
              <a:chExt cx="140" cy="98"/>
            </a:xfrm>
          </p:grpSpPr>
          <p:sp>
            <p:nvSpPr>
              <p:cNvPr id="6279" name="Line 17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80" name="Line 17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81" name="Line 17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4" name="Group 175"/>
          <p:cNvGrpSpPr>
            <a:grpSpLocks/>
          </p:cNvGrpSpPr>
          <p:nvPr/>
        </p:nvGrpSpPr>
        <p:grpSpPr bwMode="auto">
          <a:xfrm>
            <a:off x="7710488" y="3470275"/>
            <a:ext cx="501650" cy="233363"/>
            <a:chOff x="3600" y="219"/>
            <a:chExt cx="360" cy="175"/>
          </a:xfrm>
        </p:grpSpPr>
        <p:sp>
          <p:nvSpPr>
            <p:cNvPr id="6259" name="Oval 17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60" name="Line 17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61" name="Line 17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62" name="Rectangle 17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63" name="Oval 18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64" name="Group 181"/>
            <p:cNvGrpSpPr>
              <a:grpSpLocks/>
            </p:cNvGrpSpPr>
            <p:nvPr/>
          </p:nvGrpSpPr>
          <p:grpSpPr bwMode="auto">
            <a:xfrm>
              <a:off x="3686" y="244"/>
              <a:ext cx="177" cy="66"/>
              <a:chOff x="2848" y="848"/>
              <a:chExt cx="140" cy="98"/>
            </a:xfrm>
          </p:grpSpPr>
          <p:sp>
            <p:nvSpPr>
              <p:cNvPr id="6269" name="Line 18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70" name="Line 18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71" name="Line 18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65" name="Group 185"/>
            <p:cNvGrpSpPr>
              <a:grpSpLocks/>
            </p:cNvGrpSpPr>
            <p:nvPr/>
          </p:nvGrpSpPr>
          <p:grpSpPr bwMode="auto">
            <a:xfrm flipV="1">
              <a:off x="3686" y="243"/>
              <a:ext cx="177" cy="66"/>
              <a:chOff x="2848" y="848"/>
              <a:chExt cx="140" cy="98"/>
            </a:xfrm>
          </p:grpSpPr>
          <p:sp>
            <p:nvSpPr>
              <p:cNvPr id="6266" name="Line 18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67" name="Line 18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68" name="Line 18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5" name="Group 189"/>
          <p:cNvGrpSpPr>
            <a:grpSpLocks/>
          </p:cNvGrpSpPr>
          <p:nvPr/>
        </p:nvGrpSpPr>
        <p:grpSpPr bwMode="auto">
          <a:xfrm>
            <a:off x="7377113" y="4054475"/>
            <a:ext cx="501650" cy="234950"/>
            <a:chOff x="3600" y="219"/>
            <a:chExt cx="360" cy="175"/>
          </a:xfrm>
        </p:grpSpPr>
        <p:sp>
          <p:nvSpPr>
            <p:cNvPr id="6246" name="Oval 19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47" name="Line 19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48" name="Line 19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49" name="Rectangle 19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50" name="Oval 19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51" name="Group 195"/>
            <p:cNvGrpSpPr>
              <a:grpSpLocks/>
            </p:cNvGrpSpPr>
            <p:nvPr/>
          </p:nvGrpSpPr>
          <p:grpSpPr bwMode="auto">
            <a:xfrm>
              <a:off x="3686" y="244"/>
              <a:ext cx="177" cy="66"/>
              <a:chOff x="2848" y="848"/>
              <a:chExt cx="140" cy="98"/>
            </a:xfrm>
          </p:grpSpPr>
          <p:sp>
            <p:nvSpPr>
              <p:cNvPr id="6256" name="Line 1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57" name="Line 1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58" name="Line 1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52" name="Group 199"/>
            <p:cNvGrpSpPr>
              <a:grpSpLocks/>
            </p:cNvGrpSpPr>
            <p:nvPr/>
          </p:nvGrpSpPr>
          <p:grpSpPr bwMode="auto">
            <a:xfrm flipV="1">
              <a:off x="3686" y="243"/>
              <a:ext cx="177" cy="66"/>
              <a:chOff x="2848" y="848"/>
              <a:chExt cx="140" cy="98"/>
            </a:xfrm>
          </p:grpSpPr>
          <p:sp>
            <p:nvSpPr>
              <p:cNvPr id="6253" name="Line 2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54" name="Line 2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55" name="Line 2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6" name="Group 203"/>
          <p:cNvGrpSpPr>
            <a:grpSpLocks/>
          </p:cNvGrpSpPr>
          <p:nvPr/>
        </p:nvGrpSpPr>
        <p:grpSpPr bwMode="auto">
          <a:xfrm>
            <a:off x="6767513" y="4543425"/>
            <a:ext cx="500062" cy="233363"/>
            <a:chOff x="3600" y="219"/>
            <a:chExt cx="360" cy="175"/>
          </a:xfrm>
        </p:grpSpPr>
        <p:sp>
          <p:nvSpPr>
            <p:cNvPr id="6233" name="Oval 20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34" name="Line 20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35" name="Line 20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36" name="Rectangle 20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37" name="Oval 20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38" name="Group 209"/>
            <p:cNvGrpSpPr>
              <a:grpSpLocks/>
            </p:cNvGrpSpPr>
            <p:nvPr/>
          </p:nvGrpSpPr>
          <p:grpSpPr bwMode="auto">
            <a:xfrm>
              <a:off x="3686" y="244"/>
              <a:ext cx="177" cy="66"/>
              <a:chOff x="2848" y="848"/>
              <a:chExt cx="140" cy="98"/>
            </a:xfrm>
          </p:grpSpPr>
          <p:sp>
            <p:nvSpPr>
              <p:cNvPr id="6243" name="Line 21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44" name="Line 21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45" name="Line 21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39" name="Group 213"/>
            <p:cNvGrpSpPr>
              <a:grpSpLocks/>
            </p:cNvGrpSpPr>
            <p:nvPr/>
          </p:nvGrpSpPr>
          <p:grpSpPr bwMode="auto">
            <a:xfrm flipV="1">
              <a:off x="3686" y="243"/>
              <a:ext cx="177" cy="66"/>
              <a:chOff x="2848" y="848"/>
              <a:chExt cx="140" cy="98"/>
            </a:xfrm>
          </p:grpSpPr>
          <p:sp>
            <p:nvSpPr>
              <p:cNvPr id="6240" name="Line 21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41" name="Line 21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42" name="Line 21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6217" name="Group 217"/>
          <p:cNvGrpSpPr>
            <a:grpSpLocks/>
          </p:cNvGrpSpPr>
          <p:nvPr/>
        </p:nvGrpSpPr>
        <p:grpSpPr bwMode="auto">
          <a:xfrm>
            <a:off x="5964238" y="4167188"/>
            <a:ext cx="501650" cy="233362"/>
            <a:chOff x="3600" y="219"/>
            <a:chExt cx="360" cy="175"/>
          </a:xfrm>
        </p:grpSpPr>
        <p:sp>
          <p:nvSpPr>
            <p:cNvPr id="6220" name="Oval 2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6221" name="Line 21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6222" name="Line 22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6223" name="Rectangle 22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6224" name="Oval 2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6225" name="Group 223"/>
            <p:cNvGrpSpPr>
              <a:grpSpLocks/>
            </p:cNvGrpSpPr>
            <p:nvPr/>
          </p:nvGrpSpPr>
          <p:grpSpPr bwMode="auto">
            <a:xfrm>
              <a:off x="3686" y="244"/>
              <a:ext cx="177" cy="66"/>
              <a:chOff x="2848" y="848"/>
              <a:chExt cx="140" cy="98"/>
            </a:xfrm>
          </p:grpSpPr>
          <p:sp>
            <p:nvSpPr>
              <p:cNvPr id="6230" name="Line 2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31" name="Line 2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32" name="Line 2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6226" name="Group 227"/>
            <p:cNvGrpSpPr>
              <a:grpSpLocks/>
            </p:cNvGrpSpPr>
            <p:nvPr/>
          </p:nvGrpSpPr>
          <p:grpSpPr bwMode="auto">
            <a:xfrm flipV="1">
              <a:off x="3686" y="243"/>
              <a:ext cx="177" cy="66"/>
              <a:chOff x="2848" y="848"/>
              <a:chExt cx="140" cy="98"/>
            </a:xfrm>
          </p:grpSpPr>
          <p:sp>
            <p:nvSpPr>
              <p:cNvPr id="6227" name="Line 2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6228" name="Line 22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6229" name="Line 23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6218" name="Freeform 10"/>
          <p:cNvSpPr>
            <a:spLocks/>
          </p:cNvSpPr>
          <p:nvPr/>
        </p:nvSpPr>
        <p:spPr bwMode="auto">
          <a:xfrm>
            <a:off x="5391150" y="2266950"/>
            <a:ext cx="2724150" cy="2447925"/>
          </a:xfrm>
          <a:custGeom>
            <a:avLst/>
            <a:gdLst>
              <a:gd name="T0" fmla="*/ 0 w 1716"/>
              <a:gd name="T1" fmla="*/ 0 h 1542"/>
              <a:gd name="T2" fmla="*/ 2147483647 w 1716"/>
              <a:gd name="T3" fmla="*/ 2147483647 h 1542"/>
              <a:gd name="T4" fmla="*/ 2147483647 w 1716"/>
              <a:gd name="T5" fmla="*/ 2147483647 h 1542"/>
              <a:gd name="T6" fmla="*/ 2147483647 w 1716"/>
              <a:gd name="T7" fmla="*/ 2147483647 h 1542"/>
              <a:gd name="T8" fmla="*/ 2147483647 w 1716"/>
              <a:gd name="T9" fmla="*/ 2147483647 h 1542"/>
              <a:gd name="T10" fmla="*/ 0 60000 65536"/>
              <a:gd name="T11" fmla="*/ 0 60000 65536"/>
              <a:gd name="T12" fmla="*/ 0 60000 65536"/>
              <a:gd name="T13" fmla="*/ 0 60000 65536"/>
              <a:gd name="T14" fmla="*/ 0 60000 65536"/>
              <a:gd name="T15" fmla="*/ 0 w 1716"/>
              <a:gd name="T16" fmla="*/ 0 h 1542"/>
              <a:gd name="T17" fmla="*/ 1716 w 1716"/>
              <a:gd name="T18" fmla="*/ 1542 h 1542"/>
            </a:gdLst>
            <a:ahLst/>
            <a:cxnLst>
              <a:cxn ang="T10">
                <a:pos x="T0" y="T1"/>
              </a:cxn>
              <a:cxn ang="T11">
                <a:pos x="T2" y="T3"/>
              </a:cxn>
              <a:cxn ang="T12">
                <a:pos x="T4" y="T5"/>
              </a:cxn>
              <a:cxn ang="T13">
                <a:pos x="T6" y="T7"/>
              </a:cxn>
              <a:cxn ang="T14">
                <a:pos x="T8" y="T9"/>
              </a:cxn>
            </a:cxnLst>
            <a:rect l="T15" t="T16" r="T17" b="T18"/>
            <a:pathLst>
              <a:path w="1716" h="1542">
                <a:moveTo>
                  <a:pt x="0" y="0"/>
                </a:moveTo>
                <a:cubicBezTo>
                  <a:pt x="62" y="7"/>
                  <a:pt x="230" y="4"/>
                  <a:pt x="372" y="42"/>
                </a:cubicBezTo>
                <a:cubicBezTo>
                  <a:pt x="514" y="80"/>
                  <a:pt x="672" y="114"/>
                  <a:pt x="852" y="228"/>
                </a:cubicBezTo>
                <a:cubicBezTo>
                  <a:pt x="1032" y="342"/>
                  <a:pt x="1308" y="507"/>
                  <a:pt x="1452" y="726"/>
                </a:cubicBezTo>
                <a:cubicBezTo>
                  <a:pt x="1596" y="945"/>
                  <a:pt x="1661" y="1372"/>
                  <a:pt x="1716" y="1542"/>
                </a:cubicBezTo>
              </a:path>
            </a:pathLst>
          </a:custGeom>
          <a:noFill/>
          <a:ln w="76200">
            <a:solidFill>
              <a:srgbClr val="FF0000"/>
            </a:solidFill>
            <a:round/>
            <a:headEnd type="triangle" w="med" len="med"/>
            <a:tailEnd type="triangle" w="med" len="med"/>
          </a:ln>
        </p:spPr>
        <p:txBody>
          <a:bodyPr wrap="none" anchor="ctr"/>
          <a:lstStyle/>
          <a:p>
            <a:endParaRPr lang="zh-CN" altLang="en-US">
              <a:ea typeface="宋体" pitchFamily="2" charset="-122"/>
            </a:endParaRPr>
          </a:p>
        </p:txBody>
      </p:sp>
      <p:sp>
        <p:nvSpPr>
          <p:cNvPr id="6219" name="Line 237"/>
          <p:cNvSpPr>
            <a:spLocks noChangeShapeType="1"/>
          </p:cNvSpPr>
          <p:nvPr/>
        </p:nvSpPr>
        <p:spPr bwMode="auto">
          <a:xfrm flipV="1">
            <a:off x="6210300" y="4398963"/>
            <a:ext cx="1588" cy="220662"/>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5059" name="Slide Number Placeholder 6"/>
          <p:cNvSpPr>
            <a:spLocks noGrp="1"/>
          </p:cNvSpPr>
          <p:nvPr>
            <p:ph type="sldNum" sz="quarter" idx="12"/>
          </p:nvPr>
        </p:nvSpPr>
        <p:spPr>
          <a:noFill/>
        </p:spPr>
        <p:txBody>
          <a:bodyPr/>
          <a:lstStyle/>
          <a:p>
            <a:r>
              <a:rPr lang="en-US" altLang="zh-CN"/>
              <a:t>1-</a:t>
            </a:r>
            <a:fld id="{55E278FA-E49A-4191-88B8-C58255EF858B}" type="slidenum">
              <a:rPr lang="en-US" altLang="zh-CN" smtClean="0"/>
              <a:pPr/>
              <a:t>18</a:t>
            </a:fld>
            <a:endParaRPr lang="en-US" altLang="zh-CN"/>
          </a:p>
        </p:txBody>
      </p:sp>
      <p:sp>
        <p:nvSpPr>
          <p:cNvPr id="45060" name="Rectangle 2"/>
          <p:cNvSpPr>
            <a:spLocks noGrp="1" noChangeArrowheads="1"/>
          </p:cNvSpPr>
          <p:nvPr>
            <p:ph type="title"/>
          </p:nvPr>
        </p:nvSpPr>
        <p:spPr>
          <a:xfrm>
            <a:off x="228600" y="228600"/>
            <a:ext cx="8458200" cy="1143000"/>
          </a:xfrm>
        </p:spPr>
        <p:txBody>
          <a:bodyPr/>
          <a:lstStyle/>
          <a:p>
            <a:r>
              <a:rPr lang="en-US" altLang="zh-CN" sz="3200">
                <a:latin typeface="Arial Unicode MS" pitchFamily="34" charset="-122"/>
                <a:ea typeface="Arial Unicode MS" pitchFamily="34" charset="-122"/>
                <a:cs typeface="Arial Unicode MS" pitchFamily="34" charset="-122"/>
              </a:rPr>
              <a:t>Network edge: connection-oriented service</a:t>
            </a:r>
            <a:endParaRPr lang="en-US" altLang="zh-CN">
              <a:latin typeface="Arial Unicode MS" pitchFamily="34" charset="-122"/>
              <a:ea typeface="Arial Unicode MS" pitchFamily="34" charset="-122"/>
              <a:cs typeface="Arial Unicode MS" pitchFamily="34" charset="-122"/>
            </a:endParaRPr>
          </a:p>
        </p:txBody>
      </p:sp>
      <p:sp>
        <p:nvSpPr>
          <p:cNvPr id="45061" name="Rectangle 3"/>
          <p:cNvSpPr>
            <a:spLocks noGrp="1" noChangeArrowheads="1"/>
          </p:cNvSpPr>
          <p:nvPr>
            <p:ph type="body" sz="half" idx="1"/>
          </p:nvPr>
        </p:nvSpPr>
        <p:spPr/>
        <p:txBody>
          <a:bodyPr/>
          <a:lstStyle/>
          <a:p>
            <a:pPr>
              <a:buFont typeface="Wingdings" pitchFamily="2" charset="2"/>
              <a:buNone/>
            </a:pPr>
            <a:r>
              <a:rPr lang="en-US" altLang="zh-CN" i="1" u="sng">
                <a:solidFill>
                  <a:srgbClr val="FF0000"/>
                </a:solidFill>
                <a:ea typeface="宋体" pitchFamily="2" charset="-122"/>
              </a:rPr>
              <a:t>Goal:</a:t>
            </a:r>
            <a:r>
              <a:rPr lang="en-US" altLang="zh-CN" sz="2400">
                <a:ea typeface="宋体" pitchFamily="2" charset="-122"/>
              </a:rPr>
              <a:t> data transfer between end systems</a:t>
            </a:r>
          </a:p>
          <a:p>
            <a:r>
              <a:rPr lang="en-US" altLang="zh-CN" sz="2400" i="1">
                <a:ea typeface="宋体" pitchFamily="2" charset="-122"/>
              </a:rPr>
              <a:t>handshaking:</a:t>
            </a:r>
            <a:r>
              <a:rPr lang="en-US" altLang="zh-CN" sz="2400">
                <a:ea typeface="宋体" pitchFamily="2" charset="-122"/>
              </a:rPr>
              <a:t> setup (prepare for) data transfer ahead of time</a:t>
            </a:r>
          </a:p>
          <a:p>
            <a:pPr lvl="1"/>
            <a:r>
              <a:rPr lang="en-US" altLang="zh-CN" sz="2000">
                <a:ea typeface="宋体" pitchFamily="2" charset="-122"/>
              </a:rPr>
              <a:t>Hello, hello back human protocol</a:t>
            </a:r>
          </a:p>
          <a:p>
            <a:pPr lvl="1"/>
            <a:r>
              <a:rPr lang="en-US" altLang="zh-CN" sz="2000" i="1">
                <a:solidFill>
                  <a:srgbClr val="FF0000"/>
                </a:solidFill>
                <a:ea typeface="宋体" pitchFamily="2" charset="-122"/>
              </a:rPr>
              <a:t>set up “state”</a:t>
            </a:r>
            <a:r>
              <a:rPr lang="en-US" altLang="zh-CN" sz="2000">
                <a:ea typeface="宋体" pitchFamily="2" charset="-122"/>
              </a:rPr>
              <a:t> in two communicating hosts</a:t>
            </a:r>
          </a:p>
          <a:p>
            <a:r>
              <a:rPr lang="en-US" altLang="zh-CN" sz="2400">
                <a:ea typeface="宋体" pitchFamily="2" charset="-122"/>
              </a:rPr>
              <a:t>TCP - Transmission Control Protocol </a:t>
            </a:r>
          </a:p>
          <a:p>
            <a:pPr lvl="1"/>
            <a:r>
              <a:rPr lang="en-US" altLang="zh-CN" sz="2000">
                <a:ea typeface="宋体" pitchFamily="2" charset="-122"/>
              </a:rPr>
              <a:t>Internet’s connection-oriented service</a:t>
            </a:r>
          </a:p>
          <a:p>
            <a:pPr lvl="1"/>
            <a:endParaRPr lang="zh-CN" altLang="en-US" sz="2000">
              <a:ea typeface="宋体" pitchFamily="2" charset="-122"/>
            </a:endParaRPr>
          </a:p>
        </p:txBody>
      </p:sp>
      <p:sp>
        <p:nvSpPr>
          <p:cNvPr id="45062" name="Rectangle 4"/>
          <p:cNvSpPr>
            <a:spLocks noGrp="1" noChangeArrowheads="1"/>
          </p:cNvSpPr>
          <p:nvPr>
            <p:ph type="body" sz="half" idx="2"/>
          </p:nvPr>
        </p:nvSpPr>
        <p:spPr>
          <a:xfrm>
            <a:off x="4495800" y="1600200"/>
            <a:ext cx="4191000" cy="4648200"/>
          </a:xfrm>
        </p:spPr>
        <p:txBody>
          <a:bodyPr/>
          <a:lstStyle/>
          <a:p>
            <a:pPr>
              <a:buFont typeface="Wingdings" pitchFamily="2" charset="2"/>
              <a:buNone/>
            </a:pPr>
            <a:r>
              <a:rPr lang="en-US" altLang="zh-CN" u="sng" dirty="0">
                <a:solidFill>
                  <a:srgbClr val="FF0000"/>
                </a:solidFill>
                <a:ea typeface="宋体" pitchFamily="2" charset="-122"/>
              </a:rPr>
              <a:t>TCP service</a:t>
            </a:r>
            <a:r>
              <a:rPr lang="en-US" altLang="zh-CN" sz="2400" u="sng" dirty="0">
                <a:solidFill>
                  <a:srgbClr val="FF0000"/>
                </a:solidFill>
                <a:ea typeface="宋体" pitchFamily="2" charset="-122"/>
              </a:rPr>
              <a:t> </a:t>
            </a:r>
            <a:r>
              <a:rPr lang="en-US" altLang="zh-CN" sz="2400" dirty="0">
                <a:ea typeface="宋体" pitchFamily="2" charset="-122"/>
              </a:rPr>
              <a:t>[RFC 793]</a:t>
            </a:r>
          </a:p>
          <a:p>
            <a:r>
              <a:rPr lang="en-US" altLang="zh-CN" sz="2400" i="1" dirty="0">
                <a:ea typeface="宋体" pitchFamily="2" charset="-122"/>
              </a:rPr>
              <a:t>reliable, in-order</a:t>
            </a:r>
            <a:r>
              <a:rPr lang="en-US" altLang="zh-CN" sz="2400" dirty="0">
                <a:ea typeface="宋体" pitchFamily="2" charset="-122"/>
              </a:rPr>
              <a:t> byte-stream data transfer</a:t>
            </a:r>
          </a:p>
          <a:p>
            <a:pPr lvl="1"/>
            <a:r>
              <a:rPr lang="en-US" altLang="zh-CN" sz="2000" dirty="0">
                <a:ea typeface="宋体" pitchFamily="2" charset="-122"/>
              </a:rPr>
              <a:t>loss: acknowledgements and retransmissions</a:t>
            </a:r>
          </a:p>
          <a:p>
            <a:r>
              <a:rPr lang="en-US" altLang="zh-CN" sz="2400" i="1" dirty="0">
                <a:ea typeface="宋体" pitchFamily="2" charset="-122"/>
              </a:rPr>
              <a:t>flow control:</a:t>
            </a:r>
            <a:r>
              <a:rPr lang="en-US" altLang="zh-CN" sz="2400" dirty="0">
                <a:ea typeface="宋体" pitchFamily="2" charset="-122"/>
              </a:rPr>
              <a:t> </a:t>
            </a:r>
          </a:p>
          <a:p>
            <a:pPr lvl="1"/>
            <a:r>
              <a:rPr lang="en-US" altLang="zh-CN" sz="2000" dirty="0">
                <a:ea typeface="宋体" pitchFamily="2" charset="-122"/>
              </a:rPr>
              <a:t>sender won’t overwhelm receiver</a:t>
            </a:r>
          </a:p>
          <a:p>
            <a:r>
              <a:rPr lang="en-US" altLang="zh-CN" sz="2400" i="1" dirty="0">
                <a:ea typeface="宋体" pitchFamily="2" charset="-122"/>
              </a:rPr>
              <a:t>congestion control:</a:t>
            </a:r>
            <a:r>
              <a:rPr lang="en-US" altLang="zh-CN" sz="2400" dirty="0">
                <a:ea typeface="宋体" pitchFamily="2" charset="-122"/>
              </a:rPr>
              <a:t> </a:t>
            </a:r>
          </a:p>
          <a:p>
            <a:pPr lvl="1"/>
            <a:r>
              <a:rPr lang="en-US" altLang="zh-CN" sz="2000" dirty="0">
                <a:ea typeface="宋体" pitchFamily="2" charset="-122"/>
              </a:rPr>
              <a:t>senders “slow down sending rate” when network congested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6083" name="Slide Number Placeholder 6"/>
          <p:cNvSpPr>
            <a:spLocks noGrp="1"/>
          </p:cNvSpPr>
          <p:nvPr>
            <p:ph type="sldNum" sz="quarter" idx="12"/>
          </p:nvPr>
        </p:nvSpPr>
        <p:spPr>
          <a:noFill/>
        </p:spPr>
        <p:txBody>
          <a:bodyPr/>
          <a:lstStyle/>
          <a:p>
            <a:r>
              <a:rPr lang="en-US" altLang="zh-CN"/>
              <a:t>1-</a:t>
            </a:r>
            <a:fld id="{B2B84564-1999-4ADD-B6B1-40159BDB1577}" type="slidenum">
              <a:rPr lang="en-US" altLang="zh-CN" smtClean="0"/>
              <a:pPr/>
              <a:t>19</a:t>
            </a:fld>
            <a:endParaRPr lang="en-US" altLang="zh-CN"/>
          </a:p>
        </p:txBody>
      </p:sp>
      <p:sp>
        <p:nvSpPr>
          <p:cNvPr id="46084" name="Rectangle 2"/>
          <p:cNvSpPr>
            <a:spLocks noGrp="1" noChangeArrowheads="1"/>
          </p:cNvSpPr>
          <p:nvPr>
            <p:ph type="title"/>
          </p:nvPr>
        </p:nvSpPr>
        <p:spPr>
          <a:xfrm>
            <a:off x="228600" y="228600"/>
            <a:ext cx="8458200" cy="1143000"/>
          </a:xfrm>
        </p:spPr>
        <p:txBody>
          <a:bodyPr/>
          <a:lstStyle/>
          <a:p>
            <a:r>
              <a:rPr lang="en-US" altLang="zh-CN" sz="3200">
                <a:latin typeface="Arial Unicode MS" pitchFamily="34" charset="-122"/>
                <a:ea typeface="Arial Unicode MS" pitchFamily="34" charset="-122"/>
                <a:cs typeface="Arial Unicode MS" pitchFamily="34" charset="-122"/>
              </a:rPr>
              <a:t>Network edge: connectionless service</a:t>
            </a:r>
            <a:endParaRPr lang="en-US" altLang="zh-CN">
              <a:latin typeface="Arial Unicode MS" pitchFamily="34" charset="-122"/>
              <a:ea typeface="Arial Unicode MS" pitchFamily="34" charset="-122"/>
              <a:cs typeface="Arial Unicode MS" pitchFamily="34" charset="-122"/>
            </a:endParaRPr>
          </a:p>
        </p:txBody>
      </p:sp>
      <p:sp>
        <p:nvSpPr>
          <p:cNvPr id="46085" name="Rectangle 3"/>
          <p:cNvSpPr>
            <a:spLocks noGrp="1" noChangeArrowheads="1"/>
          </p:cNvSpPr>
          <p:nvPr>
            <p:ph type="body" sz="half" idx="1"/>
          </p:nvPr>
        </p:nvSpPr>
        <p:spPr>
          <a:xfrm>
            <a:off x="533400" y="1600200"/>
            <a:ext cx="4038600" cy="4648200"/>
          </a:xfrm>
        </p:spPr>
        <p:txBody>
          <a:bodyPr/>
          <a:lstStyle/>
          <a:p>
            <a:pPr>
              <a:buFont typeface="Wingdings" pitchFamily="2" charset="2"/>
              <a:buNone/>
            </a:pPr>
            <a:r>
              <a:rPr lang="en-US" altLang="zh-CN" i="1" u="sng">
                <a:solidFill>
                  <a:srgbClr val="FF0000"/>
                </a:solidFill>
                <a:ea typeface="宋体" pitchFamily="2" charset="-122"/>
              </a:rPr>
              <a:t>Goal:</a:t>
            </a:r>
            <a:r>
              <a:rPr lang="en-US" altLang="zh-CN" sz="2400">
                <a:ea typeface="宋体" pitchFamily="2" charset="-122"/>
              </a:rPr>
              <a:t> data transfer between end systems</a:t>
            </a:r>
          </a:p>
          <a:p>
            <a:pPr lvl="1"/>
            <a:r>
              <a:rPr lang="en-US" altLang="zh-CN" sz="2000">
                <a:ea typeface="宋体" pitchFamily="2" charset="-122"/>
              </a:rPr>
              <a:t>same as before!</a:t>
            </a:r>
          </a:p>
          <a:p>
            <a:r>
              <a:rPr lang="en-US" altLang="zh-CN" sz="2400">
                <a:solidFill>
                  <a:srgbClr val="FF0000"/>
                </a:solidFill>
                <a:ea typeface="宋体" pitchFamily="2" charset="-122"/>
              </a:rPr>
              <a:t>UDP</a:t>
            </a:r>
            <a:r>
              <a:rPr lang="en-US" altLang="zh-CN" sz="2400">
                <a:ea typeface="宋体" pitchFamily="2" charset="-122"/>
              </a:rPr>
              <a:t> - User Datagram Protocol [RFC 768]: </a:t>
            </a:r>
          </a:p>
          <a:p>
            <a:pPr lvl="1"/>
            <a:r>
              <a:rPr lang="en-US" altLang="zh-CN">
                <a:ea typeface="宋体" pitchFamily="2" charset="-122"/>
              </a:rPr>
              <a:t>connectionless </a:t>
            </a:r>
          </a:p>
          <a:p>
            <a:pPr lvl="1"/>
            <a:r>
              <a:rPr lang="en-US" altLang="zh-CN">
                <a:ea typeface="宋体" pitchFamily="2" charset="-122"/>
              </a:rPr>
              <a:t>unreliable data transfer</a:t>
            </a:r>
          </a:p>
          <a:p>
            <a:pPr lvl="1"/>
            <a:r>
              <a:rPr lang="en-US" altLang="zh-CN">
                <a:ea typeface="宋体" pitchFamily="2" charset="-122"/>
              </a:rPr>
              <a:t>no flow control</a:t>
            </a:r>
          </a:p>
          <a:p>
            <a:pPr lvl="1"/>
            <a:r>
              <a:rPr lang="en-US" altLang="zh-CN">
                <a:ea typeface="宋体" pitchFamily="2" charset="-122"/>
              </a:rPr>
              <a:t>no congestion control</a:t>
            </a:r>
          </a:p>
        </p:txBody>
      </p:sp>
      <p:sp>
        <p:nvSpPr>
          <p:cNvPr id="46086" name="Rectangle 4"/>
          <p:cNvSpPr>
            <a:spLocks noGrp="1" noChangeArrowheads="1"/>
          </p:cNvSpPr>
          <p:nvPr>
            <p:ph type="body" sz="half" idx="2"/>
          </p:nvPr>
        </p:nvSpPr>
        <p:spPr>
          <a:xfrm>
            <a:off x="5029200" y="1600200"/>
            <a:ext cx="3886200" cy="4648200"/>
          </a:xfrm>
        </p:spPr>
        <p:txBody>
          <a:bodyPr/>
          <a:lstStyle/>
          <a:p>
            <a:pPr>
              <a:buFont typeface="Wingdings" pitchFamily="2" charset="2"/>
              <a:buNone/>
            </a:pPr>
            <a:r>
              <a:rPr lang="en-US" altLang="zh-CN" u="sng">
                <a:solidFill>
                  <a:srgbClr val="FF0000"/>
                </a:solidFill>
                <a:ea typeface="宋体" pitchFamily="2" charset="-122"/>
              </a:rPr>
              <a:t>App’s using TCP:</a:t>
            </a:r>
            <a:r>
              <a:rPr lang="en-US" altLang="zh-CN" sz="2400" i="1">
                <a:ea typeface="宋体" pitchFamily="2" charset="-122"/>
              </a:rPr>
              <a:t> </a:t>
            </a:r>
          </a:p>
          <a:p>
            <a:r>
              <a:rPr lang="en-US" altLang="zh-CN" sz="2400">
                <a:ea typeface="宋体" pitchFamily="2" charset="-122"/>
              </a:rPr>
              <a:t>HTTP (Web), FTP (file transfer), Telnet (remote login), SMTP (email)</a:t>
            </a:r>
          </a:p>
          <a:p>
            <a:pPr>
              <a:buFont typeface="Wingdings" pitchFamily="2" charset="2"/>
              <a:buNone/>
            </a:pPr>
            <a:endParaRPr lang="en-US" altLang="zh-CN" sz="2400">
              <a:ea typeface="宋体" pitchFamily="2" charset="-122"/>
            </a:endParaRPr>
          </a:p>
          <a:p>
            <a:pPr>
              <a:buFont typeface="Wingdings" pitchFamily="2" charset="2"/>
              <a:buNone/>
            </a:pPr>
            <a:r>
              <a:rPr lang="en-US" altLang="zh-CN" u="sng">
                <a:solidFill>
                  <a:srgbClr val="FF0000"/>
                </a:solidFill>
                <a:ea typeface="宋体" pitchFamily="2" charset="-122"/>
              </a:rPr>
              <a:t>App’s using UDP:</a:t>
            </a:r>
            <a:endParaRPr lang="en-US" altLang="zh-CN">
              <a:solidFill>
                <a:srgbClr val="FF0000"/>
              </a:solidFill>
              <a:ea typeface="宋体" pitchFamily="2" charset="-122"/>
            </a:endParaRPr>
          </a:p>
          <a:p>
            <a:r>
              <a:rPr lang="en-US" altLang="zh-CN" sz="2400">
                <a:ea typeface="宋体" pitchFamily="2" charset="-122"/>
              </a:rPr>
              <a:t>streaming media, teleconferencing, DNS, Internet telephony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altLang="zh-CN">
                <a:latin typeface="Arial Unicode MS" pitchFamily="34" charset="-122"/>
                <a:ea typeface="Arial Unicode MS" pitchFamily="34" charset="-122"/>
                <a:cs typeface="Arial Unicode MS" pitchFamily="34" charset="-122"/>
              </a:rPr>
              <a:t>Reference Books</a:t>
            </a:r>
          </a:p>
        </p:txBody>
      </p:sp>
      <p:sp>
        <p:nvSpPr>
          <p:cNvPr id="31747" name="Rectangle 3"/>
          <p:cNvSpPr>
            <a:spLocks noGrp="1" noChangeArrowheads="1"/>
          </p:cNvSpPr>
          <p:nvPr>
            <p:ph type="body" idx="4294967295"/>
          </p:nvPr>
        </p:nvSpPr>
        <p:spPr/>
        <p:txBody>
          <a:bodyPr/>
          <a:lstStyle/>
          <a:p>
            <a:pPr marL="533400" indent="-533400"/>
            <a:r>
              <a:rPr lang="en-US" altLang="zh-CN" dirty="0">
                <a:ea typeface="宋体" pitchFamily="2" charset="-122"/>
              </a:rPr>
              <a:t>Computer Networks</a:t>
            </a:r>
          </a:p>
          <a:p>
            <a:pPr marL="533400" indent="-533400">
              <a:buFont typeface="Wingdings" pitchFamily="2" charset="2"/>
              <a:buNone/>
            </a:pPr>
            <a:r>
              <a:rPr lang="en-US" altLang="zh-CN" dirty="0">
                <a:ea typeface="宋体" pitchFamily="2" charset="-122"/>
              </a:rPr>
              <a:t> Fourth Edition, By Andrew S. Tanenbaum , Prentice Hall, 5th edition, Published</a:t>
            </a:r>
          </a:p>
          <a:p>
            <a:pPr marL="533400" indent="-533400"/>
            <a:endParaRPr lang="en-US" altLang="zh-CN" dirty="0">
              <a:ea typeface="宋体" pitchFamily="2" charset="-122"/>
            </a:endParaRPr>
          </a:p>
          <a:p>
            <a:pPr marL="533400" indent="-533400"/>
            <a:r>
              <a:rPr lang="en-US" altLang="zh-CN" dirty="0">
                <a:ea typeface="宋体" pitchFamily="2" charset="-122"/>
              </a:rPr>
              <a:t>Computer Networking: A top-down approach, by James Kurose, K. W. Ross, Addison Wesley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8131" name="Slide Number Placeholder 5"/>
          <p:cNvSpPr>
            <a:spLocks noGrp="1"/>
          </p:cNvSpPr>
          <p:nvPr>
            <p:ph type="sldNum" sz="quarter" idx="12"/>
          </p:nvPr>
        </p:nvSpPr>
        <p:spPr>
          <a:noFill/>
        </p:spPr>
        <p:txBody>
          <a:bodyPr/>
          <a:lstStyle/>
          <a:p>
            <a:r>
              <a:rPr lang="en-US" altLang="zh-CN"/>
              <a:t>1-</a:t>
            </a:r>
            <a:fld id="{AD317FFA-1AD3-43C1-88ED-036AE177B736}" type="slidenum">
              <a:rPr lang="en-US" altLang="zh-CN" smtClean="0"/>
              <a:pPr/>
              <a:t>20</a:t>
            </a:fld>
            <a:endParaRPr lang="en-US" altLang="zh-CN"/>
          </a:p>
        </p:txBody>
      </p:sp>
      <p:sp>
        <p:nvSpPr>
          <p:cNvPr id="48132" name="Rectangle 2"/>
          <p:cNvSpPr>
            <a:spLocks noGrp="1" noChangeArrowheads="1"/>
          </p:cNvSpPr>
          <p:nvPr>
            <p:ph type="title"/>
          </p:nvPr>
        </p:nvSpPr>
        <p:spPr/>
        <p:txBody>
          <a:bodyPr/>
          <a:lstStyle/>
          <a:p>
            <a:r>
              <a:rPr lang="en-US" altLang="zh-CN">
                <a:ea typeface="宋体" pitchFamily="2" charset="-122"/>
              </a:rPr>
              <a:t>Chapter 1: roadmap</a:t>
            </a:r>
          </a:p>
        </p:txBody>
      </p:sp>
      <p:sp>
        <p:nvSpPr>
          <p:cNvPr id="48133" name="Rectangle 3"/>
          <p:cNvSpPr>
            <a:spLocks noGrp="1" noChangeArrowheads="1"/>
          </p:cNvSpPr>
          <p:nvPr>
            <p:ph type="body" idx="1"/>
          </p:nvPr>
        </p:nvSpPr>
        <p:spPr>
          <a:xfrm>
            <a:off x="533400" y="1600200"/>
            <a:ext cx="8207375" cy="4648200"/>
          </a:xfrm>
        </p:spPr>
        <p:txBody>
          <a:bodyPr/>
          <a:lstStyle/>
          <a:p>
            <a:pPr lvl="1">
              <a:buFont typeface="Wingdings" pitchFamily="2" charset="2"/>
              <a:buNone/>
            </a:pPr>
            <a:r>
              <a:rPr lang="en-US" altLang="zh-CN" sz="2800">
                <a:solidFill>
                  <a:schemeClr val="accent2"/>
                </a:solidFill>
                <a:ea typeface="宋体" pitchFamily="2" charset="-122"/>
              </a:rPr>
              <a:t>1.1 </a:t>
            </a:r>
            <a:r>
              <a:rPr lang="en-US" altLang="zh-CN" sz="2800">
                <a:ea typeface="宋体" pitchFamily="2" charset="-122"/>
              </a:rPr>
              <a:t>What </a:t>
            </a:r>
            <a:r>
              <a:rPr lang="en-US" altLang="zh-CN" sz="2800" i="1">
                <a:ea typeface="宋体" pitchFamily="2" charset="-122"/>
              </a:rPr>
              <a:t>is</a:t>
            </a:r>
            <a:r>
              <a:rPr lang="en-US" altLang="zh-CN" sz="2800">
                <a:ea typeface="宋体" pitchFamily="2" charset="-122"/>
              </a:rPr>
              <a:t> the Internet?</a:t>
            </a:r>
          </a:p>
          <a:p>
            <a:pPr lvl="1">
              <a:buFont typeface="Wingdings" pitchFamily="2" charset="2"/>
              <a:buNone/>
            </a:pPr>
            <a:r>
              <a:rPr lang="en-US" altLang="zh-CN" sz="2800">
                <a:solidFill>
                  <a:schemeClr val="accent2"/>
                </a:solidFill>
                <a:ea typeface="宋体" pitchFamily="2" charset="-122"/>
              </a:rPr>
              <a:t>1.2</a:t>
            </a:r>
            <a:r>
              <a:rPr lang="en-US" altLang="zh-CN" sz="2800">
                <a:ea typeface="宋体" pitchFamily="2" charset="-122"/>
              </a:rPr>
              <a:t> Network edge</a:t>
            </a:r>
          </a:p>
          <a:p>
            <a:pPr lvl="1">
              <a:buFont typeface="Wingdings" pitchFamily="2" charset="2"/>
              <a:buNone/>
            </a:pPr>
            <a:r>
              <a:rPr lang="en-US" altLang="zh-CN" sz="2800">
                <a:solidFill>
                  <a:srgbClr val="FF0000"/>
                </a:solidFill>
                <a:ea typeface="宋体" pitchFamily="2" charset="-122"/>
              </a:rPr>
              <a:t>1.3 Network core</a:t>
            </a:r>
          </a:p>
          <a:p>
            <a:pPr lvl="1">
              <a:buFont typeface="Wingdings" pitchFamily="2" charset="2"/>
              <a:buNone/>
            </a:pPr>
            <a:r>
              <a:rPr lang="en-US" altLang="zh-CN" sz="2800">
                <a:solidFill>
                  <a:schemeClr val="accent2"/>
                </a:solidFill>
                <a:ea typeface="宋体" pitchFamily="2" charset="-122"/>
              </a:rPr>
              <a:t>1.4 </a:t>
            </a:r>
            <a:r>
              <a:rPr lang="en-US" altLang="zh-CN" sz="2800">
                <a:ea typeface="宋体" pitchFamily="2" charset="-122"/>
              </a:rPr>
              <a:t>Network access and physical media</a:t>
            </a:r>
          </a:p>
          <a:p>
            <a:pPr lvl="1">
              <a:buFont typeface="Wingdings" pitchFamily="2" charset="2"/>
              <a:buNone/>
            </a:pPr>
            <a:r>
              <a:rPr lang="en-US" altLang="zh-CN" sz="2800">
                <a:solidFill>
                  <a:schemeClr val="accent2"/>
                </a:solidFill>
                <a:ea typeface="宋体" pitchFamily="2" charset="-122"/>
              </a:rPr>
              <a:t>1.5</a:t>
            </a:r>
            <a:r>
              <a:rPr lang="en-US" altLang="zh-CN" sz="2800">
                <a:ea typeface="宋体" pitchFamily="2" charset="-122"/>
              </a:rPr>
              <a:t> Internet structure and ISPs</a:t>
            </a:r>
            <a:r>
              <a:rPr lang="en-US" altLang="zh-CN" sz="2800">
                <a:solidFill>
                  <a:schemeClr val="accent2"/>
                </a:solidFill>
                <a:ea typeface="宋体" pitchFamily="2" charset="-122"/>
              </a:rPr>
              <a:t> </a:t>
            </a:r>
          </a:p>
          <a:p>
            <a:pPr lvl="1">
              <a:buFont typeface="Wingdings" pitchFamily="2" charset="2"/>
              <a:buNone/>
            </a:pPr>
            <a:r>
              <a:rPr lang="en-US" altLang="zh-CN" sz="2800">
                <a:solidFill>
                  <a:schemeClr val="accent2"/>
                </a:solidFill>
                <a:ea typeface="宋体" pitchFamily="2" charset="-122"/>
              </a:rPr>
              <a:t>1.6</a:t>
            </a:r>
            <a:r>
              <a:rPr lang="en-US" altLang="zh-CN" sz="2800">
                <a:ea typeface="宋体" pitchFamily="2" charset="-122"/>
              </a:rPr>
              <a:t> Delay &amp; loss in packet-switched networks</a:t>
            </a:r>
          </a:p>
          <a:p>
            <a:pPr lvl="1">
              <a:buFont typeface="Wingdings" pitchFamily="2" charset="2"/>
              <a:buNone/>
            </a:pPr>
            <a:r>
              <a:rPr lang="en-US" altLang="zh-CN" sz="2800">
                <a:solidFill>
                  <a:schemeClr val="accent2"/>
                </a:solidFill>
                <a:ea typeface="宋体" pitchFamily="2" charset="-122"/>
              </a:rPr>
              <a:t>1.7</a:t>
            </a:r>
            <a:r>
              <a:rPr lang="en-US" altLang="zh-CN" sz="2800">
                <a:ea typeface="宋体" pitchFamily="2" charset="-122"/>
              </a:rPr>
              <a:t> Protocol layers, service models</a:t>
            </a:r>
          </a:p>
          <a:p>
            <a:pPr lvl="1">
              <a:buFont typeface="Wingdings" pitchFamily="2" charset="2"/>
              <a:buNone/>
            </a:pPr>
            <a:r>
              <a:rPr lang="en-US" altLang="zh-CN" sz="2800">
                <a:solidFill>
                  <a:schemeClr val="accent2"/>
                </a:solidFill>
                <a:ea typeface="宋体" pitchFamily="2" charset="-122"/>
              </a:rPr>
              <a:t>1.8</a:t>
            </a:r>
            <a:r>
              <a:rPr lang="en-US" altLang="zh-CN" sz="2800">
                <a:ea typeface="宋体" pitchFamily="2" charset="-122"/>
              </a:rPr>
              <a:t> History</a:t>
            </a:r>
          </a:p>
          <a:p>
            <a:endParaRPr lang="zh-CN" altLang="en-US">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188" name="Slide Number Placeholder 6"/>
          <p:cNvSpPr>
            <a:spLocks noGrp="1"/>
          </p:cNvSpPr>
          <p:nvPr>
            <p:ph type="sldNum" sz="quarter" idx="12"/>
          </p:nvPr>
        </p:nvSpPr>
        <p:spPr>
          <a:noFill/>
        </p:spPr>
        <p:txBody>
          <a:bodyPr/>
          <a:lstStyle/>
          <a:p>
            <a:r>
              <a:rPr lang="en-US" altLang="zh-CN"/>
              <a:t>1-</a:t>
            </a:r>
            <a:fld id="{90932922-0A65-4590-9C2D-F56325766503}" type="slidenum">
              <a:rPr lang="en-US" altLang="zh-CN" smtClean="0"/>
              <a:pPr/>
              <a:t>21</a:t>
            </a:fld>
            <a:endParaRPr lang="en-US" altLang="zh-CN"/>
          </a:p>
        </p:txBody>
      </p:sp>
      <p:sp>
        <p:nvSpPr>
          <p:cNvPr id="7189" name="Rectangle 2"/>
          <p:cNvSpPr>
            <a:spLocks noGrp="1" noChangeArrowheads="1"/>
          </p:cNvSpPr>
          <p:nvPr>
            <p:ph type="title"/>
          </p:nvPr>
        </p:nvSpPr>
        <p:spPr>
          <a:xfrm>
            <a:off x="576263" y="0"/>
            <a:ext cx="7772400" cy="1143000"/>
          </a:xfrm>
        </p:spPr>
        <p:txBody>
          <a:bodyPr/>
          <a:lstStyle/>
          <a:p>
            <a:r>
              <a:rPr lang="en-US" altLang="zh-CN" u="none" dirty="0">
                <a:latin typeface="Arial Unicode MS" pitchFamily="34" charset="-122"/>
                <a:ea typeface="Arial Unicode MS" pitchFamily="34" charset="-122"/>
                <a:cs typeface="Arial Unicode MS" pitchFamily="34" charset="-122"/>
              </a:rPr>
              <a:t>The Network Core</a:t>
            </a:r>
            <a:r>
              <a:rPr lang="zh-CN" altLang="en-US" u="none" dirty="0">
                <a:latin typeface="Arial Unicode MS" pitchFamily="34" charset="-122"/>
                <a:ea typeface="Arial Unicode MS" pitchFamily="34" charset="-122"/>
                <a:cs typeface="Arial Unicode MS" pitchFamily="34" charset="-122"/>
              </a:rPr>
              <a:t>网络核心</a:t>
            </a:r>
            <a:endParaRPr lang="en-US" altLang="zh-CN" u="none" dirty="0">
              <a:latin typeface="Arial Unicode MS" pitchFamily="34" charset="-122"/>
              <a:ea typeface="Arial Unicode MS" pitchFamily="34" charset="-122"/>
              <a:cs typeface="Arial Unicode MS" pitchFamily="34" charset="-122"/>
            </a:endParaRPr>
          </a:p>
        </p:txBody>
      </p:sp>
      <p:sp>
        <p:nvSpPr>
          <p:cNvPr id="7190" name="Rectangle 3"/>
          <p:cNvSpPr>
            <a:spLocks noGrp="1" noChangeArrowheads="1"/>
          </p:cNvSpPr>
          <p:nvPr>
            <p:ph type="body" sz="half" idx="1"/>
          </p:nvPr>
        </p:nvSpPr>
        <p:spPr>
          <a:xfrm>
            <a:off x="533400" y="1361661"/>
            <a:ext cx="4191000" cy="4648200"/>
          </a:xfrm>
        </p:spPr>
        <p:txBody>
          <a:bodyPr/>
          <a:lstStyle/>
          <a:p>
            <a:r>
              <a:rPr lang="en-US" altLang="zh-CN" sz="2400" dirty="0">
                <a:ea typeface="宋体" pitchFamily="2" charset="-122"/>
              </a:rPr>
              <a:t>mesh of interconnected routers</a:t>
            </a:r>
          </a:p>
          <a:p>
            <a:r>
              <a:rPr lang="en-US" altLang="zh-CN" sz="2400" i="1" u="sng" dirty="0">
                <a:solidFill>
                  <a:srgbClr val="FF0000"/>
                </a:solidFill>
                <a:ea typeface="宋体" pitchFamily="2" charset="-122"/>
              </a:rPr>
              <a:t>the</a:t>
            </a:r>
            <a:r>
              <a:rPr lang="en-US" altLang="zh-CN" sz="2400" dirty="0">
                <a:solidFill>
                  <a:srgbClr val="FF0000"/>
                </a:solidFill>
                <a:ea typeface="宋体" pitchFamily="2" charset="-122"/>
              </a:rPr>
              <a:t> fundamental question:</a:t>
            </a:r>
            <a:r>
              <a:rPr lang="en-US" altLang="zh-CN" sz="2400" dirty="0">
                <a:ea typeface="宋体" pitchFamily="2" charset="-122"/>
              </a:rPr>
              <a:t> how is data transferred through net?</a:t>
            </a:r>
          </a:p>
          <a:p>
            <a:pPr lvl="1"/>
            <a:r>
              <a:rPr lang="en-US" altLang="zh-CN" dirty="0">
                <a:solidFill>
                  <a:srgbClr val="FF0000"/>
                </a:solidFill>
                <a:ea typeface="宋体" pitchFamily="2" charset="-122"/>
              </a:rPr>
              <a:t>circuit switching:</a:t>
            </a:r>
            <a:r>
              <a:rPr lang="en-US" altLang="zh-CN" dirty="0">
                <a:ea typeface="宋体" pitchFamily="2" charset="-122"/>
              </a:rPr>
              <a:t> </a:t>
            </a:r>
            <a:r>
              <a:rPr lang="zh-CN" altLang="en-US" dirty="0">
                <a:ea typeface="宋体" pitchFamily="2" charset="-122"/>
              </a:rPr>
              <a:t>（电路交换）</a:t>
            </a:r>
            <a:r>
              <a:rPr lang="en-US" altLang="zh-CN" dirty="0">
                <a:ea typeface="宋体" pitchFamily="2" charset="-122"/>
              </a:rPr>
              <a:t>dedicated circuit per call: telephone net</a:t>
            </a:r>
          </a:p>
          <a:p>
            <a:pPr lvl="1"/>
            <a:r>
              <a:rPr lang="en-US" altLang="zh-CN" dirty="0">
                <a:solidFill>
                  <a:srgbClr val="FF0000"/>
                </a:solidFill>
                <a:ea typeface="宋体" pitchFamily="2" charset="-122"/>
              </a:rPr>
              <a:t>packet-switching:</a:t>
            </a:r>
            <a:r>
              <a:rPr lang="en-US" altLang="zh-CN" dirty="0">
                <a:ea typeface="宋体" pitchFamily="2" charset="-122"/>
              </a:rPr>
              <a:t> </a:t>
            </a:r>
            <a:r>
              <a:rPr lang="zh-CN" altLang="en-US" dirty="0">
                <a:ea typeface="宋体" pitchFamily="2" charset="-122"/>
              </a:rPr>
              <a:t>（分组交换）</a:t>
            </a:r>
            <a:r>
              <a:rPr lang="en-US" altLang="zh-CN" dirty="0">
                <a:ea typeface="宋体" pitchFamily="2" charset="-122"/>
              </a:rPr>
              <a:t>data sent thru net in discrete “chunks”</a:t>
            </a:r>
            <a:endParaRPr lang="en-US" altLang="zh-CN" sz="2000" dirty="0">
              <a:ea typeface="宋体" pitchFamily="2" charset="-122"/>
            </a:endParaRPr>
          </a:p>
        </p:txBody>
      </p:sp>
      <p:sp>
        <p:nvSpPr>
          <p:cNvPr id="7191" name="Freeform 708"/>
          <p:cNvSpPr>
            <a:spLocks/>
          </p:cNvSpPr>
          <p:nvPr/>
        </p:nvSpPr>
        <p:spPr bwMode="auto">
          <a:xfrm>
            <a:off x="6769100" y="2193925"/>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7192" name="Freeform 709"/>
          <p:cNvSpPr>
            <a:spLocks/>
          </p:cNvSpPr>
          <p:nvPr/>
        </p:nvSpPr>
        <p:spPr bwMode="auto">
          <a:xfrm>
            <a:off x="4889500" y="2051050"/>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7193" name="Freeform 710"/>
          <p:cNvSpPr>
            <a:spLocks/>
          </p:cNvSpPr>
          <p:nvPr/>
        </p:nvSpPr>
        <p:spPr bwMode="auto">
          <a:xfrm>
            <a:off x="5257800" y="3502025"/>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grpSp>
        <p:nvGrpSpPr>
          <p:cNvPr id="7194" name="Group 711"/>
          <p:cNvGrpSpPr>
            <a:grpSpLocks/>
          </p:cNvGrpSpPr>
          <p:nvPr/>
        </p:nvGrpSpPr>
        <p:grpSpPr bwMode="auto">
          <a:xfrm>
            <a:off x="5006975" y="2185988"/>
            <a:ext cx="733425" cy="319087"/>
            <a:chOff x="3552" y="246"/>
            <a:chExt cx="527" cy="248"/>
          </a:xfrm>
        </p:grpSpPr>
        <p:graphicFrame>
          <p:nvGraphicFramePr>
            <p:cNvPr id="7185" name="Object 7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170" name="Clip" r:id="rId4" imgW="1305000" imgH="1085760" progId="">
                    <p:embed/>
                  </p:oleObj>
                </mc:Choice>
                <mc:Fallback>
                  <p:oleObj name="Clip" r:id="rId4" imgW="1305000" imgH="1085760" progId="">
                    <p:embed/>
                    <p:pic>
                      <p:nvPicPr>
                        <p:cNvPr id="7185"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6" name="Object 7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171" name="Clip" r:id="rId6" imgW="676440" imgH="485640" progId="">
                    <p:embed/>
                  </p:oleObj>
                </mc:Choice>
                <mc:Fallback>
                  <p:oleObj name="Clip" r:id="rId6" imgW="676440" imgH="485640" progId="">
                    <p:embed/>
                    <p:pic>
                      <p:nvPicPr>
                        <p:cNvPr id="7186" name="Object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11" name="Line 714"/>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7195" name="Group 715"/>
          <p:cNvGrpSpPr>
            <a:grpSpLocks/>
          </p:cNvGrpSpPr>
          <p:nvPr/>
        </p:nvGrpSpPr>
        <p:grpSpPr bwMode="auto">
          <a:xfrm>
            <a:off x="5006975" y="2781300"/>
            <a:ext cx="733425" cy="319088"/>
            <a:chOff x="3552" y="246"/>
            <a:chExt cx="527" cy="248"/>
          </a:xfrm>
        </p:grpSpPr>
        <p:graphicFrame>
          <p:nvGraphicFramePr>
            <p:cNvPr id="7183" name="Object 7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7172" name="Clip" r:id="rId8" imgW="1305000" imgH="1085760" progId="">
                    <p:embed/>
                  </p:oleObj>
                </mc:Choice>
                <mc:Fallback>
                  <p:oleObj name="Clip" r:id="rId8" imgW="1305000" imgH="1085760" progId="">
                    <p:embed/>
                    <p:pic>
                      <p:nvPicPr>
                        <p:cNvPr id="7183"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4" name="Object 7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7173" name="Clip" r:id="rId9" imgW="676440" imgH="485640" progId="">
                    <p:embed/>
                  </p:oleObj>
                </mc:Choice>
                <mc:Fallback>
                  <p:oleObj name="Clip" r:id="rId9" imgW="676440" imgH="485640" progId="">
                    <p:embed/>
                    <p:pic>
                      <p:nvPicPr>
                        <p:cNvPr id="7184" name="Object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10" name="Line 718"/>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7196" name="Group 719"/>
          <p:cNvGrpSpPr>
            <a:grpSpLocks/>
          </p:cNvGrpSpPr>
          <p:nvPr/>
        </p:nvGrpSpPr>
        <p:grpSpPr bwMode="auto">
          <a:xfrm>
            <a:off x="5383213" y="2568575"/>
            <a:ext cx="69850" cy="214313"/>
            <a:chOff x="3842" y="406"/>
            <a:chExt cx="51" cy="167"/>
          </a:xfrm>
        </p:grpSpPr>
        <p:sp>
          <p:nvSpPr>
            <p:cNvPr id="7407" name="Oval 720"/>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408" name="Oval 721"/>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409" name="Oval 722"/>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7197" name="Group 723"/>
          <p:cNvGrpSpPr>
            <a:grpSpLocks/>
          </p:cNvGrpSpPr>
          <p:nvPr/>
        </p:nvGrpSpPr>
        <p:grpSpPr bwMode="auto">
          <a:xfrm>
            <a:off x="5853113" y="3071813"/>
            <a:ext cx="209550" cy="395287"/>
            <a:chOff x="4180" y="783"/>
            <a:chExt cx="150" cy="307"/>
          </a:xfrm>
        </p:grpSpPr>
        <p:sp>
          <p:nvSpPr>
            <p:cNvPr id="7399" name="AutoShape 72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400" name="Rectangle 72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401" name="Rectangle 72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402" name="AutoShape 72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403" name="Line 72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7404" name="Line 72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7405" name="Rectangle 73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406" name="Rectangle 73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7198" name="Group 732"/>
          <p:cNvGrpSpPr>
            <a:grpSpLocks/>
          </p:cNvGrpSpPr>
          <p:nvPr/>
        </p:nvGrpSpPr>
        <p:grpSpPr bwMode="auto">
          <a:xfrm rot="-5400000">
            <a:off x="6165850" y="3149600"/>
            <a:ext cx="80963" cy="233363"/>
            <a:chOff x="3842" y="406"/>
            <a:chExt cx="51" cy="167"/>
          </a:xfrm>
        </p:grpSpPr>
        <p:sp>
          <p:nvSpPr>
            <p:cNvPr id="7396" name="Oval 733"/>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397" name="Oval 734"/>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398" name="Oval 735"/>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7199" name="Line 736"/>
          <p:cNvSpPr>
            <a:spLocks noChangeShapeType="1"/>
          </p:cNvSpPr>
          <p:nvPr/>
        </p:nvSpPr>
        <p:spPr bwMode="auto">
          <a:xfrm>
            <a:off x="5989638" y="2979738"/>
            <a:ext cx="495300" cy="1587"/>
          </a:xfrm>
          <a:prstGeom prst="line">
            <a:avLst/>
          </a:prstGeom>
          <a:noFill/>
          <a:ln w="12700">
            <a:solidFill>
              <a:schemeClr val="tx1"/>
            </a:solidFill>
            <a:round/>
            <a:headEnd/>
            <a:tailEnd/>
          </a:ln>
        </p:spPr>
        <p:txBody>
          <a:bodyPr wrap="none" anchor="ctr"/>
          <a:lstStyle/>
          <a:p>
            <a:endParaRPr lang="zh-CN" altLang="en-US"/>
          </a:p>
        </p:txBody>
      </p:sp>
      <p:sp>
        <p:nvSpPr>
          <p:cNvPr id="7200" name="Line 737"/>
          <p:cNvSpPr>
            <a:spLocks noChangeShapeType="1"/>
          </p:cNvSpPr>
          <p:nvPr/>
        </p:nvSpPr>
        <p:spPr bwMode="auto">
          <a:xfrm>
            <a:off x="5992813" y="2976563"/>
            <a:ext cx="1587" cy="95250"/>
          </a:xfrm>
          <a:prstGeom prst="line">
            <a:avLst/>
          </a:prstGeom>
          <a:noFill/>
          <a:ln w="12700">
            <a:solidFill>
              <a:schemeClr val="tx1"/>
            </a:solidFill>
            <a:round/>
            <a:headEnd/>
            <a:tailEnd/>
          </a:ln>
        </p:spPr>
        <p:txBody>
          <a:bodyPr wrap="none" anchor="ctr"/>
          <a:lstStyle/>
          <a:p>
            <a:endParaRPr lang="zh-CN" altLang="en-US"/>
          </a:p>
        </p:txBody>
      </p:sp>
      <p:sp>
        <p:nvSpPr>
          <p:cNvPr id="7201" name="Line 738"/>
          <p:cNvSpPr>
            <a:spLocks noChangeShapeType="1"/>
          </p:cNvSpPr>
          <p:nvPr/>
        </p:nvSpPr>
        <p:spPr bwMode="auto">
          <a:xfrm>
            <a:off x="6488113" y="2974975"/>
            <a:ext cx="1587" cy="82550"/>
          </a:xfrm>
          <a:prstGeom prst="line">
            <a:avLst/>
          </a:prstGeom>
          <a:noFill/>
          <a:ln w="12700">
            <a:solidFill>
              <a:schemeClr val="tx1"/>
            </a:solidFill>
            <a:round/>
            <a:headEnd/>
            <a:tailEnd/>
          </a:ln>
        </p:spPr>
        <p:txBody>
          <a:bodyPr wrap="none" anchor="ctr"/>
          <a:lstStyle/>
          <a:p>
            <a:endParaRPr lang="zh-CN" altLang="en-US"/>
          </a:p>
        </p:txBody>
      </p:sp>
      <p:sp>
        <p:nvSpPr>
          <p:cNvPr id="7202" name="Line 739"/>
          <p:cNvSpPr>
            <a:spLocks noChangeShapeType="1"/>
          </p:cNvSpPr>
          <p:nvPr/>
        </p:nvSpPr>
        <p:spPr bwMode="auto">
          <a:xfrm>
            <a:off x="5689600" y="2439988"/>
            <a:ext cx="288925" cy="265112"/>
          </a:xfrm>
          <a:prstGeom prst="line">
            <a:avLst/>
          </a:prstGeom>
          <a:noFill/>
          <a:ln w="12700">
            <a:solidFill>
              <a:schemeClr val="tx1"/>
            </a:solidFill>
            <a:round/>
            <a:headEnd/>
            <a:tailEnd/>
          </a:ln>
        </p:spPr>
        <p:txBody>
          <a:bodyPr wrap="none" anchor="ctr"/>
          <a:lstStyle/>
          <a:p>
            <a:endParaRPr lang="zh-CN" altLang="en-US"/>
          </a:p>
        </p:txBody>
      </p:sp>
      <p:sp>
        <p:nvSpPr>
          <p:cNvPr id="7203" name="Line 740"/>
          <p:cNvSpPr>
            <a:spLocks noChangeShapeType="1"/>
          </p:cNvSpPr>
          <p:nvPr/>
        </p:nvSpPr>
        <p:spPr bwMode="auto">
          <a:xfrm flipV="1">
            <a:off x="5702300" y="2725738"/>
            <a:ext cx="276225" cy="330200"/>
          </a:xfrm>
          <a:prstGeom prst="line">
            <a:avLst/>
          </a:prstGeom>
          <a:noFill/>
          <a:ln w="12700">
            <a:solidFill>
              <a:schemeClr val="tx1"/>
            </a:solidFill>
            <a:round/>
            <a:headEnd/>
            <a:tailEnd/>
          </a:ln>
        </p:spPr>
        <p:txBody>
          <a:bodyPr wrap="none" anchor="ctr"/>
          <a:lstStyle/>
          <a:p>
            <a:endParaRPr lang="zh-CN" altLang="en-US"/>
          </a:p>
        </p:txBody>
      </p:sp>
      <p:sp>
        <p:nvSpPr>
          <p:cNvPr id="7204" name="Line 741"/>
          <p:cNvSpPr>
            <a:spLocks noChangeShapeType="1"/>
          </p:cNvSpPr>
          <p:nvPr/>
        </p:nvSpPr>
        <p:spPr bwMode="auto">
          <a:xfrm flipV="1">
            <a:off x="6229350" y="2811463"/>
            <a:ext cx="1588" cy="163512"/>
          </a:xfrm>
          <a:prstGeom prst="line">
            <a:avLst/>
          </a:prstGeom>
          <a:noFill/>
          <a:ln w="12700">
            <a:solidFill>
              <a:schemeClr val="tx1"/>
            </a:solidFill>
            <a:round/>
            <a:headEnd/>
            <a:tailEnd/>
          </a:ln>
        </p:spPr>
        <p:txBody>
          <a:bodyPr wrap="none" anchor="ctr"/>
          <a:lstStyle/>
          <a:p>
            <a:endParaRPr lang="zh-CN" altLang="en-US"/>
          </a:p>
        </p:txBody>
      </p:sp>
      <p:grpSp>
        <p:nvGrpSpPr>
          <p:cNvPr id="7205" name="Group 742"/>
          <p:cNvGrpSpPr>
            <a:grpSpLocks/>
          </p:cNvGrpSpPr>
          <p:nvPr/>
        </p:nvGrpSpPr>
        <p:grpSpPr bwMode="auto">
          <a:xfrm>
            <a:off x="6348413" y="3049588"/>
            <a:ext cx="209550" cy="395287"/>
            <a:chOff x="4180" y="783"/>
            <a:chExt cx="150" cy="307"/>
          </a:xfrm>
        </p:grpSpPr>
        <p:sp>
          <p:nvSpPr>
            <p:cNvPr id="7388" name="AutoShape 74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89" name="Rectangle 74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90" name="Rectangle 74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91" name="AutoShape 74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92" name="Line 74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7393" name="Line 74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7394" name="Rectangle 74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95" name="Rectangle 75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7206" name="Group 751"/>
          <p:cNvGrpSpPr>
            <a:grpSpLocks/>
          </p:cNvGrpSpPr>
          <p:nvPr/>
        </p:nvGrpSpPr>
        <p:grpSpPr bwMode="auto">
          <a:xfrm>
            <a:off x="5391150" y="3668713"/>
            <a:ext cx="479425" cy="925512"/>
            <a:chOff x="3314" y="1248"/>
            <a:chExt cx="344" cy="694"/>
          </a:xfrm>
        </p:grpSpPr>
        <p:graphicFrame>
          <p:nvGraphicFramePr>
            <p:cNvPr id="7181" name="Object 7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7174" name="Clip" r:id="rId10" imgW="1305000" imgH="1085760" progId="">
                    <p:embed/>
                  </p:oleObj>
                </mc:Choice>
                <mc:Fallback>
                  <p:oleObj name="Clip" r:id="rId10" imgW="1305000" imgH="1085760" progId="">
                    <p:embed/>
                    <p:pic>
                      <p:nvPicPr>
                        <p:cNvPr id="7181"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1" name="Line 753"/>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7182" name="Object 7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7175" name="Clip" r:id="rId11" imgW="1305000" imgH="1085760" progId="">
                    <p:embed/>
                  </p:oleObj>
                </mc:Choice>
                <mc:Fallback>
                  <p:oleObj name="Clip" r:id="rId11" imgW="1305000" imgH="1085760" progId="">
                    <p:embed/>
                    <p:pic>
                      <p:nvPicPr>
                        <p:cNvPr id="7182"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2" name="Line 755"/>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7383" name="Group 756"/>
            <p:cNvGrpSpPr>
              <a:grpSpLocks/>
            </p:cNvGrpSpPr>
            <p:nvPr/>
          </p:nvGrpSpPr>
          <p:grpSpPr bwMode="auto">
            <a:xfrm>
              <a:off x="3404" y="1504"/>
              <a:ext cx="51" cy="167"/>
              <a:chOff x="3842" y="406"/>
              <a:chExt cx="51" cy="167"/>
            </a:xfrm>
          </p:grpSpPr>
          <p:sp>
            <p:nvSpPr>
              <p:cNvPr id="7385" name="Oval 757"/>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386" name="Oval 758"/>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387" name="Oval 759"/>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7384" name="Line 760"/>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7172" name="Object 62"/>
          <p:cNvGraphicFramePr>
            <a:graphicFrameLocks noChangeAspect="1"/>
          </p:cNvGraphicFramePr>
          <p:nvPr/>
        </p:nvGraphicFramePr>
        <p:xfrm>
          <a:off x="6259513" y="4678363"/>
          <a:ext cx="417512" cy="331787"/>
        </p:xfrm>
        <a:graphic>
          <a:graphicData uri="http://schemas.openxmlformats.org/presentationml/2006/ole">
            <mc:AlternateContent xmlns:mc="http://schemas.openxmlformats.org/markup-compatibility/2006">
              <mc:Choice xmlns:v="urn:schemas-microsoft-com:vml" Requires="v">
                <p:oleObj spid="_x0000_s7176" name="Clip" r:id="rId12" imgW="1305000" imgH="1085760" progId="">
                  <p:embed/>
                </p:oleObj>
              </mc:Choice>
              <mc:Fallback>
                <p:oleObj name="Clip" r:id="rId12" imgW="1305000" imgH="1085760" progId="">
                  <p:embed/>
                  <p:pic>
                    <p:nvPicPr>
                      <p:cNvPr id="7172"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4678363"/>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63"/>
          <p:cNvGraphicFramePr>
            <a:graphicFrameLocks noChangeAspect="1"/>
          </p:cNvGraphicFramePr>
          <p:nvPr/>
        </p:nvGraphicFramePr>
        <p:xfrm>
          <a:off x="5645150" y="4667250"/>
          <a:ext cx="415925" cy="330200"/>
        </p:xfrm>
        <a:graphic>
          <a:graphicData uri="http://schemas.openxmlformats.org/presentationml/2006/ole">
            <mc:AlternateContent xmlns:mc="http://schemas.openxmlformats.org/markup-compatibility/2006">
              <mc:Choice xmlns:v="urn:schemas-microsoft-com:vml" Requires="v">
                <p:oleObj spid="_x0000_s7177" name="Clip" r:id="rId13" imgW="1305000" imgH="1085760" progId="">
                  <p:embed/>
                </p:oleObj>
              </mc:Choice>
              <mc:Fallback>
                <p:oleObj name="Clip" r:id="rId13" imgW="1305000" imgH="1085760" progId="">
                  <p:embed/>
                  <p:pic>
                    <p:nvPicPr>
                      <p:cNvPr id="7173"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150" y="4667250"/>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7" name="Oval 763"/>
          <p:cNvSpPr>
            <a:spLocks noChangeArrowheads="1"/>
          </p:cNvSpPr>
          <p:nvPr/>
        </p:nvSpPr>
        <p:spPr bwMode="auto">
          <a:xfrm rot="-5400000">
            <a:off x="6061869" y="4771231"/>
            <a:ext cx="63500"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208" name="Oval 764"/>
          <p:cNvSpPr>
            <a:spLocks noChangeArrowheads="1"/>
          </p:cNvSpPr>
          <p:nvPr/>
        </p:nvSpPr>
        <p:spPr bwMode="auto">
          <a:xfrm rot="-5400000">
            <a:off x="6146801" y="4768850"/>
            <a:ext cx="63500" cy="66675"/>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209" name="Oval 765"/>
          <p:cNvSpPr>
            <a:spLocks noChangeArrowheads="1"/>
          </p:cNvSpPr>
          <p:nvPr/>
        </p:nvSpPr>
        <p:spPr bwMode="auto">
          <a:xfrm rot="-5400000">
            <a:off x="6224587" y="4773613"/>
            <a:ext cx="61913"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7210" name="Line 766"/>
          <p:cNvSpPr>
            <a:spLocks noChangeShapeType="1"/>
          </p:cNvSpPr>
          <p:nvPr/>
        </p:nvSpPr>
        <p:spPr bwMode="auto">
          <a:xfrm rot="-5400000">
            <a:off x="6484144" y="4653757"/>
            <a:ext cx="60325" cy="1587"/>
          </a:xfrm>
          <a:prstGeom prst="line">
            <a:avLst/>
          </a:prstGeom>
          <a:noFill/>
          <a:ln w="19050">
            <a:solidFill>
              <a:schemeClr val="tx1"/>
            </a:solidFill>
            <a:round/>
            <a:headEnd/>
            <a:tailEnd/>
          </a:ln>
        </p:spPr>
        <p:txBody>
          <a:bodyPr wrap="none" anchor="ctr"/>
          <a:lstStyle/>
          <a:p>
            <a:endParaRPr lang="zh-CN" altLang="en-US"/>
          </a:p>
        </p:txBody>
      </p:sp>
      <p:sp>
        <p:nvSpPr>
          <p:cNvPr id="7211" name="Line 767"/>
          <p:cNvSpPr>
            <a:spLocks noChangeShapeType="1"/>
          </p:cNvSpPr>
          <p:nvPr/>
        </p:nvSpPr>
        <p:spPr bwMode="auto">
          <a:xfrm rot="5400000" flipH="1">
            <a:off x="5857875" y="4645025"/>
            <a:ext cx="63500" cy="0"/>
          </a:xfrm>
          <a:prstGeom prst="line">
            <a:avLst/>
          </a:prstGeom>
          <a:noFill/>
          <a:ln w="19050">
            <a:solidFill>
              <a:schemeClr val="tx1"/>
            </a:solidFill>
            <a:round/>
            <a:headEnd/>
            <a:tailEnd/>
          </a:ln>
        </p:spPr>
        <p:txBody>
          <a:bodyPr wrap="none" anchor="ctr"/>
          <a:lstStyle/>
          <a:p>
            <a:endParaRPr lang="zh-CN" altLang="en-US"/>
          </a:p>
        </p:txBody>
      </p:sp>
      <p:sp>
        <p:nvSpPr>
          <p:cNvPr id="7212" name="Line 768"/>
          <p:cNvSpPr>
            <a:spLocks noChangeShapeType="1"/>
          </p:cNvSpPr>
          <p:nvPr/>
        </p:nvSpPr>
        <p:spPr bwMode="auto">
          <a:xfrm rot="16200000" flipV="1">
            <a:off x="6204744" y="4306094"/>
            <a:ext cx="0" cy="627062"/>
          </a:xfrm>
          <a:prstGeom prst="line">
            <a:avLst/>
          </a:prstGeom>
          <a:noFill/>
          <a:ln w="12700">
            <a:solidFill>
              <a:schemeClr val="tx1"/>
            </a:solidFill>
            <a:round/>
            <a:headEnd/>
            <a:tailEnd/>
          </a:ln>
        </p:spPr>
        <p:txBody>
          <a:bodyPr wrap="none" anchor="ctr"/>
          <a:lstStyle/>
          <a:p>
            <a:endParaRPr lang="zh-CN" altLang="en-US"/>
          </a:p>
        </p:txBody>
      </p:sp>
      <p:sp>
        <p:nvSpPr>
          <p:cNvPr id="7213" name="Line 769"/>
          <p:cNvSpPr>
            <a:spLocks noChangeShapeType="1"/>
          </p:cNvSpPr>
          <p:nvPr/>
        </p:nvSpPr>
        <p:spPr bwMode="auto">
          <a:xfrm flipV="1">
            <a:off x="5870575" y="4244975"/>
            <a:ext cx="93663" cy="3175"/>
          </a:xfrm>
          <a:prstGeom prst="line">
            <a:avLst/>
          </a:prstGeom>
          <a:noFill/>
          <a:ln w="12700">
            <a:solidFill>
              <a:schemeClr val="tx1"/>
            </a:solidFill>
            <a:round/>
            <a:headEnd/>
            <a:tailEnd/>
          </a:ln>
        </p:spPr>
        <p:txBody>
          <a:bodyPr wrap="none" anchor="ctr"/>
          <a:lstStyle/>
          <a:p>
            <a:endParaRPr lang="zh-CN" altLang="en-US"/>
          </a:p>
        </p:txBody>
      </p:sp>
      <p:sp>
        <p:nvSpPr>
          <p:cNvPr id="7214" name="Line 770"/>
          <p:cNvSpPr>
            <a:spLocks noChangeShapeType="1"/>
          </p:cNvSpPr>
          <p:nvPr/>
        </p:nvSpPr>
        <p:spPr bwMode="auto">
          <a:xfrm>
            <a:off x="6472238" y="4291013"/>
            <a:ext cx="303212" cy="385762"/>
          </a:xfrm>
          <a:prstGeom prst="line">
            <a:avLst/>
          </a:prstGeom>
          <a:noFill/>
          <a:ln w="38100">
            <a:solidFill>
              <a:srgbClr val="FF0000"/>
            </a:solidFill>
            <a:round/>
            <a:headEnd/>
            <a:tailEnd/>
          </a:ln>
        </p:spPr>
        <p:txBody>
          <a:bodyPr wrap="none" anchor="ctr"/>
          <a:lstStyle/>
          <a:p>
            <a:endParaRPr lang="zh-CN" altLang="en-US"/>
          </a:p>
        </p:txBody>
      </p:sp>
      <p:sp>
        <p:nvSpPr>
          <p:cNvPr id="7215" name="Line 771"/>
          <p:cNvSpPr>
            <a:spLocks noChangeShapeType="1"/>
          </p:cNvSpPr>
          <p:nvPr/>
        </p:nvSpPr>
        <p:spPr bwMode="auto">
          <a:xfrm flipH="1">
            <a:off x="7267575" y="4287838"/>
            <a:ext cx="279400" cy="392112"/>
          </a:xfrm>
          <a:prstGeom prst="line">
            <a:avLst/>
          </a:prstGeom>
          <a:noFill/>
          <a:ln w="38100">
            <a:solidFill>
              <a:srgbClr val="FF0000"/>
            </a:solidFill>
            <a:round/>
            <a:headEnd/>
            <a:tailEnd/>
          </a:ln>
        </p:spPr>
        <p:txBody>
          <a:bodyPr wrap="none" anchor="ctr"/>
          <a:lstStyle/>
          <a:p>
            <a:endParaRPr lang="zh-CN" altLang="en-US"/>
          </a:p>
        </p:txBody>
      </p:sp>
      <p:graphicFrame>
        <p:nvGraphicFramePr>
          <p:cNvPr id="7174" name="Object 64"/>
          <p:cNvGraphicFramePr>
            <a:graphicFrameLocks noChangeAspect="1"/>
          </p:cNvGraphicFramePr>
          <p:nvPr/>
        </p:nvGraphicFramePr>
        <p:xfrm>
          <a:off x="7445375" y="3840163"/>
          <a:ext cx="203200" cy="241300"/>
        </p:xfrm>
        <a:graphic>
          <a:graphicData uri="http://schemas.openxmlformats.org/presentationml/2006/ole">
            <mc:AlternateContent xmlns:mc="http://schemas.openxmlformats.org/markup-compatibility/2006">
              <mc:Choice xmlns:v="urn:schemas-microsoft-com:vml" Requires="v">
                <p:oleObj spid="_x0000_s7178" name="Clip" r:id="rId14" imgW="981000" imgH="1209600" progId="">
                  <p:embed/>
                </p:oleObj>
              </mc:Choice>
              <mc:Fallback>
                <p:oleObj name="Clip" r:id="rId14" imgW="981000" imgH="1209600" progId="">
                  <p:embed/>
                  <p:pic>
                    <p:nvPicPr>
                      <p:cNvPr id="7174"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45375" y="3840163"/>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65"/>
          <p:cNvGraphicFramePr>
            <a:graphicFrameLocks noChangeAspect="1"/>
          </p:cNvGraphicFramePr>
          <p:nvPr/>
        </p:nvGraphicFramePr>
        <p:xfrm>
          <a:off x="6108700" y="3921125"/>
          <a:ext cx="203200" cy="239713"/>
        </p:xfrm>
        <a:graphic>
          <a:graphicData uri="http://schemas.openxmlformats.org/presentationml/2006/ole">
            <mc:AlternateContent xmlns:mc="http://schemas.openxmlformats.org/markup-compatibility/2006">
              <mc:Choice xmlns:v="urn:schemas-microsoft-com:vml" Requires="v">
                <p:oleObj spid="_x0000_s7179" name="Clip" r:id="rId16" imgW="981000" imgH="1209600" progId="">
                  <p:embed/>
                </p:oleObj>
              </mc:Choice>
              <mc:Fallback>
                <p:oleObj name="Clip" r:id="rId16" imgW="981000" imgH="1209600" progId="">
                  <p:embed/>
                  <p:pic>
                    <p:nvPicPr>
                      <p:cNvPr id="7175" name="Object 6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08700" y="3921125"/>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16" name="Freeform 774"/>
          <p:cNvSpPr>
            <a:spLocks/>
          </p:cNvSpPr>
          <p:nvPr/>
        </p:nvSpPr>
        <p:spPr bwMode="auto">
          <a:xfrm>
            <a:off x="6189663" y="3695700"/>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38100">
            <a:solidFill>
              <a:srgbClr val="FF0000"/>
            </a:solidFill>
            <a:prstDash val="dash"/>
            <a:round/>
            <a:headEnd/>
            <a:tailEnd/>
          </a:ln>
        </p:spPr>
        <p:txBody>
          <a:bodyPr wrap="none" anchor="ctr"/>
          <a:lstStyle/>
          <a:p>
            <a:endParaRPr lang="zh-CN" altLang="en-US">
              <a:ea typeface="宋体" pitchFamily="2" charset="-122"/>
            </a:endParaRPr>
          </a:p>
        </p:txBody>
      </p:sp>
      <p:grpSp>
        <p:nvGrpSpPr>
          <p:cNvPr id="7217" name="Group 775"/>
          <p:cNvGrpSpPr>
            <a:grpSpLocks/>
          </p:cNvGrpSpPr>
          <p:nvPr/>
        </p:nvGrpSpPr>
        <p:grpSpPr bwMode="auto">
          <a:xfrm>
            <a:off x="6456363" y="5118100"/>
            <a:ext cx="406400" cy="427038"/>
            <a:chOff x="2870" y="1518"/>
            <a:chExt cx="292" cy="320"/>
          </a:xfrm>
        </p:grpSpPr>
        <p:graphicFrame>
          <p:nvGraphicFramePr>
            <p:cNvPr id="7179" name="Object 6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180" name="Clip" r:id="rId17" imgW="819000" imgH="847800" progId="">
                    <p:embed/>
                  </p:oleObj>
                </mc:Choice>
                <mc:Fallback>
                  <p:oleObj name="Clip" r:id="rId17" imgW="819000" imgH="847800" progId="">
                    <p:embed/>
                    <p:pic>
                      <p:nvPicPr>
                        <p:cNvPr id="7179" name="Object 6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80" name="Object 7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181" name="Clip" r:id="rId19" imgW="1266840" imgH="1200240" progId="">
                    <p:embed/>
                  </p:oleObj>
                </mc:Choice>
                <mc:Fallback>
                  <p:oleObj name="Clip" r:id="rId19" imgW="1266840" imgH="1200240" progId="">
                    <p:embed/>
                    <p:pic>
                      <p:nvPicPr>
                        <p:cNvPr id="7180" name="Object 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18" name="Group 778"/>
          <p:cNvGrpSpPr>
            <a:grpSpLocks/>
          </p:cNvGrpSpPr>
          <p:nvPr/>
        </p:nvGrpSpPr>
        <p:grpSpPr bwMode="auto">
          <a:xfrm>
            <a:off x="7234238" y="5149850"/>
            <a:ext cx="406400" cy="427038"/>
            <a:chOff x="2870" y="1518"/>
            <a:chExt cx="292" cy="320"/>
          </a:xfrm>
        </p:grpSpPr>
        <p:graphicFrame>
          <p:nvGraphicFramePr>
            <p:cNvPr id="7177" name="Object 6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7182" name="Clip" r:id="rId21" imgW="819000" imgH="847800" progId="">
                    <p:embed/>
                  </p:oleObj>
                </mc:Choice>
                <mc:Fallback>
                  <p:oleObj name="Clip" r:id="rId21" imgW="819000" imgH="847800" progId="">
                    <p:embed/>
                    <p:pic>
                      <p:nvPicPr>
                        <p:cNvPr id="7177" name="Object 6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8" name="Object 6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7183" name="Clip" r:id="rId22" imgW="1266840" imgH="1200240" progId="">
                    <p:embed/>
                  </p:oleObj>
                </mc:Choice>
                <mc:Fallback>
                  <p:oleObj name="Clip" r:id="rId22" imgW="1266840" imgH="1200240" progId="">
                    <p:embed/>
                    <p:pic>
                      <p:nvPicPr>
                        <p:cNvPr id="7178"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219" name="Group 781"/>
          <p:cNvGrpSpPr>
            <a:grpSpLocks/>
          </p:cNvGrpSpPr>
          <p:nvPr/>
        </p:nvGrpSpPr>
        <p:grpSpPr bwMode="auto">
          <a:xfrm>
            <a:off x="6819900" y="4865688"/>
            <a:ext cx="379413" cy="376237"/>
            <a:chOff x="4733" y="2082"/>
            <a:chExt cx="272" cy="282"/>
          </a:xfrm>
        </p:grpSpPr>
        <p:graphicFrame>
          <p:nvGraphicFramePr>
            <p:cNvPr id="7176" name="Object 6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7184" name="Clip" r:id="rId23" imgW="819000" imgH="847800" progId="">
                    <p:embed/>
                  </p:oleObj>
                </mc:Choice>
                <mc:Fallback>
                  <p:oleObj name="Clip" r:id="rId23" imgW="819000" imgH="847800" progId="">
                    <p:embed/>
                    <p:pic>
                      <p:nvPicPr>
                        <p:cNvPr id="7176" name="Object 6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80" name="Rectangle 783"/>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7220" name="Line 784"/>
          <p:cNvSpPr>
            <a:spLocks noChangeShapeType="1"/>
          </p:cNvSpPr>
          <p:nvPr/>
        </p:nvSpPr>
        <p:spPr bwMode="auto">
          <a:xfrm>
            <a:off x="7126288" y="4768850"/>
            <a:ext cx="0" cy="228600"/>
          </a:xfrm>
          <a:prstGeom prst="line">
            <a:avLst/>
          </a:prstGeom>
          <a:noFill/>
          <a:ln w="12700">
            <a:solidFill>
              <a:schemeClr val="tx1"/>
            </a:solidFill>
            <a:round/>
            <a:headEnd/>
            <a:tailEnd/>
          </a:ln>
        </p:spPr>
        <p:txBody>
          <a:bodyPr wrap="none" anchor="ctr"/>
          <a:lstStyle/>
          <a:p>
            <a:endParaRPr lang="zh-CN" altLang="en-US"/>
          </a:p>
        </p:txBody>
      </p:sp>
      <p:grpSp>
        <p:nvGrpSpPr>
          <p:cNvPr id="7221" name="Group 785"/>
          <p:cNvGrpSpPr>
            <a:grpSpLocks/>
          </p:cNvGrpSpPr>
          <p:nvPr/>
        </p:nvGrpSpPr>
        <p:grpSpPr bwMode="auto">
          <a:xfrm>
            <a:off x="7847013" y="4192588"/>
            <a:ext cx="207962" cy="409575"/>
            <a:chOff x="4180" y="783"/>
            <a:chExt cx="150" cy="307"/>
          </a:xfrm>
        </p:grpSpPr>
        <p:sp>
          <p:nvSpPr>
            <p:cNvPr id="7372" name="AutoShape 78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73" name="Rectangle 78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74" name="Rectangle 78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75" name="AutoShape 78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76" name="Line 79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7377" name="Line 79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7378" name="Rectangle 79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79" name="Rectangle 79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7222" name="Group 794"/>
          <p:cNvGrpSpPr>
            <a:grpSpLocks/>
          </p:cNvGrpSpPr>
          <p:nvPr/>
        </p:nvGrpSpPr>
        <p:grpSpPr bwMode="auto">
          <a:xfrm>
            <a:off x="7834313" y="4637088"/>
            <a:ext cx="207962" cy="409575"/>
            <a:chOff x="4180" y="783"/>
            <a:chExt cx="150" cy="307"/>
          </a:xfrm>
        </p:grpSpPr>
        <p:sp>
          <p:nvSpPr>
            <p:cNvPr id="7364" name="AutoShape 79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65" name="Rectangle 79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7366" name="Rectangle 79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67" name="AutoShape 79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68" name="Line 79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7369" name="Line 80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7370" name="Rectangle 80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71" name="Rectangle 80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7223" name="Line 803"/>
          <p:cNvSpPr>
            <a:spLocks noChangeShapeType="1"/>
          </p:cNvSpPr>
          <p:nvPr/>
        </p:nvSpPr>
        <p:spPr bwMode="auto">
          <a:xfrm rot="5400000" flipH="1">
            <a:off x="7460456" y="4566444"/>
            <a:ext cx="611188" cy="0"/>
          </a:xfrm>
          <a:prstGeom prst="line">
            <a:avLst/>
          </a:prstGeom>
          <a:noFill/>
          <a:ln w="12700">
            <a:solidFill>
              <a:schemeClr val="tx1"/>
            </a:solidFill>
            <a:round/>
            <a:headEnd/>
            <a:tailEnd/>
          </a:ln>
        </p:spPr>
        <p:txBody>
          <a:bodyPr wrap="none" anchor="ctr"/>
          <a:lstStyle/>
          <a:p>
            <a:endParaRPr lang="zh-CN" altLang="en-US"/>
          </a:p>
        </p:txBody>
      </p:sp>
      <p:sp>
        <p:nvSpPr>
          <p:cNvPr id="7224" name="Line 804"/>
          <p:cNvSpPr>
            <a:spLocks noChangeShapeType="1"/>
          </p:cNvSpPr>
          <p:nvPr/>
        </p:nvSpPr>
        <p:spPr bwMode="auto">
          <a:xfrm rot="-5400000">
            <a:off x="7814469" y="4818856"/>
            <a:ext cx="0" cy="103188"/>
          </a:xfrm>
          <a:prstGeom prst="line">
            <a:avLst/>
          </a:prstGeom>
          <a:noFill/>
          <a:ln w="12700">
            <a:solidFill>
              <a:schemeClr val="tx1"/>
            </a:solidFill>
            <a:round/>
            <a:headEnd/>
            <a:tailEnd/>
          </a:ln>
        </p:spPr>
        <p:txBody>
          <a:bodyPr wrap="none" anchor="ctr"/>
          <a:lstStyle/>
          <a:p>
            <a:endParaRPr lang="zh-CN" altLang="en-US"/>
          </a:p>
        </p:txBody>
      </p:sp>
      <p:sp>
        <p:nvSpPr>
          <p:cNvPr id="7225" name="Line 805"/>
          <p:cNvSpPr>
            <a:spLocks noChangeShapeType="1"/>
          </p:cNvSpPr>
          <p:nvPr/>
        </p:nvSpPr>
        <p:spPr bwMode="auto">
          <a:xfrm rot="-5400000">
            <a:off x="7804150" y="4349750"/>
            <a:ext cx="0" cy="88900"/>
          </a:xfrm>
          <a:prstGeom prst="line">
            <a:avLst/>
          </a:prstGeom>
          <a:noFill/>
          <a:ln w="12700">
            <a:solidFill>
              <a:schemeClr val="tx1"/>
            </a:solidFill>
            <a:round/>
            <a:headEnd/>
            <a:tailEnd/>
          </a:ln>
        </p:spPr>
        <p:txBody>
          <a:bodyPr wrap="none" anchor="ctr"/>
          <a:lstStyle/>
          <a:p>
            <a:endParaRPr lang="zh-CN" altLang="en-US"/>
          </a:p>
        </p:txBody>
      </p:sp>
      <p:sp>
        <p:nvSpPr>
          <p:cNvPr id="7226" name="Line 806"/>
          <p:cNvSpPr>
            <a:spLocks noChangeShapeType="1"/>
          </p:cNvSpPr>
          <p:nvPr/>
        </p:nvSpPr>
        <p:spPr bwMode="auto">
          <a:xfrm flipV="1">
            <a:off x="6483350" y="2490788"/>
            <a:ext cx="458788" cy="207962"/>
          </a:xfrm>
          <a:prstGeom prst="line">
            <a:avLst/>
          </a:prstGeom>
          <a:noFill/>
          <a:ln w="38100">
            <a:solidFill>
              <a:srgbClr val="FF0000"/>
            </a:solidFill>
            <a:round/>
            <a:headEnd/>
            <a:tailEnd/>
          </a:ln>
        </p:spPr>
        <p:txBody>
          <a:bodyPr wrap="none" anchor="ctr"/>
          <a:lstStyle/>
          <a:p>
            <a:endParaRPr lang="zh-CN" altLang="en-US"/>
          </a:p>
        </p:txBody>
      </p:sp>
      <p:sp>
        <p:nvSpPr>
          <p:cNvPr id="7227" name="Line 807"/>
          <p:cNvSpPr>
            <a:spLocks noChangeShapeType="1"/>
          </p:cNvSpPr>
          <p:nvPr/>
        </p:nvSpPr>
        <p:spPr bwMode="auto">
          <a:xfrm>
            <a:off x="7418388" y="2474913"/>
            <a:ext cx="485775" cy="207962"/>
          </a:xfrm>
          <a:prstGeom prst="line">
            <a:avLst/>
          </a:prstGeom>
          <a:noFill/>
          <a:ln w="38100">
            <a:solidFill>
              <a:srgbClr val="FF0000"/>
            </a:solidFill>
            <a:round/>
            <a:headEnd/>
            <a:tailEnd/>
          </a:ln>
        </p:spPr>
        <p:txBody>
          <a:bodyPr wrap="none" anchor="ctr"/>
          <a:lstStyle/>
          <a:p>
            <a:endParaRPr lang="zh-CN" altLang="en-US"/>
          </a:p>
        </p:txBody>
      </p:sp>
      <p:sp>
        <p:nvSpPr>
          <p:cNvPr id="7228" name="Line 808"/>
          <p:cNvSpPr>
            <a:spLocks noChangeShapeType="1"/>
          </p:cNvSpPr>
          <p:nvPr/>
        </p:nvSpPr>
        <p:spPr bwMode="auto">
          <a:xfrm flipH="1">
            <a:off x="7937500" y="2811463"/>
            <a:ext cx="241300" cy="681037"/>
          </a:xfrm>
          <a:prstGeom prst="line">
            <a:avLst/>
          </a:prstGeom>
          <a:noFill/>
          <a:ln w="38100">
            <a:solidFill>
              <a:srgbClr val="FF0000"/>
            </a:solidFill>
            <a:round/>
            <a:headEnd/>
            <a:tailEnd/>
          </a:ln>
        </p:spPr>
        <p:txBody>
          <a:bodyPr wrap="none" anchor="ctr"/>
          <a:lstStyle/>
          <a:p>
            <a:endParaRPr lang="zh-CN" altLang="en-US"/>
          </a:p>
        </p:txBody>
      </p:sp>
      <p:sp>
        <p:nvSpPr>
          <p:cNvPr id="7229" name="Line 809"/>
          <p:cNvSpPr>
            <a:spLocks noChangeShapeType="1"/>
          </p:cNvSpPr>
          <p:nvPr/>
        </p:nvSpPr>
        <p:spPr bwMode="auto">
          <a:xfrm>
            <a:off x="7167563" y="2587625"/>
            <a:ext cx="0" cy="431800"/>
          </a:xfrm>
          <a:prstGeom prst="line">
            <a:avLst/>
          </a:prstGeom>
          <a:noFill/>
          <a:ln w="38100">
            <a:solidFill>
              <a:srgbClr val="FF0000"/>
            </a:solidFill>
            <a:round/>
            <a:headEnd/>
            <a:tailEnd/>
          </a:ln>
        </p:spPr>
        <p:txBody>
          <a:bodyPr wrap="none" anchor="ctr"/>
          <a:lstStyle/>
          <a:p>
            <a:endParaRPr lang="zh-CN" altLang="en-US"/>
          </a:p>
        </p:txBody>
      </p:sp>
      <p:sp>
        <p:nvSpPr>
          <p:cNvPr id="7230" name="Line 810"/>
          <p:cNvSpPr>
            <a:spLocks noChangeShapeType="1"/>
          </p:cNvSpPr>
          <p:nvPr/>
        </p:nvSpPr>
        <p:spPr bwMode="auto">
          <a:xfrm>
            <a:off x="7192963" y="3235325"/>
            <a:ext cx="534987" cy="368300"/>
          </a:xfrm>
          <a:prstGeom prst="line">
            <a:avLst/>
          </a:prstGeom>
          <a:noFill/>
          <a:ln w="38100">
            <a:solidFill>
              <a:srgbClr val="FF0000"/>
            </a:solidFill>
            <a:round/>
            <a:headEnd/>
            <a:tailEnd/>
          </a:ln>
        </p:spPr>
        <p:txBody>
          <a:bodyPr wrap="none" anchor="ctr"/>
          <a:lstStyle/>
          <a:p>
            <a:endParaRPr lang="zh-CN" altLang="en-US"/>
          </a:p>
        </p:txBody>
      </p:sp>
      <p:sp>
        <p:nvSpPr>
          <p:cNvPr id="7231" name="Line 811"/>
          <p:cNvSpPr>
            <a:spLocks noChangeShapeType="1"/>
          </p:cNvSpPr>
          <p:nvPr/>
        </p:nvSpPr>
        <p:spPr bwMode="auto">
          <a:xfrm flipH="1">
            <a:off x="7653338" y="3700463"/>
            <a:ext cx="266700" cy="360362"/>
          </a:xfrm>
          <a:prstGeom prst="line">
            <a:avLst/>
          </a:prstGeom>
          <a:noFill/>
          <a:ln w="38100">
            <a:solidFill>
              <a:srgbClr val="FF0000"/>
            </a:solidFill>
            <a:round/>
            <a:headEnd/>
            <a:tailEnd/>
          </a:ln>
        </p:spPr>
        <p:txBody>
          <a:bodyPr wrap="none" anchor="ctr"/>
          <a:lstStyle/>
          <a:p>
            <a:endParaRPr lang="zh-CN" altLang="en-US"/>
          </a:p>
        </p:txBody>
      </p:sp>
      <p:sp>
        <p:nvSpPr>
          <p:cNvPr id="7232" name="Line 812"/>
          <p:cNvSpPr>
            <a:spLocks noChangeShapeType="1"/>
          </p:cNvSpPr>
          <p:nvPr/>
        </p:nvSpPr>
        <p:spPr bwMode="auto">
          <a:xfrm flipH="1">
            <a:off x="7426325" y="2779713"/>
            <a:ext cx="560388" cy="384175"/>
          </a:xfrm>
          <a:prstGeom prst="line">
            <a:avLst/>
          </a:prstGeom>
          <a:noFill/>
          <a:ln w="38100">
            <a:solidFill>
              <a:srgbClr val="FF0000"/>
            </a:solidFill>
            <a:round/>
            <a:headEnd/>
            <a:tailEnd/>
          </a:ln>
        </p:spPr>
        <p:txBody>
          <a:bodyPr wrap="none" anchor="ctr"/>
          <a:lstStyle/>
          <a:p>
            <a:endParaRPr lang="zh-CN" altLang="en-US"/>
          </a:p>
        </p:txBody>
      </p:sp>
      <p:sp>
        <p:nvSpPr>
          <p:cNvPr id="7233" name="Line 813"/>
          <p:cNvSpPr>
            <a:spLocks noChangeShapeType="1"/>
          </p:cNvSpPr>
          <p:nvPr/>
        </p:nvSpPr>
        <p:spPr bwMode="auto">
          <a:xfrm flipH="1">
            <a:off x="7435850" y="2219325"/>
            <a:ext cx="350838" cy="255588"/>
          </a:xfrm>
          <a:prstGeom prst="line">
            <a:avLst/>
          </a:prstGeom>
          <a:noFill/>
          <a:ln w="38100">
            <a:solidFill>
              <a:srgbClr val="FF0000"/>
            </a:solidFill>
            <a:round/>
            <a:headEnd/>
            <a:tailEnd/>
          </a:ln>
        </p:spPr>
        <p:txBody>
          <a:bodyPr wrap="none" anchor="ctr"/>
          <a:lstStyle/>
          <a:p>
            <a:endParaRPr lang="zh-CN" altLang="en-US"/>
          </a:p>
        </p:txBody>
      </p:sp>
      <p:sp>
        <p:nvSpPr>
          <p:cNvPr id="7234" name="Line 814"/>
          <p:cNvSpPr>
            <a:spLocks noChangeShapeType="1"/>
          </p:cNvSpPr>
          <p:nvPr/>
        </p:nvSpPr>
        <p:spPr bwMode="auto">
          <a:xfrm flipH="1">
            <a:off x="8153400" y="2395538"/>
            <a:ext cx="201613" cy="176212"/>
          </a:xfrm>
          <a:prstGeom prst="line">
            <a:avLst/>
          </a:prstGeom>
          <a:noFill/>
          <a:ln w="38100">
            <a:solidFill>
              <a:srgbClr val="FF0000"/>
            </a:solidFill>
            <a:round/>
            <a:headEnd/>
            <a:tailEnd/>
          </a:ln>
        </p:spPr>
        <p:txBody>
          <a:bodyPr wrap="none" anchor="ctr"/>
          <a:lstStyle/>
          <a:p>
            <a:endParaRPr lang="zh-CN" altLang="en-US"/>
          </a:p>
        </p:txBody>
      </p:sp>
      <p:grpSp>
        <p:nvGrpSpPr>
          <p:cNvPr id="7235" name="Group 970"/>
          <p:cNvGrpSpPr>
            <a:grpSpLocks/>
          </p:cNvGrpSpPr>
          <p:nvPr/>
        </p:nvGrpSpPr>
        <p:grpSpPr bwMode="auto">
          <a:xfrm>
            <a:off x="7221538" y="4043363"/>
            <a:ext cx="671512" cy="387350"/>
            <a:chOff x="3955" y="387"/>
            <a:chExt cx="423" cy="244"/>
          </a:xfrm>
        </p:grpSpPr>
        <p:sp>
          <p:nvSpPr>
            <p:cNvPr id="7349" name="Freeform 95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350" name="Group 931"/>
            <p:cNvGrpSpPr>
              <a:grpSpLocks/>
            </p:cNvGrpSpPr>
            <p:nvPr/>
          </p:nvGrpSpPr>
          <p:grpSpPr bwMode="auto">
            <a:xfrm>
              <a:off x="4002" y="442"/>
              <a:ext cx="316" cy="147"/>
              <a:chOff x="3600" y="219"/>
              <a:chExt cx="360" cy="175"/>
            </a:xfrm>
          </p:grpSpPr>
          <p:sp>
            <p:nvSpPr>
              <p:cNvPr id="7351" name="Oval 93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352" name="Line 93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353" name="Line 93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354" name="Rectangle 93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355" name="Oval 93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356" name="Group 937"/>
              <p:cNvGrpSpPr>
                <a:grpSpLocks/>
              </p:cNvGrpSpPr>
              <p:nvPr/>
            </p:nvGrpSpPr>
            <p:grpSpPr bwMode="auto">
              <a:xfrm>
                <a:off x="3686" y="244"/>
                <a:ext cx="177" cy="66"/>
                <a:chOff x="2848" y="848"/>
                <a:chExt cx="140" cy="98"/>
              </a:xfrm>
            </p:grpSpPr>
            <p:sp>
              <p:nvSpPr>
                <p:cNvPr id="7361" name="Line 93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62" name="Line 93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63" name="Line 94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357" name="Group 941"/>
              <p:cNvGrpSpPr>
                <a:grpSpLocks/>
              </p:cNvGrpSpPr>
              <p:nvPr/>
            </p:nvGrpSpPr>
            <p:grpSpPr bwMode="auto">
              <a:xfrm flipV="1">
                <a:off x="3686" y="243"/>
                <a:ext cx="177" cy="66"/>
                <a:chOff x="2848" y="848"/>
                <a:chExt cx="140" cy="98"/>
              </a:xfrm>
            </p:grpSpPr>
            <p:sp>
              <p:nvSpPr>
                <p:cNvPr id="7358" name="Line 94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59" name="Line 94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60" name="Line 94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36" name="Group 971"/>
          <p:cNvGrpSpPr>
            <a:grpSpLocks/>
          </p:cNvGrpSpPr>
          <p:nvPr/>
        </p:nvGrpSpPr>
        <p:grpSpPr bwMode="auto">
          <a:xfrm>
            <a:off x="7573963" y="3386138"/>
            <a:ext cx="671512" cy="387350"/>
            <a:chOff x="3955" y="387"/>
            <a:chExt cx="423" cy="244"/>
          </a:xfrm>
        </p:grpSpPr>
        <p:sp>
          <p:nvSpPr>
            <p:cNvPr id="7334" name="Freeform 97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335" name="Group 973"/>
            <p:cNvGrpSpPr>
              <a:grpSpLocks/>
            </p:cNvGrpSpPr>
            <p:nvPr/>
          </p:nvGrpSpPr>
          <p:grpSpPr bwMode="auto">
            <a:xfrm>
              <a:off x="4002" y="442"/>
              <a:ext cx="316" cy="147"/>
              <a:chOff x="3600" y="219"/>
              <a:chExt cx="360" cy="175"/>
            </a:xfrm>
          </p:grpSpPr>
          <p:sp>
            <p:nvSpPr>
              <p:cNvPr id="7336" name="Oval 97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337" name="Line 97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338" name="Line 97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339" name="Rectangle 97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340" name="Oval 97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341" name="Group 979"/>
              <p:cNvGrpSpPr>
                <a:grpSpLocks/>
              </p:cNvGrpSpPr>
              <p:nvPr/>
            </p:nvGrpSpPr>
            <p:grpSpPr bwMode="auto">
              <a:xfrm>
                <a:off x="3686" y="244"/>
                <a:ext cx="177" cy="66"/>
                <a:chOff x="2848" y="848"/>
                <a:chExt cx="140" cy="98"/>
              </a:xfrm>
            </p:grpSpPr>
            <p:sp>
              <p:nvSpPr>
                <p:cNvPr id="7346" name="Line 98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47" name="Line 98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48" name="Line 98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342" name="Group 983"/>
              <p:cNvGrpSpPr>
                <a:grpSpLocks/>
              </p:cNvGrpSpPr>
              <p:nvPr/>
            </p:nvGrpSpPr>
            <p:grpSpPr bwMode="auto">
              <a:xfrm flipV="1">
                <a:off x="3686" y="243"/>
                <a:ext cx="177" cy="66"/>
                <a:chOff x="2848" y="848"/>
                <a:chExt cx="140" cy="98"/>
              </a:xfrm>
            </p:grpSpPr>
            <p:sp>
              <p:nvSpPr>
                <p:cNvPr id="7343" name="Line 98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44" name="Line 98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45" name="Line 98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37" name="Group 987"/>
          <p:cNvGrpSpPr>
            <a:grpSpLocks/>
          </p:cNvGrpSpPr>
          <p:nvPr/>
        </p:nvGrpSpPr>
        <p:grpSpPr bwMode="auto">
          <a:xfrm>
            <a:off x="6926263" y="2938463"/>
            <a:ext cx="671512" cy="387350"/>
            <a:chOff x="3955" y="387"/>
            <a:chExt cx="423" cy="244"/>
          </a:xfrm>
        </p:grpSpPr>
        <p:sp>
          <p:nvSpPr>
            <p:cNvPr id="7319" name="Freeform 988"/>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320" name="Group 989"/>
            <p:cNvGrpSpPr>
              <a:grpSpLocks/>
            </p:cNvGrpSpPr>
            <p:nvPr/>
          </p:nvGrpSpPr>
          <p:grpSpPr bwMode="auto">
            <a:xfrm>
              <a:off x="4002" y="442"/>
              <a:ext cx="316" cy="147"/>
              <a:chOff x="3600" y="219"/>
              <a:chExt cx="360" cy="175"/>
            </a:xfrm>
          </p:grpSpPr>
          <p:sp>
            <p:nvSpPr>
              <p:cNvPr id="7321" name="Oval 99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322" name="Line 99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323" name="Line 99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324" name="Rectangle 99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325" name="Oval 99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326" name="Group 995"/>
              <p:cNvGrpSpPr>
                <a:grpSpLocks/>
              </p:cNvGrpSpPr>
              <p:nvPr/>
            </p:nvGrpSpPr>
            <p:grpSpPr bwMode="auto">
              <a:xfrm>
                <a:off x="3686" y="244"/>
                <a:ext cx="177" cy="66"/>
                <a:chOff x="2848" y="848"/>
                <a:chExt cx="140" cy="98"/>
              </a:xfrm>
            </p:grpSpPr>
            <p:sp>
              <p:nvSpPr>
                <p:cNvPr id="7331" name="Line 9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32" name="Line 9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33" name="Line 9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327" name="Group 999"/>
              <p:cNvGrpSpPr>
                <a:grpSpLocks/>
              </p:cNvGrpSpPr>
              <p:nvPr/>
            </p:nvGrpSpPr>
            <p:grpSpPr bwMode="auto">
              <a:xfrm flipV="1">
                <a:off x="3686" y="243"/>
                <a:ext cx="177" cy="66"/>
                <a:chOff x="2848" y="848"/>
                <a:chExt cx="140" cy="98"/>
              </a:xfrm>
            </p:grpSpPr>
            <p:sp>
              <p:nvSpPr>
                <p:cNvPr id="7328" name="Line 100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29" name="Line 100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30" name="Line 100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38" name="Group 1003"/>
          <p:cNvGrpSpPr>
            <a:grpSpLocks/>
          </p:cNvGrpSpPr>
          <p:nvPr/>
        </p:nvGrpSpPr>
        <p:grpSpPr bwMode="auto">
          <a:xfrm>
            <a:off x="7745413" y="2462213"/>
            <a:ext cx="671512" cy="387350"/>
            <a:chOff x="3955" y="387"/>
            <a:chExt cx="423" cy="244"/>
          </a:xfrm>
        </p:grpSpPr>
        <p:sp>
          <p:nvSpPr>
            <p:cNvPr id="7304" name="Freeform 1004"/>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305" name="Group 1005"/>
            <p:cNvGrpSpPr>
              <a:grpSpLocks/>
            </p:cNvGrpSpPr>
            <p:nvPr/>
          </p:nvGrpSpPr>
          <p:grpSpPr bwMode="auto">
            <a:xfrm>
              <a:off x="4002" y="442"/>
              <a:ext cx="316" cy="147"/>
              <a:chOff x="3600" y="219"/>
              <a:chExt cx="360" cy="175"/>
            </a:xfrm>
          </p:grpSpPr>
          <p:sp>
            <p:nvSpPr>
              <p:cNvPr id="7306" name="Oval 100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307" name="Line 100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308" name="Line 100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309" name="Rectangle 100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310" name="Oval 101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311" name="Group 1011"/>
              <p:cNvGrpSpPr>
                <a:grpSpLocks/>
              </p:cNvGrpSpPr>
              <p:nvPr/>
            </p:nvGrpSpPr>
            <p:grpSpPr bwMode="auto">
              <a:xfrm>
                <a:off x="3686" y="244"/>
                <a:ext cx="177" cy="66"/>
                <a:chOff x="2848" y="848"/>
                <a:chExt cx="140" cy="98"/>
              </a:xfrm>
            </p:grpSpPr>
            <p:sp>
              <p:nvSpPr>
                <p:cNvPr id="7316" name="Line 101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17" name="Line 101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18" name="Line 101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312" name="Group 1015"/>
              <p:cNvGrpSpPr>
                <a:grpSpLocks/>
              </p:cNvGrpSpPr>
              <p:nvPr/>
            </p:nvGrpSpPr>
            <p:grpSpPr bwMode="auto">
              <a:xfrm flipV="1">
                <a:off x="3686" y="243"/>
                <a:ext cx="177" cy="66"/>
                <a:chOff x="2848" y="848"/>
                <a:chExt cx="140" cy="98"/>
              </a:xfrm>
            </p:grpSpPr>
            <p:sp>
              <p:nvSpPr>
                <p:cNvPr id="7313" name="Line 10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14" name="Line 10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15" name="Line 10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39" name="Group 1019"/>
          <p:cNvGrpSpPr>
            <a:grpSpLocks/>
          </p:cNvGrpSpPr>
          <p:nvPr/>
        </p:nvGrpSpPr>
        <p:grpSpPr bwMode="auto">
          <a:xfrm>
            <a:off x="6840538" y="2262188"/>
            <a:ext cx="671512" cy="387350"/>
            <a:chOff x="3955" y="387"/>
            <a:chExt cx="423" cy="244"/>
          </a:xfrm>
        </p:grpSpPr>
        <p:sp>
          <p:nvSpPr>
            <p:cNvPr id="7289" name="Freeform 1020"/>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290" name="Group 1021"/>
            <p:cNvGrpSpPr>
              <a:grpSpLocks/>
            </p:cNvGrpSpPr>
            <p:nvPr/>
          </p:nvGrpSpPr>
          <p:grpSpPr bwMode="auto">
            <a:xfrm>
              <a:off x="4002" y="442"/>
              <a:ext cx="316" cy="147"/>
              <a:chOff x="3600" y="219"/>
              <a:chExt cx="360" cy="175"/>
            </a:xfrm>
          </p:grpSpPr>
          <p:sp>
            <p:nvSpPr>
              <p:cNvPr id="7291" name="Oval 102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292" name="Line 102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293" name="Line 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294" name="Rectangle 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295" name="Oval 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296" name="Group 3"/>
              <p:cNvGrpSpPr>
                <a:grpSpLocks/>
              </p:cNvGrpSpPr>
              <p:nvPr/>
            </p:nvGrpSpPr>
            <p:grpSpPr bwMode="auto">
              <a:xfrm>
                <a:off x="3686" y="244"/>
                <a:ext cx="177" cy="66"/>
                <a:chOff x="2848" y="848"/>
                <a:chExt cx="140" cy="98"/>
              </a:xfrm>
            </p:grpSpPr>
            <p:sp>
              <p:nvSpPr>
                <p:cNvPr id="7301" name="Line 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302" name="Line 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03" name="Line 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297" name="Group 7"/>
              <p:cNvGrpSpPr>
                <a:grpSpLocks/>
              </p:cNvGrpSpPr>
              <p:nvPr/>
            </p:nvGrpSpPr>
            <p:grpSpPr bwMode="auto">
              <a:xfrm flipV="1">
                <a:off x="3686" y="243"/>
                <a:ext cx="177" cy="66"/>
                <a:chOff x="2848" y="848"/>
                <a:chExt cx="140" cy="98"/>
              </a:xfrm>
            </p:grpSpPr>
            <p:sp>
              <p:nvSpPr>
                <p:cNvPr id="7298" name="Line 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99" name="Line 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300" name="Line 1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40" name="Group 11"/>
          <p:cNvGrpSpPr>
            <a:grpSpLocks/>
          </p:cNvGrpSpPr>
          <p:nvPr/>
        </p:nvGrpSpPr>
        <p:grpSpPr bwMode="auto">
          <a:xfrm>
            <a:off x="5897563" y="2471738"/>
            <a:ext cx="671512" cy="387350"/>
            <a:chOff x="3955" y="387"/>
            <a:chExt cx="423" cy="244"/>
          </a:xfrm>
        </p:grpSpPr>
        <p:sp>
          <p:nvSpPr>
            <p:cNvPr id="7274" name="Freeform 12"/>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275" name="Group 13"/>
            <p:cNvGrpSpPr>
              <a:grpSpLocks/>
            </p:cNvGrpSpPr>
            <p:nvPr/>
          </p:nvGrpSpPr>
          <p:grpSpPr bwMode="auto">
            <a:xfrm>
              <a:off x="4002" y="442"/>
              <a:ext cx="316" cy="147"/>
              <a:chOff x="3600" y="219"/>
              <a:chExt cx="360" cy="175"/>
            </a:xfrm>
          </p:grpSpPr>
          <p:sp>
            <p:nvSpPr>
              <p:cNvPr id="7276" name="Oval 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277" name="Line 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278" name="Line 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279" name="Rectangle 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280" name="Oval 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281" name="Group 19"/>
              <p:cNvGrpSpPr>
                <a:grpSpLocks/>
              </p:cNvGrpSpPr>
              <p:nvPr/>
            </p:nvGrpSpPr>
            <p:grpSpPr bwMode="auto">
              <a:xfrm>
                <a:off x="3686" y="244"/>
                <a:ext cx="177" cy="66"/>
                <a:chOff x="2848" y="848"/>
                <a:chExt cx="140" cy="98"/>
              </a:xfrm>
            </p:grpSpPr>
            <p:sp>
              <p:nvSpPr>
                <p:cNvPr id="7286" name="Line 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87" name="Line 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88" name="Line 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282" name="Group 23"/>
              <p:cNvGrpSpPr>
                <a:grpSpLocks/>
              </p:cNvGrpSpPr>
              <p:nvPr/>
            </p:nvGrpSpPr>
            <p:grpSpPr bwMode="auto">
              <a:xfrm flipV="1">
                <a:off x="3686" y="243"/>
                <a:ext cx="177" cy="66"/>
                <a:chOff x="2848" y="848"/>
                <a:chExt cx="140" cy="98"/>
              </a:xfrm>
            </p:grpSpPr>
            <p:sp>
              <p:nvSpPr>
                <p:cNvPr id="7283" name="Line 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84" name="Line 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85" name="Line 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41" name="Group 27"/>
          <p:cNvGrpSpPr>
            <a:grpSpLocks/>
          </p:cNvGrpSpPr>
          <p:nvPr/>
        </p:nvGrpSpPr>
        <p:grpSpPr bwMode="auto">
          <a:xfrm>
            <a:off x="5878513" y="4129088"/>
            <a:ext cx="671512" cy="387350"/>
            <a:chOff x="3955" y="387"/>
            <a:chExt cx="423" cy="244"/>
          </a:xfrm>
        </p:grpSpPr>
        <p:sp>
          <p:nvSpPr>
            <p:cNvPr id="7259" name="Freeform 28"/>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260" name="Group 29"/>
            <p:cNvGrpSpPr>
              <a:grpSpLocks/>
            </p:cNvGrpSpPr>
            <p:nvPr/>
          </p:nvGrpSpPr>
          <p:grpSpPr bwMode="auto">
            <a:xfrm>
              <a:off x="4002" y="442"/>
              <a:ext cx="316" cy="147"/>
              <a:chOff x="3600" y="219"/>
              <a:chExt cx="360" cy="175"/>
            </a:xfrm>
          </p:grpSpPr>
          <p:sp>
            <p:nvSpPr>
              <p:cNvPr id="7261" name="Oval 3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262" name="Line 3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263" name="Line 3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264" name="Rectangle 3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265" name="Oval 3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266" name="Group 35"/>
              <p:cNvGrpSpPr>
                <a:grpSpLocks/>
              </p:cNvGrpSpPr>
              <p:nvPr/>
            </p:nvGrpSpPr>
            <p:grpSpPr bwMode="auto">
              <a:xfrm>
                <a:off x="3686" y="244"/>
                <a:ext cx="177" cy="66"/>
                <a:chOff x="2848" y="848"/>
                <a:chExt cx="140" cy="98"/>
              </a:xfrm>
            </p:grpSpPr>
            <p:sp>
              <p:nvSpPr>
                <p:cNvPr id="7271" name="Line 3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72" name="Line 3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73" name="Line 3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267" name="Group 39"/>
              <p:cNvGrpSpPr>
                <a:grpSpLocks/>
              </p:cNvGrpSpPr>
              <p:nvPr/>
            </p:nvGrpSpPr>
            <p:grpSpPr bwMode="auto">
              <a:xfrm flipV="1">
                <a:off x="3686" y="243"/>
                <a:ext cx="177" cy="66"/>
                <a:chOff x="2848" y="848"/>
                <a:chExt cx="140" cy="98"/>
              </a:xfrm>
            </p:grpSpPr>
            <p:sp>
              <p:nvSpPr>
                <p:cNvPr id="7268" name="Line 4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69" name="Line 4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70" name="Line 4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pSp>
        <p:nvGrpSpPr>
          <p:cNvPr id="7242" name="Group 43"/>
          <p:cNvGrpSpPr>
            <a:grpSpLocks/>
          </p:cNvGrpSpPr>
          <p:nvPr/>
        </p:nvGrpSpPr>
        <p:grpSpPr bwMode="auto">
          <a:xfrm>
            <a:off x="6688138" y="4471988"/>
            <a:ext cx="671512" cy="387350"/>
            <a:chOff x="3955" y="387"/>
            <a:chExt cx="423" cy="244"/>
          </a:xfrm>
        </p:grpSpPr>
        <p:sp>
          <p:nvSpPr>
            <p:cNvPr id="7244" name="Freeform 44"/>
            <p:cNvSpPr>
              <a:spLocks/>
            </p:cNvSpPr>
            <p:nvPr/>
          </p:nvSpPr>
          <p:spPr bwMode="auto">
            <a:xfrm>
              <a:off x="3955" y="387"/>
              <a:ext cx="423" cy="244"/>
            </a:xfrm>
            <a:custGeom>
              <a:avLst/>
              <a:gdLst>
                <a:gd name="T0" fmla="*/ 183 w 423"/>
                <a:gd name="T1" fmla="*/ 11 h 244"/>
                <a:gd name="T2" fmla="*/ 43 w 423"/>
                <a:gd name="T3" fmla="*/ 43 h 244"/>
                <a:gd name="T4" fmla="*/ 3 w 423"/>
                <a:gd name="T5" fmla="*/ 169 h 244"/>
                <a:gd name="T6" fmla="*/ 63 w 423"/>
                <a:gd name="T7" fmla="*/ 233 h 244"/>
                <a:gd name="T8" fmla="*/ 287 w 423"/>
                <a:gd name="T9" fmla="*/ 237 h 244"/>
                <a:gd name="T10" fmla="*/ 403 w 423"/>
                <a:gd name="T11" fmla="*/ 189 h 244"/>
                <a:gd name="T12" fmla="*/ 407 w 423"/>
                <a:gd name="T13" fmla="*/ 87 h 244"/>
                <a:gd name="T14" fmla="*/ 329 w 423"/>
                <a:gd name="T15" fmla="*/ 13 h 244"/>
                <a:gd name="T16" fmla="*/ 183 w 423"/>
                <a:gd name="T17" fmla="*/ 11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3"/>
                <a:gd name="T28" fmla="*/ 0 h 244"/>
                <a:gd name="T29" fmla="*/ 423 w 423"/>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3" h="244">
                  <a:moveTo>
                    <a:pt x="183" y="11"/>
                  </a:moveTo>
                  <a:cubicBezTo>
                    <a:pt x="135" y="16"/>
                    <a:pt x="73" y="17"/>
                    <a:pt x="43" y="43"/>
                  </a:cubicBezTo>
                  <a:cubicBezTo>
                    <a:pt x="13" y="69"/>
                    <a:pt x="0" y="137"/>
                    <a:pt x="3" y="169"/>
                  </a:cubicBezTo>
                  <a:cubicBezTo>
                    <a:pt x="6" y="201"/>
                    <a:pt x="16" y="222"/>
                    <a:pt x="63" y="233"/>
                  </a:cubicBezTo>
                  <a:cubicBezTo>
                    <a:pt x="110" y="244"/>
                    <a:pt x="230" y="244"/>
                    <a:pt x="287" y="237"/>
                  </a:cubicBezTo>
                  <a:cubicBezTo>
                    <a:pt x="344" y="230"/>
                    <a:pt x="383" y="214"/>
                    <a:pt x="403" y="189"/>
                  </a:cubicBezTo>
                  <a:cubicBezTo>
                    <a:pt x="423" y="164"/>
                    <a:pt x="419" y="116"/>
                    <a:pt x="407" y="87"/>
                  </a:cubicBezTo>
                  <a:cubicBezTo>
                    <a:pt x="395" y="58"/>
                    <a:pt x="366" y="26"/>
                    <a:pt x="329" y="13"/>
                  </a:cubicBezTo>
                  <a:cubicBezTo>
                    <a:pt x="292" y="0"/>
                    <a:pt x="232" y="7"/>
                    <a:pt x="183" y="11"/>
                  </a:cubicBezTo>
                  <a:close/>
                </a:path>
              </a:pathLst>
            </a:custGeom>
            <a:solidFill>
              <a:srgbClr val="FF0000"/>
            </a:solidFill>
            <a:ln w="9525">
              <a:noFill/>
              <a:round/>
              <a:headEnd/>
              <a:tailEnd/>
            </a:ln>
          </p:spPr>
          <p:txBody>
            <a:bodyPr wrap="none" anchor="ctr"/>
            <a:lstStyle/>
            <a:p>
              <a:endParaRPr lang="zh-CN" altLang="en-US">
                <a:ea typeface="宋体" pitchFamily="2" charset="-122"/>
              </a:endParaRPr>
            </a:p>
          </p:txBody>
        </p:sp>
        <p:grpSp>
          <p:nvGrpSpPr>
            <p:cNvPr id="7245" name="Group 45"/>
            <p:cNvGrpSpPr>
              <a:grpSpLocks/>
            </p:cNvGrpSpPr>
            <p:nvPr/>
          </p:nvGrpSpPr>
          <p:grpSpPr bwMode="auto">
            <a:xfrm>
              <a:off x="4002" y="442"/>
              <a:ext cx="316" cy="147"/>
              <a:chOff x="3600" y="219"/>
              <a:chExt cx="360" cy="175"/>
            </a:xfrm>
          </p:grpSpPr>
          <p:sp>
            <p:nvSpPr>
              <p:cNvPr id="7246" name="Oval 4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7247" name="Line 4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248" name="Line 4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249" name="Rectangle 4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7250" name="Oval 5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7251" name="Group 51"/>
              <p:cNvGrpSpPr>
                <a:grpSpLocks/>
              </p:cNvGrpSpPr>
              <p:nvPr/>
            </p:nvGrpSpPr>
            <p:grpSpPr bwMode="auto">
              <a:xfrm>
                <a:off x="3686" y="244"/>
                <a:ext cx="177" cy="66"/>
                <a:chOff x="2848" y="848"/>
                <a:chExt cx="140" cy="98"/>
              </a:xfrm>
            </p:grpSpPr>
            <p:sp>
              <p:nvSpPr>
                <p:cNvPr id="7256" name="Line 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57" name="Line 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58" name="Line 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252" name="Group 55"/>
              <p:cNvGrpSpPr>
                <a:grpSpLocks/>
              </p:cNvGrpSpPr>
              <p:nvPr/>
            </p:nvGrpSpPr>
            <p:grpSpPr bwMode="auto">
              <a:xfrm flipV="1">
                <a:off x="3686" y="243"/>
                <a:ext cx="177" cy="66"/>
                <a:chOff x="2848" y="848"/>
                <a:chExt cx="140" cy="98"/>
              </a:xfrm>
            </p:grpSpPr>
            <p:sp>
              <p:nvSpPr>
                <p:cNvPr id="7253" name="Line 5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254" name="Line 5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255" name="Line 5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sp>
        <p:nvSpPr>
          <p:cNvPr id="7243" name="Line 59"/>
          <p:cNvSpPr>
            <a:spLocks noChangeShapeType="1"/>
          </p:cNvSpPr>
          <p:nvPr/>
        </p:nvSpPr>
        <p:spPr bwMode="auto">
          <a:xfrm flipV="1">
            <a:off x="6210300" y="4459288"/>
            <a:ext cx="1588" cy="163512"/>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数据交换</a:t>
            </a:r>
          </a:p>
        </p:txBody>
      </p:sp>
      <p:sp>
        <p:nvSpPr>
          <p:cNvPr id="3" name="内容占位符 2"/>
          <p:cNvSpPr>
            <a:spLocks noGrp="1"/>
          </p:cNvSpPr>
          <p:nvPr>
            <p:ph idx="1"/>
          </p:nvPr>
        </p:nvSpPr>
        <p:spPr/>
        <p:txBody>
          <a:bodyPr/>
          <a:lstStyle/>
          <a:p>
            <a:r>
              <a:rPr lang="zh-CN" altLang="en-US" sz="3600" dirty="0"/>
              <a:t>网络的核心进行数据交换：</a:t>
            </a:r>
            <a:endParaRPr lang="en-US" altLang="zh-CN" sz="3600" dirty="0"/>
          </a:p>
          <a:p>
            <a:pPr lvl="1"/>
            <a:r>
              <a:rPr lang="zh-CN" altLang="en-US" sz="3600" dirty="0"/>
              <a:t>电路交换 </a:t>
            </a:r>
            <a:r>
              <a:rPr lang="en-US" altLang="zh-CN" sz="3600" dirty="0"/>
              <a:t>circuit switching</a:t>
            </a:r>
            <a:r>
              <a:rPr lang="zh-CN" altLang="en-US" sz="3600" dirty="0"/>
              <a:t></a:t>
            </a:r>
            <a:endParaRPr lang="en-US" altLang="zh-CN" sz="3600" dirty="0"/>
          </a:p>
          <a:p>
            <a:pPr lvl="1"/>
            <a:r>
              <a:rPr lang="zh-CN" altLang="en-US" sz="3600" dirty="0"/>
              <a:t>报文交换 </a:t>
            </a:r>
            <a:r>
              <a:rPr lang="en-US" altLang="zh-CN" sz="3600" dirty="0"/>
              <a:t>message switching</a:t>
            </a:r>
            <a:r>
              <a:rPr lang="zh-CN" altLang="en-US" sz="3600" dirty="0"/>
              <a:t></a:t>
            </a:r>
            <a:endParaRPr lang="en-US" altLang="zh-CN" sz="3600" dirty="0"/>
          </a:p>
          <a:p>
            <a:pPr lvl="1"/>
            <a:r>
              <a:rPr lang="zh-CN" altLang="en-US" sz="3600" dirty="0"/>
              <a:t>分组交换 </a:t>
            </a:r>
            <a:r>
              <a:rPr lang="en-US" altLang="zh-CN" sz="3600" dirty="0"/>
              <a:t>packet switching</a:t>
            </a:r>
            <a:endParaRPr lang="zh-CN" altLang="en-US" sz="3600"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9"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210" name="Slide Number Placeholder 6"/>
          <p:cNvSpPr>
            <a:spLocks noGrp="1"/>
          </p:cNvSpPr>
          <p:nvPr>
            <p:ph type="sldNum" sz="quarter" idx="12"/>
          </p:nvPr>
        </p:nvSpPr>
        <p:spPr>
          <a:noFill/>
        </p:spPr>
        <p:txBody>
          <a:bodyPr/>
          <a:lstStyle/>
          <a:p>
            <a:r>
              <a:rPr lang="en-US" altLang="zh-CN"/>
              <a:t>1-</a:t>
            </a:r>
            <a:fld id="{BD53726E-2B88-43C4-871D-731EFBAC0C2A}" type="slidenum">
              <a:rPr lang="en-US" altLang="zh-CN" smtClean="0"/>
              <a:pPr/>
              <a:t>23</a:t>
            </a:fld>
            <a:endParaRPr lang="en-US" altLang="zh-CN"/>
          </a:p>
        </p:txBody>
      </p:sp>
      <p:sp>
        <p:nvSpPr>
          <p:cNvPr id="8211" name="Rectangle 1026"/>
          <p:cNvSpPr>
            <a:spLocks noGrp="1" noChangeArrowheads="1"/>
          </p:cNvSpPr>
          <p:nvPr>
            <p:ph type="title"/>
          </p:nvPr>
        </p:nvSpPr>
        <p:spPr>
          <a:xfrm>
            <a:off x="208722" y="142461"/>
            <a:ext cx="8802756" cy="1143000"/>
          </a:xfrm>
        </p:spPr>
        <p:txBody>
          <a:bodyPr/>
          <a:lstStyle/>
          <a:p>
            <a:r>
              <a:rPr lang="en-US" altLang="zh-CN" sz="3600" dirty="0">
                <a:latin typeface="Arial Unicode MS" pitchFamily="34" charset="-122"/>
                <a:ea typeface="Arial Unicode MS" pitchFamily="34" charset="-122"/>
                <a:cs typeface="Arial Unicode MS" pitchFamily="34" charset="-122"/>
              </a:rPr>
              <a:t>Network Core: Circuit Switching</a:t>
            </a:r>
            <a:r>
              <a:rPr lang="zh-CN" altLang="en-US" sz="3600" dirty="0">
                <a:latin typeface="Arial Unicode MS" pitchFamily="34" charset="-122"/>
                <a:ea typeface="Arial Unicode MS" pitchFamily="34" charset="-122"/>
                <a:cs typeface="Arial Unicode MS" pitchFamily="34" charset="-122"/>
              </a:rPr>
              <a:t>电路交换</a:t>
            </a:r>
            <a:endParaRPr lang="en-US" altLang="zh-CN" dirty="0">
              <a:latin typeface="Arial Unicode MS" pitchFamily="34" charset="-122"/>
              <a:ea typeface="Arial Unicode MS" pitchFamily="34" charset="-122"/>
              <a:cs typeface="Arial Unicode MS" pitchFamily="34" charset="-122"/>
            </a:endParaRPr>
          </a:p>
        </p:txBody>
      </p:sp>
      <p:sp>
        <p:nvSpPr>
          <p:cNvPr id="8212" name="Rectangle 1027"/>
          <p:cNvSpPr>
            <a:spLocks noGrp="1" noChangeArrowheads="1"/>
          </p:cNvSpPr>
          <p:nvPr>
            <p:ph type="body" sz="half" idx="1"/>
          </p:nvPr>
        </p:nvSpPr>
        <p:spPr>
          <a:xfrm>
            <a:off x="99391" y="1149626"/>
            <a:ext cx="4870175" cy="5244548"/>
          </a:xfrm>
        </p:spPr>
        <p:txBody>
          <a:bodyPr/>
          <a:lstStyle/>
          <a:p>
            <a:pPr>
              <a:buFont typeface="Wingdings" pitchFamily="2" charset="2"/>
              <a:buNone/>
            </a:pPr>
            <a:r>
              <a:rPr lang="en-US" altLang="zh-CN" dirty="0">
                <a:solidFill>
                  <a:srgbClr val="FF0000"/>
                </a:solidFill>
                <a:ea typeface="宋体" pitchFamily="2" charset="-122"/>
              </a:rPr>
              <a:t>End-end resources reserved for “call”</a:t>
            </a:r>
          </a:p>
          <a:p>
            <a:r>
              <a:rPr lang="en-US" altLang="zh-CN" sz="2400" dirty="0">
                <a:ea typeface="宋体" pitchFamily="2" charset="-122"/>
              </a:rPr>
              <a:t>link bandwidth,  switch capacity</a:t>
            </a:r>
          </a:p>
          <a:p>
            <a:r>
              <a:rPr lang="en-US" altLang="zh-CN" sz="2400" dirty="0">
                <a:ea typeface="宋体" pitchFamily="2" charset="-122"/>
              </a:rPr>
              <a:t>dedicated resources: no sharing</a:t>
            </a:r>
          </a:p>
          <a:p>
            <a:r>
              <a:rPr lang="en-US" altLang="zh-CN" sz="2400" dirty="0">
                <a:ea typeface="宋体" pitchFamily="2" charset="-122"/>
              </a:rPr>
              <a:t>circuit-like (guaranteed) performance</a:t>
            </a:r>
          </a:p>
          <a:p>
            <a:r>
              <a:rPr lang="en-US" altLang="zh-CN" sz="2400" dirty="0">
                <a:ea typeface="宋体" pitchFamily="2" charset="-122"/>
              </a:rPr>
              <a:t>call setup required</a:t>
            </a:r>
          </a:p>
          <a:p>
            <a:r>
              <a:rPr lang="zh-CN" altLang="en-US" sz="2400" b="1" dirty="0">
                <a:ea typeface="宋体" pitchFamily="2" charset="-122"/>
              </a:rPr>
              <a:t>电路交换的三个阶段：  </a:t>
            </a:r>
            <a:endParaRPr lang="en-US" altLang="zh-CN" sz="2400" b="1" dirty="0">
              <a:ea typeface="宋体" pitchFamily="2" charset="-122"/>
            </a:endParaRPr>
          </a:p>
          <a:p>
            <a:pPr lvl="1"/>
            <a:r>
              <a:rPr lang="zh-CN" altLang="en-US" sz="2000" b="1" dirty="0">
                <a:ea typeface="宋体" pitchFamily="2" charset="-122"/>
              </a:rPr>
              <a:t>建立连接（呼叫</a:t>
            </a:r>
            <a:r>
              <a:rPr lang="en-US" altLang="zh-CN" sz="2000" b="1" dirty="0">
                <a:ea typeface="宋体" pitchFamily="2" charset="-122"/>
              </a:rPr>
              <a:t>/</a:t>
            </a:r>
            <a:r>
              <a:rPr lang="zh-CN" altLang="en-US" sz="2000" b="1" dirty="0">
                <a:ea typeface="宋体" pitchFamily="2" charset="-122"/>
              </a:rPr>
              <a:t>电路建立）  </a:t>
            </a:r>
            <a:endParaRPr lang="en-US" altLang="zh-CN" sz="2000" b="1" dirty="0">
              <a:ea typeface="宋体" pitchFamily="2" charset="-122"/>
            </a:endParaRPr>
          </a:p>
          <a:p>
            <a:pPr lvl="1"/>
            <a:r>
              <a:rPr lang="zh-CN" altLang="en-US" sz="2000" b="1" dirty="0">
                <a:ea typeface="宋体" pitchFamily="2" charset="-122"/>
              </a:rPr>
              <a:t>通信  </a:t>
            </a:r>
            <a:endParaRPr lang="en-US" altLang="zh-CN" sz="2000" b="1" dirty="0">
              <a:ea typeface="宋体" pitchFamily="2" charset="-122"/>
            </a:endParaRPr>
          </a:p>
          <a:p>
            <a:pPr lvl="1"/>
            <a:r>
              <a:rPr lang="zh-CN" altLang="en-US" sz="2000" b="1" dirty="0">
                <a:ea typeface="宋体" pitchFamily="2" charset="-122"/>
              </a:rPr>
              <a:t>释放连接（拆除电路）</a:t>
            </a:r>
            <a:endParaRPr lang="en-US" altLang="zh-CN" sz="2000" b="1" dirty="0">
              <a:ea typeface="宋体" pitchFamily="2" charset="-122"/>
            </a:endParaRPr>
          </a:p>
          <a:p>
            <a:endParaRPr lang="zh-CN" altLang="en-US" sz="2400" dirty="0">
              <a:ea typeface="宋体" pitchFamily="2" charset="-122"/>
            </a:endParaRPr>
          </a:p>
        </p:txBody>
      </p:sp>
      <p:sp>
        <p:nvSpPr>
          <p:cNvPr id="8213" name="Freeform 1032"/>
          <p:cNvSpPr>
            <a:spLocks/>
          </p:cNvSpPr>
          <p:nvPr/>
        </p:nvSpPr>
        <p:spPr bwMode="auto">
          <a:xfrm>
            <a:off x="6711950" y="1717675"/>
            <a:ext cx="2046288" cy="204946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8214" name="Freeform 1033"/>
          <p:cNvSpPr>
            <a:spLocks/>
          </p:cNvSpPr>
          <p:nvPr/>
        </p:nvSpPr>
        <p:spPr bwMode="auto">
          <a:xfrm>
            <a:off x="4575175" y="1543050"/>
            <a:ext cx="2122488" cy="194310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sp>
        <p:nvSpPr>
          <p:cNvPr id="8215" name="Freeform 1034"/>
          <p:cNvSpPr>
            <a:spLocks/>
          </p:cNvSpPr>
          <p:nvPr/>
        </p:nvSpPr>
        <p:spPr bwMode="auto">
          <a:xfrm>
            <a:off x="4994275" y="3317875"/>
            <a:ext cx="3382963" cy="27146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p:spPr>
        <p:txBody>
          <a:bodyPr wrap="none" anchor="ctr"/>
          <a:lstStyle/>
          <a:p>
            <a:endParaRPr lang="zh-CN" altLang="en-US">
              <a:ea typeface="宋体" pitchFamily="2" charset="-122"/>
            </a:endParaRPr>
          </a:p>
        </p:txBody>
      </p:sp>
      <p:grpSp>
        <p:nvGrpSpPr>
          <p:cNvPr id="8216" name="Group 1035"/>
          <p:cNvGrpSpPr>
            <a:grpSpLocks/>
          </p:cNvGrpSpPr>
          <p:nvPr/>
        </p:nvGrpSpPr>
        <p:grpSpPr bwMode="auto">
          <a:xfrm>
            <a:off x="4708525" y="1708150"/>
            <a:ext cx="835025" cy="390525"/>
            <a:chOff x="3552" y="246"/>
            <a:chExt cx="527" cy="248"/>
          </a:xfrm>
        </p:grpSpPr>
        <p:graphicFrame>
          <p:nvGraphicFramePr>
            <p:cNvPr id="8207" name="Object 1036"/>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194" name="Clip" r:id="rId4" imgW="1305000" imgH="1085760" progId="">
                    <p:embed/>
                  </p:oleObj>
                </mc:Choice>
                <mc:Fallback>
                  <p:oleObj name="Clip" r:id="rId4" imgW="1305000" imgH="1085760" progId="">
                    <p:embed/>
                    <p:pic>
                      <p:nvPicPr>
                        <p:cNvPr id="8207" name="Object 10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8" name="Object 1037"/>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195" name="Clip" r:id="rId6" imgW="676440" imgH="485640" progId="">
                    <p:embed/>
                  </p:oleObj>
                </mc:Choice>
                <mc:Fallback>
                  <p:oleObj name="Clip" r:id="rId6" imgW="676440" imgH="485640" progId="">
                    <p:embed/>
                    <p:pic>
                      <p:nvPicPr>
                        <p:cNvPr id="8208" name="Object 10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19" name="Line 1038"/>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8217" name="Group 1039"/>
          <p:cNvGrpSpPr>
            <a:grpSpLocks/>
          </p:cNvGrpSpPr>
          <p:nvPr/>
        </p:nvGrpSpPr>
        <p:grpSpPr bwMode="auto">
          <a:xfrm>
            <a:off x="4708525" y="2436813"/>
            <a:ext cx="835025" cy="390525"/>
            <a:chOff x="3552" y="246"/>
            <a:chExt cx="527" cy="248"/>
          </a:xfrm>
        </p:grpSpPr>
        <p:graphicFrame>
          <p:nvGraphicFramePr>
            <p:cNvPr id="8205" name="Object 104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196" name="Clip" r:id="rId8" imgW="1305000" imgH="1085760" progId="">
                    <p:embed/>
                  </p:oleObj>
                </mc:Choice>
                <mc:Fallback>
                  <p:oleObj name="Clip" r:id="rId8" imgW="1305000" imgH="1085760" progId="">
                    <p:embed/>
                    <p:pic>
                      <p:nvPicPr>
                        <p:cNvPr id="8205" name="Object 10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6" name="Object 104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197" name="Clip" r:id="rId9" imgW="676440" imgH="485640" progId="">
                    <p:embed/>
                  </p:oleObj>
                </mc:Choice>
                <mc:Fallback>
                  <p:oleObj name="Clip" r:id="rId9" imgW="676440" imgH="485640" progId="">
                    <p:embed/>
                    <p:pic>
                      <p:nvPicPr>
                        <p:cNvPr id="8206" name="Object 10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418" name="Line 1042"/>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8218" name="Group 1043"/>
          <p:cNvGrpSpPr>
            <a:grpSpLocks/>
          </p:cNvGrpSpPr>
          <p:nvPr/>
        </p:nvGrpSpPr>
        <p:grpSpPr bwMode="auto">
          <a:xfrm>
            <a:off x="5137150" y="2176463"/>
            <a:ext cx="79375" cy="261937"/>
            <a:chOff x="3842" y="406"/>
            <a:chExt cx="51" cy="167"/>
          </a:xfrm>
        </p:grpSpPr>
        <p:sp>
          <p:nvSpPr>
            <p:cNvPr id="8415" name="Oval 1044"/>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416" name="Oval 1045"/>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417" name="Oval 1046"/>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8219" name="Group 1047"/>
          <p:cNvGrpSpPr>
            <a:grpSpLocks/>
          </p:cNvGrpSpPr>
          <p:nvPr/>
        </p:nvGrpSpPr>
        <p:grpSpPr bwMode="auto">
          <a:xfrm>
            <a:off x="5670550" y="2792413"/>
            <a:ext cx="238125" cy="482600"/>
            <a:chOff x="4180" y="783"/>
            <a:chExt cx="150" cy="307"/>
          </a:xfrm>
        </p:grpSpPr>
        <p:sp>
          <p:nvSpPr>
            <p:cNvPr id="8407" name="AutoShape 104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408" name="Rectangle 104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409" name="Rectangle 105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10" name="AutoShape 105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11" name="Line 105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8412" name="Line 105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8413" name="Rectangle 105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14" name="Rectangle 105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8220" name="Group 1056"/>
          <p:cNvGrpSpPr>
            <a:grpSpLocks/>
          </p:cNvGrpSpPr>
          <p:nvPr/>
        </p:nvGrpSpPr>
        <p:grpSpPr bwMode="auto">
          <a:xfrm rot="-5400000">
            <a:off x="6022976" y="2897187"/>
            <a:ext cx="100012" cy="265113"/>
            <a:chOff x="3842" y="406"/>
            <a:chExt cx="51" cy="167"/>
          </a:xfrm>
        </p:grpSpPr>
        <p:sp>
          <p:nvSpPr>
            <p:cNvPr id="8404" name="Oval 1057"/>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405" name="Oval 1058"/>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406" name="Oval 1059"/>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8221" name="Line 1060"/>
          <p:cNvSpPr>
            <a:spLocks noChangeShapeType="1"/>
          </p:cNvSpPr>
          <p:nvPr/>
        </p:nvSpPr>
        <p:spPr bwMode="auto">
          <a:xfrm>
            <a:off x="5826125" y="2679700"/>
            <a:ext cx="563563" cy="1588"/>
          </a:xfrm>
          <a:prstGeom prst="line">
            <a:avLst/>
          </a:prstGeom>
          <a:noFill/>
          <a:ln w="12700">
            <a:solidFill>
              <a:schemeClr val="tx1"/>
            </a:solidFill>
            <a:round/>
            <a:headEnd/>
            <a:tailEnd/>
          </a:ln>
        </p:spPr>
        <p:txBody>
          <a:bodyPr wrap="none" anchor="ctr"/>
          <a:lstStyle/>
          <a:p>
            <a:endParaRPr lang="zh-CN" altLang="en-US"/>
          </a:p>
        </p:txBody>
      </p:sp>
      <p:sp>
        <p:nvSpPr>
          <p:cNvPr id="8222" name="Line 1061"/>
          <p:cNvSpPr>
            <a:spLocks noChangeShapeType="1"/>
          </p:cNvSpPr>
          <p:nvPr/>
        </p:nvSpPr>
        <p:spPr bwMode="auto">
          <a:xfrm>
            <a:off x="5829300" y="2674938"/>
            <a:ext cx="3175" cy="117475"/>
          </a:xfrm>
          <a:prstGeom prst="line">
            <a:avLst/>
          </a:prstGeom>
          <a:noFill/>
          <a:ln w="12700">
            <a:solidFill>
              <a:schemeClr val="tx1"/>
            </a:solidFill>
            <a:round/>
            <a:headEnd/>
            <a:tailEnd/>
          </a:ln>
        </p:spPr>
        <p:txBody>
          <a:bodyPr wrap="none" anchor="ctr"/>
          <a:lstStyle/>
          <a:p>
            <a:endParaRPr lang="zh-CN" altLang="en-US"/>
          </a:p>
        </p:txBody>
      </p:sp>
      <p:sp>
        <p:nvSpPr>
          <p:cNvPr id="8223" name="Line 1062"/>
          <p:cNvSpPr>
            <a:spLocks noChangeShapeType="1"/>
          </p:cNvSpPr>
          <p:nvPr/>
        </p:nvSpPr>
        <p:spPr bwMode="auto">
          <a:xfrm>
            <a:off x="6392863" y="2673350"/>
            <a:ext cx="1587" cy="100013"/>
          </a:xfrm>
          <a:prstGeom prst="line">
            <a:avLst/>
          </a:prstGeom>
          <a:noFill/>
          <a:ln w="12700">
            <a:solidFill>
              <a:schemeClr val="tx1"/>
            </a:solidFill>
            <a:round/>
            <a:headEnd/>
            <a:tailEnd/>
          </a:ln>
        </p:spPr>
        <p:txBody>
          <a:bodyPr wrap="none" anchor="ctr"/>
          <a:lstStyle/>
          <a:p>
            <a:endParaRPr lang="zh-CN" altLang="en-US"/>
          </a:p>
        </p:txBody>
      </p:sp>
      <p:sp>
        <p:nvSpPr>
          <p:cNvPr id="8224" name="Line 1063"/>
          <p:cNvSpPr>
            <a:spLocks noChangeShapeType="1"/>
          </p:cNvSpPr>
          <p:nvPr/>
        </p:nvSpPr>
        <p:spPr bwMode="auto">
          <a:xfrm>
            <a:off x="5484813" y="2019300"/>
            <a:ext cx="328612" cy="323850"/>
          </a:xfrm>
          <a:prstGeom prst="line">
            <a:avLst/>
          </a:prstGeom>
          <a:noFill/>
          <a:ln w="12700">
            <a:solidFill>
              <a:schemeClr val="tx1"/>
            </a:solidFill>
            <a:round/>
            <a:headEnd/>
            <a:tailEnd/>
          </a:ln>
        </p:spPr>
        <p:txBody>
          <a:bodyPr wrap="none" anchor="ctr"/>
          <a:lstStyle/>
          <a:p>
            <a:endParaRPr lang="zh-CN" altLang="en-US"/>
          </a:p>
        </p:txBody>
      </p:sp>
      <p:sp>
        <p:nvSpPr>
          <p:cNvPr id="8225" name="Line 1064"/>
          <p:cNvSpPr>
            <a:spLocks noChangeShapeType="1"/>
          </p:cNvSpPr>
          <p:nvPr/>
        </p:nvSpPr>
        <p:spPr bwMode="auto">
          <a:xfrm flipV="1">
            <a:off x="5499100" y="2368550"/>
            <a:ext cx="314325" cy="403225"/>
          </a:xfrm>
          <a:prstGeom prst="line">
            <a:avLst/>
          </a:prstGeom>
          <a:noFill/>
          <a:ln w="12700">
            <a:solidFill>
              <a:schemeClr val="tx1"/>
            </a:solidFill>
            <a:round/>
            <a:headEnd/>
            <a:tailEnd/>
          </a:ln>
        </p:spPr>
        <p:txBody>
          <a:bodyPr wrap="none" anchor="ctr"/>
          <a:lstStyle/>
          <a:p>
            <a:endParaRPr lang="zh-CN" altLang="en-US"/>
          </a:p>
        </p:txBody>
      </p:sp>
      <p:sp>
        <p:nvSpPr>
          <p:cNvPr id="8226" name="Line 1065"/>
          <p:cNvSpPr>
            <a:spLocks noChangeShapeType="1"/>
          </p:cNvSpPr>
          <p:nvPr/>
        </p:nvSpPr>
        <p:spPr bwMode="auto">
          <a:xfrm flipV="1">
            <a:off x="6099175" y="2473325"/>
            <a:ext cx="1588" cy="200025"/>
          </a:xfrm>
          <a:prstGeom prst="line">
            <a:avLst/>
          </a:prstGeom>
          <a:noFill/>
          <a:ln w="12700">
            <a:solidFill>
              <a:schemeClr val="tx1"/>
            </a:solidFill>
            <a:round/>
            <a:headEnd/>
            <a:tailEnd/>
          </a:ln>
        </p:spPr>
        <p:txBody>
          <a:bodyPr wrap="none" anchor="ctr"/>
          <a:lstStyle/>
          <a:p>
            <a:endParaRPr lang="zh-CN" altLang="en-US"/>
          </a:p>
        </p:txBody>
      </p:sp>
      <p:grpSp>
        <p:nvGrpSpPr>
          <p:cNvPr id="8227" name="Group 1066"/>
          <p:cNvGrpSpPr>
            <a:grpSpLocks/>
          </p:cNvGrpSpPr>
          <p:nvPr/>
        </p:nvGrpSpPr>
        <p:grpSpPr bwMode="auto">
          <a:xfrm>
            <a:off x="6234113" y="2763838"/>
            <a:ext cx="238125" cy="484187"/>
            <a:chOff x="4180" y="783"/>
            <a:chExt cx="150" cy="307"/>
          </a:xfrm>
        </p:grpSpPr>
        <p:sp>
          <p:nvSpPr>
            <p:cNvPr id="8396" name="AutoShape 1067"/>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97" name="Rectangle 1068"/>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98" name="Rectangle 106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99" name="AutoShape 107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00" name="Line 1071"/>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8401" name="Line 1072"/>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8402" name="Rectangle 107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03" name="Rectangle 1074"/>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8228" name="Group 1075"/>
          <p:cNvGrpSpPr>
            <a:grpSpLocks/>
          </p:cNvGrpSpPr>
          <p:nvPr/>
        </p:nvGrpSpPr>
        <p:grpSpPr bwMode="auto">
          <a:xfrm>
            <a:off x="5145088" y="3521075"/>
            <a:ext cx="546100" cy="1133475"/>
            <a:chOff x="3314" y="1248"/>
            <a:chExt cx="344" cy="694"/>
          </a:xfrm>
        </p:grpSpPr>
        <p:graphicFrame>
          <p:nvGraphicFramePr>
            <p:cNvPr id="8203" name="Object 1076"/>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8198" name="Clip" r:id="rId10" imgW="1305000" imgH="1085760" progId="">
                    <p:embed/>
                  </p:oleObj>
                </mc:Choice>
                <mc:Fallback>
                  <p:oleObj name="Clip" r:id="rId10" imgW="1305000" imgH="1085760" progId="">
                    <p:embed/>
                    <p:pic>
                      <p:nvPicPr>
                        <p:cNvPr id="8203" name="Object 10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89" name="Line 1077"/>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8204" name="Object 1078"/>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8199" name="Clip" r:id="rId11" imgW="1305000" imgH="1085760" progId="">
                    <p:embed/>
                  </p:oleObj>
                </mc:Choice>
                <mc:Fallback>
                  <p:oleObj name="Clip" r:id="rId11" imgW="1305000" imgH="1085760" progId="">
                    <p:embed/>
                    <p:pic>
                      <p:nvPicPr>
                        <p:cNvPr id="8204" name="Object 10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0" name="Line 1079"/>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8391" name="Group 1080"/>
            <p:cNvGrpSpPr>
              <a:grpSpLocks/>
            </p:cNvGrpSpPr>
            <p:nvPr/>
          </p:nvGrpSpPr>
          <p:grpSpPr bwMode="auto">
            <a:xfrm>
              <a:off x="3404" y="1504"/>
              <a:ext cx="51" cy="167"/>
              <a:chOff x="3842" y="406"/>
              <a:chExt cx="51" cy="167"/>
            </a:xfrm>
          </p:grpSpPr>
          <p:sp>
            <p:nvSpPr>
              <p:cNvPr id="8393" name="Oval 108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394" name="Oval 108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395" name="Oval 108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8392" name="Line 1084"/>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8194" name="Object 1085"/>
          <p:cNvGraphicFramePr>
            <a:graphicFrameLocks noChangeAspect="1"/>
          </p:cNvGraphicFramePr>
          <p:nvPr/>
        </p:nvGraphicFramePr>
        <p:xfrm>
          <a:off x="6132513" y="4756150"/>
          <a:ext cx="476250" cy="406400"/>
        </p:xfrm>
        <a:graphic>
          <a:graphicData uri="http://schemas.openxmlformats.org/presentationml/2006/ole">
            <mc:AlternateContent xmlns:mc="http://schemas.openxmlformats.org/markup-compatibility/2006">
              <mc:Choice xmlns:v="urn:schemas-microsoft-com:vml" Requires="v">
                <p:oleObj spid="_x0000_s8200" name="Clip" r:id="rId12" imgW="1305000" imgH="1085760" progId="">
                  <p:embed/>
                </p:oleObj>
              </mc:Choice>
              <mc:Fallback>
                <p:oleObj name="Clip" r:id="rId12" imgW="1305000" imgH="1085760" progId="">
                  <p:embed/>
                  <p:pic>
                    <p:nvPicPr>
                      <p:cNvPr id="8194" name="Object 10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2513" y="4756150"/>
                        <a:ext cx="4762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1086"/>
          <p:cNvGraphicFramePr>
            <a:graphicFrameLocks noChangeAspect="1"/>
          </p:cNvGraphicFramePr>
          <p:nvPr/>
        </p:nvGraphicFramePr>
        <p:xfrm>
          <a:off x="5434013" y="4743450"/>
          <a:ext cx="473075" cy="403225"/>
        </p:xfrm>
        <a:graphic>
          <a:graphicData uri="http://schemas.openxmlformats.org/presentationml/2006/ole">
            <mc:AlternateContent xmlns:mc="http://schemas.openxmlformats.org/markup-compatibility/2006">
              <mc:Choice xmlns:v="urn:schemas-microsoft-com:vml" Requires="v">
                <p:oleObj spid="_x0000_s8201" name="Clip" r:id="rId13" imgW="1305000" imgH="1085760" progId="">
                  <p:embed/>
                </p:oleObj>
              </mc:Choice>
              <mc:Fallback>
                <p:oleObj name="Clip" r:id="rId13" imgW="1305000" imgH="1085760" progId="">
                  <p:embed/>
                  <p:pic>
                    <p:nvPicPr>
                      <p:cNvPr id="8195" name="Object 108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013" y="4743450"/>
                        <a:ext cx="4730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29" name="Oval 1087"/>
          <p:cNvSpPr>
            <a:spLocks noChangeArrowheads="1"/>
          </p:cNvSpPr>
          <p:nvPr/>
        </p:nvSpPr>
        <p:spPr bwMode="auto">
          <a:xfrm rot="-5400000">
            <a:off x="5906294" y="4872832"/>
            <a:ext cx="76200" cy="74612"/>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230" name="Oval 1088"/>
          <p:cNvSpPr>
            <a:spLocks noChangeArrowheads="1"/>
          </p:cNvSpPr>
          <p:nvPr/>
        </p:nvSpPr>
        <p:spPr bwMode="auto">
          <a:xfrm rot="-5400000">
            <a:off x="6002338" y="4870450"/>
            <a:ext cx="77787" cy="74613"/>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231" name="Oval 1089"/>
          <p:cNvSpPr>
            <a:spLocks noChangeArrowheads="1"/>
          </p:cNvSpPr>
          <p:nvPr/>
        </p:nvSpPr>
        <p:spPr bwMode="auto">
          <a:xfrm rot="-5400000">
            <a:off x="6090444" y="4876007"/>
            <a:ext cx="76200" cy="74612"/>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8232" name="Line 1090"/>
          <p:cNvSpPr>
            <a:spLocks noChangeShapeType="1"/>
          </p:cNvSpPr>
          <p:nvPr/>
        </p:nvSpPr>
        <p:spPr bwMode="auto">
          <a:xfrm rot="-5400000">
            <a:off x="6386513" y="4725988"/>
            <a:ext cx="73025" cy="3175"/>
          </a:xfrm>
          <a:prstGeom prst="line">
            <a:avLst/>
          </a:prstGeom>
          <a:noFill/>
          <a:ln w="19050">
            <a:solidFill>
              <a:schemeClr val="tx1"/>
            </a:solidFill>
            <a:round/>
            <a:headEnd/>
            <a:tailEnd/>
          </a:ln>
        </p:spPr>
        <p:txBody>
          <a:bodyPr wrap="none" anchor="ctr"/>
          <a:lstStyle/>
          <a:p>
            <a:endParaRPr lang="zh-CN" altLang="en-US"/>
          </a:p>
        </p:txBody>
      </p:sp>
      <p:sp>
        <p:nvSpPr>
          <p:cNvPr id="8233" name="Line 1091"/>
          <p:cNvSpPr>
            <a:spLocks noChangeShapeType="1"/>
          </p:cNvSpPr>
          <p:nvPr/>
        </p:nvSpPr>
        <p:spPr bwMode="auto">
          <a:xfrm rot="5400000" flipH="1">
            <a:off x="5672931" y="4715669"/>
            <a:ext cx="77788" cy="0"/>
          </a:xfrm>
          <a:prstGeom prst="line">
            <a:avLst/>
          </a:prstGeom>
          <a:noFill/>
          <a:ln w="19050">
            <a:solidFill>
              <a:schemeClr val="tx1"/>
            </a:solidFill>
            <a:round/>
            <a:headEnd/>
            <a:tailEnd/>
          </a:ln>
        </p:spPr>
        <p:txBody>
          <a:bodyPr wrap="none" anchor="ctr"/>
          <a:lstStyle/>
          <a:p>
            <a:endParaRPr lang="zh-CN" altLang="en-US"/>
          </a:p>
        </p:txBody>
      </p:sp>
      <p:sp>
        <p:nvSpPr>
          <p:cNvPr id="8234" name="Line 1092"/>
          <p:cNvSpPr>
            <a:spLocks noChangeShapeType="1"/>
          </p:cNvSpPr>
          <p:nvPr/>
        </p:nvSpPr>
        <p:spPr bwMode="auto">
          <a:xfrm rot="16200000" flipV="1">
            <a:off x="6071394" y="4328319"/>
            <a:ext cx="0" cy="712788"/>
          </a:xfrm>
          <a:prstGeom prst="line">
            <a:avLst/>
          </a:prstGeom>
          <a:noFill/>
          <a:ln w="12700">
            <a:solidFill>
              <a:schemeClr val="tx1"/>
            </a:solidFill>
            <a:round/>
            <a:headEnd/>
            <a:tailEnd/>
          </a:ln>
        </p:spPr>
        <p:txBody>
          <a:bodyPr wrap="none" anchor="ctr"/>
          <a:lstStyle/>
          <a:p>
            <a:endParaRPr lang="zh-CN" altLang="en-US"/>
          </a:p>
        </p:txBody>
      </p:sp>
      <p:sp>
        <p:nvSpPr>
          <p:cNvPr id="8235" name="Line 1093"/>
          <p:cNvSpPr>
            <a:spLocks noChangeShapeType="1"/>
          </p:cNvSpPr>
          <p:nvPr/>
        </p:nvSpPr>
        <p:spPr bwMode="auto">
          <a:xfrm flipV="1">
            <a:off x="5691188" y="4225925"/>
            <a:ext cx="106362" cy="4763"/>
          </a:xfrm>
          <a:prstGeom prst="line">
            <a:avLst/>
          </a:prstGeom>
          <a:noFill/>
          <a:ln w="12700">
            <a:solidFill>
              <a:schemeClr val="tx1"/>
            </a:solidFill>
            <a:round/>
            <a:headEnd/>
            <a:tailEnd/>
          </a:ln>
        </p:spPr>
        <p:txBody>
          <a:bodyPr wrap="none" anchor="ctr"/>
          <a:lstStyle/>
          <a:p>
            <a:endParaRPr lang="zh-CN" altLang="en-US"/>
          </a:p>
        </p:txBody>
      </p:sp>
      <p:sp>
        <p:nvSpPr>
          <p:cNvPr id="8236" name="Line 1094"/>
          <p:cNvSpPr>
            <a:spLocks noChangeShapeType="1"/>
          </p:cNvSpPr>
          <p:nvPr/>
        </p:nvSpPr>
        <p:spPr bwMode="auto">
          <a:xfrm>
            <a:off x="6375400" y="4283075"/>
            <a:ext cx="344488" cy="471488"/>
          </a:xfrm>
          <a:prstGeom prst="line">
            <a:avLst/>
          </a:prstGeom>
          <a:noFill/>
          <a:ln w="12700">
            <a:solidFill>
              <a:schemeClr val="tx1"/>
            </a:solidFill>
            <a:round/>
            <a:headEnd/>
            <a:tailEnd/>
          </a:ln>
        </p:spPr>
        <p:txBody>
          <a:bodyPr wrap="none" anchor="ctr"/>
          <a:lstStyle/>
          <a:p>
            <a:endParaRPr lang="zh-CN" altLang="en-US"/>
          </a:p>
        </p:txBody>
      </p:sp>
      <p:sp>
        <p:nvSpPr>
          <p:cNvPr id="8237" name="Line 1095"/>
          <p:cNvSpPr>
            <a:spLocks noChangeShapeType="1"/>
          </p:cNvSpPr>
          <p:nvPr/>
        </p:nvSpPr>
        <p:spPr bwMode="auto">
          <a:xfrm flipH="1">
            <a:off x="7280275" y="4278313"/>
            <a:ext cx="317500" cy="481012"/>
          </a:xfrm>
          <a:prstGeom prst="line">
            <a:avLst/>
          </a:prstGeom>
          <a:noFill/>
          <a:ln w="12700">
            <a:solidFill>
              <a:schemeClr val="tx1"/>
            </a:solidFill>
            <a:round/>
            <a:headEnd/>
            <a:tailEnd/>
          </a:ln>
        </p:spPr>
        <p:txBody>
          <a:bodyPr wrap="none" anchor="ctr"/>
          <a:lstStyle/>
          <a:p>
            <a:endParaRPr lang="zh-CN" altLang="en-US"/>
          </a:p>
        </p:txBody>
      </p:sp>
      <p:graphicFrame>
        <p:nvGraphicFramePr>
          <p:cNvPr id="8196" name="Object 1096"/>
          <p:cNvGraphicFramePr>
            <a:graphicFrameLocks noChangeAspect="1"/>
          </p:cNvGraphicFramePr>
          <p:nvPr/>
        </p:nvGraphicFramePr>
        <p:xfrm>
          <a:off x="7481888" y="3732213"/>
          <a:ext cx="231775" cy="293687"/>
        </p:xfrm>
        <a:graphic>
          <a:graphicData uri="http://schemas.openxmlformats.org/presentationml/2006/ole">
            <mc:AlternateContent xmlns:mc="http://schemas.openxmlformats.org/markup-compatibility/2006">
              <mc:Choice xmlns:v="urn:schemas-microsoft-com:vml" Requires="v">
                <p:oleObj spid="_x0000_s8202" name="Clip" r:id="rId14" imgW="981000" imgH="1209600" progId="">
                  <p:embed/>
                </p:oleObj>
              </mc:Choice>
              <mc:Fallback>
                <p:oleObj name="Clip" r:id="rId14" imgW="981000" imgH="1209600" progId="">
                  <p:embed/>
                  <p:pic>
                    <p:nvPicPr>
                      <p:cNvPr id="8196" name="Object 10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81888" y="3732213"/>
                        <a:ext cx="231775"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1097"/>
          <p:cNvGraphicFramePr>
            <a:graphicFrameLocks noChangeAspect="1"/>
          </p:cNvGraphicFramePr>
          <p:nvPr/>
        </p:nvGraphicFramePr>
        <p:xfrm>
          <a:off x="5961063" y="3830638"/>
          <a:ext cx="231775" cy="293687"/>
        </p:xfrm>
        <a:graphic>
          <a:graphicData uri="http://schemas.openxmlformats.org/presentationml/2006/ole">
            <mc:AlternateContent xmlns:mc="http://schemas.openxmlformats.org/markup-compatibility/2006">
              <mc:Choice xmlns:v="urn:schemas-microsoft-com:vml" Requires="v">
                <p:oleObj spid="_x0000_s8203" name="Clip" r:id="rId16" imgW="981000" imgH="1209600" progId="">
                  <p:embed/>
                </p:oleObj>
              </mc:Choice>
              <mc:Fallback>
                <p:oleObj name="Clip" r:id="rId16" imgW="981000" imgH="1209600" progId="">
                  <p:embed/>
                  <p:pic>
                    <p:nvPicPr>
                      <p:cNvPr id="8197" name="Object 10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61063" y="3830638"/>
                        <a:ext cx="231775"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38" name="Freeform 1098"/>
          <p:cNvSpPr>
            <a:spLocks/>
          </p:cNvSpPr>
          <p:nvPr/>
        </p:nvSpPr>
        <p:spPr bwMode="auto">
          <a:xfrm>
            <a:off x="6053138" y="3554413"/>
            <a:ext cx="1539875" cy="373062"/>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8239" name="Group 1099"/>
          <p:cNvGrpSpPr>
            <a:grpSpLocks/>
          </p:cNvGrpSpPr>
          <p:nvPr/>
        </p:nvGrpSpPr>
        <p:grpSpPr bwMode="auto">
          <a:xfrm>
            <a:off x="6356350" y="5294313"/>
            <a:ext cx="463550" cy="522287"/>
            <a:chOff x="2870" y="1518"/>
            <a:chExt cx="292" cy="320"/>
          </a:xfrm>
        </p:grpSpPr>
        <p:graphicFrame>
          <p:nvGraphicFramePr>
            <p:cNvPr id="8201" name="Object 110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04" name="Clip" r:id="rId17" imgW="819000" imgH="847800" progId="">
                    <p:embed/>
                  </p:oleObj>
                </mc:Choice>
                <mc:Fallback>
                  <p:oleObj name="Clip" r:id="rId17" imgW="819000" imgH="847800" progId="">
                    <p:embed/>
                    <p:pic>
                      <p:nvPicPr>
                        <p:cNvPr id="8201" name="Object 11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110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05" name="Clip" r:id="rId19" imgW="1266840" imgH="1200240" progId="">
                    <p:embed/>
                  </p:oleObj>
                </mc:Choice>
                <mc:Fallback>
                  <p:oleObj name="Clip" r:id="rId19" imgW="1266840" imgH="1200240" progId="">
                    <p:embed/>
                    <p:pic>
                      <p:nvPicPr>
                        <p:cNvPr id="8202" name="Object 11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40" name="Group 1102"/>
          <p:cNvGrpSpPr>
            <a:grpSpLocks/>
          </p:cNvGrpSpPr>
          <p:nvPr/>
        </p:nvGrpSpPr>
        <p:grpSpPr bwMode="auto">
          <a:xfrm>
            <a:off x="7242175" y="5334000"/>
            <a:ext cx="461963" cy="522288"/>
            <a:chOff x="2870" y="1518"/>
            <a:chExt cx="292" cy="320"/>
          </a:xfrm>
        </p:grpSpPr>
        <p:graphicFrame>
          <p:nvGraphicFramePr>
            <p:cNvPr id="8199" name="Object 110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206" name="Clip" r:id="rId21" imgW="819000" imgH="847800" progId="">
                    <p:embed/>
                  </p:oleObj>
                </mc:Choice>
                <mc:Fallback>
                  <p:oleObj name="Clip" r:id="rId21" imgW="819000" imgH="847800" progId="">
                    <p:embed/>
                    <p:pic>
                      <p:nvPicPr>
                        <p:cNvPr id="8199" name="Object 1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110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207" name="Clip" r:id="rId22" imgW="1266840" imgH="1200240" progId="">
                    <p:embed/>
                  </p:oleObj>
                </mc:Choice>
                <mc:Fallback>
                  <p:oleObj name="Clip" r:id="rId22" imgW="1266840" imgH="1200240" progId="">
                    <p:embed/>
                    <p:pic>
                      <p:nvPicPr>
                        <p:cNvPr id="8200" name="Object 1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241" name="Group 1105"/>
          <p:cNvGrpSpPr>
            <a:grpSpLocks/>
          </p:cNvGrpSpPr>
          <p:nvPr/>
        </p:nvGrpSpPr>
        <p:grpSpPr bwMode="auto">
          <a:xfrm>
            <a:off x="6770688" y="4986338"/>
            <a:ext cx="431800" cy="460375"/>
            <a:chOff x="4733" y="2082"/>
            <a:chExt cx="272" cy="282"/>
          </a:xfrm>
        </p:grpSpPr>
        <p:graphicFrame>
          <p:nvGraphicFramePr>
            <p:cNvPr id="8198" name="Object 1106"/>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8208" name="Clip" r:id="rId23" imgW="819000" imgH="847800" progId="">
                    <p:embed/>
                  </p:oleObj>
                </mc:Choice>
                <mc:Fallback>
                  <p:oleObj name="Clip" r:id="rId23" imgW="819000" imgH="847800" progId="">
                    <p:embed/>
                    <p:pic>
                      <p:nvPicPr>
                        <p:cNvPr id="8198" name="Object 1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88" name="Rectangle 1107"/>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8242" name="Line 1108"/>
          <p:cNvSpPr>
            <a:spLocks noChangeShapeType="1"/>
          </p:cNvSpPr>
          <p:nvPr/>
        </p:nvSpPr>
        <p:spPr bwMode="auto">
          <a:xfrm>
            <a:off x="7118350" y="4867275"/>
            <a:ext cx="0" cy="279400"/>
          </a:xfrm>
          <a:prstGeom prst="line">
            <a:avLst/>
          </a:prstGeom>
          <a:noFill/>
          <a:ln w="12700">
            <a:solidFill>
              <a:schemeClr val="tx1"/>
            </a:solidFill>
            <a:round/>
            <a:headEnd/>
            <a:tailEnd/>
          </a:ln>
        </p:spPr>
        <p:txBody>
          <a:bodyPr wrap="none" anchor="ctr"/>
          <a:lstStyle/>
          <a:p>
            <a:endParaRPr lang="zh-CN" altLang="en-US"/>
          </a:p>
        </p:txBody>
      </p:sp>
      <p:grpSp>
        <p:nvGrpSpPr>
          <p:cNvPr id="8243" name="Group 1109"/>
          <p:cNvGrpSpPr>
            <a:grpSpLocks/>
          </p:cNvGrpSpPr>
          <p:nvPr/>
        </p:nvGrpSpPr>
        <p:grpSpPr bwMode="auto">
          <a:xfrm>
            <a:off x="7939088" y="4162425"/>
            <a:ext cx="236537" cy="501650"/>
            <a:chOff x="4180" y="783"/>
            <a:chExt cx="150" cy="307"/>
          </a:xfrm>
        </p:grpSpPr>
        <p:sp>
          <p:nvSpPr>
            <p:cNvPr id="8380" name="AutoShape 111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81" name="Rectangle 111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82" name="Rectangle 111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83" name="AutoShape 111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84" name="Line 111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8385" name="Line 111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8386" name="Rectangle 111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87" name="Rectangle 111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8244" name="Group 1118"/>
          <p:cNvGrpSpPr>
            <a:grpSpLocks/>
          </p:cNvGrpSpPr>
          <p:nvPr/>
        </p:nvGrpSpPr>
        <p:grpSpPr bwMode="auto">
          <a:xfrm>
            <a:off x="7924800" y="4706938"/>
            <a:ext cx="236538" cy="500062"/>
            <a:chOff x="4180" y="783"/>
            <a:chExt cx="150" cy="307"/>
          </a:xfrm>
        </p:grpSpPr>
        <p:sp>
          <p:nvSpPr>
            <p:cNvPr id="8372" name="AutoShape 11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73" name="Rectangle 11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8374" name="Rectangle 11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75" name="AutoShape 11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76" name="Line 11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8377" name="Line 11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8378" name="Rectangle 11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379" name="Rectangle 11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8245" name="Line 1127"/>
          <p:cNvSpPr>
            <a:spLocks noChangeShapeType="1"/>
          </p:cNvSpPr>
          <p:nvPr/>
        </p:nvSpPr>
        <p:spPr bwMode="auto">
          <a:xfrm rot="5400000" flipH="1">
            <a:off x="7473157" y="4620419"/>
            <a:ext cx="747712" cy="0"/>
          </a:xfrm>
          <a:prstGeom prst="line">
            <a:avLst/>
          </a:prstGeom>
          <a:noFill/>
          <a:ln w="12700">
            <a:solidFill>
              <a:schemeClr val="tx1"/>
            </a:solidFill>
            <a:round/>
            <a:headEnd/>
            <a:tailEnd/>
          </a:ln>
        </p:spPr>
        <p:txBody>
          <a:bodyPr wrap="none" anchor="ctr"/>
          <a:lstStyle/>
          <a:p>
            <a:endParaRPr lang="zh-CN" altLang="en-US"/>
          </a:p>
        </p:txBody>
      </p:sp>
      <p:sp>
        <p:nvSpPr>
          <p:cNvPr id="8246" name="Line 1128"/>
          <p:cNvSpPr>
            <a:spLocks noChangeShapeType="1"/>
          </p:cNvSpPr>
          <p:nvPr/>
        </p:nvSpPr>
        <p:spPr bwMode="auto">
          <a:xfrm rot="-5400000">
            <a:off x="7900988" y="4932362"/>
            <a:ext cx="0" cy="117475"/>
          </a:xfrm>
          <a:prstGeom prst="line">
            <a:avLst/>
          </a:prstGeom>
          <a:noFill/>
          <a:ln w="12700">
            <a:solidFill>
              <a:schemeClr val="tx1"/>
            </a:solidFill>
            <a:round/>
            <a:headEnd/>
            <a:tailEnd/>
          </a:ln>
        </p:spPr>
        <p:txBody>
          <a:bodyPr wrap="none" anchor="ctr"/>
          <a:lstStyle/>
          <a:p>
            <a:endParaRPr lang="zh-CN" altLang="en-US"/>
          </a:p>
        </p:txBody>
      </p:sp>
      <p:sp>
        <p:nvSpPr>
          <p:cNvPr id="8247" name="Line 1129"/>
          <p:cNvSpPr>
            <a:spLocks noChangeShapeType="1"/>
          </p:cNvSpPr>
          <p:nvPr/>
        </p:nvSpPr>
        <p:spPr bwMode="auto">
          <a:xfrm rot="-5400000">
            <a:off x="7889875" y="4357688"/>
            <a:ext cx="0" cy="101600"/>
          </a:xfrm>
          <a:prstGeom prst="line">
            <a:avLst/>
          </a:prstGeom>
          <a:noFill/>
          <a:ln w="12700">
            <a:solidFill>
              <a:schemeClr val="tx1"/>
            </a:solidFill>
            <a:round/>
            <a:headEnd/>
            <a:tailEnd/>
          </a:ln>
        </p:spPr>
        <p:txBody>
          <a:bodyPr wrap="none" anchor="ctr"/>
          <a:lstStyle/>
          <a:p>
            <a:endParaRPr lang="zh-CN" altLang="en-US"/>
          </a:p>
        </p:txBody>
      </p:sp>
      <p:sp>
        <p:nvSpPr>
          <p:cNvPr id="8248" name="Line 1130"/>
          <p:cNvSpPr>
            <a:spLocks noChangeShapeType="1"/>
          </p:cNvSpPr>
          <p:nvPr/>
        </p:nvSpPr>
        <p:spPr bwMode="auto">
          <a:xfrm flipV="1">
            <a:off x="6388100" y="2081213"/>
            <a:ext cx="520700" cy="254000"/>
          </a:xfrm>
          <a:prstGeom prst="line">
            <a:avLst/>
          </a:prstGeom>
          <a:noFill/>
          <a:ln w="12700">
            <a:solidFill>
              <a:schemeClr val="tx1"/>
            </a:solidFill>
            <a:round/>
            <a:headEnd/>
            <a:tailEnd/>
          </a:ln>
        </p:spPr>
        <p:txBody>
          <a:bodyPr wrap="none" anchor="ctr"/>
          <a:lstStyle/>
          <a:p>
            <a:endParaRPr lang="zh-CN" altLang="en-US"/>
          </a:p>
        </p:txBody>
      </p:sp>
      <p:sp>
        <p:nvSpPr>
          <p:cNvPr id="8249" name="Line 1131"/>
          <p:cNvSpPr>
            <a:spLocks noChangeShapeType="1"/>
          </p:cNvSpPr>
          <p:nvPr/>
        </p:nvSpPr>
        <p:spPr bwMode="auto">
          <a:xfrm>
            <a:off x="7451725" y="2062163"/>
            <a:ext cx="552450" cy="254000"/>
          </a:xfrm>
          <a:prstGeom prst="line">
            <a:avLst/>
          </a:prstGeom>
          <a:noFill/>
          <a:ln w="12700">
            <a:solidFill>
              <a:schemeClr val="tx1"/>
            </a:solidFill>
            <a:round/>
            <a:headEnd/>
            <a:tailEnd/>
          </a:ln>
        </p:spPr>
        <p:txBody>
          <a:bodyPr wrap="none" anchor="ctr"/>
          <a:lstStyle/>
          <a:p>
            <a:endParaRPr lang="zh-CN" altLang="en-US"/>
          </a:p>
        </p:txBody>
      </p:sp>
      <p:sp>
        <p:nvSpPr>
          <p:cNvPr id="8250" name="Line 1132"/>
          <p:cNvSpPr>
            <a:spLocks noChangeShapeType="1"/>
          </p:cNvSpPr>
          <p:nvPr/>
        </p:nvSpPr>
        <p:spPr bwMode="auto">
          <a:xfrm flipH="1">
            <a:off x="8042275" y="2473325"/>
            <a:ext cx="273050" cy="833438"/>
          </a:xfrm>
          <a:prstGeom prst="line">
            <a:avLst/>
          </a:prstGeom>
          <a:noFill/>
          <a:ln w="12700">
            <a:solidFill>
              <a:schemeClr val="tx1"/>
            </a:solidFill>
            <a:round/>
            <a:headEnd/>
            <a:tailEnd/>
          </a:ln>
        </p:spPr>
        <p:txBody>
          <a:bodyPr wrap="none" anchor="ctr"/>
          <a:lstStyle/>
          <a:p>
            <a:endParaRPr lang="zh-CN" altLang="en-US"/>
          </a:p>
        </p:txBody>
      </p:sp>
      <p:sp>
        <p:nvSpPr>
          <p:cNvPr id="8251" name="Line 1133"/>
          <p:cNvSpPr>
            <a:spLocks noChangeShapeType="1"/>
          </p:cNvSpPr>
          <p:nvPr/>
        </p:nvSpPr>
        <p:spPr bwMode="auto">
          <a:xfrm>
            <a:off x="7165975" y="2198688"/>
            <a:ext cx="0" cy="528637"/>
          </a:xfrm>
          <a:prstGeom prst="line">
            <a:avLst/>
          </a:prstGeom>
          <a:noFill/>
          <a:ln w="12700">
            <a:solidFill>
              <a:schemeClr val="tx1"/>
            </a:solidFill>
            <a:round/>
            <a:headEnd/>
            <a:tailEnd/>
          </a:ln>
        </p:spPr>
        <p:txBody>
          <a:bodyPr wrap="none" anchor="ctr"/>
          <a:lstStyle/>
          <a:p>
            <a:endParaRPr lang="zh-CN" altLang="en-US"/>
          </a:p>
        </p:txBody>
      </p:sp>
      <p:sp>
        <p:nvSpPr>
          <p:cNvPr id="8252" name="Line 1134"/>
          <p:cNvSpPr>
            <a:spLocks noChangeShapeType="1"/>
          </p:cNvSpPr>
          <p:nvPr/>
        </p:nvSpPr>
        <p:spPr bwMode="auto">
          <a:xfrm>
            <a:off x="7194550" y="2990850"/>
            <a:ext cx="608013" cy="450850"/>
          </a:xfrm>
          <a:prstGeom prst="line">
            <a:avLst/>
          </a:prstGeom>
          <a:noFill/>
          <a:ln w="12700">
            <a:solidFill>
              <a:schemeClr val="tx1"/>
            </a:solidFill>
            <a:round/>
            <a:headEnd/>
            <a:tailEnd/>
          </a:ln>
        </p:spPr>
        <p:txBody>
          <a:bodyPr wrap="none" anchor="ctr"/>
          <a:lstStyle/>
          <a:p>
            <a:endParaRPr lang="zh-CN" altLang="en-US"/>
          </a:p>
        </p:txBody>
      </p:sp>
      <p:sp>
        <p:nvSpPr>
          <p:cNvPr id="8253" name="Line 1135"/>
          <p:cNvSpPr>
            <a:spLocks noChangeShapeType="1"/>
          </p:cNvSpPr>
          <p:nvPr/>
        </p:nvSpPr>
        <p:spPr bwMode="auto">
          <a:xfrm flipH="1">
            <a:off x="7718425" y="3560763"/>
            <a:ext cx="303213" cy="441325"/>
          </a:xfrm>
          <a:prstGeom prst="line">
            <a:avLst/>
          </a:prstGeom>
          <a:noFill/>
          <a:ln w="12700">
            <a:solidFill>
              <a:schemeClr val="tx1"/>
            </a:solidFill>
            <a:round/>
            <a:headEnd/>
            <a:tailEnd/>
          </a:ln>
        </p:spPr>
        <p:txBody>
          <a:bodyPr wrap="none" anchor="ctr"/>
          <a:lstStyle/>
          <a:p>
            <a:endParaRPr lang="zh-CN" altLang="en-US"/>
          </a:p>
        </p:txBody>
      </p:sp>
      <p:sp>
        <p:nvSpPr>
          <p:cNvPr id="8254" name="Line 1136"/>
          <p:cNvSpPr>
            <a:spLocks noChangeShapeType="1"/>
          </p:cNvSpPr>
          <p:nvPr/>
        </p:nvSpPr>
        <p:spPr bwMode="auto">
          <a:xfrm flipH="1">
            <a:off x="7459663" y="2433638"/>
            <a:ext cx="638175" cy="469900"/>
          </a:xfrm>
          <a:prstGeom prst="line">
            <a:avLst/>
          </a:prstGeom>
          <a:noFill/>
          <a:ln w="12700">
            <a:solidFill>
              <a:schemeClr val="tx1"/>
            </a:solidFill>
            <a:round/>
            <a:headEnd/>
            <a:tailEnd/>
          </a:ln>
        </p:spPr>
        <p:txBody>
          <a:bodyPr wrap="none" anchor="ctr"/>
          <a:lstStyle/>
          <a:p>
            <a:endParaRPr lang="zh-CN" altLang="en-US"/>
          </a:p>
        </p:txBody>
      </p:sp>
      <p:sp>
        <p:nvSpPr>
          <p:cNvPr id="8255" name="Line 1137"/>
          <p:cNvSpPr>
            <a:spLocks noChangeShapeType="1"/>
          </p:cNvSpPr>
          <p:nvPr/>
        </p:nvSpPr>
        <p:spPr bwMode="auto">
          <a:xfrm flipH="1">
            <a:off x="7470775" y="1749425"/>
            <a:ext cx="398463" cy="312738"/>
          </a:xfrm>
          <a:prstGeom prst="line">
            <a:avLst/>
          </a:prstGeom>
          <a:noFill/>
          <a:ln w="12700">
            <a:solidFill>
              <a:schemeClr val="tx1"/>
            </a:solidFill>
            <a:round/>
            <a:headEnd/>
            <a:tailEnd/>
          </a:ln>
        </p:spPr>
        <p:txBody>
          <a:bodyPr wrap="none" anchor="ctr"/>
          <a:lstStyle/>
          <a:p>
            <a:endParaRPr lang="zh-CN" altLang="en-US"/>
          </a:p>
        </p:txBody>
      </p:sp>
      <p:sp>
        <p:nvSpPr>
          <p:cNvPr id="8256" name="Line 1138"/>
          <p:cNvSpPr>
            <a:spLocks noChangeShapeType="1"/>
          </p:cNvSpPr>
          <p:nvPr/>
        </p:nvSpPr>
        <p:spPr bwMode="auto">
          <a:xfrm flipH="1">
            <a:off x="8286750" y="1963738"/>
            <a:ext cx="230188" cy="215900"/>
          </a:xfrm>
          <a:prstGeom prst="line">
            <a:avLst/>
          </a:prstGeom>
          <a:noFill/>
          <a:ln w="12700">
            <a:solidFill>
              <a:schemeClr val="tx1"/>
            </a:solidFill>
            <a:round/>
            <a:headEnd/>
            <a:tailEnd/>
          </a:ln>
        </p:spPr>
        <p:txBody>
          <a:bodyPr wrap="none" anchor="ctr"/>
          <a:lstStyle/>
          <a:p>
            <a:endParaRPr lang="zh-CN" altLang="en-US"/>
          </a:p>
        </p:txBody>
      </p:sp>
      <p:grpSp>
        <p:nvGrpSpPr>
          <p:cNvPr id="8257" name="Group 1139"/>
          <p:cNvGrpSpPr>
            <a:grpSpLocks/>
          </p:cNvGrpSpPr>
          <p:nvPr/>
        </p:nvGrpSpPr>
        <p:grpSpPr bwMode="auto">
          <a:xfrm>
            <a:off x="5797550" y="2198688"/>
            <a:ext cx="569913" cy="285750"/>
            <a:chOff x="3600" y="219"/>
            <a:chExt cx="360" cy="175"/>
          </a:xfrm>
        </p:grpSpPr>
        <p:sp>
          <p:nvSpPr>
            <p:cNvPr id="8359" name="Oval 1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360" name="Line 114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361" name="Line 114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362" name="Rectangle 114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363" name="Oval 1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364" name="Group 1145"/>
            <p:cNvGrpSpPr>
              <a:grpSpLocks/>
            </p:cNvGrpSpPr>
            <p:nvPr/>
          </p:nvGrpSpPr>
          <p:grpSpPr bwMode="auto">
            <a:xfrm>
              <a:off x="3686" y="244"/>
              <a:ext cx="177" cy="66"/>
              <a:chOff x="2848" y="848"/>
              <a:chExt cx="140" cy="98"/>
            </a:xfrm>
          </p:grpSpPr>
          <p:sp>
            <p:nvSpPr>
              <p:cNvPr id="8369" name="Line 114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70" name="Line 114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71" name="Line 114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65" name="Group 1149"/>
            <p:cNvGrpSpPr>
              <a:grpSpLocks/>
            </p:cNvGrpSpPr>
            <p:nvPr/>
          </p:nvGrpSpPr>
          <p:grpSpPr bwMode="auto">
            <a:xfrm flipV="1">
              <a:off x="3686" y="243"/>
              <a:ext cx="177" cy="66"/>
              <a:chOff x="2848" y="848"/>
              <a:chExt cx="140" cy="98"/>
            </a:xfrm>
          </p:grpSpPr>
          <p:sp>
            <p:nvSpPr>
              <p:cNvPr id="8366" name="Line 11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67" name="Line 11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68" name="Line 11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58" name="Group 1153"/>
          <p:cNvGrpSpPr>
            <a:grpSpLocks/>
          </p:cNvGrpSpPr>
          <p:nvPr/>
        </p:nvGrpSpPr>
        <p:grpSpPr bwMode="auto">
          <a:xfrm>
            <a:off x="6880225" y="1919288"/>
            <a:ext cx="571500" cy="285750"/>
            <a:chOff x="3600" y="219"/>
            <a:chExt cx="360" cy="175"/>
          </a:xfrm>
        </p:grpSpPr>
        <p:sp>
          <p:nvSpPr>
            <p:cNvPr id="8346" name="Oval 1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347" name="Line 115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348" name="Line 115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349" name="Rectangle 115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350" name="Oval 1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351" name="Group 1159"/>
            <p:cNvGrpSpPr>
              <a:grpSpLocks/>
            </p:cNvGrpSpPr>
            <p:nvPr/>
          </p:nvGrpSpPr>
          <p:grpSpPr bwMode="auto">
            <a:xfrm>
              <a:off x="3686" y="244"/>
              <a:ext cx="177" cy="66"/>
              <a:chOff x="2848" y="848"/>
              <a:chExt cx="140" cy="98"/>
            </a:xfrm>
          </p:grpSpPr>
          <p:sp>
            <p:nvSpPr>
              <p:cNvPr id="8356" name="Line 116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57" name="Line 116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58" name="Line 116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52" name="Group 1163"/>
            <p:cNvGrpSpPr>
              <a:grpSpLocks/>
            </p:cNvGrpSpPr>
            <p:nvPr/>
          </p:nvGrpSpPr>
          <p:grpSpPr bwMode="auto">
            <a:xfrm flipV="1">
              <a:off x="3686" y="243"/>
              <a:ext cx="177" cy="66"/>
              <a:chOff x="2848" y="848"/>
              <a:chExt cx="140" cy="98"/>
            </a:xfrm>
          </p:grpSpPr>
          <p:sp>
            <p:nvSpPr>
              <p:cNvPr id="8353" name="Line 116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54" name="Line 116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55" name="Line 116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59" name="Group 1167"/>
          <p:cNvGrpSpPr>
            <a:grpSpLocks/>
          </p:cNvGrpSpPr>
          <p:nvPr/>
        </p:nvGrpSpPr>
        <p:grpSpPr bwMode="auto">
          <a:xfrm>
            <a:off x="6900863" y="2724150"/>
            <a:ext cx="569912" cy="285750"/>
            <a:chOff x="3600" y="219"/>
            <a:chExt cx="360" cy="175"/>
          </a:xfrm>
        </p:grpSpPr>
        <p:sp>
          <p:nvSpPr>
            <p:cNvPr id="8333" name="Oval 1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334" name="Line 116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335" name="Line 117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336" name="Rectangle 117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337" name="Oval 1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338" name="Group 1173"/>
            <p:cNvGrpSpPr>
              <a:grpSpLocks/>
            </p:cNvGrpSpPr>
            <p:nvPr/>
          </p:nvGrpSpPr>
          <p:grpSpPr bwMode="auto">
            <a:xfrm>
              <a:off x="3686" y="244"/>
              <a:ext cx="177" cy="66"/>
              <a:chOff x="2848" y="848"/>
              <a:chExt cx="140" cy="98"/>
            </a:xfrm>
          </p:grpSpPr>
          <p:sp>
            <p:nvSpPr>
              <p:cNvPr id="8343" name="Line 117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44" name="Line 117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45" name="Line 117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39" name="Group 1177"/>
            <p:cNvGrpSpPr>
              <a:grpSpLocks/>
            </p:cNvGrpSpPr>
            <p:nvPr/>
          </p:nvGrpSpPr>
          <p:grpSpPr bwMode="auto">
            <a:xfrm flipV="1">
              <a:off x="3686" y="243"/>
              <a:ext cx="177" cy="66"/>
              <a:chOff x="2848" y="848"/>
              <a:chExt cx="140" cy="98"/>
            </a:xfrm>
          </p:grpSpPr>
          <p:sp>
            <p:nvSpPr>
              <p:cNvPr id="8340" name="Line 117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41" name="Line 117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42" name="Line 118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60" name="Group 1181"/>
          <p:cNvGrpSpPr>
            <a:grpSpLocks/>
          </p:cNvGrpSpPr>
          <p:nvPr/>
        </p:nvGrpSpPr>
        <p:grpSpPr bwMode="auto">
          <a:xfrm>
            <a:off x="8004175" y="2174875"/>
            <a:ext cx="568325" cy="284163"/>
            <a:chOff x="3600" y="219"/>
            <a:chExt cx="360" cy="175"/>
          </a:xfrm>
        </p:grpSpPr>
        <p:sp>
          <p:nvSpPr>
            <p:cNvPr id="8320" name="Oval 1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321" name="Line 118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322" name="Line 118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323" name="Rectangle 118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324" name="Oval 1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325" name="Group 1187"/>
            <p:cNvGrpSpPr>
              <a:grpSpLocks/>
            </p:cNvGrpSpPr>
            <p:nvPr/>
          </p:nvGrpSpPr>
          <p:grpSpPr bwMode="auto">
            <a:xfrm>
              <a:off x="3686" y="244"/>
              <a:ext cx="177" cy="66"/>
              <a:chOff x="2848" y="848"/>
              <a:chExt cx="140" cy="98"/>
            </a:xfrm>
          </p:grpSpPr>
          <p:sp>
            <p:nvSpPr>
              <p:cNvPr id="8330" name="Line 118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31" name="Line 118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32" name="Line 119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26" name="Group 1191"/>
            <p:cNvGrpSpPr>
              <a:grpSpLocks/>
            </p:cNvGrpSpPr>
            <p:nvPr/>
          </p:nvGrpSpPr>
          <p:grpSpPr bwMode="auto">
            <a:xfrm flipV="1">
              <a:off x="3686" y="243"/>
              <a:ext cx="177" cy="66"/>
              <a:chOff x="2848" y="848"/>
              <a:chExt cx="140" cy="98"/>
            </a:xfrm>
          </p:grpSpPr>
          <p:sp>
            <p:nvSpPr>
              <p:cNvPr id="8327" name="Line 11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28" name="Line 11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29" name="Line 11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61" name="Group 1195"/>
          <p:cNvGrpSpPr>
            <a:grpSpLocks/>
          </p:cNvGrpSpPr>
          <p:nvPr/>
        </p:nvGrpSpPr>
        <p:grpSpPr bwMode="auto">
          <a:xfrm>
            <a:off x="7783513" y="3271838"/>
            <a:ext cx="569912" cy="284162"/>
            <a:chOff x="3600" y="219"/>
            <a:chExt cx="360" cy="175"/>
          </a:xfrm>
        </p:grpSpPr>
        <p:sp>
          <p:nvSpPr>
            <p:cNvPr id="8307" name="Oval 1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308" name="Line 119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309" name="Line 119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310" name="Rectangle 119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311" name="Oval 1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312" name="Group 1201"/>
            <p:cNvGrpSpPr>
              <a:grpSpLocks/>
            </p:cNvGrpSpPr>
            <p:nvPr/>
          </p:nvGrpSpPr>
          <p:grpSpPr bwMode="auto">
            <a:xfrm>
              <a:off x="3686" y="244"/>
              <a:ext cx="177" cy="66"/>
              <a:chOff x="2848" y="848"/>
              <a:chExt cx="140" cy="98"/>
            </a:xfrm>
          </p:grpSpPr>
          <p:sp>
            <p:nvSpPr>
              <p:cNvPr id="8317" name="Line 120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18" name="Line 120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19" name="Line 120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13" name="Group 1205"/>
            <p:cNvGrpSpPr>
              <a:grpSpLocks/>
            </p:cNvGrpSpPr>
            <p:nvPr/>
          </p:nvGrpSpPr>
          <p:grpSpPr bwMode="auto">
            <a:xfrm flipV="1">
              <a:off x="3686" y="243"/>
              <a:ext cx="177" cy="66"/>
              <a:chOff x="2848" y="848"/>
              <a:chExt cx="140" cy="98"/>
            </a:xfrm>
          </p:grpSpPr>
          <p:sp>
            <p:nvSpPr>
              <p:cNvPr id="8314" name="Line 120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15" name="Line 120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16" name="Line 120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62" name="Group 1209"/>
          <p:cNvGrpSpPr>
            <a:grpSpLocks/>
          </p:cNvGrpSpPr>
          <p:nvPr/>
        </p:nvGrpSpPr>
        <p:grpSpPr bwMode="auto">
          <a:xfrm>
            <a:off x="7404100" y="3986213"/>
            <a:ext cx="569913" cy="287337"/>
            <a:chOff x="3600" y="219"/>
            <a:chExt cx="360" cy="175"/>
          </a:xfrm>
        </p:grpSpPr>
        <p:sp>
          <p:nvSpPr>
            <p:cNvPr id="8294" name="Oval 1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295" name="Line 121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296" name="Line 121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297" name="Rectangle 121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298" name="Oval 1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299" name="Group 1215"/>
            <p:cNvGrpSpPr>
              <a:grpSpLocks/>
            </p:cNvGrpSpPr>
            <p:nvPr/>
          </p:nvGrpSpPr>
          <p:grpSpPr bwMode="auto">
            <a:xfrm>
              <a:off x="3686" y="244"/>
              <a:ext cx="177" cy="66"/>
              <a:chOff x="2848" y="848"/>
              <a:chExt cx="140" cy="98"/>
            </a:xfrm>
          </p:grpSpPr>
          <p:sp>
            <p:nvSpPr>
              <p:cNvPr id="8304" name="Line 12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05" name="Line 12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06" name="Line 12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300" name="Group 1219"/>
            <p:cNvGrpSpPr>
              <a:grpSpLocks/>
            </p:cNvGrpSpPr>
            <p:nvPr/>
          </p:nvGrpSpPr>
          <p:grpSpPr bwMode="auto">
            <a:xfrm flipV="1">
              <a:off x="3686" y="243"/>
              <a:ext cx="177" cy="66"/>
              <a:chOff x="2848" y="848"/>
              <a:chExt cx="140" cy="98"/>
            </a:xfrm>
          </p:grpSpPr>
          <p:sp>
            <p:nvSpPr>
              <p:cNvPr id="8301" name="Line 12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302" name="Line 12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303" name="Line 12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63" name="Group 1223"/>
          <p:cNvGrpSpPr>
            <a:grpSpLocks/>
          </p:cNvGrpSpPr>
          <p:nvPr/>
        </p:nvGrpSpPr>
        <p:grpSpPr bwMode="auto">
          <a:xfrm>
            <a:off x="6710363" y="4584700"/>
            <a:ext cx="569912" cy="284163"/>
            <a:chOff x="3600" y="219"/>
            <a:chExt cx="360" cy="175"/>
          </a:xfrm>
        </p:grpSpPr>
        <p:sp>
          <p:nvSpPr>
            <p:cNvPr id="8281" name="Oval 122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282" name="Line 122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283" name="Line 122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284" name="Rectangle 122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285" name="Oval 122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286" name="Group 1229"/>
            <p:cNvGrpSpPr>
              <a:grpSpLocks/>
            </p:cNvGrpSpPr>
            <p:nvPr/>
          </p:nvGrpSpPr>
          <p:grpSpPr bwMode="auto">
            <a:xfrm>
              <a:off x="3686" y="244"/>
              <a:ext cx="177" cy="66"/>
              <a:chOff x="2848" y="848"/>
              <a:chExt cx="140" cy="98"/>
            </a:xfrm>
          </p:grpSpPr>
          <p:sp>
            <p:nvSpPr>
              <p:cNvPr id="8291" name="Line 123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292" name="Line 123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293" name="Line 123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287" name="Group 1233"/>
            <p:cNvGrpSpPr>
              <a:grpSpLocks/>
            </p:cNvGrpSpPr>
            <p:nvPr/>
          </p:nvGrpSpPr>
          <p:grpSpPr bwMode="auto">
            <a:xfrm flipV="1">
              <a:off x="3686" y="243"/>
              <a:ext cx="177" cy="66"/>
              <a:chOff x="2848" y="848"/>
              <a:chExt cx="140" cy="98"/>
            </a:xfrm>
          </p:grpSpPr>
          <p:sp>
            <p:nvSpPr>
              <p:cNvPr id="8288" name="Line 123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289" name="Line 123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290" name="Line 123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8264" name="Group 1237"/>
          <p:cNvGrpSpPr>
            <a:grpSpLocks/>
          </p:cNvGrpSpPr>
          <p:nvPr/>
        </p:nvGrpSpPr>
        <p:grpSpPr bwMode="auto">
          <a:xfrm>
            <a:off x="5797550" y="4124325"/>
            <a:ext cx="569913" cy="284163"/>
            <a:chOff x="3600" y="219"/>
            <a:chExt cx="360" cy="175"/>
          </a:xfrm>
        </p:grpSpPr>
        <p:sp>
          <p:nvSpPr>
            <p:cNvPr id="8268" name="Oval 123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8269" name="Line 123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8270" name="Line 124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8271" name="Rectangle 124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8272" name="Oval 124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8273" name="Group 1243"/>
            <p:cNvGrpSpPr>
              <a:grpSpLocks/>
            </p:cNvGrpSpPr>
            <p:nvPr/>
          </p:nvGrpSpPr>
          <p:grpSpPr bwMode="auto">
            <a:xfrm>
              <a:off x="3686" y="244"/>
              <a:ext cx="177" cy="66"/>
              <a:chOff x="2848" y="848"/>
              <a:chExt cx="140" cy="98"/>
            </a:xfrm>
          </p:grpSpPr>
          <p:sp>
            <p:nvSpPr>
              <p:cNvPr id="8278" name="Line 124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279" name="Line 124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280" name="Line 124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8274" name="Group 1247"/>
            <p:cNvGrpSpPr>
              <a:grpSpLocks/>
            </p:cNvGrpSpPr>
            <p:nvPr/>
          </p:nvGrpSpPr>
          <p:grpSpPr bwMode="auto">
            <a:xfrm flipV="1">
              <a:off x="3686" y="243"/>
              <a:ext cx="177" cy="66"/>
              <a:chOff x="2848" y="848"/>
              <a:chExt cx="140" cy="98"/>
            </a:xfrm>
          </p:grpSpPr>
          <p:sp>
            <p:nvSpPr>
              <p:cNvPr id="8275" name="Line 12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8276" name="Line 12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8277" name="Line 12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8265" name="Freeform 1251"/>
          <p:cNvSpPr>
            <a:spLocks/>
          </p:cNvSpPr>
          <p:nvPr/>
        </p:nvSpPr>
        <p:spPr bwMode="auto">
          <a:xfrm>
            <a:off x="5124450" y="1933575"/>
            <a:ext cx="3038475" cy="3114675"/>
          </a:xfrm>
          <a:custGeom>
            <a:avLst/>
            <a:gdLst>
              <a:gd name="T0" fmla="*/ 0 w 1914"/>
              <a:gd name="T1" fmla="*/ 0 h 1962"/>
              <a:gd name="T2" fmla="*/ 2147483647 w 1914"/>
              <a:gd name="T3" fmla="*/ 2147483647 h 1962"/>
              <a:gd name="T4" fmla="*/ 2147483647 w 1914"/>
              <a:gd name="T5" fmla="*/ 2147483647 h 1962"/>
              <a:gd name="T6" fmla="*/ 2147483647 w 1914"/>
              <a:gd name="T7" fmla="*/ 2147483647 h 1962"/>
              <a:gd name="T8" fmla="*/ 2147483647 w 1914"/>
              <a:gd name="T9" fmla="*/ 2147483647 h 1962"/>
              <a:gd name="T10" fmla="*/ 2147483647 w 1914"/>
              <a:gd name="T11" fmla="*/ 2147483647 h 1962"/>
              <a:gd name="T12" fmla="*/ 2147483647 w 1914"/>
              <a:gd name="T13" fmla="*/ 2147483647 h 1962"/>
              <a:gd name="T14" fmla="*/ 2147483647 w 1914"/>
              <a:gd name="T15" fmla="*/ 2147483647 h 1962"/>
              <a:gd name="T16" fmla="*/ 2147483647 w 1914"/>
              <a:gd name="T17" fmla="*/ 2147483647 h 1962"/>
              <a:gd name="T18" fmla="*/ 2147483647 w 1914"/>
              <a:gd name="T19" fmla="*/ 2147483647 h 1962"/>
              <a:gd name="T20" fmla="*/ 2147483647 w 1914"/>
              <a:gd name="T21" fmla="*/ 2147483647 h 19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4"/>
              <a:gd name="T34" fmla="*/ 0 h 1962"/>
              <a:gd name="T35" fmla="*/ 1914 w 1914"/>
              <a:gd name="T36" fmla="*/ 1962 h 19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4" h="1962">
                <a:moveTo>
                  <a:pt x="0" y="0"/>
                </a:moveTo>
                <a:lnTo>
                  <a:pt x="258" y="12"/>
                </a:lnTo>
                <a:lnTo>
                  <a:pt x="426" y="198"/>
                </a:lnTo>
                <a:lnTo>
                  <a:pt x="768" y="204"/>
                </a:lnTo>
                <a:lnTo>
                  <a:pt x="1086" y="48"/>
                </a:lnTo>
                <a:lnTo>
                  <a:pt x="1326" y="48"/>
                </a:lnTo>
                <a:lnTo>
                  <a:pt x="1326" y="588"/>
                </a:lnTo>
                <a:lnTo>
                  <a:pt x="1890" y="990"/>
                </a:lnTo>
                <a:lnTo>
                  <a:pt x="1662" y="1320"/>
                </a:lnTo>
                <a:lnTo>
                  <a:pt x="1662" y="1944"/>
                </a:lnTo>
                <a:lnTo>
                  <a:pt x="1914" y="1962"/>
                </a:lnTo>
              </a:path>
            </a:pathLst>
          </a:custGeom>
          <a:noFill/>
          <a:ln w="57150">
            <a:solidFill>
              <a:schemeClr val="accent2"/>
            </a:solidFill>
            <a:round/>
            <a:headEnd type="triangle" w="med" len="med"/>
            <a:tailEnd type="triangle" w="med" len="med"/>
          </a:ln>
        </p:spPr>
        <p:txBody>
          <a:bodyPr wrap="none" anchor="ctr"/>
          <a:lstStyle/>
          <a:p>
            <a:endParaRPr lang="zh-CN" altLang="en-US">
              <a:ea typeface="宋体" pitchFamily="2" charset="-122"/>
            </a:endParaRPr>
          </a:p>
        </p:txBody>
      </p:sp>
      <p:sp>
        <p:nvSpPr>
          <p:cNvPr id="8266" name="Freeform 1254"/>
          <p:cNvSpPr>
            <a:spLocks/>
          </p:cNvSpPr>
          <p:nvPr/>
        </p:nvSpPr>
        <p:spPr bwMode="auto">
          <a:xfrm>
            <a:off x="5991225" y="2152650"/>
            <a:ext cx="1924050" cy="2990850"/>
          </a:xfrm>
          <a:custGeom>
            <a:avLst/>
            <a:gdLst>
              <a:gd name="T0" fmla="*/ 0 w 1212"/>
              <a:gd name="T1" fmla="*/ 2147483647 h 1884"/>
              <a:gd name="T2" fmla="*/ 0 w 1212"/>
              <a:gd name="T3" fmla="*/ 2147483647 h 1884"/>
              <a:gd name="T4" fmla="*/ 2147483647 w 1212"/>
              <a:gd name="T5" fmla="*/ 2147483647 h 1884"/>
              <a:gd name="T6" fmla="*/ 2147483647 w 1212"/>
              <a:gd name="T7" fmla="*/ 0 h 1884"/>
              <a:gd name="T8" fmla="*/ 2147483647 w 1212"/>
              <a:gd name="T9" fmla="*/ 0 h 1884"/>
              <a:gd name="T10" fmla="*/ 2147483647 w 1212"/>
              <a:gd name="T11" fmla="*/ 2147483647 h 1884"/>
              <a:gd name="T12" fmla="*/ 2147483647 w 1212"/>
              <a:gd name="T13" fmla="*/ 2147483647 h 1884"/>
              <a:gd name="T14" fmla="*/ 2147483647 w 1212"/>
              <a:gd name="T15" fmla="*/ 2147483647 h 1884"/>
              <a:gd name="T16" fmla="*/ 2147483647 w 1212"/>
              <a:gd name="T17" fmla="*/ 2147483647 h 18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12"/>
              <a:gd name="T28" fmla="*/ 0 h 1884"/>
              <a:gd name="T29" fmla="*/ 1212 w 1212"/>
              <a:gd name="T30" fmla="*/ 1884 h 18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12" h="1884">
                <a:moveTo>
                  <a:pt x="0" y="702"/>
                </a:moveTo>
                <a:lnTo>
                  <a:pt x="0" y="228"/>
                </a:lnTo>
                <a:lnTo>
                  <a:pt x="156" y="228"/>
                </a:lnTo>
                <a:lnTo>
                  <a:pt x="612" y="0"/>
                </a:lnTo>
                <a:lnTo>
                  <a:pt x="714" y="0"/>
                </a:lnTo>
                <a:lnTo>
                  <a:pt x="714" y="558"/>
                </a:lnTo>
                <a:lnTo>
                  <a:pt x="1212" y="912"/>
                </a:lnTo>
                <a:lnTo>
                  <a:pt x="720" y="1668"/>
                </a:lnTo>
                <a:lnTo>
                  <a:pt x="720" y="1884"/>
                </a:lnTo>
              </a:path>
            </a:pathLst>
          </a:custGeom>
          <a:noFill/>
          <a:ln w="57150">
            <a:solidFill>
              <a:srgbClr val="FF0000"/>
            </a:solidFill>
            <a:round/>
            <a:headEnd type="triangle" w="med" len="med"/>
            <a:tailEnd type="triangle" w="med" len="med"/>
          </a:ln>
        </p:spPr>
        <p:txBody>
          <a:bodyPr wrap="none" anchor="ctr"/>
          <a:lstStyle/>
          <a:p>
            <a:endParaRPr lang="zh-CN" altLang="en-US">
              <a:ea typeface="宋体" pitchFamily="2" charset="-122"/>
            </a:endParaRPr>
          </a:p>
        </p:txBody>
      </p:sp>
      <p:sp>
        <p:nvSpPr>
          <p:cNvPr id="8267" name="Line 1256"/>
          <p:cNvSpPr>
            <a:spLocks noChangeShapeType="1"/>
          </p:cNvSpPr>
          <p:nvPr/>
        </p:nvSpPr>
        <p:spPr bwMode="auto">
          <a:xfrm>
            <a:off x="6080125" y="4416425"/>
            <a:ext cx="1588" cy="252413"/>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49155" name="Slide Number Placeholder 6"/>
          <p:cNvSpPr>
            <a:spLocks noGrp="1"/>
          </p:cNvSpPr>
          <p:nvPr>
            <p:ph type="sldNum" sz="quarter" idx="12"/>
          </p:nvPr>
        </p:nvSpPr>
        <p:spPr>
          <a:noFill/>
        </p:spPr>
        <p:txBody>
          <a:bodyPr/>
          <a:lstStyle/>
          <a:p>
            <a:r>
              <a:rPr lang="en-US" altLang="zh-CN"/>
              <a:t>1-</a:t>
            </a:r>
            <a:fld id="{B26ACF9C-E30A-41C2-9C45-87D049304AAA}" type="slidenum">
              <a:rPr lang="en-US" altLang="zh-CN" smtClean="0"/>
              <a:pPr/>
              <a:t>24</a:t>
            </a:fld>
            <a:endParaRPr lang="en-US" altLang="zh-CN"/>
          </a:p>
        </p:txBody>
      </p:sp>
      <p:sp>
        <p:nvSpPr>
          <p:cNvPr id="49156" name="Rectangle 2"/>
          <p:cNvSpPr>
            <a:spLocks noGrp="1" noChangeArrowheads="1"/>
          </p:cNvSpPr>
          <p:nvPr>
            <p:ph type="title"/>
          </p:nvPr>
        </p:nvSpPr>
        <p:spPr/>
        <p:txBody>
          <a:bodyPr/>
          <a:lstStyle/>
          <a:p>
            <a:r>
              <a:rPr lang="en-US" altLang="zh-CN" sz="3600" dirty="0">
                <a:latin typeface="Arial Unicode MS" pitchFamily="34" charset="-122"/>
                <a:ea typeface="Arial Unicode MS" pitchFamily="34" charset="-122"/>
                <a:cs typeface="Arial Unicode MS" pitchFamily="34" charset="-122"/>
              </a:rPr>
              <a:t>Network Core: Circuit Switching </a:t>
            </a:r>
            <a:r>
              <a:rPr lang="zh-CN" altLang="en-US" sz="3600" dirty="0">
                <a:latin typeface="Arial Unicode MS" pitchFamily="34" charset="-122"/>
                <a:ea typeface="Arial Unicode MS" pitchFamily="34" charset="-122"/>
                <a:cs typeface="Arial Unicode MS" pitchFamily="34" charset="-122"/>
              </a:rPr>
              <a:t>电路交换</a:t>
            </a:r>
            <a:endParaRPr lang="en-US" altLang="zh-CN" dirty="0">
              <a:latin typeface="Arial Unicode MS" pitchFamily="34" charset="-122"/>
              <a:ea typeface="Arial Unicode MS" pitchFamily="34" charset="-122"/>
              <a:cs typeface="Arial Unicode MS" pitchFamily="34" charset="-122"/>
            </a:endParaRPr>
          </a:p>
        </p:txBody>
      </p:sp>
      <p:sp>
        <p:nvSpPr>
          <p:cNvPr id="49157" name="Rectangle 3"/>
          <p:cNvSpPr>
            <a:spLocks noGrp="1" noChangeArrowheads="1"/>
          </p:cNvSpPr>
          <p:nvPr>
            <p:ph type="body" sz="half" idx="1"/>
          </p:nvPr>
        </p:nvSpPr>
        <p:spPr>
          <a:xfrm>
            <a:off x="533400" y="1371600"/>
            <a:ext cx="4038600" cy="4648200"/>
          </a:xfrm>
        </p:spPr>
        <p:txBody>
          <a:bodyPr/>
          <a:lstStyle/>
          <a:p>
            <a:pPr>
              <a:buFont typeface="Wingdings" pitchFamily="2" charset="2"/>
              <a:buNone/>
            </a:pPr>
            <a:r>
              <a:rPr lang="en-US" altLang="zh-CN">
                <a:ea typeface="宋体" pitchFamily="2" charset="-122"/>
              </a:rPr>
              <a:t>network resources (e.g., bandwidth) </a:t>
            </a:r>
            <a:r>
              <a:rPr lang="en-US" altLang="zh-CN">
                <a:solidFill>
                  <a:srgbClr val="FF0000"/>
                </a:solidFill>
                <a:ea typeface="宋体" pitchFamily="2" charset="-122"/>
              </a:rPr>
              <a:t>divided into “pieces”</a:t>
            </a:r>
            <a:endParaRPr lang="en-US" altLang="zh-CN" sz="2400">
              <a:solidFill>
                <a:srgbClr val="FF0000"/>
              </a:solidFill>
              <a:ea typeface="宋体" pitchFamily="2" charset="-122"/>
            </a:endParaRPr>
          </a:p>
          <a:p>
            <a:r>
              <a:rPr lang="en-US" altLang="zh-CN" sz="2400">
                <a:ea typeface="宋体" pitchFamily="2" charset="-122"/>
              </a:rPr>
              <a:t>pieces allocated to calls</a:t>
            </a:r>
          </a:p>
          <a:p>
            <a:r>
              <a:rPr lang="en-US" altLang="zh-CN" sz="2400">
                <a:ea typeface="宋体" pitchFamily="2" charset="-122"/>
              </a:rPr>
              <a:t>resource piece </a:t>
            </a:r>
            <a:r>
              <a:rPr lang="en-US" altLang="zh-CN" sz="2400" i="1">
                <a:solidFill>
                  <a:srgbClr val="FF0000"/>
                </a:solidFill>
                <a:ea typeface="宋体" pitchFamily="2" charset="-122"/>
              </a:rPr>
              <a:t>idle</a:t>
            </a:r>
            <a:r>
              <a:rPr lang="en-US" altLang="zh-CN" sz="2400">
                <a:ea typeface="宋体" pitchFamily="2" charset="-122"/>
              </a:rPr>
              <a:t> if not used by owning call </a:t>
            </a:r>
            <a:r>
              <a:rPr lang="en-US" altLang="zh-CN" sz="2400" i="1">
                <a:ea typeface="宋体" pitchFamily="2" charset="-122"/>
              </a:rPr>
              <a:t>(no sharing)</a:t>
            </a:r>
            <a:endParaRPr lang="en-US" altLang="zh-CN" sz="2400">
              <a:ea typeface="宋体" pitchFamily="2" charset="-122"/>
            </a:endParaRPr>
          </a:p>
        </p:txBody>
      </p:sp>
      <p:sp>
        <p:nvSpPr>
          <p:cNvPr id="49158" name="Rectangle 7"/>
          <p:cNvSpPr>
            <a:spLocks noChangeArrowheads="1"/>
          </p:cNvSpPr>
          <p:nvPr/>
        </p:nvSpPr>
        <p:spPr bwMode="auto">
          <a:xfrm>
            <a:off x="4606925" y="1485900"/>
            <a:ext cx="4038600" cy="4648200"/>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Char char="q"/>
            </a:pPr>
            <a:r>
              <a:rPr lang="en-US" altLang="zh-CN" dirty="0" err="1">
                <a:latin typeface="Comic Sans MS" pitchFamily="66" charset="0"/>
                <a:ea typeface="宋体" pitchFamily="2" charset="-122"/>
              </a:rPr>
              <a:t>Mutiplexing</a:t>
            </a:r>
            <a:r>
              <a:rPr lang="en-US" altLang="zh-CN" dirty="0">
                <a:latin typeface="Comic Sans MS" pitchFamily="66" charset="0"/>
                <a:ea typeface="宋体" pitchFamily="2" charset="-122"/>
              </a:rPr>
              <a:t> </a:t>
            </a:r>
            <a:r>
              <a:rPr lang="zh-CN" altLang="en-US" dirty="0">
                <a:latin typeface="Comic Sans MS" pitchFamily="66" charset="0"/>
                <a:ea typeface="宋体" pitchFamily="2" charset="-122"/>
              </a:rPr>
              <a:t>多路复用</a:t>
            </a:r>
            <a:endParaRPr lang="en-US" altLang="zh-CN" dirty="0">
              <a:latin typeface="Comic Sans MS" pitchFamily="66" charset="0"/>
              <a:ea typeface="宋体" pitchFamily="2" charset="-122"/>
            </a:endParaRPr>
          </a:p>
          <a:p>
            <a:pPr marL="800100" lvl="1" indent="-342900">
              <a:spcBef>
                <a:spcPct val="20000"/>
              </a:spcBef>
              <a:buClr>
                <a:schemeClr val="accent2"/>
              </a:buClr>
              <a:buSzPct val="85000"/>
              <a:buFont typeface="Wingdings" pitchFamily="2" charset="2"/>
              <a:buChar char="q"/>
            </a:pPr>
            <a:r>
              <a:rPr lang="en-US" altLang="zh-CN" dirty="0">
                <a:latin typeface="Comic Sans MS" pitchFamily="66" charset="0"/>
                <a:ea typeface="宋体" pitchFamily="2" charset="-122"/>
              </a:rPr>
              <a:t>dividing link bandwidth into “pieces”</a:t>
            </a:r>
          </a:p>
          <a:p>
            <a:pPr marL="742950" lvl="1" indent="-285750">
              <a:spcBef>
                <a:spcPct val="20000"/>
              </a:spcBef>
              <a:buClr>
                <a:schemeClr val="accent2"/>
              </a:buClr>
              <a:buSzPct val="75000"/>
              <a:buFont typeface="Wingdings" pitchFamily="2" charset="2"/>
              <a:buChar char="v"/>
            </a:pPr>
            <a:r>
              <a:rPr lang="en-US" altLang="zh-CN" dirty="0">
                <a:latin typeface="Comic Sans MS" pitchFamily="66" charset="0"/>
                <a:ea typeface="宋体" pitchFamily="2" charset="-122"/>
              </a:rPr>
              <a:t>frequency division</a:t>
            </a:r>
            <a:r>
              <a:rPr lang="zh-CN" altLang="en-US" dirty="0">
                <a:latin typeface="Comic Sans MS" pitchFamily="66" charset="0"/>
                <a:ea typeface="宋体" pitchFamily="2" charset="-122"/>
              </a:rPr>
              <a:t>频分复用</a:t>
            </a:r>
            <a:endParaRPr lang="en-US" altLang="zh-CN" dirty="0">
              <a:latin typeface="Comic Sans MS" pitchFamily="66" charset="0"/>
              <a:ea typeface="宋体" pitchFamily="2" charset="-122"/>
            </a:endParaRPr>
          </a:p>
          <a:p>
            <a:pPr marL="742950" lvl="1" indent="-285750">
              <a:spcBef>
                <a:spcPct val="20000"/>
              </a:spcBef>
              <a:buClr>
                <a:schemeClr val="accent2"/>
              </a:buClr>
              <a:buSzPct val="75000"/>
              <a:buFont typeface="Wingdings" pitchFamily="2" charset="2"/>
              <a:buChar char="v"/>
            </a:pPr>
            <a:r>
              <a:rPr lang="en-US" altLang="zh-CN" dirty="0">
                <a:latin typeface="Comic Sans MS" pitchFamily="66" charset="0"/>
                <a:ea typeface="宋体" pitchFamily="2" charset="-122"/>
              </a:rPr>
              <a:t>time division</a:t>
            </a:r>
            <a:r>
              <a:rPr lang="zh-CN" altLang="en-US" dirty="0">
                <a:latin typeface="Comic Sans MS" pitchFamily="66" charset="0"/>
                <a:ea typeface="宋体" pitchFamily="2" charset="-122"/>
              </a:rPr>
              <a:t>时分复用</a:t>
            </a:r>
            <a:endParaRPr lang="en-US" altLang="zh-CN" dirty="0">
              <a:latin typeface="Comic Sans MS" pitchFamily="66" charset="0"/>
              <a:ea typeface="宋体" pitchFamily="2" charset="-122"/>
            </a:endParaRPr>
          </a:p>
          <a:p>
            <a:pPr marL="742950" lvl="1" indent="-285750">
              <a:spcBef>
                <a:spcPct val="20000"/>
              </a:spcBef>
              <a:buClr>
                <a:schemeClr val="accent2"/>
              </a:buClr>
              <a:buSzPct val="75000"/>
            </a:pPr>
            <a:endParaRPr lang="en-US" altLang="zh-CN" sz="2000" dirty="0">
              <a:latin typeface="Comic Sans MS" pitchFamily="66" charset="0"/>
              <a:ea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315913" y="228600"/>
            <a:ext cx="8159750" cy="1143000"/>
          </a:xfrm>
        </p:spPr>
        <p:txBody>
          <a:bodyPr/>
          <a:lstStyle/>
          <a:p>
            <a:r>
              <a:rPr lang="en-US" altLang="zh-CN">
                <a:ea typeface="宋体" pitchFamily="2" charset="-122"/>
              </a:rPr>
              <a:t>Circuit Switching: FDM and TDM</a:t>
            </a:r>
            <a:br>
              <a:rPr lang="fr-FR" altLang="zh-CN">
                <a:ea typeface="宋体" pitchFamily="2" charset="-122"/>
              </a:rPr>
            </a:br>
            <a:endParaRPr lang="zh-CN" altLang="en-US">
              <a:ea typeface="宋体" pitchFamily="2" charset="-122"/>
            </a:endParaRPr>
          </a:p>
        </p:txBody>
      </p:sp>
      <p:sp>
        <p:nvSpPr>
          <p:cNvPr id="50179" name="内容占位符 2"/>
          <p:cNvSpPr>
            <a:spLocks noGrp="1"/>
          </p:cNvSpPr>
          <p:nvPr>
            <p:ph idx="1"/>
          </p:nvPr>
        </p:nvSpPr>
        <p:spPr>
          <a:xfrm>
            <a:off x="533400" y="958850"/>
            <a:ext cx="7772400" cy="5289550"/>
          </a:xfrm>
        </p:spPr>
        <p:txBody>
          <a:bodyPr/>
          <a:lstStyle/>
          <a:p>
            <a:r>
              <a:rPr lang="en-US" altLang="zh-CN">
                <a:ea typeface="宋体" pitchFamily="2" charset="-122"/>
              </a:rPr>
              <a:t>FDM</a:t>
            </a:r>
            <a:endParaRPr lang="zh-CN" altLang="en-US">
              <a:ea typeface="宋体" pitchFamily="2" charset="-122"/>
            </a:endParaRPr>
          </a:p>
        </p:txBody>
      </p:sp>
      <p:sp>
        <p:nvSpPr>
          <p:cNvPr id="50180"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50181" name="灯片编号占位符 4"/>
          <p:cNvSpPr>
            <a:spLocks noGrp="1"/>
          </p:cNvSpPr>
          <p:nvPr>
            <p:ph type="sldNum" sz="quarter" idx="12"/>
          </p:nvPr>
        </p:nvSpPr>
        <p:spPr>
          <a:noFill/>
        </p:spPr>
        <p:txBody>
          <a:bodyPr/>
          <a:lstStyle/>
          <a:p>
            <a:r>
              <a:rPr lang="en-US" altLang="zh-CN"/>
              <a:t>1-</a:t>
            </a:r>
            <a:fld id="{ACB09917-668C-40E3-8361-D3BCBF42451B}" type="slidenum">
              <a:rPr lang="en-US" altLang="zh-CN" smtClean="0"/>
              <a:pPr/>
              <a:t>25</a:t>
            </a:fld>
            <a:endParaRPr lang="en-US" altLang="zh-CN"/>
          </a:p>
        </p:txBody>
      </p:sp>
      <p:grpSp>
        <p:nvGrpSpPr>
          <p:cNvPr id="6" name="Group 3"/>
          <p:cNvGrpSpPr>
            <a:grpSpLocks/>
          </p:cNvGrpSpPr>
          <p:nvPr/>
        </p:nvGrpSpPr>
        <p:grpSpPr bwMode="auto">
          <a:xfrm>
            <a:off x="730250" y="2197100"/>
            <a:ext cx="6902450" cy="2801938"/>
            <a:chOff x="500" y="1392"/>
            <a:chExt cx="4348" cy="1765"/>
          </a:xfrm>
        </p:grpSpPr>
        <p:sp>
          <p:nvSpPr>
            <p:cNvPr id="50275" name="Text Box 4"/>
            <p:cNvSpPr txBox="1">
              <a:spLocks noChangeArrowheads="1"/>
            </p:cNvSpPr>
            <p:nvPr/>
          </p:nvSpPr>
          <p:spPr bwMode="auto">
            <a:xfrm>
              <a:off x="500" y="2866"/>
              <a:ext cx="853" cy="291"/>
            </a:xfrm>
            <a:prstGeom prst="rect">
              <a:avLst/>
            </a:prstGeom>
            <a:noFill/>
            <a:ln w="9525">
              <a:noFill/>
              <a:miter lim="800000"/>
              <a:headEnd/>
              <a:tailEnd/>
            </a:ln>
          </p:spPr>
          <p:txBody>
            <a:bodyPr>
              <a:spAutoFit/>
            </a:bodyPr>
            <a:lstStyle/>
            <a:p>
              <a:pPr eaLnBrk="1" hangingPunct="1"/>
              <a:r>
                <a:rPr lang="en-US" altLang="zh-CN">
                  <a:latin typeface="Arial" charset="0"/>
                  <a:ea typeface="宋体" pitchFamily="2" charset="-122"/>
                </a:rPr>
                <a:t>TDM</a:t>
              </a:r>
              <a:endParaRPr lang="fr-FR" altLang="zh-CN">
                <a:latin typeface="Arial" charset="0"/>
                <a:ea typeface="宋体" pitchFamily="2" charset="-122"/>
              </a:endParaRPr>
            </a:p>
          </p:txBody>
        </p:sp>
        <p:grpSp>
          <p:nvGrpSpPr>
            <p:cNvPr id="50276" name="Group 5"/>
            <p:cNvGrpSpPr>
              <a:grpSpLocks/>
            </p:cNvGrpSpPr>
            <p:nvPr/>
          </p:nvGrpSpPr>
          <p:grpSpPr bwMode="auto">
            <a:xfrm>
              <a:off x="720" y="1392"/>
              <a:ext cx="4128" cy="1151"/>
              <a:chOff x="720" y="1392"/>
              <a:chExt cx="4128" cy="1151"/>
            </a:xfrm>
          </p:grpSpPr>
          <p:sp>
            <p:nvSpPr>
              <p:cNvPr id="50277" name="Line 6"/>
              <p:cNvSpPr>
                <a:spLocks noChangeShapeType="1"/>
              </p:cNvSpPr>
              <p:nvPr/>
            </p:nvSpPr>
            <p:spPr bwMode="auto">
              <a:xfrm flipV="1">
                <a:off x="1728" y="1392"/>
                <a:ext cx="0" cy="816"/>
              </a:xfrm>
              <a:prstGeom prst="line">
                <a:avLst/>
              </a:prstGeom>
              <a:noFill/>
              <a:ln w="38100">
                <a:solidFill>
                  <a:schemeClr val="tx1"/>
                </a:solidFill>
                <a:round/>
                <a:headEnd/>
                <a:tailEnd type="triangle" w="med" len="med"/>
              </a:ln>
            </p:spPr>
            <p:txBody>
              <a:bodyPr/>
              <a:lstStyle/>
              <a:p>
                <a:endParaRPr lang="zh-CN" altLang="en-US"/>
              </a:p>
            </p:txBody>
          </p:sp>
          <p:sp>
            <p:nvSpPr>
              <p:cNvPr id="50278" name="Text Box 7"/>
              <p:cNvSpPr txBox="1">
                <a:spLocks noChangeArrowheads="1"/>
              </p:cNvSpPr>
              <p:nvPr/>
            </p:nvSpPr>
            <p:spPr bwMode="auto">
              <a:xfrm>
                <a:off x="720" y="1680"/>
                <a:ext cx="960"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frequency</a:t>
                </a:r>
                <a:endParaRPr lang="fr-FR" altLang="zh-CN">
                  <a:latin typeface="Arial" charset="0"/>
                  <a:ea typeface="宋体" pitchFamily="2" charset="-122"/>
                </a:endParaRPr>
              </a:p>
            </p:txBody>
          </p:sp>
          <p:sp>
            <p:nvSpPr>
              <p:cNvPr id="50279" name="Line 8"/>
              <p:cNvSpPr>
                <a:spLocks noChangeShapeType="1"/>
              </p:cNvSpPr>
              <p:nvPr/>
            </p:nvSpPr>
            <p:spPr bwMode="auto">
              <a:xfrm>
                <a:off x="1728" y="2208"/>
                <a:ext cx="3120" cy="0"/>
              </a:xfrm>
              <a:prstGeom prst="line">
                <a:avLst/>
              </a:prstGeom>
              <a:noFill/>
              <a:ln w="38100">
                <a:solidFill>
                  <a:schemeClr val="tx1"/>
                </a:solidFill>
                <a:round/>
                <a:headEnd/>
                <a:tailEnd type="triangle" w="med" len="med"/>
              </a:ln>
            </p:spPr>
            <p:txBody>
              <a:bodyPr/>
              <a:lstStyle/>
              <a:p>
                <a:endParaRPr lang="zh-CN" altLang="en-US"/>
              </a:p>
            </p:txBody>
          </p:sp>
          <p:sp>
            <p:nvSpPr>
              <p:cNvPr id="50280" name="Text Box 9"/>
              <p:cNvSpPr txBox="1">
                <a:spLocks noChangeArrowheads="1"/>
              </p:cNvSpPr>
              <p:nvPr/>
            </p:nvSpPr>
            <p:spPr bwMode="auto">
              <a:xfrm>
                <a:off x="3048" y="2255"/>
                <a:ext cx="479"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time</a:t>
                </a:r>
                <a:endParaRPr lang="fr-FR" altLang="zh-CN">
                  <a:latin typeface="Arial" charset="0"/>
                  <a:ea typeface="宋体" pitchFamily="2" charset="-122"/>
                </a:endParaRPr>
              </a:p>
            </p:txBody>
          </p:sp>
          <p:sp>
            <p:nvSpPr>
              <p:cNvPr id="50281" name="Rectangle 10"/>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grpSp>
      </p:grpSp>
      <p:sp>
        <p:nvSpPr>
          <p:cNvPr id="15" name="Rectangle 11"/>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6" name="Rectangle 12"/>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 name="Rectangle 13"/>
          <p:cNvSpPr>
            <a:spLocks noChangeArrowheads="1"/>
          </p:cNvSpPr>
          <p:nvPr/>
        </p:nvSpPr>
        <p:spPr bwMode="auto">
          <a:xfrm>
            <a:off x="2857500" y="2936875"/>
            <a:ext cx="4572000" cy="228600"/>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8" name="Rectangle 14"/>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grpSp>
        <p:nvGrpSpPr>
          <p:cNvPr id="9" name="Group 22"/>
          <p:cNvGrpSpPr>
            <a:grpSpLocks/>
          </p:cNvGrpSpPr>
          <p:nvPr/>
        </p:nvGrpSpPr>
        <p:grpSpPr bwMode="auto">
          <a:xfrm>
            <a:off x="2743200" y="5029200"/>
            <a:ext cx="3886200" cy="914400"/>
            <a:chOff x="1776" y="3168"/>
            <a:chExt cx="2448" cy="576"/>
          </a:xfrm>
        </p:grpSpPr>
        <p:sp>
          <p:nvSpPr>
            <p:cNvPr id="50270" name="Rectangle 23"/>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71" name="Rectangle 24"/>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72" name="Rectangle 25"/>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73" name="Rectangle 26"/>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74" name="Rectangle 27"/>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19" name="Group 28"/>
          <p:cNvGrpSpPr>
            <a:grpSpLocks/>
          </p:cNvGrpSpPr>
          <p:nvPr/>
        </p:nvGrpSpPr>
        <p:grpSpPr bwMode="auto">
          <a:xfrm>
            <a:off x="2971800" y="5029200"/>
            <a:ext cx="3886200" cy="914400"/>
            <a:chOff x="1920" y="3168"/>
            <a:chExt cx="2448" cy="576"/>
          </a:xfrm>
        </p:grpSpPr>
        <p:sp>
          <p:nvSpPr>
            <p:cNvPr id="50265" name="Rectangle 29"/>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6" name="Rectangle 30"/>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7" name="Rectangle 31"/>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8" name="Rectangle 32"/>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9" name="Rectangle 33"/>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25" name="Group 34"/>
          <p:cNvGrpSpPr>
            <a:grpSpLocks/>
          </p:cNvGrpSpPr>
          <p:nvPr/>
        </p:nvGrpSpPr>
        <p:grpSpPr bwMode="auto">
          <a:xfrm>
            <a:off x="3200400" y="5029200"/>
            <a:ext cx="3886200" cy="914400"/>
            <a:chOff x="2064" y="3168"/>
            <a:chExt cx="2448" cy="576"/>
          </a:xfrm>
        </p:grpSpPr>
        <p:sp>
          <p:nvSpPr>
            <p:cNvPr id="50260" name="Rectangle 35"/>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1" name="Rectangle 36"/>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2" name="Rectangle 37"/>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3" name="Rectangle 38"/>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64" name="Rectangle 39"/>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31" name="Group 40"/>
          <p:cNvGrpSpPr>
            <a:grpSpLocks/>
          </p:cNvGrpSpPr>
          <p:nvPr/>
        </p:nvGrpSpPr>
        <p:grpSpPr bwMode="auto">
          <a:xfrm>
            <a:off x="3429000" y="5029200"/>
            <a:ext cx="3886200" cy="914400"/>
            <a:chOff x="2208" y="3168"/>
            <a:chExt cx="2448" cy="576"/>
          </a:xfrm>
        </p:grpSpPr>
        <p:sp>
          <p:nvSpPr>
            <p:cNvPr id="50255" name="Rectangle 41"/>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56" name="Rectangle 42"/>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57" name="Rectangle 43"/>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58" name="Rectangle 44"/>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59" name="Rectangle 45"/>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37" name="Group 46"/>
          <p:cNvGrpSpPr>
            <a:grpSpLocks/>
          </p:cNvGrpSpPr>
          <p:nvPr/>
        </p:nvGrpSpPr>
        <p:grpSpPr bwMode="auto">
          <a:xfrm>
            <a:off x="2743200" y="2743200"/>
            <a:ext cx="4572000" cy="457200"/>
            <a:chOff x="1776" y="1728"/>
            <a:chExt cx="2880" cy="288"/>
          </a:xfrm>
        </p:grpSpPr>
        <p:sp>
          <p:nvSpPr>
            <p:cNvPr id="50252" name="Line 47"/>
            <p:cNvSpPr>
              <a:spLocks noChangeShapeType="1"/>
            </p:cNvSpPr>
            <p:nvPr/>
          </p:nvSpPr>
          <p:spPr bwMode="auto">
            <a:xfrm flipV="1">
              <a:off x="1776" y="1728"/>
              <a:ext cx="2880" cy="0"/>
            </a:xfrm>
            <a:prstGeom prst="line">
              <a:avLst/>
            </a:prstGeom>
            <a:noFill/>
            <a:ln w="9525">
              <a:solidFill>
                <a:schemeClr val="tx1"/>
              </a:solidFill>
              <a:round/>
              <a:headEnd/>
              <a:tailEnd/>
            </a:ln>
          </p:spPr>
          <p:txBody>
            <a:bodyPr/>
            <a:lstStyle/>
            <a:p>
              <a:endParaRPr lang="zh-CN" altLang="en-US"/>
            </a:p>
          </p:txBody>
        </p:sp>
        <p:sp>
          <p:nvSpPr>
            <p:cNvPr id="50253" name="Line 48"/>
            <p:cNvSpPr>
              <a:spLocks noChangeShapeType="1"/>
            </p:cNvSpPr>
            <p:nvPr/>
          </p:nvSpPr>
          <p:spPr bwMode="auto">
            <a:xfrm flipV="1">
              <a:off x="1776" y="1872"/>
              <a:ext cx="2880" cy="0"/>
            </a:xfrm>
            <a:prstGeom prst="line">
              <a:avLst/>
            </a:prstGeom>
            <a:noFill/>
            <a:ln w="9525">
              <a:solidFill>
                <a:schemeClr val="tx1"/>
              </a:solidFill>
              <a:round/>
              <a:headEnd/>
              <a:tailEnd/>
            </a:ln>
          </p:spPr>
          <p:txBody>
            <a:bodyPr/>
            <a:lstStyle/>
            <a:p>
              <a:endParaRPr lang="zh-CN" altLang="en-US"/>
            </a:p>
          </p:txBody>
        </p:sp>
        <p:sp>
          <p:nvSpPr>
            <p:cNvPr id="50254" name="Line 49"/>
            <p:cNvSpPr>
              <a:spLocks noChangeShapeType="1"/>
            </p:cNvSpPr>
            <p:nvPr/>
          </p:nvSpPr>
          <p:spPr bwMode="auto">
            <a:xfrm flipV="1">
              <a:off x="1776" y="2016"/>
              <a:ext cx="2880" cy="0"/>
            </a:xfrm>
            <a:prstGeom prst="line">
              <a:avLst/>
            </a:prstGeom>
            <a:noFill/>
            <a:ln w="9525">
              <a:solidFill>
                <a:schemeClr val="tx1"/>
              </a:solidFill>
              <a:round/>
              <a:headEnd/>
              <a:tailEnd/>
            </a:ln>
          </p:spPr>
          <p:txBody>
            <a:bodyPr/>
            <a:lstStyle/>
            <a:p>
              <a:endParaRPr lang="zh-CN" altLang="en-US"/>
            </a:p>
          </p:txBody>
        </p:sp>
      </p:grpSp>
      <p:grpSp>
        <p:nvGrpSpPr>
          <p:cNvPr id="43" name="Group 50"/>
          <p:cNvGrpSpPr>
            <a:grpSpLocks/>
          </p:cNvGrpSpPr>
          <p:nvPr/>
        </p:nvGrpSpPr>
        <p:grpSpPr bwMode="auto">
          <a:xfrm>
            <a:off x="2971800" y="5029200"/>
            <a:ext cx="4114800" cy="914400"/>
            <a:chOff x="1920" y="3168"/>
            <a:chExt cx="2592" cy="576"/>
          </a:xfrm>
        </p:grpSpPr>
        <p:sp>
          <p:nvSpPr>
            <p:cNvPr id="50233" name="Line 51"/>
            <p:cNvSpPr>
              <a:spLocks noChangeShapeType="1"/>
            </p:cNvSpPr>
            <p:nvPr/>
          </p:nvSpPr>
          <p:spPr bwMode="auto">
            <a:xfrm>
              <a:off x="1920" y="3168"/>
              <a:ext cx="0" cy="576"/>
            </a:xfrm>
            <a:prstGeom prst="line">
              <a:avLst/>
            </a:prstGeom>
            <a:noFill/>
            <a:ln w="9525">
              <a:solidFill>
                <a:schemeClr val="tx1"/>
              </a:solidFill>
              <a:round/>
              <a:headEnd/>
              <a:tailEnd/>
            </a:ln>
          </p:spPr>
          <p:txBody>
            <a:bodyPr/>
            <a:lstStyle/>
            <a:p>
              <a:endParaRPr lang="zh-CN" altLang="en-US"/>
            </a:p>
          </p:txBody>
        </p:sp>
        <p:sp>
          <p:nvSpPr>
            <p:cNvPr id="50234" name="Line 52"/>
            <p:cNvSpPr>
              <a:spLocks noChangeShapeType="1"/>
            </p:cNvSpPr>
            <p:nvPr/>
          </p:nvSpPr>
          <p:spPr bwMode="auto">
            <a:xfrm>
              <a:off x="2064" y="3168"/>
              <a:ext cx="0" cy="576"/>
            </a:xfrm>
            <a:prstGeom prst="line">
              <a:avLst/>
            </a:prstGeom>
            <a:noFill/>
            <a:ln w="9525">
              <a:solidFill>
                <a:schemeClr val="tx1"/>
              </a:solidFill>
              <a:round/>
              <a:headEnd/>
              <a:tailEnd/>
            </a:ln>
          </p:spPr>
          <p:txBody>
            <a:bodyPr/>
            <a:lstStyle/>
            <a:p>
              <a:endParaRPr lang="zh-CN" altLang="en-US"/>
            </a:p>
          </p:txBody>
        </p:sp>
        <p:sp>
          <p:nvSpPr>
            <p:cNvPr id="50235" name="Line 53"/>
            <p:cNvSpPr>
              <a:spLocks noChangeShapeType="1"/>
            </p:cNvSpPr>
            <p:nvPr/>
          </p:nvSpPr>
          <p:spPr bwMode="auto">
            <a:xfrm>
              <a:off x="2208" y="3168"/>
              <a:ext cx="0" cy="576"/>
            </a:xfrm>
            <a:prstGeom prst="line">
              <a:avLst/>
            </a:prstGeom>
            <a:noFill/>
            <a:ln w="9525">
              <a:solidFill>
                <a:schemeClr val="tx1"/>
              </a:solidFill>
              <a:round/>
              <a:headEnd/>
              <a:tailEnd/>
            </a:ln>
          </p:spPr>
          <p:txBody>
            <a:bodyPr/>
            <a:lstStyle/>
            <a:p>
              <a:endParaRPr lang="zh-CN" altLang="en-US"/>
            </a:p>
          </p:txBody>
        </p:sp>
        <p:sp>
          <p:nvSpPr>
            <p:cNvPr id="50236" name="Line 54"/>
            <p:cNvSpPr>
              <a:spLocks noChangeShapeType="1"/>
            </p:cNvSpPr>
            <p:nvPr/>
          </p:nvSpPr>
          <p:spPr bwMode="auto">
            <a:xfrm>
              <a:off x="2352" y="3168"/>
              <a:ext cx="0" cy="576"/>
            </a:xfrm>
            <a:prstGeom prst="line">
              <a:avLst/>
            </a:prstGeom>
            <a:noFill/>
            <a:ln w="9525">
              <a:solidFill>
                <a:schemeClr val="tx1"/>
              </a:solidFill>
              <a:round/>
              <a:headEnd/>
              <a:tailEnd/>
            </a:ln>
          </p:spPr>
          <p:txBody>
            <a:bodyPr/>
            <a:lstStyle/>
            <a:p>
              <a:endParaRPr lang="zh-CN" altLang="en-US"/>
            </a:p>
          </p:txBody>
        </p:sp>
        <p:sp>
          <p:nvSpPr>
            <p:cNvPr id="50237" name="Line 55"/>
            <p:cNvSpPr>
              <a:spLocks noChangeShapeType="1"/>
            </p:cNvSpPr>
            <p:nvPr/>
          </p:nvSpPr>
          <p:spPr bwMode="auto">
            <a:xfrm>
              <a:off x="2496" y="3168"/>
              <a:ext cx="0" cy="576"/>
            </a:xfrm>
            <a:prstGeom prst="line">
              <a:avLst/>
            </a:prstGeom>
            <a:noFill/>
            <a:ln w="9525">
              <a:solidFill>
                <a:schemeClr val="tx1"/>
              </a:solidFill>
              <a:round/>
              <a:headEnd/>
              <a:tailEnd/>
            </a:ln>
          </p:spPr>
          <p:txBody>
            <a:bodyPr/>
            <a:lstStyle/>
            <a:p>
              <a:endParaRPr lang="zh-CN" altLang="en-US"/>
            </a:p>
          </p:txBody>
        </p:sp>
        <p:sp>
          <p:nvSpPr>
            <p:cNvPr id="50238" name="Line 56"/>
            <p:cNvSpPr>
              <a:spLocks noChangeShapeType="1"/>
            </p:cNvSpPr>
            <p:nvPr/>
          </p:nvSpPr>
          <p:spPr bwMode="auto">
            <a:xfrm>
              <a:off x="2640" y="3168"/>
              <a:ext cx="0" cy="576"/>
            </a:xfrm>
            <a:prstGeom prst="line">
              <a:avLst/>
            </a:prstGeom>
            <a:noFill/>
            <a:ln w="9525">
              <a:solidFill>
                <a:schemeClr val="tx1"/>
              </a:solidFill>
              <a:round/>
              <a:headEnd/>
              <a:tailEnd/>
            </a:ln>
          </p:spPr>
          <p:txBody>
            <a:bodyPr/>
            <a:lstStyle/>
            <a:p>
              <a:endParaRPr lang="zh-CN" altLang="en-US"/>
            </a:p>
          </p:txBody>
        </p:sp>
        <p:sp>
          <p:nvSpPr>
            <p:cNvPr id="50239" name="Line 57"/>
            <p:cNvSpPr>
              <a:spLocks noChangeShapeType="1"/>
            </p:cNvSpPr>
            <p:nvPr/>
          </p:nvSpPr>
          <p:spPr bwMode="auto">
            <a:xfrm>
              <a:off x="2784" y="3168"/>
              <a:ext cx="0" cy="576"/>
            </a:xfrm>
            <a:prstGeom prst="line">
              <a:avLst/>
            </a:prstGeom>
            <a:noFill/>
            <a:ln w="9525">
              <a:solidFill>
                <a:schemeClr val="tx1"/>
              </a:solidFill>
              <a:round/>
              <a:headEnd/>
              <a:tailEnd/>
            </a:ln>
          </p:spPr>
          <p:txBody>
            <a:bodyPr/>
            <a:lstStyle/>
            <a:p>
              <a:endParaRPr lang="zh-CN" altLang="en-US"/>
            </a:p>
          </p:txBody>
        </p:sp>
        <p:sp>
          <p:nvSpPr>
            <p:cNvPr id="50240" name="Line 58"/>
            <p:cNvSpPr>
              <a:spLocks noChangeShapeType="1"/>
            </p:cNvSpPr>
            <p:nvPr/>
          </p:nvSpPr>
          <p:spPr bwMode="auto">
            <a:xfrm>
              <a:off x="2928" y="3168"/>
              <a:ext cx="0" cy="576"/>
            </a:xfrm>
            <a:prstGeom prst="line">
              <a:avLst/>
            </a:prstGeom>
            <a:noFill/>
            <a:ln w="9525">
              <a:solidFill>
                <a:schemeClr val="tx1"/>
              </a:solidFill>
              <a:round/>
              <a:headEnd/>
              <a:tailEnd/>
            </a:ln>
          </p:spPr>
          <p:txBody>
            <a:bodyPr/>
            <a:lstStyle/>
            <a:p>
              <a:endParaRPr lang="zh-CN" altLang="en-US"/>
            </a:p>
          </p:txBody>
        </p:sp>
        <p:sp>
          <p:nvSpPr>
            <p:cNvPr id="50241" name="Line 59"/>
            <p:cNvSpPr>
              <a:spLocks noChangeShapeType="1"/>
            </p:cNvSpPr>
            <p:nvPr/>
          </p:nvSpPr>
          <p:spPr bwMode="auto">
            <a:xfrm>
              <a:off x="3072" y="3168"/>
              <a:ext cx="0" cy="576"/>
            </a:xfrm>
            <a:prstGeom prst="line">
              <a:avLst/>
            </a:prstGeom>
            <a:noFill/>
            <a:ln w="9525">
              <a:solidFill>
                <a:schemeClr val="tx1"/>
              </a:solidFill>
              <a:round/>
              <a:headEnd/>
              <a:tailEnd/>
            </a:ln>
          </p:spPr>
          <p:txBody>
            <a:bodyPr/>
            <a:lstStyle/>
            <a:p>
              <a:endParaRPr lang="zh-CN" altLang="en-US"/>
            </a:p>
          </p:txBody>
        </p:sp>
        <p:sp>
          <p:nvSpPr>
            <p:cNvPr id="50242" name="Line 60"/>
            <p:cNvSpPr>
              <a:spLocks noChangeShapeType="1"/>
            </p:cNvSpPr>
            <p:nvPr/>
          </p:nvSpPr>
          <p:spPr bwMode="auto">
            <a:xfrm>
              <a:off x="3216" y="3168"/>
              <a:ext cx="0" cy="576"/>
            </a:xfrm>
            <a:prstGeom prst="line">
              <a:avLst/>
            </a:prstGeom>
            <a:noFill/>
            <a:ln w="9525">
              <a:solidFill>
                <a:schemeClr val="tx1"/>
              </a:solidFill>
              <a:round/>
              <a:headEnd/>
              <a:tailEnd/>
            </a:ln>
          </p:spPr>
          <p:txBody>
            <a:bodyPr/>
            <a:lstStyle/>
            <a:p>
              <a:endParaRPr lang="zh-CN" altLang="en-US"/>
            </a:p>
          </p:txBody>
        </p:sp>
        <p:sp>
          <p:nvSpPr>
            <p:cNvPr id="50243" name="Line 61"/>
            <p:cNvSpPr>
              <a:spLocks noChangeShapeType="1"/>
            </p:cNvSpPr>
            <p:nvPr/>
          </p:nvSpPr>
          <p:spPr bwMode="auto">
            <a:xfrm>
              <a:off x="3360" y="3168"/>
              <a:ext cx="0" cy="576"/>
            </a:xfrm>
            <a:prstGeom prst="line">
              <a:avLst/>
            </a:prstGeom>
            <a:noFill/>
            <a:ln w="9525">
              <a:solidFill>
                <a:schemeClr val="tx1"/>
              </a:solidFill>
              <a:round/>
              <a:headEnd/>
              <a:tailEnd/>
            </a:ln>
          </p:spPr>
          <p:txBody>
            <a:bodyPr/>
            <a:lstStyle/>
            <a:p>
              <a:endParaRPr lang="zh-CN" altLang="en-US"/>
            </a:p>
          </p:txBody>
        </p:sp>
        <p:sp>
          <p:nvSpPr>
            <p:cNvPr id="50244" name="Line 62"/>
            <p:cNvSpPr>
              <a:spLocks noChangeShapeType="1"/>
            </p:cNvSpPr>
            <p:nvPr/>
          </p:nvSpPr>
          <p:spPr bwMode="auto">
            <a:xfrm>
              <a:off x="3504" y="3168"/>
              <a:ext cx="0" cy="576"/>
            </a:xfrm>
            <a:prstGeom prst="line">
              <a:avLst/>
            </a:prstGeom>
            <a:noFill/>
            <a:ln w="9525">
              <a:solidFill>
                <a:schemeClr val="tx1"/>
              </a:solidFill>
              <a:round/>
              <a:headEnd/>
              <a:tailEnd/>
            </a:ln>
          </p:spPr>
          <p:txBody>
            <a:bodyPr/>
            <a:lstStyle/>
            <a:p>
              <a:endParaRPr lang="zh-CN" altLang="en-US"/>
            </a:p>
          </p:txBody>
        </p:sp>
        <p:sp>
          <p:nvSpPr>
            <p:cNvPr id="50245" name="Line 63"/>
            <p:cNvSpPr>
              <a:spLocks noChangeShapeType="1"/>
            </p:cNvSpPr>
            <p:nvPr/>
          </p:nvSpPr>
          <p:spPr bwMode="auto">
            <a:xfrm>
              <a:off x="3648" y="3168"/>
              <a:ext cx="0" cy="576"/>
            </a:xfrm>
            <a:prstGeom prst="line">
              <a:avLst/>
            </a:prstGeom>
            <a:noFill/>
            <a:ln w="9525">
              <a:solidFill>
                <a:schemeClr val="tx1"/>
              </a:solidFill>
              <a:round/>
              <a:headEnd/>
              <a:tailEnd/>
            </a:ln>
          </p:spPr>
          <p:txBody>
            <a:bodyPr/>
            <a:lstStyle/>
            <a:p>
              <a:endParaRPr lang="zh-CN" altLang="en-US"/>
            </a:p>
          </p:txBody>
        </p:sp>
        <p:sp>
          <p:nvSpPr>
            <p:cNvPr id="50246" name="Line 64"/>
            <p:cNvSpPr>
              <a:spLocks noChangeShapeType="1"/>
            </p:cNvSpPr>
            <p:nvPr/>
          </p:nvSpPr>
          <p:spPr bwMode="auto">
            <a:xfrm>
              <a:off x="3792" y="3168"/>
              <a:ext cx="0" cy="576"/>
            </a:xfrm>
            <a:prstGeom prst="line">
              <a:avLst/>
            </a:prstGeom>
            <a:noFill/>
            <a:ln w="9525">
              <a:solidFill>
                <a:schemeClr val="tx1"/>
              </a:solidFill>
              <a:round/>
              <a:headEnd/>
              <a:tailEnd/>
            </a:ln>
          </p:spPr>
          <p:txBody>
            <a:bodyPr/>
            <a:lstStyle/>
            <a:p>
              <a:endParaRPr lang="zh-CN" altLang="en-US"/>
            </a:p>
          </p:txBody>
        </p:sp>
        <p:sp>
          <p:nvSpPr>
            <p:cNvPr id="50247" name="Line 65"/>
            <p:cNvSpPr>
              <a:spLocks noChangeShapeType="1"/>
            </p:cNvSpPr>
            <p:nvPr/>
          </p:nvSpPr>
          <p:spPr bwMode="auto">
            <a:xfrm>
              <a:off x="3936" y="3168"/>
              <a:ext cx="0" cy="576"/>
            </a:xfrm>
            <a:prstGeom prst="line">
              <a:avLst/>
            </a:prstGeom>
            <a:noFill/>
            <a:ln w="9525">
              <a:solidFill>
                <a:schemeClr val="tx1"/>
              </a:solidFill>
              <a:round/>
              <a:headEnd/>
              <a:tailEnd/>
            </a:ln>
          </p:spPr>
          <p:txBody>
            <a:bodyPr/>
            <a:lstStyle/>
            <a:p>
              <a:endParaRPr lang="zh-CN" altLang="en-US"/>
            </a:p>
          </p:txBody>
        </p:sp>
        <p:sp>
          <p:nvSpPr>
            <p:cNvPr id="50248" name="Line 66"/>
            <p:cNvSpPr>
              <a:spLocks noChangeShapeType="1"/>
            </p:cNvSpPr>
            <p:nvPr/>
          </p:nvSpPr>
          <p:spPr bwMode="auto">
            <a:xfrm>
              <a:off x="4080" y="3168"/>
              <a:ext cx="0" cy="576"/>
            </a:xfrm>
            <a:prstGeom prst="line">
              <a:avLst/>
            </a:prstGeom>
            <a:noFill/>
            <a:ln w="9525">
              <a:solidFill>
                <a:schemeClr val="tx1"/>
              </a:solidFill>
              <a:round/>
              <a:headEnd/>
              <a:tailEnd/>
            </a:ln>
          </p:spPr>
          <p:txBody>
            <a:bodyPr/>
            <a:lstStyle/>
            <a:p>
              <a:endParaRPr lang="zh-CN" altLang="en-US"/>
            </a:p>
          </p:txBody>
        </p:sp>
        <p:sp>
          <p:nvSpPr>
            <p:cNvPr id="50249" name="Line 67"/>
            <p:cNvSpPr>
              <a:spLocks noChangeShapeType="1"/>
            </p:cNvSpPr>
            <p:nvPr/>
          </p:nvSpPr>
          <p:spPr bwMode="auto">
            <a:xfrm>
              <a:off x="4224" y="3168"/>
              <a:ext cx="0" cy="576"/>
            </a:xfrm>
            <a:prstGeom prst="line">
              <a:avLst/>
            </a:prstGeom>
            <a:noFill/>
            <a:ln w="9525">
              <a:solidFill>
                <a:schemeClr val="tx1"/>
              </a:solidFill>
              <a:round/>
              <a:headEnd/>
              <a:tailEnd/>
            </a:ln>
          </p:spPr>
          <p:txBody>
            <a:bodyPr/>
            <a:lstStyle/>
            <a:p>
              <a:endParaRPr lang="zh-CN" altLang="en-US"/>
            </a:p>
          </p:txBody>
        </p:sp>
        <p:sp>
          <p:nvSpPr>
            <p:cNvPr id="50250" name="Line 68"/>
            <p:cNvSpPr>
              <a:spLocks noChangeShapeType="1"/>
            </p:cNvSpPr>
            <p:nvPr/>
          </p:nvSpPr>
          <p:spPr bwMode="auto">
            <a:xfrm>
              <a:off x="4368" y="3168"/>
              <a:ext cx="0" cy="576"/>
            </a:xfrm>
            <a:prstGeom prst="line">
              <a:avLst/>
            </a:prstGeom>
            <a:noFill/>
            <a:ln w="9525">
              <a:solidFill>
                <a:schemeClr val="tx1"/>
              </a:solidFill>
              <a:round/>
              <a:headEnd/>
              <a:tailEnd/>
            </a:ln>
          </p:spPr>
          <p:txBody>
            <a:bodyPr/>
            <a:lstStyle/>
            <a:p>
              <a:endParaRPr lang="zh-CN" altLang="en-US"/>
            </a:p>
          </p:txBody>
        </p:sp>
        <p:sp>
          <p:nvSpPr>
            <p:cNvPr id="50251" name="Line 69"/>
            <p:cNvSpPr>
              <a:spLocks noChangeShapeType="1"/>
            </p:cNvSpPr>
            <p:nvPr/>
          </p:nvSpPr>
          <p:spPr bwMode="auto">
            <a:xfrm>
              <a:off x="4512" y="3168"/>
              <a:ext cx="0" cy="576"/>
            </a:xfrm>
            <a:prstGeom prst="line">
              <a:avLst/>
            </a:prstGeom>
            <a:noFill/>
            <a:ln w="9525">
              <a:solidFill>
                <a:schemeClr val="tx1"/>
              </a:solidFill>
              <a:round/>
              <a:headEnd/>
              <a:tailEnd/>
            </a:ln>
          </p:spPr>
          <p:txBody>
            <a:bodyPr/>
            <a:lstStyle/>
            <a:p>
              <a:endParaRPr lang="zh-CN" altLang="en-US"/>
            </a:p>
          </p:txBody>
        </p:sp>
      </p:grpSp>
      <p:grpSp>
        <p:nvGrpSpPr>
          <p:cNvPr id="47" name="Group 70"/>
          <p:cNvGrpSpPr>
            <a:grpSpLocks/>
          </p:cNvGrpSpPr>
          <p:nvPr/>
        </p:nvGrpSpPr>
        <p:grpSpPr bwMode="auto">
          <a:xfrm>
            <a:off x="2743200" y="2628900"/>
            <a:ext cx="4572000" cy="685800"/>
            <a:chOff x="1776" y="1656"/>
            <a:chExt cx="2880" cy="432"/>
          </a:xfrm>
        </p:grpSpPr>
        <p:sp>
          <p:nvSpPr>
            <p:cNvPr id="50229" name="Line 71"/>
            <p:cNvSpPr>
              <a:spLocks noChangeShapeType="1"/>
            </p:cNvSpPr>
            <p:nvPr/>
          </p:nvSpPr>
          <p:spPr bwMode="auto">
            <a:xfrm>
              <a:off x="1776" y="1656"/>
              <a:ext cx="2880" cy="0"/>
            </a:xfrm>
            <a:prstGeom prst="line">
              <a:avLst/>
            </a:prstGeom>
            <a:noFill/>
            <a:ln w="9525">
              <a:solidFill>
                <a:schemeClr val="tx1"/>
              </a:solidFill>
              <a:prstDash val="dash"/>
              <a:round/>
              <a:headEnd/>
              <a:tailEnd/>
            </a:ln>
          </p:spPr>
          <p:txBody>
            <a:bodyPr/>
            <a:lstStyle/>
            <a:p>
              <a:endParaRPr lang="zh-CN" altLang="en-US"/>
            </a:p>
          </p:txBody>
        </p:sp>
        <p:sp>
          <p:nvSpPr>
            <p:cNvPr id="50230" name="Line 72"/>
            <p:cNvSpPr>
              <a:spLocks noChangeShapeType="1"/>
            </p:cNvSpPr>
            <p:nvPr/>
          </p:nvSpPr>
          <p:spPr bwMode="auto">
            <a:xfrm>
              <a:off x="1776" y="1800"/>
              <a:ext cx="2880" cy="0"/>
            </a:xfrm>
            <a:prstGeom prst="line">
              <a:avLst/>
            </a:prstGeom>
            <a:noFill/>
            <a:ln w="9525">
              <a:solidFill>
                <a:schemeClr val="tx1"/>
              </a:solidFill>
              <a:prstDash val="dash"/>
              <a:round/>
              <a:headEnd/>
              <a:tailEnd/>
            </a:ln>
          </p:spPr>
          <p:txBody>
            <a:bodyPr/>
            <a:lstStyle/>
            <a:p>
              <a:endParaRPr lang="zh-CN" altLang="en-US"/>
            </a:p>
          </p:txBody>
        </p:sp>
        <p:sp>
          <p:nvSpPr>
            <p:cNvPr id="50231" name="Line 73"/>
            <p:cNvSpPr>
              <a:spLocks noChangeShapeType="1"/>
            </p:cNvSpPr>
            <p:nvPr/>
          </p:nvSpPr>
          <p:spPr bwMode="auto">
            <a:xfrm>
              <a:off x="1776" y="1944"/>
              <a:ext cx="2880" cy="0"/>
            </a:xfrm>
            <a:prstGeom prst="line">
              <a:avLst/>
            </a:prstGeom>
            <a:noFill/>
            <a:ln w="9525">
              <a:solidFill>
                <a:schemeClr val="tx1"/>
              </a:solidFill>
              <a:prstDash val="dash"/>
              <a:round/>
              <a:headEnd/>
              <a:tailEnd/>
            </a:ln>
          </p:spPr>
          <p:txBody>
            <a:bodyPr/>
            <a:lstStyle/>
            <a:p>
              <a:endParaRPr lang="zh-CN" altLang="en-US"/>
            </a:p>
          </p:txBody>
        </p:sp>
        <p:sp>
          <p:nvSpPr>
            <p:cNvPr id="50232" name="Line 74"/>
            <p:cNvSpPr>
              <a:spLocks noChangeShapeType="1"/>
            </p:cNvSpPr>
            <p:nvPr/>
          </p:nvSpPr>
          <p:spPr bwMode="auto">
            <a:xfrm>
              <a:off x="1776" y="2088"/>
              <a:ext cx="2880" cy="0"/>
            </a:xfrm>
            <a:prstGeom prst="line">
              <a:avLst/>
            </a:prstGeom>
            <a:noFill/>
            <a:ln w="9525">
              <a:solidFill>
                <a:schemeClr val="tx1"/>
              </a:solidFill>
              <a:prstDash val="dash"/>
              <a:round/>
              <a:headEnd/>
              <a:tailEnd/>
            </a:ln>
          </p:spPr>
          <p:txBody>
            <a:bodyPr/>
            <a:lstStyle/>
            <a:p>
              <a:endParaRPr lang="zh-CN" altLang="en-US"/>
            </a:p>
          </p:txBody>
        </p:sp>
      </p:grpSp>
      <p:grpSp>
        <p:nvGrpSpPr>
          <p:cNvPr id="67" name="Group 75"/>
          <p:cNvGrpSpPr>
            <a:grpSpLocks/>
          </p:cNvGrpSpPr>
          <p:nvPr/>
        </p:nvGrpSpPr>
        <p:grpSpPr bwMode="auto">
          <a:xfrm>
            <a:off x="2857500" y="5029200"/>
            <a:ext cx="4343400" cy="914400"/>
            <a:chOff x="1848" y="3168"/>
            <a:chExt cx="2736" cy="576"/>
          </a:xfrm>
        </p:grpSpPr>
        <p:sp>
          <p:nvSpPr>
            <p:cNvPr id="50209" name="Line 76"/>
            <p:cNvSpPr>
              <a:spLocks noChangeShapeType="1"/>
            </p:cNvSpPr>
            <p:nvPr/>
          </p:nvSpPr>
          <p:spPr bwMode="auto">
            <a:xfrm>
              <a:off x="1848" y="3168"/>
              <a:ext cx="0" cy="576"/>
            </a:xfrm>
            <a:prstGeom prst="line">
              <a:avLst/>
            </a:prstGeom>
            <a:noFill/>
            <a:ln w="9525">
              <a:solidFill>
                <a:schemeClr val="tx1"/>
              </a:solidFill>
              <a:prstDash val="dash"/>
              <a:round/>
              <a:headEnd/>
              <a:tailEnd/>
            </a:ln>
          </p:spPr>
          <p:txBody>
            <a:bodyPr/>
            <a:lstStyle/>
            <a:p>
              <a:endParaRPr lang="zh-CN" altLang="en-US"/>
            </a:p>
          </p:txBody>
        </p:sp>
        <p:sp>
          <p:nvSpPr>
            <p:cNvPr id="50210" name="Line 77"/>
            <p:cNvSpPr>
              <a:spLocks noChangeShapeType="1"/>
            </p:cNvSpPr>
            <p:nvPr/>
          </p:nvSpPr>
          <p:spPr bwMode="auto">
            <a:xfrm>
              <a:off x="1992" y="3168"/>
              <a:ext cx="0" cy="576"/>
            </a:xfrm>
            <a:prstGeom prst="line">
              <a:avLst/>
            </a:prstGeom>
            <a:noFill/>
            <a:ln w="9525">
              <a:solidFill>
                <a:schemeClr val="tx1"/>
              </a:solidFill>
              <a:prstDash val="dash"/>
              <a:round/>
              <a:headEnd/>
              <a:tailEnd/>
            </a:ln>
          </p:spPr>
          <p:txBody>
            <a:bodyPr/>
            <a:lstStyle/>
            <a:p>
              <a:endParaRPr lang="zh-CN" altLang="en-US"/>
            </a:p>
          </p:txBody>
        </p:sp>
        <p:sp>
          <p:nvSpPr>
            <p:cNvPr id="50211" name="Line 78"/>
            <p:cNvSpPr>
              <a:spLocks noChangeShapeType="1"/>
            </p:cNvSpPr>
            <p:nvPr/>
          </p:nvSpPr>
          <p:spPr bwMode="auto">
            <a:xfrm>
              <a:off x="2136" y="3168"/>
              <a:ext cx="0" cy="576"/>
            </a:xfrm>
            <a:prstGeom prst="line">
              <a:avLst/>
            </a:prstGeom>
            <a:noFill/>
            <a:ln w="9525">
              <a:solidFill>
                <a:schemeClr val="tx1"/>
              </a:solidFill>
              <a:prstDash val="dash"/>
              <a:round/>
              <a:headEnd/>
              <a:tailEnd/>
            </a:ln>
          </p:spPr>
          <p:txBody>
            <a:bodyPr/>
            <a:lstStyle/>
            <a:p>
              <a:endParaRPr lang="zh-CN" altLang="en-US"/>
            </a:p>
          </p:txBody>
        </p:sp>
        <p:sp>
          <p:nvSpPr>
            <p:cNvPr id="50212" name="Line 79"/>
            <p:cNvSpPr>
              <a:spLocks noChangeShapeType="1"/>
            </p:cNvSpPr>
            <p:nvPr/>
          </p:nvSpPr>
          <p:spPr bwMode="auto">
            <a:xfrm>
              <a:off x="2280" y="3168"/>
              <a:ext cx="0" cy="576"/>
            </a:xfrm>
            <a:prstGeom prst="line">
              <a:avLst/>
            </a:prstGeom>
            <a:noFill/>
            <a:ln w="9525">
              <a:solidFill>
                <a:schemeClr val="tx1"/>
              </a:solidFill>
              <a:prstDash val="dash"/>
              <a:round/>
              <a:headEnd/>
              <a:tailEnd/>
            </a:ln>
          </p:spPr>
          <p:txBody>
            <a:bodyPr/>
            <a:lstStyle/>
            <a:p>
              <a:endParaRPr lang="zh-CN" altLang="en-US"/>
            </a:p>
          </p:txBody>
        </p:sp>
        <p:sp>
          <p:nvSpPr>
            <p:cNvPr id="50213" name="Line 80"/>
            <p:cNvSpPr>
              <a:spLocks noChangeShapeType="1"/>
            </p:cNvSpPr>
            <p:nvPr/>
          </p:nvSpPr>
          <p:spPr bwMode="auto">
            <a:xfrm>
              <a:off x="2424" y="3168"/>
              <a:ext cx="0" cy="576"/>
            </a:xfrm>
            <a:prstGeom prst="line">
              <a:avLst/>
            </a:prstGeom>
            <a:noFill/>
            <a:ln w="9525">
              <a:solidFill>
                <a:schemeClr val="tx1"/>
              </a:solidFill>
              <a:prstDash val="dash"/>
              <a:round/>
              <a:headEnd/>
              <a:tailEnd/>
            </a:ln>
          </p:spPr>
          <p:txBody>
            <a:bodyPr/>
            <a:lstStyle/>
            <a:p>
              <a:endParaRPr lang="zh-CN" altLang="en-US"/>
            </a:p>
          </p:txBody>
        </p:sp>
        <p:sp>
          <p:nvSpPr>
            <p:cNvPr id="50214" name="Line 81"/>
            <p:cNvSpPr>
              <a:spLocks noChangeShapeType="1"/>
            </p:cNvSpPr>
            <p:nvPr/>
          </p:nvSpPr>
          <p:spPr bwMode="auto">
            <a:xfrm>
              <a:off x="2568" y="3168"/>
              <a:ext cx="0" cy="576"/>
            </a:xfrm>
            <a:prstGeom prst="line">
              <a:avLst/>
            </a:prstGeom>
            <a:noFill/>
            <a:ln w="9525">
              <a:solidFill>
                <a:schemeClr val="tx1"/>
              </a:solidFill>
              <a:prstDash val="dash"/>
              <a:round/>
              <a:headEnd/>
              <a:tailEnd/>
            </a:ln>
          </p:spPr>
          <p:txBody>
            <a:bodyPr/>
            <a:lstStyle/>
            <a:p>
              <a:endParaRPr lang="zh-CN" altLang="en-US"/>
            </a:p>
          </p:txBody>
        </p:sp>
        <p:sp>
          <p:nvSpPr>
            <p:cNvPr id="50215" name="Line 82"/>
            <p:cNvSpPr>
              <a:spLocks noChangeShapeType="1"/>
            </p:cNvSpPr>
            <p:nvPr/>
          </p:nvSpPr>
          <p:spPr bwMode="auto">
            <a:xfrm>
              <a:off x="2712" y="3168"/>
              <a:ext cx="0" cy="576"/>
            </a:xfrm>
            <a:prstGeom prst="line">
              <a:avLst/>
            </a:prstGeom>
            <a:noFill/>
            <a:ln w="9525">
              <a:solidFill>
                <a:schemeClr val="tx1"/>
              </a:solidFill>
              <a:prstDash val="dash"/>
              <a:round/>
              <a:headEnd/>
              <a:tailEnd/>
            </a:ln>
          </p:spPr>
          <p:txBody>
            <a:bodyPr/>
            <a:lstStyle/>
            <a:p>
              <a:endParaRPr lang="zh-CN" altLang="en-US"/>
            </a:p>
          </p:txBody>
        </p:sp>
        <p:sp>
          <p:nvSpPr>
            <p:cNvPr id="50216" name="Line 83"/>
            <p:cNvSpPr>
              <a:spLocks noChangeShapeType="1"/>
            </p:cNvSpPr>
            <p:nvPr/>
          </p:nvSpPr>
          <p:spPr bwMode="auto">
            <a:xfrm>
              <a:off x="2856" y="3168"/>
              <a:ext cx="0" cy="576"/>
            </a:xfrm>
            <a:prstGeom prst="line">
              <a:avLst/>
            </a:prstGeom>
            <a:noFill/>
            <a:ln w="9525">
              <a:solidFill>
                <a:schemeClr val="tx1"/>
              </a:solidFill>
              <a:prstDash val="dash"/>
              <a:round/>
              <a:headEnd/>
              <a:tailEnd/>
            </a:ln>
          </p:spPr>
          <p:txBody>
            <a:bodyPr/>
            <a:lstStyle/>
            <a:p>
              <a:endParaRPr lang="zh-CN" altLang="en-US"/>
            </a:p>
          </p:txBody>
        </p:sp>
        <p:sp>
          <p:nvSpPr>
            <p:cNvPr id="50217" name="Line 84"/>
            <p:cNvSpPr>
              <a:spLocks noChangeShapeType="1"/>
            </p:cNvSpPr>
            <p:nvPr/>
          </p:nvSpPr>
          <p:spPr bwMode="auto">
            <a:xfrm>
              <a:off x="3000" y="3168"/>
              <a:ext cx="0" cy="576"/>
            </a:xfrm>
            <a:prstGeom prst="line">
              <a:avLst/>
            </a:prstGeom>
            <a:noFill/>
            <a:ln w="9525">
              <a:solidFill>
                <a:schemeClr val="tx1"/>
              </a:solidFill>
              <a:prstDash val="dash"/>
              <a:round/>
              <a:headEnd/>
              <a:tailEnd/>
            </a:ln>
          </p:spPr>
          <p:txBody>
            <a:bodyPr/>
            <a:lstStyle/>
            <a:p>
              <a:endParaRPr lang="zh-CN" altLang="en-US"/>
            </a:p>
          </p:txBody>
        </p:sp>
        <p:sp>
          <p:nvSpPr>
            <p:cNvPr id="50218" name="Line 85"/>
            <p:cNvSpPr>
              <a:spLocks noChangeShapeType="1"/>
            </p:cNvSpPr>
            <p:nvPr/>
          </p:nvSpPr>
          <p:spPr bwMode="auto">
            <a:xfrm>
              <a:off x="3144" y="3168"/>
              <a:ext cx="0" cy="576"/>
            </a:xfrm>
            <a:prstGeom prst="line">
              <a:avLst/>
            </a:prstGeom>
            <a:noFill/>
            <a:ln w="9525">
              <a:solidFill>
                <a:schemeClr val="tx1"/>
              </a:solidFill>
              <a:prstDash val="dash"/>
              <a:round/>
              <a:headEnd/>
              <a:tailEnd/>
            </a:ln>
          </p:spPr>
          <p:txBody>
            <a:bodyPr/>
            <a:lstStyle/>
            <a:p>
              <a:endParaRPr lang="zh-CN" altLang="en-US"/>
            </a:p>
          </p:txBody>
        </p:sp>
        <p:sp>
          <p:nvSpPr>
            <p:cNvPr id="50219" name="Line 86"/>
            <p:cNvSpPr>
              <a:spLocks noChangeShapeType="1"/>
            </p:cNvSpPr>
            <p:nvPr/>
          </p:nvSpPr>
          <p:spPr bwMode="auto">
            <a:xfrm>
              <a:off x="3288" y="3168"/>
              <a:ext cx="0" cy="576"/>
            </a:xfrm>
            <a:prstGeom prst="line">
              <a:avLst/>
            </a:prstGeom>
            <a:noFill/>
            <a:ln w="9525">
              <a:solidFill>
                <a:schemeClr val="tx1"/>
              </a:solidFill>
              <a:prstDash val="dash"/>
              <a:round/>
              <a:headEnd/>
              <a:tailEnd/>
            </a:ln>
          </p:spPr>
          <p:txBody>
            <a:bodyPr/>
            <a:lstStyle/>
            <a:p>
              <a:endParaRPr lang="zh-CN" altLang="en-US"/>
            </a:p>
          </p:txBody>
        </p:sp>
        <p:sp>
          <p:nvSpPr>
            <p:cNvPr id="50220" name="Line 87"/>
            <p:cNvSpPr>
              <a:spLocks noChangeShapeType="1"/>
            </p:cNvSpPr>
            <p:nvPr/>
          </p:nvSpPr>
          <p:spPr bwMode="auto">
            <a:xfrm>
              <a:off x="3432" y="3168"/>
              <a:ext cx="0" cy="576"/>
            </a:xfrm>
            <a:prstGeom prst="line">
              <a:avLst/>
            </a:prstGeom>
            <a:noFill/>
            <a:ln w="9525">
              <a:solidFill>
                <a:schemeClr val="tx1"/>
              </a:solidFill>
              <a:prstDash val="dash"/>
              <a:round/>
              <a:headEnd/>
              <a:tailEnd/>
            </a:ln>
          </p:spPr>
          <p:txBody>
            <a:bodyPr/>
            <a:lstStyle/>
            <a:p>
              <a:endParaRPr lang="zh-CN" altLang="en-US"/>
            </a:p>
          </p:txBody>
        </p:sp>
        <p:sp>
          <p:nvSpPr>
            <p:cNvPr id="50221" name="Line 88"/>
            <p:cNvSpPr>
              <a:spLocks noChangeShapeType="1"/>
            </p:cNvSpPr>
            <p:nvPr/>
          </p:nvSpPr>
          <p:spPr bwMode="auto">
            <a:xfrm>
              <a:off x="3576" y="3168"/>
              <a:ext cx="0" cy="576"/>
            </a:xfrm>
            <a:prstGeom prst="line">
              <a:avLst/>
            </a:prstGeom>
            <a:noFill/>
            <a:ln w="9525">
              <a:solidFill>
                <a:schemeClr val="tx1"/>
              </a:solidFill>
              <a:prstDash val="dash"/>
              <a:round/>
              <a:headEnd/>
              <a:tailEnd/>
            </a:ln>
          </p:spPr>
          <p:txBody>
            <a:bodyPr/>
            <a:lstStyle/>
            <a:p>
              <a:endParaRPr lang="zh-CN" altLang="en-US"/>
            </a:p>
          </p:txBody>
        </p:sp>
        <p:sp>
          <p:nvSpPr>
            <p:cNvPr id="50222" name="Line 89"/>
            <p:cNvSpPr>
              <a:spLocks noChangeShapeType="1"/>
            </p:cNvSpPr>
            <p:nvPr/>
          </p:nvSpPr>
          <p:spPr bwMode="auto">
            <a:xfrm>
              <a:off x="3720" y="3168"/>
              <a:ext cx="0" cy="576"/>
            </a:xfrm>
            <a:prstGeom prst="line">
              <a:avLst/>
            </a:prstGeom>
            <a:noFill/>
            <a:ln w="9525">
              <a:solidFill>
                <a:schemeClr val="tx1"/>
              </a:solidFill>
              <a:prstDash val="dash"/>
              <a:round/>
              <a:headEnd/>
              <a:tailEnd/>
            </a:ln>
          </p:spPr>
          <p:txBody>
            <a:bodyPr/>
            <a:lstStyle/>
            <a:p>
              <a:endParaRPr lang="zh-CN" altLang="en-US"/>
            </a:p>
          </p:txBody>
        </p:sp>
        <p:sp>
          <p:nvSpPr>
            <p:cNvPr id="50223" name="Line 90"/>
            <p:cNvSpPr>
              <a:spLocks noChangeShapeType="1"/>
            </p:cNvSpPr>
            <p:nvPr/>
          </p:nvSpPr>
          <p:spPr bwMode="auto">
            <a:xfrm>
              <a:off x="3864" y="3168"/>
              <a:ext cx="0" cy="576"/>
            </a:xfrm>
            <a:prstGeom prst="line">
              <a:avLst/>
            </a:prstGeom>
            <a:noFill/>
            <a:ln w="9525">
              <a:solidFill>
                <a:schemeClr val="tx1"/>
              </a:solidFill>
              <a:prstDash val="dash"/>
              <a:round/>
              <a:headEnd/>
              <a:tailEnd/>
            </a:ln>
          </p:spPr>
          <p:txBody>
            <a:bodyPr/>
            <a:lstStyle/>
            <a:p>
              <a:endParaRPr lang="zh-CN" altLang="en-US"/>
            </a:p>
          </p:txBody>
        </p:sp>
        <p:sp>
          <p:nvSpPr>
            <p:cNvPr id="50224" name="Line 91"/>
            <p:cNvSpPr>
              <a:spLocks noChangeShapeType="1"/>
            </p:cNvSpPr>
            <p:nvPr/>
          </p:nvSpPr>
          <p:spPr bwMode="auto">
            <a:xfrm>
              <a:off x="4008" y="3168"/>
              <a:ext cx="0" cy="576"/>
            </a:xfrm>
            <a:prstGeom prst="line">
              <a:avLst/>
            </a:prstGeom>
            <a:noFill/>
            <a:ln w="9525">
              <a:solidFill>
                <a:schemeClr val="tx1"/>
              </a:solidFill>
              <a:prstDash val="dash"/>
              <a:round/>
              <a:headEnd/>
              <a:tailEnd/>
            </a:ln>
          </p:spPr>
          <p:txBody>
            <a:bodyPr/>
            <a:lstStyle/>
            <a:p>
              <a:endParaRPr lang="zh-CN" altLang="en-US"/>
            </a:p>
          </p:txBody>
        </p:sp>
        <p:sp>
          <p:nvSpPr>
            <p:cNvPr id="50225" name="Line 92"/>
            <p:cNvSpPr>
              <a:spLocks noChangeShapeType="1"/>
            </p:cNvSpPr>
            <p:nvPr/>
          </p:nvSpPr>
          <p:spPr bwMode="auto">
            <a:xfrm>
              <a:off x="4152" y="3168"/>
              <a:ext cx="0" cy="576"/>
            </a:xfrm>
            <a:prstGeom prst="line">
              <a:avLst/>
            </a:prstGeom>
            <a:noFill/>
            <a:ln w="9525">
              <a:solidFill>
                <a:schemeClr val="tx1"/>
              </a:solidFill>
              <a:prstDash val="dash"/>
              <a:round/>
              <a:headEnd/>
              <a:tailEnd/>
            </a:ln>
          </p:spPr>
          <p:txBody>
            <a:bodyPr/>
            <a:lstStyle/>
            <a:p>
              <a:endParaRPr lang="zh-CN" altLang="en-US"/>
            </a:p>
          </p:txBody>
        </p:sp>
        <p:sp>
          <p:nvSpPr>
            <p:cNvPr id="50226" name="Line 93"/>
            <p:cNvSpPr>
              <a:spLocks noChangeShapeType="1"/>
            </p:cNvSpPr>
            <p:nvPr/>
          </p:nvSpPr>
          <p:spPr bwMode="auto">
            <a:xfrm>
              <a:off x="4296" y="3168"/>
              <a:ext cx="0" cy="576"/>
            </a:xfrm>
            <a:prstGeom prst="line">
              <a:avLst/>
            </a:prstGeom>
            <a:noFill/>
            <a:ln w="9525">
              <a:solidFill>
                <a:schemeClr val="tx1"/>
              </a:solidFill>
              <a:prstDash val="dash"/>
              <a:round/>
              <a:headEnd/>
              <a:tailEnd/>
            </a:ln>
          </p:spPr>
          <p:txBody>
            <a:bodyPr/>
            <a:lstStyle/>
            <a:p>
              <a:endParaRPr lang="zh-CN" altLang="en-US"/>
            </a:p>
          </p:txBody>
        </p:sp>
        <p:sp>
          <p:nvSpPr>
            <p:cNvPr id="50227" name="Line 94"/>
            <p:cNvSpPr>
              <a:spLocks noChangeShapeType="1"/>
            </p:cNvSpPr>
            <p:nvPr/>
          </p:nvSpPr>
          <p:spPr bwMode="auto">
            <a:xfrm>
              <a:off x="4440" y="3168"/>
              <a:ext cx="0" cy="576"/>
            </a:xfrm>
            <a:prstGeom prst="line">
              <a:avLst/>
            </a:prstGeom>
            <a:noFill/>
            <a:ln w="9525">
              <a:solidFill>
                <a:schemeClr val="tx1"/>
              </a:solidFill>
              <a:prstDash val="dash"/>
              <a:round/>
              <a:headEnd/>
              <a:tailEnd/>
            </a:ln>
          </p:spPr>
          <p:txBody>
            <a:bodyPr/>
            <a:lstStyle/>
            <a:p>
              <a:endParaRPr lang="zh-CN" altLang="en-US"/>
            </a:p>
          </p:txBody>
        </p:sp>
        <p:sp>
          <p:nvSpPr>
            <p:cNvPr id="50228" name="Line 95"/>
            <p:cNvSpPr>
              <a:spLocks noChangeShapeType="1"/>
            </p:cNvSpPr>
            <p:nvPr/>
          </p:nvSpPr>
          <p:spPr bwMode="auto">
            <a:xfrm>
              <a:off x="4584" y="3168"/>
              <a:ext cx="0" cy="576"/>
            </a:xfrm>
            <a:prstGeom prst="line">
              <a:avLst/>
            </a:prstGeom>
            <a:noFill/>
            <a:ln w="9525">
              <a:solidFill>
                <a:schemeClr val="tx1"/>
              </a:solidFill>
              <a:prstDash val="dash"/>
              <a:round/>
              <a:headEnd/>
              <a:tailEnd/>
            </a:ln>
          </p:spPr>
          <p:txBody>
            <a:bodyPr/>
            <a:lstStyle/>
            <a:p>
              <a:endParaRPr lang="zh-CN" altLang="en-US"/>
            </a:p>
          </p:txBody>
        </p:sp>
      </p:grpSp>
      <p:grpSp>
        <p:nvGrpSpPr>
          <p:cNvPr id="72" name="Group 99"/>
          <p:cNvGrpSpPr>
            <a:grpSpLocks/>
          </p:cNvGrpSpPr>
          <p:nvPr/>
        </p:nvGrpSpPr>
        <p:grpSpPr bwMode="auto">
          <a:xfrm>
            <a:off x="5368925" y="1257300"/>
            <a:ext cx="2709863" cy="952500"/>
            <a:chOff x="3477" y="216"/>
            <a:chExt cx="1707" cy="600"/>
          </a:xfrm>
        </p:grpSpPr>
        <p:grpSp>
          <p:nvGrpSpPr>
            <p:cNvPr id="50202" name="Group 100"/>
            <p:cNvGrpSpPr>
              <a:grpSpLocks/>
            </p:cNvGrpSpPr>
            <p:nvPr/>
          </p:nvGrpSpPr>
          <p:grpSpPr bwMode="auto">
            <a:xfrm>
              <a:off x="3477" y="528"/>
              <a:ext cx="1707" cy="288"/>
              <a:chOff x="3477" y="288"/>
              <a:chExt cx="1707" cy="288"/>
            </a:xfrm>
          </p:grpSpPr>
          <p:sp>
            <p:nvSpPr>
              <p:cNvPr id="50204" name="Text Box 101"/>
              <p:cNvSpPr txBox="1">
                <a:spLocks noChangeArrowheads="1"/>
              </p:cNvSpPr>
              <p:nvPr/>
            </p:nvSpPr>
            <p:spPr bwMode="auto">
              <a:xfrm>
                <a:off x="3477" y="288"/>
                <a:ext cx="746"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4 users</a:t>
                </a:r>
                <a:endParaRPr lang="fr-FR" altLang="zh-CN">
                  <a:latin typeface="Arial" charset="0"/>
                  <a:ea typeface="宋体" pitchFamily="2" charset="-122"/>
                </a:endParaRPr>
              </a:p>
            </p:txBody>
          </p:sp>
          <p:sp>
            <p:nvSpPr>
              <p:cNvPr id="50205" name="Rectangle 102"/>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06" name="Rectangle 103"/>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07" name="Rectangle 104"/>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p>
                <a:endParaRPr lang="zh-CN" altLang="en-US">
                  <a:ea typeface="宋体" pitchFamily="2" charset="-122"/>
                </a:endParaRPr>
              </a:p>
            </p:txBody>
          </p:sp>
          <p:sp>
            <p:nvSpPr>
              <p:cNvPr id="50208" name="Rectangle 105"/>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50203" name="Text Box 106"/>
            <p:cNvSpPr txBox="1">
              <a:spLocks noChangeArrowheads="1"/>
            </p:cNvSpPr>
            <p:nvPr/>
          </p:nvSpPr>
          <p:spPr bwMode="auto">
            <a:xfrm>
              <a:off x="3480" y="216"/>
              <a:ext cx="917"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Example:</a:t>
              </a:r>
              <a:endParaRPr lang="fr-FR" altLang="zh-CN">
                <a:latin typeface="Arial" charset="0"/>
                <a:ea typeface="宋体" pitchFamily="2" charset="-122"/>
              </a:endParaRPr>
            </a:p>
          </p:txBody>
        </p:sp>
      </p:grpSp>
      <p:grpSp>
        <p:nvGrpSpPr>
          <p:cNvPr id="94" name="Group 15"/>
          <p:cNvGrpSpPr>
            <a:grpSpLocks/>
          </p:cNvGrpSpPr>
          <p:nvPr/>
        </p:nvGrpSpPr>
        <p:grpSpPr bwMode="auto">
          <a:xfrm>
            <a:off x="381000" y="4108450"/>
            <a:ext cx="7239000" cy="2516188"/>
            <a:chOff x="288" y="2543"/>
            <a:chExt cx="4560" cy="1585"/>
          </a:xfrm>
        </p:grpSpPr>
        <p:sp>
          <p:nvSpPr>
            <p:cNvPr id="50197" name="Text Box 16"/>
            <p:cNvSpPr txBox="1">
              <a:spLocks noChangeArrowheads="1"/>
            </p:cNvSpPr>
            <p:nvPr/>
          </p:nvSpPr>
          <p:spPr bwMode="auto">
            <a:xfrm>
              <a:off x="288" y="2543"/>
              <a:ext cx="116" cy="291"/>
            </a:xfrm>
            <a:prstGeom prst="rect">
              <a:avLst/>
            </a:prstGeom>
            <a:noFill/>
            <a:ln w="9525">
              <a:noFill/>
              <a:miter lim="800000"/>
              <a:headEnd/>
              <a:tailEnd/>
            </a:ln>
          </p:spPr>
          <p:txBody>
            <a:bodyPr wrap="none">
              <a:spAutoFit/>
            </a:bodyPr>
            <a:lstStyle/>
            <a:p>
              <a:pPr eaLnBrk="1" hangingPunct="1"/>
              <a:endParaRPr lang="fr-FR" altLang="zh-CN">
                <a:latin typeface="Arial" charset="0"/>
                <a:ea typeface="宋体" pitchFamily="2" charset="-122"/>
              </a:endParaRPr>
            </a:p>
          </p:txBody>
        </p:sp>
        <p:sp>
          <p:nvSpPr>
            <p:cNvPr id="50198" name="Line 17"/>
            <p:cNvSpPr>
              <a:spLocks noChangeShapeType="1"/>
            </p:cNvSpPr>
            <p:nvPr/>
          </p:nvSpPr>
          <p:spPr bwMode="auto">
            <a:xfrm flipV="1">
              <a:off x="1728" y="2977"/>
              <a:ext cx="0" cy="816"/>
            </a:xfrm>
            <a:prstGeom prst="line">
              <a:avLst/>
            </a:prstGeom>
            <a:noFill/>
            <a:ln w="38100">
              <a:solidFill>
                <a:schemeClr val="tx1"/>
              </a:solidFill>
              <a:round/>
              <a:headEnd/>
              <a:tailEnd type="triangle" w="med" len="med"/>
            </a:ln>
          </p:spPr>
          <p:txBody>
            <a:bodyPr/>
            <a:lstStyle/>
            <a:p>
              <a:endParaRPr lang="zh-CN" altLang="en-US"/>
            </a:p>
          </p:txBody>
        </p:sp>
        <p:sp>
          <p:nvSpPr>
            <p:cNvPr id="50199" name="Text Box 18"/>
            <p:cNvSpPr txBox="1">
              <a:spLocks noChangeArrowheads="1"/>
            </p:cNvSpPr>
            <p:nvPr/>
          </p:nvSpPr>
          <p:spPr bwMode="auto">
            <a:xfrm>
              <a:off x="720" y="3265"/>
              <a:ext cx="960"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frequency</a:t>
              </a:r>
              <a:endParaRPr lang="fr-FR" altLang="zh-CN">
                <a:latin typeface="Arial" charset="0"/>
                <a:ea typeface="宋体" pitchFamily="2" charset="-122"/>
              </a:endParaRPr>
            </a:p>
          </p:txBody>
        </p:sp>
        <p:sp>
          <p:nvSpPr>
            <p:cNvPr id="50200" name="Line 19"/>
            <p:cNvSpPr>
              <a:spLocks noChangeShapeType="1"/>
            </p:cNvSpPr>
            <p:nvPr/>
          </p:nvSpPr>
          <p:spPr bwMode="auto">
            <a:xfrm>
              <a:off x="1728" y="3793"/>
              <a:ext cx="3120" cy="0"/>
            </a:xfrm>
            <a:prstGeom prst="line">
              <a:avLst/>
            </a:prstGeom>
            <a:noFill/>
            <a:ln w="38100">
              <a:solidFill>
                <a:schemeClr val="tx1"/>
              </a:solidFill>
              <a:round/>
              <a:headEnd/>
              <a:tailEnd type="triangle" w="med" len="med"/>
            </a:ln>
          </p:spPr>
          <p:txBody>
            <a:bodyPr/>
            <a:lstStyle/>
            <a:p>
              <a:endParaRPr lang="zh-CN" altLang="en-US"/>
            </a:p>
          </p:txBody>
        </p:sp>
        <p:sp>
          <p:nvSpPr>
            <p:cNvPr id="50201" name="Text Box 20"/>
            <p:cNvSpPr txBox="1">
              <a:spLocks noChangeArrowheads="1"/>
            </p:cNvSpPr>
            <p:nvPr/>
          </p:nvSpPr>
          <p:spPr bwMode="auto">
            <a:xfrm>
              <a:off x="3048" y="3840"/>
              <a:ext cx="479" cy="288"/>
            </a:xfrm>
            <a:prstGeom prst="rect">
              <a:avLst/>
            </a:prstGeom>
            <a:noFill/>
            <a:ln w="9525">
              <a:noFill/>
              <a:miter lim="800000"/>
              <a:headEnd/>
              <a:tailEnd/>
            </a:ln>
          </p:spPr>
          <p:txBody>
            <a:bodyPr wrap="none">
              <a:spAutoFit/>
            </a:bodyPr>
            <a:lstStyle/>
            <a:p>
              <a:pPr eaLnBrk="1" hangingPunct="1"/>
              <a:r>
                <a:rPr lang="en-US" altLang="zh-CN">
                  <a:latin typeface="Arial" charset="0"/>
                  <a:ea typeface="宋体" pitchFamily="2" charset="-122"/>
                </a:rPr>
                <a:t>time</a:t>
              </a:r>
              <a:endParaRPr lang="fr-FR" altLang="zh-CN">
                <a:latin typeface="Arial" charset="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up)">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up)">
                                      <p:cBhvr>
                                        <p:cTn id="47" dur="500"/>
                                        <p:tgtEl>
                                          <p:spTgt spid="19"/>
                                        </p:tgtEl>
                                      </p:cBhvr>
                                    </p:animEffect>
                                  </p:childTnLst>
                                </p:cTn>
                              </p:par>
                            </p:childTnLst>
                          </p:cTn>
                        </p:par>
                        <p:par>
                          <p:cTn id="48" fill="hold">
                            <p:stCondLst>
                              <p:cond delay="1000"/>
                            </p:stCondLst>
                            <p:childTnLst>
                              <p:par>
                                <p:cTn id="49" presetID="22" presetClass="entr" presetSubtype="1"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childTnLst>
                          </p:cTn>
                        </p:par>
                        <p:par>
                          <p:cTn id="52" fill="hold">
                            <p:stCondLst>
                              <p:cond delay="1500"/>
                            </p:stCondLst>
                            <p:childTnLst>
                              <p:par>
                                <p:cTn id="53" presetID="22" presetClass="entr" presetSubtype="1"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up)">
                                      <p:cBhvr>
                                        <p:cTn id="65" dur="500"/>
                                        <p:tgtEl>
                                          <p:spTgt spid="6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a:ea typeface="宋体" pitchFamily="2" charset="-122"/>
              </a:rPr>
              <a:t>Numerical example</a:t>
            </a:r>
            <a:endParaRPr lang="zh-CN" altLang="en-US">
              <a:ea typeface="宋体" pitchFamily="2" charset="-122"/>
            </a:endParaRPr>
          </a:p>
        </p:txBody>
      </p:sp>
      <p:sp>
        <p:nvSpPr>
          <p:cNvPr id="51203" name="内容占位符 2"/>
          <p:cNvSpPr>
            <a:spLocks noGrp="1"/>
          </p:cNvSpPr>
          <p:nvPr>
            <p:ph idx="1"/>
          </p:nvPr>
        </p:nvSpPr>
        <p:spPr/>
        <p:txBody>
          <a:bodyPr/>
          <a:lstStyle/>
          <a:p>
            <a:r>
              <a:rPr lang="en-US" altLang="zh-CN" dirty="0">
                <a:solidFill>
                  <a:srgbClr val="FF0000"/>
                </a:solidFill>
                <a:ea typeface="宋体" pitchFamily="2" charset="-122"/>
              </a:rPr>
              <a:t>How long does it take to send a file of 640,000 bits from host A to host B over a circuit-switched (TDM) network?</a:t>
            </a:r>
          </a:p>
          <a:p>
            <a:pPr lvl="1"/>
            <a:r>
              <a:rPr lang="en-US" altLang="zh-CN" dirty="0">
                <a:ea typeface="宋体" pitchFamily="2" charset="-122"/>
              </a:rPr>
              <a:t>All links are 1.536 Mbps</a:t>
            </a:r>
          </a:p>
          <a:p>
            <a:pPr lvl="1"/>
            <a:r>
              <a:rPr lang="en-US" altLang="zh-CN" dirty="0">
                <a:ea typeface="宋体" pitchFamily="2" charset="-122"/>
              </a:rPr>
              <a:t>Each link uses TDM with 24 slots/sec</a:t>
            </a:r>
          </a:p>
          <a:p>
            <a:pPr lvl="1"/>
            <a:r>
              <a:rPr lang="en-US" altLang="zh-CN" dirty="0">
                <a:ea typeface="宋体" pitchFamily="2" charset="-122"/>
              </a:rPr>
              <a:t>500 msec to establish end-to-end circuit</a:t>
            </a:r>
          </a:p>
          <a:p>
            <a:pPr lvl="1"/>
            <a:endParaRPr lang="en-US" altLang="zh-CN" dirty="0">
              <a:ea typeface="宋体" pitchFamily="2" charset="-122"/>
            </a:endParaRPr>
          </a:p>
          <a:p>
            <a:pPr>
              <a:buFont typeface="Wingdings" pitchFamily="2" charset="2"/>
              <a:buNone/>
            </a:pPr>
            <a:r>
              <a:rPr lang="en-US" altLang="zh-CN" dirty="0">
                <a:solidFill>
                  <a:schemeClr val="accent2"/>
                </a:solidFill>
                <a:ea typeface="宋体" pitchFamily="2" charset="-122"/>
              </a:rPr>
              <a:t>Let’s work it out!</a:t>
            </a:r>
          </a:p>
          <a:p>
            <a:endParaRPr lang="zh-CN" altLang="en-US" dirty="0">
              <a:ea typeface="宋体" pitchFamily="2" charset="-122"/>
            </a:endParaRPr>
          </a:p>
        </p:txBody>
      </p:sp>
      <p:sp>
        <p:nvSpPr>
          <p:cNvPr id="51204"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51205" name="灯片编号占位符 4"/>
          <p:cNvSpPr>
            <a:spLocks noGrp="1"/>
          </p:cNvSpPr>
          <p:nvPr>
            <p:ph type="sldNum" sz="quarter" idx="12"/>
          </p:nvPr>
        </p:nvSpPr>
        <p:spPr>
          <a:noFill/>
        </p:spPr>
        <p:txBody>
          <a:bodyPr/>
          <a:lstStyle/>
          <a:p>
            <a:r>
              <a:rPr lang="en-US" altLang="zh-CN"/>
              <a:t>1-</a:t>
            </a:r>
            <a:fld id="{0FBC017F-E57B-4BF2-B99D-A50B1B74CE1E}" type="slidenum">
              <a:rPr lang="en-US" altLang="zh-CN"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Message switching:</a:t>
            </a:r>
            <a:r>
              <a:rPr lang="zh-CN" altLang="en-US" dirty="0"/>
              <a:t>报文交换</a:t>
            </a:r>
          </a:p>
        </p:txBody>
      </p:sp>
      <p:sp>
        <p:nvSpPr>
          <p:cNvPr id="3" name="内容占位符 2"/>
          <p:cNvSpPr>
            <a:spLocks noGrp="1"/>
          </p:cNvSpPr>
          <p:nvPr>
            <p:ph idx="1"/>
          </p:nvPr>
        </p:nvSpPr>
        <p:spPr/>
        <p:txBody>
          <a:bodyPr/>
          <a:lstStyle/>
          <a:p>
            <a:r>
              <a:rPr lang="zh-CN" altLang="en-US" dirty="0"/>
              <a:t>报文：源（应用）发送信息整体  </a:t>
            </a:r>
            <a:endParaRPr lang="en-US" altLang="zh-CN" dirty="0"/>
          </a:p>
          <a:p>
            <a:pPr lvl="1"/>
            <a:r>
              <a:rPr lang="zh-CN" altLang="en-US" dirty="0"/>
              <a:t>比如：一个文件</a:t>
            </a:r>
            <a:endParaRPr lang="en-US" altLang="zh-CN" dirty="0"/>
          </a:p>
          <a:p>
            <a:pPr lvl="1"/>
            <a:endParaRPr lang="en-US" altLang="zh-CN" dirty="0"/>
          </a:p>
          <a:p>
            <a:pPr lvl="1"/>
            <a:endParaRPr lang="en-US" altLang="zh-CN" dirty="0"/>
          </a:p>
          <a:p>
            <a:pPr lvl="1"/>
            <a:r>
              <a:rPr lang="zh-CN" altLang="en-US" dirty="0"/>
              <a:t> </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27</a:t>
            </a:fld>
            <a:endParaRPr lang="en-US" altLang="zh-CN"/>
          </a:p>
        </p:txBody>
      </p:sp>
      <p:sp>
        <p:nvSpPr>
          <p:cNvPr id="41" name="Line 6"/>
          <p:cNvSpPr>
            <a:spLocks noChangeShapeType="1"/>
          </p:cNvSpPr>
          <p:nvPr/>
        </p:nvSpPr>
        <p:spPr bwMode="auto">
          <a:xfrm>
            <a:off x="2192614" y="4024037"/>
            <a:ext cx="3095625" cy="7937"/>
          </a:xfrm>
          <a:prstGeom prst="line">
            <a:avLst/>
          </a:prstGeom>
          <a:noFill/>
          <a:ln w="19050">
            <a:solidFill>
              <a:schemeClr val="tx1"/>
            </a:solidFill>
            <a:round/>
            <a:headEnd/>
            <a:tailEnd/>
          </a:ln>
        </p:spPr>
        <p:txBody>
          <a:bodyPr wrap="none" anchor="ctr"/>
          <a:lstStyle/>
          <a:p>
            <a:endParaRPr lang="zh-CN" altLang="en-US"/>
          </a:p>
        </p:txBody>
      </p:sp>
      <p:graphicFrame>
        <p:nvGraphicFramePr>
          <p:cNvPr id="42" name="Object 7"/>
          <p:cNvGraphicFramePr>
            <a:graphicFrameLocks noChangeAspect="1"/>
          </p:cNvGraphicFramePr>
          <p:nvPr/>
        </p:nvGraphicFramePr>
        <p:xfrm>
          <a:off x="1587500" y="3655461"/>
          <a:ext cx="646113" cy="533400"/>
        </p:xfrm>
        <a:graphic>
          <a:graphicData uri="http://schemas.openxmlformats.org/presentationml/2006/ole">
            <mc:AlternateContent xmlns:mc="http://schemas.openxmlformats.org/markup-compatibility/2006">
              <mc:Choice xmlns:v="urn:schemas-microsoft-com:vml" Requires="v">
                <p:oleObj spid="_x0000_s9218" name="Clip" r:id="rId3" imgW="1305000" imgH="1085760" progId="">
                  <p:embed/>
                </p:oleObj>
              </mc:Choice>
              <mc:Fallback>
                <p:oleObj name="Clip" r:id="rId3" imgW="1305000" imgH="1085760" progId="">
                  <p:embed/>
                  <p:pic>
                    <p:nvPicPr>
                      <p:cNvPr id="42"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00" y="3655461"/>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8"/>
          <p:cNvGraphicFramePr>
            <a:graphicFrameLocks noChangeAspect="1"/>
          </p:cNvGraphicFramePr>
          <p:nvPr/>
        </p:nvGraphicFramePr>
        <p:xfrm>
          <a:off x="5212039" y="3704949"/>
          <a:ext cx="646112" cy="533400"/>
        </p:xfrm>
        <a:graphic>
          <a:graphicData uri="http://schemas.openxmlformats.org/presentationml/2006/ole">
            <mc:AlternateContent xmlns:mc="http://schemas.openxmlformats.org/markup-compatibility/2006">
              <mc:Choice xmlns:v="urn:schemas-microsoft-com:vml" Requires="v">
                <p:oleObj spid="_x0000_s9219" name="Clip" r:id="rId5" imgW="1305000" imgH="1085760" progId="">
                  <p:embed/>
                </p:oleObj>
              </mc:Choice>
              <mc:Fallback>
                <p:oleObj name="Clip" r:id="rId5" imgW="1305000" imgH="1085760" progId="">
                  <p:embed/>
                  <p:pic>
                    <p:nvPicPr>
                      <p:cNvPr id="43"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2039" y="3704949"/>
                        <a:ext cx="6461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Group 9"/>
          <p:cNvGrpSpPr>
            <a:grpSpLocks/>
          </p:cNvGrpSpPr>
          <p:nvPr/>
        </p:nvGrpSpPr>
        <p:grpSpPr bwMode="auto">
          <a:xfrm>
            <a:off x="3026051" y="3865287"/>
            <a:ext cx="568325" cy="284162"/>
            <a:chOff x="3824" y="1708"/>
            <a:chExt cx="358" cy="378"/>
          </a:xfrm>
        </p:grpSpPr>
        <p:sp>
          <p:nvSpPr>
            <p:cNvPr id="45" name="Oval 10"/>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p:spPr>
          <p:txBody>
            <a:bodyPr wrap="none" anchor="ctr"/>
            <a:lstStyle/>
            <a:p>
              <a:endParaRPr lang="zh-CN" altLang="en-US">
                <a:ea typeface="宋体" pitchFamily="2" charset="-122"/>
              </a:endParaRPr>
            </a:p>
          </p:txBody>
        </p:sp>
        <p:sp>
          <p:nvSpPr>
            <p:cNvPr id="46" name="Line 11"/>
            <p:cNvSpPr>
              <a:spLocks noChangeShapeType="1"/>
            </p:cNvSpPr>
            <p:nvPr/>
          </p:nvSpPr>
          <p:spPr bwMode="auto">
            <a:xfrm>
              <a:off x="3827" y="1910"/>
              <a:ext cx="0" cy="61"/>
            </a:xfrm>
            <a:prstGeom prst="line">
              <a:avLst/>
            </a:prstGeom>
            <a:noFill/>
            <a:ln w="12700">
              <a:solidFill>
                <a:schemeClr val="tx1"/>
              </a:solidFill>
              <a:round/>
              <a:headEnd/>
              <a:tailEnd/>
            </a:ln>
          </p:spPr>
          <p:txBody>
            <a:bodyPr wrap="none" anchor="ctr"/>
            <a:lstStyle/>
            <a:p>
              <a:endParaRPr lang="zh-CN" altLang="en-US"/>
            </a:p>
          </p:txBody>
        </p:sp>
        <p:sp>
          <p:nvSpPr>
            <p:cNvPr id="47" name="Line 12"/>
            <p:cNvSpPr>
              <a:spLocks noChangeShapeType="1"/>
            </p:cNvSpPr>
            <p:nvPr/>
          </p:nvSpPr>
          <p:spPr bwMode="auto">
            <a:xfrm>
              <a:off x="4182" y="1910"/>
              <a:ext cx="0" cy="61"/>
            </a:xfrm>
            <a:prstGeom prst="line">
              <a:avLst/>
            </a:prstGeom>
            <a:noFill/>
            <a:ln w="12700">
              <a:solidFill>
                <a:schemeClr val="tx1"/>
              </a:solidFill>
              <a:round/>
              <a:headEnd/>
              <a:tailEnd/>
            </a:ln>
          </p:spPr>
          <p:txBody>
            <a:bodyPr wrap="none" anchor="ctr"/>
            <a:lstStyle/>
            <a:p>
              <a:endParaRPr lang="zh-CN" altLang="en-US"/>
            </a:p>
          </p:txBody>
        </p:sp>
        <p:sp>
          <p:nvSpPr>
            <p:cNvPr id="48" name="Rectangle 13"/>
            <p:cNvSpPr>
              <a:spLocks noChangeArrowheads="1"/>
            </p:cNvSpPr>
            <p:nvPr/>
          </p:nvSpPr>
          <p:spPr bwMode="auto">
            <a:xfrm>
              <a:off x="3827" y="1910"/>
              <a:ext cx="352" cy="60"/>
            </a:xfrm>
            <a:prstGeom prst="rect">
              <a:avLst/>
            </a:prstGeom>
            <a:solidFill>
              <a:srgbClr val="FFFF00"/>
            </a:solidFill>
            <a:ln w="12700">
              <a:noFill/>
              <a:miter lim="800000"/>
              <a:headEnd/>
              <a:tailEnd/>
            </a:ln>
          </p:spPr>
          <p:txBody>
            <a:bodyPr wrap="none" anchor="ctr"/>
            <a:lstStyle/>
            <a:p>
              <a:pPr algn="ctr"/>
              <a:endParaRPr lang="zh-CN" altLang="en-US">
                <a:ea typeface="宋体" pitchFamily="2" charset="-122"/>
              </a:endParaRPr>
            </a:p>
          </p:txBody>
        </p:sp>
        <p:sp>
          <p:nvSpPr>
            <p:cNvPr id="49" name="Oval 14"/>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p:spPr>
          <p:txBody>
            <a:bodyPr wrap="none" anchor="ctr"/>
            <a:lstStyle/>
            <a:p>
              <a:pPr algn="ctr"/>
              <a:endParaRPr lang="zh-CN" altLang="en-US">
                <a:solidFill>
                  <a:srgbClr val="FFFF00"/>
                </a:solidFill>
                <a:ea typeface="宋体" pitchFamily="2" charset="-122"/>
              </a:endParaRPr>
            </a:p>
          </p:txBody>
        </p:sp>
        <p:grpSp>
          <p:nvGrpSpPr>
            <p:cNvPr id="50" name="Group 15"/>
            <p:cNvGrpSpPr>
              <a:grpSpLocks/>
            </p:cNvGrpSpPr>
            <p:nvPr/>
          </p:nvGrpSpPr>
          <p:grpSpPr bwMode="auto">
            <a:xfrm>
              <a:off x="3910" y="1708"/>
              <a:ext cx="176" cy="49"/>
              <a:chOff x="2848" y="848"/>
              <a:chExt cx="140" cy="98"/>
            </a:xfrm>
          </p:grpSpPr>
          <p:sp>
            <p:nvSpPr>
              <p:cNvPr id="55" name="Line 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6" name="Line 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7" name="Line 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51" name="Group 19"/>
            <p:cNvGrpSpPr>
              <a:grpSpLocks/>
            </p:cNvGrpSpPr>
            <p:nvPr/>
          </p:nvGrpSpPr>
          <p:grpSpPr bwMode="auto">
            <a:xfrm flipV="1">
              <a:off x="3910" y="2037"/>
              <a:ext cx="176" cy="49"/>
              <a:chOff x="2848" y="848"/>
              <a:chExt cx="140" cy="98"/>
            </a:xfrm>
          </p:grpSpPr>
          <p:sp>
            <p:nvSpPr>
              <p:cNvPr id="52" name="Line 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53" name="Line 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54" name="Line 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72" name="Text Box 37"/>
          <p:cNvSpPr txBox="1">
            <a:spLocks noChangeArrowheads="1"/>
          </p:cNvSpPr>
          <p:nvPr/>
        </p:nvSpPr>
        <p:spPr bwMode="auto">
          <a:xfrm>
            <a:off x="2398989" y="3998637"/>
            <a:ext cx="344487"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a:t>
            </a:r>
            <a:endParaRPr lang="en-US" altLang="zh-CN">
              <a:ea typeface="宋体" pitchFamily="2" charset="-122"/>
            </a:endParaRPr>
          </a:p>
        </p:txBody>
      </p:sp>
      <p:sp>
        <p:nvSpPr>
          <p:cNvPr id="74" name="Text Box 39"/>
          <p:cNvSpPr txBox="1">
            <a:spLocks noChangeArrowheads="1"/>
          </p:cNvSpPr>
          <p:nvPr/>
        </p:nvSpPr>
        <p:spPr bwMode="auto">
          <a:xfrm>
            <a:off x="4751664" y="3989112"/>
            <a:ext cx="344487"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a:t>
            </a:r>
            <a:endParaRPr lang="en-US" altLang="zh-CN">
              <a:ea typeface="宋体" pitchFamily="2" charset="-122"/>
            </a:endParaRPr>
          </a:p>
        </p:txBody>
      </p:sp>
      <p:sp>
        <p:nvSpPr>
          <p:cNvPr id="75" name="Rectangle 40"/>
          <p:cNvSpPr>
            <a:spLocks noChangeArrowheads="1"/>
          </p:cNvSpPr>
          <p:nvPr/>
        </p:nvSpPr>
        <p:spPr bwMode="auto">
          <a:xfrm>
            <a:off x="3105978" y="3469378"/>
            <a:ext cx="485775" cy="293687"/>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latin typeface="Comic Sans MS" pitchFamily="66" charset="0"/>
                <a:ea typeface="宋体" pitchFamily="2" charset="-122"/>
              </a:rPr>
              <a:t>L</a:t>
            </a:r>
            <a:endParaRPr lang="en-US" altLang="zh-CN" dirty="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52227" name="Slide Number Placeholder 6"/>
          <p:cNvSpPr>
            <a:spLocks noGrp="1"/>
          </p:cNvSpPr>
          <p:nvPr>
            <p:ph type="sldNum" sz="quarter" idx="12"/>
          </p:nvPr>
        </p:nvSpPr>
        <p:spPr>
          <a:noFill/>
        </p:spPr>
        <p:txBody>
          <a:bodyPr/>
          <a:lstStyle/>
          <a:p>
            <a:r>
              <a:rPr lang="en-US" altLang="zh-CN"/>
              <a:t>1-</a:t>
            </a:r>
            <a:fld id="{C96C375F-4E37-4AB2-ADBD-3FC25C6CF81F}" type="slidenum">
              <a:rPr lang="en-US" altLang="zh-CN" smtClean="0"/>
              <a:pPr/>
              <a:t>28</a:t>
            </a:fld>
            <a:endParaRPr lang="en-US" altLang="zh-CN"/>
          </a:p>
        </p:txBody>
      </p:sp>
      <p:sp>
        <p:nvSpPr>
          <p:cNvPr id="52228" name="Rectangle 2"/>
          <p:cNvSpPr>
            <a:spLocks noGrp="1" noChangeArrowheads="1"/>
          </p:cNvSpPr>
          <p:nvPr>
            <p:ph type="title"/>
          </p:nvPr>
        </p:nvSpPr>
        <p:spPr/>
        <p:txBody>
          <a:bodyPr/>
          <a:lstStyle/>
          <a:p>
            <a:r>
              <a:rPr lang="en-US" altLang="zh-CN" sz="3600" dirty="0">
                <a:latin typeface="Arial Unicode MS" pitchFamily="34" charset="-122"/>
                <a:ea typeface="Arial Unicode MS" pitchFamily="34" charset="-122"/>
                <a:cs typeface="Arial Unicode MS" pitchFamily="34" charset="-122"/>
              </a:rPr>
              <a:t>Network Core: Packet Switching </a:t>
            </a:r>
            <a:r>
              <a:rPr lang="zh-CN" altLang="en-US" sz="3600" dirty="0">
                <a:latin typeface="Arial Unicode MS" pitchFamily="34" charset="-122"/>
                <a:ea typeface="Arial Unicode MS" pitchFamily="34" charset="-122"/>
                <a:cs typeface="Arial Unicode MS" pitchFamily="34" charset="-122"/>
              </a:rPr>
              <a:t>分组交换</a:t>
            </a:r>
            <a:endParaRPr lang="en-US" altLang="zh-CN" dirty="0">
              <a:latin typeface="Arial Unicode MS" pitchFamily="34" charset="-122"/>
              <a:ea typeface="Arial Unicode MS" pitchFamily="34" charset="-122"/>
              <a:cs typeface="Arial Unicode MS" pitchFamily="34" charset="-122"/>
            </a:endParaRPr>
          </a:p>
        </p:txBody>
      </p:sp>
      <p:sp>
        <p:nvSpPr>
          <p:cNvPr id="52229" name="Rectangle 3"/>
          <p:cNvSpPr>
            <a:spLocks noGrp="1" noChangeArrowheads="1"/>
          </p:cNvSpPr>
          <p:nvPr>
            <p:ph type="body" sz="half" idx="1"/>
          </p:nvPr>
        </p:nvSpPr>
        <p:spPr>
          <a:xfrm>
            <a:off x="533400" y="1371600"/>
            <a:ext cx="4343400" cy="3276600"/>
          </a:xfrm>
        </p:spPr>
        <p:txBody>
          <a:bodyPr/>
          <a:lstStyle/>
          <a:p>
            <a:pPr>
              <a:buFont typeface="Wingdings" pitchFamily="2" charset="2"/>
              <a:buNone/>
            </a:pPr>
            <a:r>
              <a:rPr lang="en-US" altLang="zh-CN" sz="2400">
                <a:solidFill>
                  <a:srgbClr val="FF0000"/>
                </a:solidFill>
                <a:ea typeface="宋体" pitchFamily="2" charset="-122"/>
              </a:rPr>
              <a:t>each end-end data stream divided into </a:t>
            </a:r>
            <a:r>
              <a:rPr lang="en-US" altLang="zh-CN" sz="2400" i="1">
                <a:solidFill>
                  <a:srgbClr val="FF0000"/>
                </a:solidFill>
                <a:ea typeface="宋体" pitchFamily="2" charset="-122"/>
              </a:rPr>
              <a:t>packets</a:t>
            </a:r>
            <a:endParaRPr lang="en-US" altLang="zh-CN" sz="2000">
              <a:ea typeface="宋体" pitchFamily="2" charset="-122"/>
            </a:endParaRPr>
          </a:p>
          <a:p>
            <a:r>
              <a:rPr lang="en-US" altLang="zh-CN" sz="2400">
                <a:ea typeface="宋体" pitchFamily="2" charset="-122"/>
              </a:rPr>
              <a:t>user A, B packets </a:t>
            </a:r>
            <a:r>
              <a:rPr lang="en-US" altLang="zh-CN" sz="2400" i="1">
                <a:ea typeface="宋体" pitchFamily="2" charset="-122"/>
              </a:rPr>
              <a:t>share</a:t>
            </a:r>
            <a:r>
              <a:rPr lang="en-US" altLang="zh-CN" sz="2400">
                <a:ea typeface="宋体" pitchFamily="2" charset="-122"/>
              </a:rPr>
              <a:t> network resources</a:t>
            </a:r>
            <a:r>
              <a:rPr lang="en-US" altLang="zh-CN" sz="2000">
                <a:ea typeface="宋体" pitchFamily="2" charset="-122"/>
              </a:rPr>
              <a:t> </a:t>
            </a:r>
          </a:p>
          <a:p>
            <a:r>
              <a:rPr lang="en-US" altLang="zh-CN" sz="2400">
                <a:ea typeface="宋体" pitchFamily="2" charset="-122"/>
              </a:rPr>
              <a:t>each packet uses full link bandwidth </a:t>
            </a:r>
          </a:p>
          <a:p>
            <a:r>
              <a:rPr lang="en-US" altLang="zh-CN" sz="2400">
                <a:ea typeface="宋体" pitchFamily="2" charset="-122"/>
              </a:rPr>
              <a:t>resources used </a:t>
            </a:r>
            <a:r>
              <a:rPr lang="en-US" altLang="zh-CN" sz="2400" i="1">
                <a:ea typeface="宋体" pitchFamily="2" charset="-122"/>
              </a:rPr>
              <a:t>as needed</a:t>
            </a:r>
            <a:r>
              <a:rPr lang="en-US" altLang="zh-CN" sz="2400">
                <a:ea typeface="宋体" pitchFamily="2" charset="-122"/>
              </a:rPr>
              <a:t> </a:t>
            </a:r>
          </a:p>
          <a:p>
            <a:endParaRPr lang="en-US" altLang="zh-CN" sz="2400">
              <a:ea typeface="宋体" pitchFamily="2" charset="-122"/>
            </a:endParaRPr>
          </a:p>
          <a:p>
            <a:endParaRPr lang="zh-CN" altLang="en-US" sz="2000">
              <a:ea typeface="宋体" pitchFamily="2" charset="-122"/>
            </a:endParaRPr>
          </a:p>
        </p:txBody>
      </p:sp>
      <p:sp>
        <p:nvSpPr>
          <p:cNvPr id="52230" name="Rectangle 6"/>
          <p:cNvSpPr>
            <a:spLocks noChangeArrowheads="1"/>
          </p:cNvSpPr>
          <p:nvPr/>
        </p:nvSpPr>
        <p:spPr bwMode="auto">
          <a:xfrm>
            <a:off x="5029200" y="1371600"/>
            <a:ext cx="3886200" cy="4648200"/>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altLang="zh-CN">
                <a:solidFill>
                  <a:srgbClr val="FF0000"/>
                </a:solidFill>
                <a:latin typeface="Comic Sans MS" pitchFamily="66" charset="0"/>
                <a:ea typeface="宋体" pitchFamily="2" charset="-122"/>
              </a:rPr>
              <a:t>resource contention:</a:t>
            </a:r>
            <a:r>
              <a:rPr lang="en-US" altLang="zh-CN" sz="2000">
                <a:latin typeface="Comic Sans MS" pitchFamily="66" charset="0"/>
                <a:ea typeface="宋体" pitchFamily="2" charset="-122"/>
              </a:rPr>
              <a:t> </a:t>
            </a:r>
          </a:p>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aggregate resource demand can exceed amount available</a:t>
            </a:r>
          </a:p>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congestion: packets queue, wait for link use</a:t>
            </a:r>
          </a:p>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store and forward: packets move one hop at a time</a:t>
            </a:r>
          </a:p>
          <a:p>
            <a:pPr marL="742950" lvl="1" indent="-285750">
              <a:spcBef>
                <a:spcPct val="20000"/>
              </a:spcBef>
              <a:buClr>
                <a:schemeClr val="accent2"/>
              </a:buClr>
              <a:buSzPct val="75000"/>
              <a:buFont typeface="Wingdings" pitchFamily="2" charset="2"/>
              <a:buChar char="v"/>
            </a:pPr>
            <a:r>
              <a:rPr lang="en-US" altLang="zh-CN" sz="1800">
                <a:latin typeface="Comic Sans MS" pitchFamily="66" charset="0"/>
                <a:ea typeface="宋体" pitchFamily="2" charset="-122"/>
              </a:rPr>
              <a:t>Node receives complete packet before forwarding</a:t>
            </a:r>
          </a:p>
        </p:txBody>
      </p:sp>
      <p:grpSp>
        <p:nvGrpSpPr>
          <p:cNvPr id="52231" name="Group 10"/>
          <p:cNvGrpSpPr>
            <a:grpSpLocks/>
          </p:cNvGrpSpPr>
          <p:nvPr/>
        </p:nvGrpSpPr>
        <p:grpSpPr bwMode="auto">
          <a:xfrm>
            <a:off x="533400" y="4419600"/>
            <a:ext cx="4038600" cy="2209800"/>
            <a:chOff x="336" y="2496"/>
            <a:chExt cx="2544" cy="1392"/>
          </a:xfrm>
        </p:grpSpPr>
        <p:sp>
          <p:nvSpPr>
            <p:cNvPr id="52232" name="Rectangle 7"/>
            <p:cNvSpPr>
              <a:spLocks noChangeArrowheads="1"/>
            </p:cNvSpPr>
            <p:nvPr/>
          </p:nvSpPr>
          <p:spPr bwMode="auto">
            <a:xfrm>
              <a:off x="336" y="2784"/>
              <a:ext cx="2544" cy="816"/>
            </a:xfrm>
            <a:prstGeom prst="rect">
              <a:avLst/>
            </a:prstGeom>
            <a:noFill/>
            <a:ln w="9525">
              <a:noFill/>
              <a:miter lim="800000"/>
              <a:headEnd/>
              <a:tailEnd/>
            </a:ln>
          </p:spPr>
          <p:txBody>
            <a:bodyPr/>
            <a:lstStyle/>
            <a:p>
              <a:pPr marL="342900" indent="-342900" algn="ctr">
                <a:spcBef>
                  <a:spcPct val="20000"/>
                </a:spcBef>
                <a:buClr>
                  <a:schemeClr val="accent2"/>
                </a:buClr>
                <a:buSzPct val="85000"/>
                <a:buFont typeface="Wingdings" pitchFamily="2" charset="2"/>
                <a:buNone/>
              </a:pPr>
              <a:r>
                <a:rPr lang="en-US" altLang="zh-CN" sz="2000">
                  <a:latin typeface="Comic Sans MS" pitchFamily="66" charset="0"/>
                  <a:ea typeface="宋体" pitchFamily="2" charset="-122"/>
                </a:rPr>
                <a:t>Bandwidth division into “pieces”</a:t>
              </a:r>
            </a:p>
            <a:p>
              <a:pPr marL="342900" indent="-342900" algn="ctr">
                <a:spcBef>
                  <a:spcPct val="20000"/>
                </a:spcBef>
                <a:buClr>
                  <a:schemeClr val="accent2"/>
                </a:buClr>
                <a:buSzPct val="85000"/>
                <a:buFont typeface="Wingdings" pitchFamily="2" charset="2"/>
                <a:buNone/>
              </a:pPr>
              <a:r>
                <a:rPr lang="en-US" altLang="zh-CN" sz="2000">
                  <a:latin typeface="Comic Sans MS" pitchFamily="66" charset="0"/>
                  <a:ea typeface="宋体" pitchFamily="2" charset="-122"/>
                </a:rPr>
                <a:t>Dedicated allocation</a:t>
              </a:r>
            </a:p>
            <a:p>
              <a:pPr marL="342900" indent="-342900" algn="ctr">
                <a:spcBef>
                  <a:spcPct val="20000"/>
                </a:spcBef>
                <a:buClr>
                  <a:schemeClr val="accent2"/>
                </a:buClr>
                <a:buSzPct val="85000"/>
                <a:buFont typeface="Wingdings" pitchFamily="2" charset="2"/>
                <a:buNone/>
              </a:pPr>
              <a:r>
                <a:rPr lang="en-US" altLang="zh-CN" sz="2000">
                  <a:latin typeface="Comic Sans MS" pitchFamily="66" charset="0"/>
                  <a:ea typeface="宋体" pitchFamily="2" charset="-122"/>
                </a:rPr>
                <a:t>Resource reservation</a:t>
              </a:r>
            </a:p>
          </p:txBody>
        </p:sp>
        <p:sp>
          <p:nvSpPr>
            <p:cNvPr id="52233" name="Oval 8"/>
            <p:cNvSpPr>
              <a:spLocks noChangeArrowheads="1"/>
            </p:cNvSpPr>
            <p:nvPr/>
          </p:nvSpPr>
          <p:spPr bwMode="auto">
            <a:xfrm>
              <a:off x="768" y="2496"/>
              <a:ext cx="1488" cy="1392"/>
            </a:xfrm>
            <a:prstGeom prst="ellipse">
              <a:avLst/>
            </a:prstGeom>
            <a:noFill/>
            <a:ln w="76200">
              <a:solidFill>
                <a:srgbClr val="FF0000"/>
              </a:solidFill>
              <a:round/>
              <a:headEnd/>
              <a:tailEnd/>
            </a:ln>
          </p:spPr>
          <p:txBody>
            <a:bodyPr wrap="none" anchor="ctr"/>
            <a:lstStyle/>
            <a:p>
              <a:endParaRPr lang="zh-CN" altLang="en-US">
                <a:ea typeface="宋体" pitchFamily="2" charset="-122"/>
              </a:endParaRPr>
            </a:p>
          </p:txBody>
        </p:sp>
        <p:sp>
          <p:nvSpPr>
            <p:cNvPr id="52234" name="Line 9"/>
            <p:cNvSpPr>
              <a:spLocks noChangeShapeType="1"/>
            </p:cNvSpPr>
            <p:nvPr/>
          </p:nvSpPr>
          <p:spPr bwMode="auto">
            <a:xfrm>
              <a:off x="1056" y="2640"/>
              <a:ext cx="960" cy="1056"/>
            </a:xfrm>
            <a:prstGeom prst="line">
              <a:avLst/>
            </a:prstGeom>
            <a:noFill/>
            <a:ln w="76200">
              <a:solidFill>
                <a:srgbClr val="FF0000"/>
              </a:solidFill>
              <a:round/>
              <a:headEnd/>
              <a:tailEnd/>
            </a:ln>
          </p:spPr>
          <p:txBody>
            <a:bodyPr wrap="none" anchor="ct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Packet switching </a:t>
            </a:r>
            <a:r>
              <a:rPr lang="zh-CN" altLang="en-US" dirty="0"/>
              <a:t>分组交换</a:t>
            </a:r>
          </a:p>
        </p:txBody>
      </p:sp>
      <p:sp>
        <p:nvSpPr>
          <p:cNvPr id="3" name="内容占位符 2"/>
          <p:cNvSpPr>
            <a:spLocks noGrp="1"/>
          </p:cNvSpPr>
          <p:nvPr>
            <p:ph idx="1"/>
          </p:nvPr>
        </p:nvSpPr>
        <p:spPr/>
        <p:txBody>
          <a:bodyPr/>
          <a:lstStyle/>
          <a:p>
            <a:r>
              <a:rPr lang="zh-CN" altLang="en-US" dirty="0"/>
              <a:t>分组：报文分拆出来的一系列相对较小的数据包  </a:t>
            </a:r>
            <a:endParaRPr lang="en-US" altLang="zh-CN" dirty="0"/>
          </a:p>
          <a:p>
            <a:r>
              <a:rPr lang="zh-CN" altLang="en-US" dirty="0"/>
              <a:t>分组交换需要报文的拆分与重组  </a:t>
            </a:r>
            <a:endParaRPr lang="en-US" altLang="zh-CN" dirty="0"/>
          </a:p>
          <a:p>
            <a:r>
              <a:rPr lang="zh-CN" altLang="en-US" dirty="0"/>
              <a:t>产生额外开销 </a:t>
            </a:r>
          </a:p>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altLang="zh-CN">
                <a:latin typeface="Arial Unicode MS" pitchFamily="34" charset="-122"/>
                <a:ea typeface="Arial Unicode MS" pitchFamily="34" charset="-122"/>
                <a:cs typeface="Arial Unicode MS" pitchFamily="34" charset="-122"/>
              </a:rPr>
              <a:t>Course and TA information</a:t>
            </a:r>
          </a:p>
        </p:txBody>
      </p:sp>
      <p:sp>
        <p:nvSpPr>
          <p:cNvPr id="32771" name="Rectangle 3"/>
          <p:cNvSpPr>
            <a:spLocks noGrp="1" noChangeArrowheads="1"/>
          </p:cNvSpPr>
          <p:nvPr>
            <p:ph type="body" idx="4294967295"/>
          </p:nvPr>
        </p:nvSpPr>
        <p:spPr/>
        <p:txBody>
          <a:bodyPr/>
          <a:lstStyle/>
          <a:p>
            <a:r>
              <a:rPr lang="en-US" altLang="zh-CN" dirty="0">
                <a:ea typeface="宋体" pitchFamily="2" charset="-122"/>
              </a:rPr>
              <a:t>course information</a:t>
            </a:r>
          </a:p>
          <a:p>
            <a:r>
              <a:rPr lang="en-US" altLang="zh-CN" dirty="0">
                <a:ea typeface="宋体" pitchFamily="2" charset="-122"/>
              </a:rPr>
              <a:t>Teaching Assistant (TA)</a:t>
            </a:r>
          </a:p>
          <a:p>
            <a:pPr lvl="1"/>
            <a:r>
              <a:rPr lang="zh-CN" altLang="en-US" dirty="0">
                <a:ea typeface="宋体" pitchFamily="2" charset="-122"/>
              </a:rPr>
              <a:t>聂子雄</a:t>
            </a:r>
            <a:r>
              <a:rPr lang="en-US" altLang="zh-CN" dirty="0">
                <a:ea typeface="宋体" pitchFamily="2" charset="-122"/>
              </a:rPr>
              <a:t>, </a:t>
            </a:r>
            <a:r>
              <a:rPr lang="zh-CN" altLang="en-US" dirty="0">
                <a:ea typeface="宋体" pitchFamily="2" charset="-122"/>
              </a:rPr>
              <a:t>手机：</a:t>
            </a:r>
            <a:r>
              <a:rPr lang="en-US" altLang="zh-CN" dirty="0">
                <a:ea typeface="宋体" pitchFamily="2" charset="-122"/>
              </a:rPr>
              <a:t>13617917245</a:t>
            </a:r>
          </a:p>
          <a:p>
            <a:pPr marL="457200" lvl="1" indent="0">
              <a:buNone/>
            </a:pPr>
            <a:r>
              <a:rPr lang="en-US" altLang="zh-CN" dirty="0">
                <a:ea typeface="宋体" pitchFamily="2" charset="-122"/>
              </a:rPr>
              <a:t>   </a:t>
            </a:r>
            <a:r>
              <a:rPr lang="zh-CN" altLang="en-US" dirty="0">
                <a:ea typeface="宋体" pitchFamily="2" charset="-122"/>
              </a:rPr>
              <a:t>邮箱：</a:t>
            </a:r>
            <a:r>
              <a:rPr lang="en-US" altLang="zh-CN" dirty="0">
                <a:ea typeface="宋体" pitchFamily="2" charset="-122"/>
              </a:rPr>
              <a:t> 19S051046@stu.hit.edu.cn</a:t>
            </a:r>
          </a:p>
          <a:p>
            <a:pPr marL="457200" lvl="1" indent="0">
              <a:buNone/>
            </a:pPr>
            <a:endParaRPr lang="en-US" altLang="zh-CN" dirty="0">
              <a:ea typeface="宋体" pitchFamily="2" charset="-122"/>
            </a:endParaRPr>
          </a:p>
          <a:p>
            <a:pPr lvl="1"/>
            <a:r>
              <a:rPr lang="zh-CN" altLang="en-US" dirty="0">
                <a:ea typeface="宋体" pitchFamily="2" charset="-122"/>
              </a:rPr>
              <a:t>曾国钛</a:t>
            </a:r>
            <a:r>
              <a:rPr lang="en-US" altLang="zh-CN" dirty="0">
                <a:ea typeface="宋体" pitchFamily="2" charset="-122"/>
              </a:rPr>
              <a:t>, </a:t>
            </a:r>
            <a:r>
              <a:rPr lang="zh-CN" altLang="en-US" dirty="0">
                <a:ea typeface="宋体" pitchFamily="2" charset="-122"/>
              </a:rPr>
              <a:t>手机：</a:t>
            </a:r>
            <a:r>
              <a:rPr lang="en-US" altLang="zh-CN" dirty="0">
                <a:ea typeface="宋体" pitchFamily="2" charset="-122"/>
              </a:rPr>
              <a:t>13713522790</a:t>
            </a:r>
          </a:p>
          <a:p>
            <a:pPr marL="457200" lvl="1" indent="0">
              <a:buNone/>
            </a:pPr>
            <a:r>
              <a:rPr lang="zh-CN" altLang="en-US" dirty="0">
                <a:ea typeface="宋体" pitchFamily="2" charset="-122"/>
              </a:rPr>
              <a:t>   邮箱：</a:t>
            </a:r>
            <a:r>
              <a:rPr lang="en-US" altLang="zh-CN" dirty="0">
                <a:ea typeface="宋体" pitchFamily="2" charset="-122"/>
              </a:rPr>
              <a:t> 443834259@qq.com</a:t>
            </a:r>
          </a:p>
          <a:p>
            <a:endParaRPr lang="en-US" altLang="zh-CN" dirty="0">
              <a:ea typeface="宋体" pitchFamily="2" charset="-122"/>
            </a:endParaRPr>
          </a:p>
          <a:p>
            <a:endParaRPr lang="en-US" altLang="zh-CN" dirty="0">
              <a:ea typeface="宋体" pitchFamily="2" charset="-122"/>
            </a:endParaRPr>
          </a:p>
        </p:txBody>
      </p:sp>
      <p:pic>
        <p:nvPicPr>
          <p:cNvPr id="3" name="图片 2">
            <a:extLst>
              <a:ext uri="{FF2B5EF4-FFF2-40B4-BE49-F238E27FC236}">
                <a16:creationId xmlns:a16="http://schemas.microsoft.com/office/drawing/2014/main" id="{37FC57A9-3E40-48EB-B0E5-1E5958F705C4}"/>
              </a:ext>
            </a:extLst>
          </p:cNvPr>
          <p:cNvPicPr>
            <a:picLocks noChangeAspect="1"/>
          </p:cNvPicPr>
          <p:nvPr/>
        </p:nvPicPr>
        <p:blipFill>
          <a:blip r:embed="rId2"/>
          <a:stretch>
            <a:fillRect/>
          </a:stretch>
        </p:blipFill>
        <p:spPr>
          <a:xfrm>
            <a:off x="6239298" y="1203437"/>
            <a:ext cx="2683637" cy="50449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标题 1"/>
          <p:cNvSpPr>
            <a:spLocks noGrp="1"/>
          </p:cNvSpPr>
          <p:nvPr>
            <p:ph type="title"/>
          </p:nvPr>
        </p:nvSpPr>
        <p:spPr/>
        <p:txBody>
          <a:bodyPr/>
          <a:lstStyle/>
          <a:p>
            <a:r>
              <a:rPr lang="en-US" altLang="zh-CN" dirty="0">
                <a:ea typeface="宋体" pitchFamily="2" charset="-122"/>
              </a:rPr>
              <a:t>Packet Switching: Statistical Multiplexing </a:t>
            </a:r>
            <a:r>
              <a:rPr lang="zh-CN" altLang="en-US" dirty="0">
                <a:ea typeface="宋体" pitchFamily="2" charset="-122"/>
              </a:rPr>
              <a:t>统计多路复用</a:t>
            </a:r>
          </a:p>
        </p:txBody>
      </p:sp>
      <p:sp>
        <p:nvSpPr>
          <p:cNvPr id="9224"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9225" name="灯片编号占位符 4"/>
          <p:cNvSpPr>
            <a:spLocks noGrp="1"/>
          </p:cNvSpPr>
          <p:nvPr>
            <p:ph type="sldNum" sz="quarter" idx="12"/>
          </p:nvPr>
        </p:nvSpPr>
        <p:spPr>
          <a:noFill/>
        </p:spPr>
        <p:txBody>
          <a:bodyPr/>
          <a:lstStyle/>
          <a:p>
            <a:r>
              <a:rPr lang="en-US" altLang="zh-CN"/>
              <a:t>1-</a:t>
            </a:r>
            <a:fld id="{D35FF6B6-D5D2-45A1-945B-EB48E63E4AF4}" type="slidenum">
              <a:rPr lang="en-US" altLang="zh-CN" smtClean="0"/>
              <a:pPr/>
              <a:t>30</a:t>
            </a:fld>
            <a:endParaRPr lang="en-US" altLang="zh-CN"/>
          </a:p>
        </p:txBody>
      </p:sp>
      <p:graphicFrame>
        <p:nvGraphicFramePr>
          <p:cNvPr id="9218" name="Object 226"/>
          <p:cNvGraphicFramePr>
            <a:graphicFrameLocks noChangeAspect="1"/>
          </p:cNvGraphicFramePr>
          <p:nvPr/>
        </p:nvGraphicFramePr>
        <p:xfrm>
          <a:off x="1203325" y="2470150"/>
          <a:ext cx="646113" cy="533400"/>
        </p:xfrm>
        <a:graphic>
          <a:graphicData uri="http://schemas.openxmlformats.org/presentationml/2006/ole">
            <mc:AlternateContent xmlns:mc="http://schemas.openxmlformats.org/markup-compatibility/2006">
              <mc:Choice xmlns:v="urn:schemas-microsoft-com:vml" Requires="v">
                <p:oleObj spid="_x0000_s10242" name="Clip" r:id="rId4" imgW="1305000" imgH="1085760" progId="">
                  <p:embed/>
                </p:oleObj>
              </mc:Choice>
              <mc:Fallback>
                <p:oleObj name="Clip" r:id="rId4" imgW="1305000" imgH="1085760" progId="">
                  <p:embed/>
                  <p:pic>
                    <p:nvPicPr>
                      <p:cNvPr id="9218" name="Object 2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247015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Line 230"/>
          <p:cNvSpPr>
            <a:spLocks noChangeShapeType="1"/>
          </p:cNvSpPr>
          <p:nvPr/>
        </p:nvSpPr>
        <p:spPr bwMode="auto">
          <a:xfrm>
            <a:off x="3538538" y="2303463"/>
            <a:ext cx="0" cy="228600"/>
          </a:xfrm>
          <a:prstGeom prst="line">
            <a:avLst/>
          </a:prstGeom>
          <a:noFill/>
          <a:ln w="12700">
            <a:noFill/>
            <a:round/>
            <a:headEnd/>
            <a:tailEnd/>
          </a:ln>
        </p:spPr>
        <p:txBody>
          <a:bodyPr wrap="none" anchor="ctr"/>
          <a:lstStyle/>
          <a:p>
            <a:endParaRPr lang="zh-CN" altLang="en-US"/>
          </a:p>
        </p:txBody>
      </p:sp>
      <p:sp>
        <p:nvSpPr>
          <p:cNvPr id="9227" name="Oval 228"/>
          <p:cNvSpPr>
            <a:spLocks noChangeArrowheads="1"/>
          </p:cNvSpPr>
          <p:nvPr/>
        </p:nvSpPr>
        <p:spPr bwMode="auto">
          <a:xfrm>
            <a:off x="2320925" y="2333625"/>
            <a:ext cx="1198563" cy="369888"/>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sp>
        <p:nvSpPr>
          <p:cNvPr id="9228" name="Rectangle 231"/>
          <p:cNvSpPr>
            <a:spLocks noChangeArrowheads="1"/>
          </p:cNvSpPr>
          <p:nvPr/>
        </p:nvSpPr>
        <p:spPr bwMode="auto">
          <a:xfrm>
            <a:off x="2320925" y="2265363"/>
            <a:ext cx="1198563" cy="263525"/>
          </a:xfrm>
          <a:prstGeom prst="rect">
            <a:avLst/>
          </a:prstGeom>
          <a:solidFill>
            <a:srgbClr val="B2B2B2"/>
          </a:solidFill>
          <a:ln w="12700">
            <a:noFill/>
            <a:miter lim="800000"/>
            <a:headEnd/>
            <a:tailEnd/>
          </a:ln>
        </p:spPr>
        <p:txBody>
          <a:bodyPr wrap="none" anchor="ctr"/>
          <a:lstStyle/>
          <a:p>
            <a:pPr algn="ctr"/>
            <a:endParaRPr lang="zh-CN" altLang="en-US">
              <a:ea typeface="宋体" pitchFamily="2" charset="-122"/>
            </a:endParaRPr>
          </a:p>
        </p:txBody>
      </p:sp>
      <p:sp>
        <p:nvSpPr>
          <p:cNvPr id="9229" name="Oval 232"/>
          <p:cNvSpPr>
            <a:spLocks noChangeArrowheads="1"/>
          </p:cNvSpPr>
          <p:nvPr/>
        </p:nvSpPr>
        <p:spPr bwMode="auto">
          <a:xfrm>
            <a:off x="2330450" y="2036763"/>
            <a:ext cx="1198563" cy="430212"/>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grpSp>
        <p:nvGrpSpPr>
          <p:cNvPr id="9230" name="Group 242"/>
          <p:cNvGrpSpPr>
            <a:grpSpLocks/>
          </p:cNvGrpSpPr>
          <p:nvPr/>
        </p:nvGrpSpPr>
        <p:grpSpPr bwMode="auto">
          <a:xfrm>
            <a:off x="2676525" y="2066925"/>
            <a:ext cx="498475" cy="119063"/>
            <a:chOff x="2208" y="2184"/>
            <a:chExt cx="176" cy="69"/>
          </a:xfrm>
        </p:grpSpPr>
        <p:grpSp>
          <p:nvGrpSpPr>
            <p:cNvPr id="9301" name="Group 120"/>
            <p:cNvGrpSpPr>
              <a:grpSpLocks/>
            </p:cNvGrpSpPr>
            <p:nvPr/>
          </p:nvGrpSpPr>
          <p:grpSpPr bwMode="auto">
            <a:xfrm>
              <a:off x="2208" y="2021"/>
              <a:ext cx="176" cy="49"/>
              <a:chOff x="2848" y="848"/>
              <a:chExt cx="140" cy="98"/>
            </a:xfrm>
          </p:grpSpPr>
          <p:sp>
            <p:nvSpPr>
              <p:cNvPr id="9306" name="Line 1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9307" name="Line 1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9308" name="Line 1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9302" name="Group 124"/>
            <p:cNvGrpSpPr>
              <a:grpSpLocks/>
            </p:cNvGrpSpPr>
            <p:nvPr/>
          </p:nvGrpSpPr>
          <p:grpSpPr bwMode="auto">
            <a:xfrm flipV="1">
              <a:off x="2208" y="2367"/>
              <a:ext cx="176" cy="49"/>
              <a:chOff x="2848" y="848"/>
              <a:chExt cx="140" cy="98"/>
            </a:xfrm>
          </p:grpSpPr>
          <p:sp>
            <p:nvSpPr>
              <p:cNvPr id="9303" name="Line 1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9304" name="Line 1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9305" name="Line 1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9231" name="Oval 246"/>
          <p:cNvSpPr>
            <a:spLocks noChangeArrowheads="1"/>
          </p:cNvSpPr>
          <p:nvPr/>
        </p:nvSpPr>
        <p:spPr bwMode="auto">
          <a:xfrm>
            <a:off x="5416550" y="2352675"/>
            <a:ext cx="1198563" cy="369888"/>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sp>
        <p:nvSpPr>
          <p:cNvPr id="9232" name="Line 247"/>
          <p:cNvSpPr>
            <a:spLocks noChangeShapeType="1"/>
          </p:cNvSpPr>
          <p:nvPr/>
        </p:nvSpPr>
        <p:spPr bwMode="auto">
          <a:xfrm>
            <a:off x="5426075" y="2332038"/>
            <a:ext cx="0" cy="228600"/>
          </a:xfrm>
          <a:prstGeom prst="line">
            <a:avLst/>
          </a:prstGeom>
          <a:noFill/>
          <a:ln w="12700">
            <a:solidFill>
              <a:schemeClr val="tx1"/>
            </a:solidFill>
            <a:round/>
            <a:headEnd/>
            <a:tailEnd/>
          </a:ln>
        </p:spPr>
        <p:txBody>
          <a:bodyPr wrap="none" anchor="ctr"/>
          <a:lstStyle/>
          <a:p>
            <a:endParaRPr lang="zh-CN" altLang="en-US"/>
          </a:p>
        </p:txBody>
      </p:sp>
      <p:sp>
        <p:nvSpPr>
          <p:cNvPr id="9233" name="Rectangle 248"/>
          <p:cNvSpPr>
            <a:spLocks noChangeArrowheads="1"/>
          </p:cNvSpPr>
          <p:nvPr/>
        </p:nvSpPr>
        <p:spPr bwMode="auto">
          <a:xfrm>
            <a:off x="5426075" y="2293938"/>
            <a:ext cx="1198563" cy="263525"/>
          </a:xfrm>
          <a:prstGeom prst="rect">
            <a:avLst/>
          </a:prstGeom>
          <a:solidFill>
            <a:srgbClr val="B2B2B2"/>
          </a:solidFill>
          <a:ln w="12700">
            <a:noFill/>
            <a:miter lim="800000"/>
            <a:headEnd/>
            <a:tailEnd/>
          </a:ln>
        </p:spPr>
        <p:txBody>
          <a:bodyPr wrap="none" anchor="ctr"/>
          <a:lstStyle/>
          <a:p>
            <a:pPr algn="ctr"/>
            <a:endParaRPr lang="zh-CN" altLang="en-US">
              <a:ea typeface="宋体" pitchFamily="2" charset="-122"/>
            </a:endParaRPr>
          </a:p>
        </p:txBody>
      </p:sp>
      <p:sp>
        <p:nvSpPr>
          <p:cNvPr id="9234" name="Oval 249"/>
          <p:cNvSpPr>
            <a:spLocks noChangeArrowheads="1"/>
          </p:cNvSpPr>
          <p:nvPr/>
        </p:nvSpPr>
        <p:spPr bwMode="auto">
          <a:xfrm>
            <a:off x="5435600" y="2065338"/>
            <a:ext cx="1198563" cy="430212"/>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graphicFrame>
        <p:nvGraphicFramePr>
          <p:cNvPr id="9219" name="Object 274"/>
          <p:cNvGraphicFramePr>
            <a:graphicFrameLocks noChangeAspect="1"/>
          </p:cNvGraphicFramePr>
          <p:nvPr/>
        </p:nvGraphicFramePr>
        <p:xfrm>
          <a:off x="7004050" y="1546225"/>
          <a:ext cx="646113" cy="533400"/>
        </p:xfrm>
        <a:graphic>
          <a:graphicData uri="http://schemas.openxmlformats.org/presentationml/2006/ole">
            <mc:AlternateContent xmlns:mc="http://schemas.openxmlformats.org/markup-compatibility/2006">
              <mc:Choice xmlns:v="urn:schemas-microsoft-com:vml" Requires="v">
                <p:oleObj spid="_x0000_s10243" name="Clip" r:id="rId6" imgW="1305000" imgH="1085760" progId="">
                  <p:embed/>
                </p:oleObj>
              </mc:Choice>
              <mc:Fallback>
                <p:oleObj name="Clip" r:id="rId6" imgW="1305000" imgH="1085760" progId="">
                  <p:embed/>
                  <p:pic>
                    <p:nvPicPr>
                      <p:cNvPr id="9219" name="Object 2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4050" y="1546225"/>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75"/>
          <p:cNvGraphicFramePr>
            <a:graphicFrameLocks noChangeAspect="1"/>
          </p:cNvGraphicFramePr>
          <p:nvPr/>
        </p:nvGraphicFramePr>
        <p:xfrm>
          <a:off x="965200" y="1565275"/>
          <a:ext cx="646113" cy="533400"/>
        </p:xfrm>
        <a:graphic>
          <a:graphicData uri="http://schemas.openxmlformats.org/presentationml/2006/ole">
            <mc:AlternateContent xmlns:mc="http://schemas.openxmlformats.org/markup-compatibility/2006">
              <mc:Choice xmlns:v="urn:schemas-microsoft-com:vml" Requires="v">
                <p:oleObj spid="_x0000_s10244" name="Clip" r:id="rId7" imgW="1305000" imgH="1085760" progId="">
                  <p:embed/>
                </p:oleObj>
              </mc:Choice>
              <mc:Fallback>
                <p:oleObj name="Clip" r:id="rId7" imgW="1305000" imgH="1085760" progId="">
                  <p:embed/>
                  <p:pic>
                    <p:nvPicPr>
                      <p:cNvPr id="9220" name="Object 2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200" y="1565275"/>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5" name="Line 276"/>
          <p:cNvSpPr>
            <a:spLocks noChangeShapeType="1"/>
          </p:cNvSpPr>
          <p:nvPr/>
        </p:nvSpPr>
        <p:spPr bwMode="auto">
          <a:xfrm>
            <a:off x="1590675" y="1971675"/>
            <a:ext cx="504825" cy="0"/>
          </a:xfrm>
          <a:prstGeom prst="line">
            <a:avLst/>
          </a:prstGeom>
          <a:noFill/>
          <a:ln w="19050">
            <a:solidFill>
              <a:schemeClr val="tx1"/>
            </a:solidFill>
            <a:round/>
            <a:headEnd/>
            <a:tailEnd/>
          </a:ln>
        </p:spPr>
        <p:txBody>
          <a:bodyPr wrap="none" anchor="ctr"/>
          <a:lstStyle/>
          <a:p>
            <a:endParaRPr lang="zh-CN" altLang="en-US"/>
          </a:p>
        </p:txBody>
      </p:sp>
      <p:sp>
        <p:nvSpPr>
          <p:cNvPr id="9236" name="Line 277"/>
          <p:cNvSpPr>
            <a:spLocks noChangeShapeType="1"/>
          </p:cNvSpPr>
          <p:nvPr/>
        </p:nvSpPr>
        <p:spPr bwMode="auto">
          <a:xfrm flipV="1">
            <a:off x="1895475" y="2957513"/>
            <a:ext cx="195263" cy="4762"/>
          </a:xfrm>
          <a:prstGeom prst="line">
            <a:avLst/>
          </a:prstGeom>
          <a:noFill/>
          <a:ln w="19050">
            <a:solidFill>
              <a:schemeClr val="tx1"/>
            </a:solidFill>
            <a:round/>
            <a:headEnd/>
            <a:tailEnd/>
          </a:ln>
        </p:spPr>
        <p:txBody>
          <a:bodyPr wrap="none" anchor="ctr"/>
          <a:lstStyle/>
          <a:p>
            <a:endParaRPr lang="zh-CN" altLang="en-US"/>
          </a:p>
        </p:txBody>
      </p:sp>
      <p:sp>
        <p:nvSpPr>
          <p:cNvPr id="9237" name="Line 278"/>
          <p:cNvSpPr>
            <a:spLocks noChangeShapeType="1"/>
          </p:cNvSpPr>
          <p:nvPr/>
        </p:nvSpPr>
        <p:spPr bwMode="auto">
          <a:xfrm>
            <a:off x="3514725" y="2390775"/>
            <a:ext cx="1933575" cy="9525"/>
          </a:xfrm>
          <a:prstGeom prst="line">
            <a:avLst/>
          </a:prstGeom>
          <a:noFill/>
          <a:ln w="19050">
            <a:solidFill>
              <a:schemeClr val="tx1"/>
            </a:solidFill>
            <a:round/>
            <a:headEnd/>
            <a:tailEnd/>
          </a:ln>
        </p:spPr>
        <p:txBody>
          <a:bodyPr wrap="none" anchor="ctr"/>
          <a:lstStyle/>
          <a:p>
            <a:endParaRPr lang="zh-CN" altLang="en-US"/>
          </a:p>
        </p:txBody>
      </p:sp>
      <p:sp>
        <p:nvSpPr>
          <p:cNvPr id="9238" name="Line 279"/>
          <p:cNvSpPr>
            <a:spLocks noChangeShapeType="1"/>
          </p:cNvSpPr>
          <p:nvPr/>
        </p:nvSpPr>
        <p:spPr bwMode="auto">
          <a:xfrm flipV="1">
            <a:off x="5619750" y="2724150"/>
            <a:ext cx="142875" cy="657225"/>
          </a:xfrm>
          <a:prstGeom prst="line">
            <a:avLst/>
          </a:prstGeom>
          <a:noFill/>
          <a:ln w="19050">
            <a:solidFill>
              <a:schemeClr val="tx1"/>
            </a:solidFill>
            <a:round/>
            <a:headEnd/>
            <a:tailEnd/>
          </a:ln>
        </p:spPr>
        <p:txBody>
          <a:bodyPr wrap="none" anchor="ctr"/>
          <a:lstStyle/>
          <a:p>
            <a:endParaRPr lang="zh-CN" altLang="en-US"/>
          </a:p>
        </p:txBody>
      </p:sp>
      <p:sp>
        <p:nvSpPr>
          <p:cNvPr id="9239" name="Line 280"/>
          <p:cNvSpPr>
            <a:spLocks noChangeShapeType="1"/>
          </p:cNvSpPr>
          <p:nvPr/>
        </p:nvSpPr>
        <p:spPr bwMode="auto">
          <a:xfrm flipV="1">
            <a:off x="6591300" y="1952625"/>
            <a:ext cx="504825" cy="266700"/>
          </a:xfrm>
          <a:prstGeom prst="line">
            <a:avLst/>
          </a:prstGeom>
          <a:noFill/>
          <a:ln w="19050">
            <a:solidFill>
              <a:schemeClr val="tx1"/>
            </a:solidFill>
            <a:round/>
            <a:headEnd/>
            <a:tailEnd/>
          </a:ln>
        </p:spPr>
        <p:txBody>
          <a:bodyPr wrap="none" anchor="ctr"/>
          <a:lstStyle/>
          <a:p>
            <a:endParaRPr lang="zh-CN" altLang="en-US"/>
          </a:p>
        </p:txBody>
      </p:sp>
      <p:sp>
        <p:nvSpPr>
          <p:cNvPr id="9240" name="Line 284"/>
          <p:cNvSpPr>
            <a:spLocks noChangeShapeType="1"/>
          </p:cNvSpPr>
          <p:nvPr/>
        </p:nvSpPr>
        <p:spPr bwMode="auto">
          <a:xfrm flipH="1">
            <a:off x="2095500" y="1962150"/>
            <a:ext cx="0" cy="1000125"/>
          </a:xfrm>
          <a:prstGeom prst="line">
            <a:avLst/>
          </a:prstGeom>
          <a:noFill/>
          <a:ln w="19050">
            <a:solidFill>
              <a:schemeClr val="tx1"/>
            </a:solidFill>
            <a:round/>
            <a:headEnd/>
            <a:tailEnd/>
          </a:ln>
        </p:spPr>
        <p:txBody>
          <a:bodyPr wrap="none" anchor="ctr"/>
          <a:lstStyle/>
          <a:p>
            <a:endParaRPr lang="zh-CN" altLang="en-US"/>
          </a:p>
        </p:txBody>
      </p:sp>
      <p:sp>
        <p:nvSpPr>
          <p:cNvPr id="9241" name="Line 285"/>
          <p:cNvSpPr>
            <a:spLocks noChangeShapeType="1"/>
          </p:cNvSpPr>
          <p:nvPr/>
        </p:nvSpPr>
        <p:spPr bwMode="auto">
          <a:xfrm>
            <a:off x="2105025" y="2395538"/>
            <a:ext cx="200025" cy="0"/>
          </a:xfrm>
          <a:prstGeom prst="line">
            <a:avLst/>
          </a:prstGeom>
          <a:noFill/>
          <a:ln w="19050">
            <a:solidFill>
              <a:schemeClr val="tx1"/>
            </a:solidFill>
            <a:round/>
            <a:headEnd/>
            <a:tailEnd/>
          </a:ln>
        </p:spPr>
        <p:txBody>
          <a:bodyPr wrap="none" anchor="ctr"/>
          <a:lstStyle/>
          <a:p>
            <a:endParaRPr lang="zh-CN" altLang="en-US"/>
          </a:p>
        </p:txBody>
      </p:sp>
      <p:sp>
        <p:nvSpPr>
          <p:cNvPr id="9242" name="Rectangle 287"/>
          <p:cNvSpPr>
            <a:spLocks noChangeArrowheads="1"/>
          </p:cNvSpPr>
          <p:nvPr/>
        </p:nvSpPr>
        <p:spPr bwMode="auto">
          <a:xfrm>
            <a:off x="3548063"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3" name="Rectangle 288"/>
          <p:cNvSpPr>
            <a:spLocks noChangeArrowheads="1"/>
          </p:cNvSpPr>
          <p:nvPr/>
        </p:nvSpPr>
        <p:spPr bwMode="auto">
          <a:xfrm>
            <a:off x="3709988"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4" name="Rectangle 289"/>
          <p:cNvSpPr>
            <a:spLocks noChangeArrowheads="1"/>
          </p:cNvSpPr>
          <p:nvPr/>
        </p:nvSpPr>
        <p:spPr bwMode="auto">
          <a:xfrm>
            <a:off x="3871913"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5" name="Rectangle 290"/>
          <p:cNvSpPr>
            <a:spLocks noChangeArrowheads="1"/>
          </p:cNvSpPr>
          <p:nvPr/>
        </p:nvSpPr>
        <p:spPr bwMode="auto">
          <a:xfrm>
            <a:off x="4033838" y="2185988"/>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6" name="Rectangle 291"/>
          <p:cNvSpPr>
            <a:spLocks noChangeArrowheads="1"/>
          </p:cNvSpPr>
          <p:nvPr/>
        </p:nvSpPr>
        <p:spPr bwMode="auto">
          <a:xfrm>
            <a:off x="4195763"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7" name="Rectangle 292"/>
          <p:cNvSpPr>
            <a:spLocks noChangeArrowheads="1"/>
          </p:cNvSpPr>
          <p:nvPr/>
        </p:nvSpPr>
        <p:spPr bwMode="auto">
          <a:xfrm>
            <a:off x="4567238" y="2185988"/>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48" name="Rectangle 293"/>
          <p:cNvSpPr>
            <a:spLocks noChangeArrowheads="1"/>
          </p:cNvSpPr>
          <p:nvPr/>
        </p:nvSpPr>
        <p:spPr bwMode="auto">
          <a:xfrm>
            <a:off x="5005388" y="2181225"/>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grpSp>
        <p:nvGrpSpPr>
          <p:cNvPr id="9249" name="Group 311"/>
          <p:cNvGrpSpPr>
            <a:grpSpLocks/>
          </p:cNvGrpSpPr>
          <p:nvPr/>
        </p:nvGrpSpPr>
        <p:grpSpPr bwMode="auto">
          <a:xfrm>
            <a:off x="2857500" y="2262188"/>
            <a:ext cx="633413" cy="200025"/>
            <a:chOff x="1800" y="1425"/>
            <a:chExt cx="399" cy="126"/>
          </a:xfrm>
        </p:grpSpPr>
        <p:sp>
          <p:nvSpPr>
            <p:cNvPr id="9297" name="Rectangle 294"/>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98" name="Rectangle 295"/>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99" name="Rectangle 296"/>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300" name="Rectangle 297"/>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9250" name="Rectangle 298"/>
          <p:cNvSpPr>
            <a:spLocks noChangeArrowheads="1"/>
          </p:cNvSpPr>
          <p:nvPr/>
        </p:nvSpPr>
        <p:spPr bwMode="auto">
          <a:xfrm>
            <a:off x="2128838" y="2162175"/>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51" name="Rectangle 299"/>
          <p:cNvSpPr>
            <a:spLocks noChangeArrowheads="1"/>
          </p:cNvSpPr>
          <p:nvPr/>
        </p:nvSpPr>
        <p:spPr bwMode="auto">
          <a:xfrm>
            <a:off x="1909763" y="2733675"/>
            <a:ext cx="147637"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9252" name="Line 300"/>
          <p:cNvSpPr>
            <a:spLocks noChangeShapeType="1"/>
          </p:cNvSpPr>
          <p:nvPr/>
        </p:nvSpPr>
        <p:spPr bwMode="auto">
          <a:xfrm>
            <a:off x="2305050" y="2266950"/>
            <a:ext cx="242888" cy="47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53" name="Line 301"/>
          <p:cNvSpPr>
            <a:spLocks noChangeShapeType="1"/>
          </p:cNvSpPr>
          <p:nvPr/>
        </p:nvSpPr>
        <p:spPr bwMode="auto">
          <a:xfrm flipV="1">
            <a:off x="1971675" y="2543175"/>
            <a:ext cx="0" cy="176213"/>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54" name="Line 302"/>
          <p:cNvSpPr>
            <a:spLocks noChangeShapeType="1"/>
          </p:cNvSpPr>
          <p:nvPr/>
        </p:nvSpPr>
        <p:spPr bwMode="auto">
          <a:xfrm>
            <a:off x="3929063" y="2076450"/>
            <a:ext cx="106203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55" name="Text Box 303"/>
          <p:cNvSpPr txBox="1">
            <a:spLocks noChangeArrowheads="1"/>
          </p:cNvSpPr>
          <p:nvPr/>
        </p:nvSpPr>
        <p:spPr bwMode="auto">
          <a:xfrm>
            <a:off x="612775" y="1589088"/>
            <a:ext cx="406400" cy="457200"/>
          </a:xfrm>
          <a:prstGeom prst="rect">
            <a:avLst/>
          </a:prstGeom>
          <a:noFill/>
          <a:ln w="9525">
            <a:noFill/>
            <a:miter lim="800000"/>
            <a:headEnd/>
            <a:tailEnd/>
          </a:ln>
        </p:spPr>
        <p:txBody>
          <a:bodyPr wrap="none">
            <a:spAutoFit/>
          </a:bodyPr>
          <a:lstStyle/>
          <a:p>
            <a:r>
              <a:rPr lang="en-US" altLang="zh-CN">
                <a:solidFill>
                  <a:schemeClr val="accent1"/>
                </a:solidFill>
                <a:latin typeface="Comic Sans MS" pitchFamily="66" charset="0"/>
                <a:ea typeface="宋体" pitchFamily="2" charset="-122"/>
              </a:rPr>
              <a:t>A</a:t>
            </a:r>
            <a:endParaRPr lang="en-US" altLang="zh-CN">
              <a:solidFill>
                <a:schemeClr val="accent1"/>
              </a:solidFill>
              <a:ea typeface="宋体" pitchFamily="2" charset="-122"/>
            </a:endParaRPr>
          </a:p>
        </p:txBody>
      </p:sp>
      <p:sp>
        <p:nvSpPr>
          <p:cNvPr id="9256" name="Text Box 304"/>
          <p:cNvSpPr txBox="1">
            <a:spLocks noChangeArrowheads="1"/>
          </p:cNvSpPr>
          <p:nvPr/>
        </p:nvSpPr>
        <p:spPr bwMode="auto">
          <a:xfrm>
            <a:off x="889000" y="2608263"/>
            <a:ext cx="376238" cy="457200"/>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B</a:t>
            </a:r>
            <a:endParaRPr lang="en-US" altLang="zh-CN">
              <a:solidFill>
                <a:schemeClr val="accent1"/>
              </a:solidFill>
              <a:ea typeface="宋体" pitchFamily="2" charset="-122"/>
            </a:endParaRPr>
          </a:p>
        </p:txBody>
      </p:sp>
      <p:sp>
        <p:nvSpPr>
          <p:cNvPr id="9257" name="Text Box 305"/>
          <p:cNvSpPr txBox="1">
            <a:spLocks noChangeArrowheads="1"/>
          </p:cNvSpPr>
          <p:nvPr/>
        </p:nvSpPr>
        <p:spPr bwMode="auto">
          <a:xfrm>
            <a:off x="6604000" y="1465263"/>
            <a:ext cx="368300" cy="457200"/>
          </a:xfrm>
          <a:prstGeom prst="rect">
            <a:avLst/>
          </a:prstGeom>
          <a:noFill/>
          <a:ln w="9525">
            <a:noFill/>
            <a:miter lim="800000"/>
            <a:headEnd/>
            <a:tailEnd/>
          </a:ln>
        </p:spPr>
        <p:txBody>
          <a:bodyPr wrap="none">
            <a:spAutoFit/>
          </a:bodyPr>
          <a:lstStyle/>
          <a:p>
            <a:r>
              <a:rPr lang="en-US" altLang="zh-CN">
                <a:latin typeface="Comic Sans MS" pitchFamily="66" charset="0"/>
                <a:ea typeface="宋体" pitchFamily="2" charset="-122"/>
              </a:rPr>
              <a:t>C</a:t>
            </a:r>
            <a:endParaRPr lang="en-US" altLang="zh-CN">
              <a:solidFill>
                <a:schemeClr val="accent1"/>
              </a:solidFill>
              <a:ea typeface="宋体" pitchFamily="2" charset="-122"/>
            </a:endParaRPr>
          </a:p>
        </p:txBody>
      </p:sp>
      <p:sp>
        <p:nvSpPr>
          <p:cNvPr id="9258" name="Text Box 308"/>
          <p:cNvSpPr txBox="1">
            <a:spLocks noChangeArrowheads="1"/>
          </p:cNvSpPr>
          <p:nvPr/>
        </p:nvSpPr>
        <p:spPr bwMode="auto">
          <a:xfrm>
            <a:off x="1612900" y="1312863"/>
            <a:ext cx="1314450" cy="7016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100 Mb/s</a:t>
            </a:r>
          </a:p>
          <a:p>
            <a:r>
              <a:rPr lang="en-US" altLang="zh-CN" sz="2000">
                <a:latin typeface="Comic Sans MS" pitchFamily="66" charset="0"/>
                <a:ea typeface="宋体" pitchFamily="2" charset="-122"/>
              </a:rPr>
              <a:t>Ethernet</a:t>
            </a:r>
            <a:endParaRPr lang="en-US" altLang="zh-CN">
              <a:solidFill>
                <a:schemeClr val="accent1"/>
              </a:solidFill>
              <a:ea typeface="宋体" pitchFamily="2" charset="-122"/>
            </a:endParaRPr>
          </a:p>
        </p:txBody>
      </p:sp>
      <p:sp>
        <p:nvSpPr>
          <p:cNvPr id="9259" name="Text Box 309"/>
          <p:cNvSpPr txBox="1">
            <a:spLocks noChangeArrowheads="1"/>
          </p:cNvSpPr>
          <p:nvPr/>
        </p:nvSpPr>
        <p:spPr bwMode="auto">
          <a:xfrm>
            <a:off x="3756025" y="2427288"/>
            <a:ext cx="1222375"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1.5 Mb/s</a:t>
            </a:r>
            <a:endParaRPr lang="en-US" altLang="zh-CN">
              <a:solidFill>
                <a:schemeClr val="accent1"/>
              </a:solidFill>
              <a:ea typeface="宋体" pitchFamily="2" charset="-122"/>
            </a:endParaRPr>
          </a:p>
        </p:txBody>
      </p:sp>
      <p:sp>
        <p:nvSpPr>
          <p:cNvPr id="9260" name="Text Box 310"/>
          <p:cNvSpPr txBox="1">
            <a:spLocks noChangeArrowheads="1"/>
          </p:cNvSpPr>
          <p:nvPr/>
        </p:nvSpPr>
        <p:spPr bwMode="auto">
          <a:xfrm>
            <a:off x="6022975" y="2994025"/>
            <a:ext cx="184150" cy="457200"/>
          </a:xfrm>
          <a:prstGeom prst="rect">
            <a:avLst/>
          </a:prstGeom>
          <a:noFill/>
          <a:ln w="9525">
            <a:noFill/>
            <a:miter lim="800000"/>
            <a:headEnd/>
            <a:tailEnd/>
          </a:ln>
        </p:spPr>
        <p:txBody>
          <a:bodyPr wrap="none">
            <a:spAutoFit/>
          </a:bodyPr>
          <a:lstStyle/>
          <a:p>
            <a:endParaRPr lang="zh-CN" altLang="en-US">
              <a:solidFill>
                <a:schemeClr val="accent1"/>
              </a:solidFill>
              <a:ea typeface="宋体" pitchFamily="2" charset="-122"/>
            </a:endParaRPr>
          </a:p>
        </p:txBody>
      </p:sp>
      <p:sp>
        <p:nvSpPr>
          <p:cNvPr id="9261" name="Rectangle 313"/>
          <p:cNvSpPr>
            <a:spLocks noChangeArrowheads="1"/>
          </p:cNvSpPr>
          <p:nvPr/>
        </p:nvSpPr>
        <p:spPr bwMode="auto">
          <a:xfrm>
            <a:off x="5467350" y="2205038"/>
            <a:ext cx="147638" cy="200025"/>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62" name="Rectangle 314"/>
          <p:cNvSpPr>
            <a:spLocks noChangeArrowheads="1"/>
          </p:cNvSpPr>
          <p:nvPr/>
        </p:nvSpPr>
        <p:spPr bwMode="auto">
          <a:xfrm>
            <a:off x="5629275" y="2205038"/>
            <a:ext cx="147638" cy="200025"/>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63" name="Rectangle 315"/>
          <p:cNvSpPr>
            <a:spLocks noChangeArrowheads="1"/>
          </p:cNvSpPr>
          <p:nvPr/>
        </p:nvSpPr>
        <p:spPr bwMode="auto">
          <a:xfrm>
            <a:off x="5791200" y="2205038"/>
            <a:ext cx="147638" cy="200025"/>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grpSp>
        <p:nvGrpSpPr>
          <p:cNvPr id="9264" name="Group 319"/>
          <p:cNvGrpSpPr>
            <a:grpSpLocks/>
          </p:cNvGrpSpPr>
          <p:nvPr/>
        </p:nvGrpSpPr>
        <p:grpSpPr bwMode="auto">
          <a:xfrm rot="-1962567">
            <a:off x="5715000" y="2424113"/>
            <a:ext cx="633413" cy="200025"/>
            <a:chOff x="4176" y="2211"/>
            <a:chExt cx="399" cy="126"/>
          </a:xfrm>
        </p:grpSpPr>
        <p:sp>
          <p:nvSpPr>
            <p:cNvPr id="9293" name="Rectangle 320"/>
            <p:cNvSpPr>
              <a:spLocks noChangeArrowheads="1"/>
            </p:cNvSpPr>
            <p:nvPr/>
          </p:nvSpPr>
          <p:spPr bwMode="auto">
            <a:xfrm>
              <a:off x="4176"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94" name="Rectangle 321"/>
            <p:cNvSpPr>
              <a:spLocks noChangeArrowheads="1"/>
            </p:cNvSpPr>
            <p:nvPr/>
          </p:nvSpPr>
          <p:spPr bwMode="auto">
            <a:xfrm>
              <a:off x="4278"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95" name="Rectangle 322"/>
            <p:cNvSpPr>
              <a:spLocks noChangeArrowheads="1"/>
            </p:cNvSpPr>
            <p:nvPr/>
          </p:nvSpPr>
          <p:spPr bwMode="auto">
            <a:xfrm>
              <a:off x="4380"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96" name="Rectangle 323"/>
            <p:cNvSpPr>
              <a:spLocks noChangeArrowheads="1"/>
            </p:cNvSpPr>
            <p:nvPr/>
          </p:nvSpPr>
          <p:spPr bwMode="auto">
            <a:xfrm>
              <a:off x="4482"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grpSp>
      <p:grpSp>
        <p:nvGrpSpPr>
          <p:cNvPr id="9265" name="Group 331"/>
          <p:cNvGrpSpPr>
            <a:grpSpLocks/>
          </p:cNvGrpSpPr>
          <p:nvPr/>
        </p:nvGrpSpPr>
        <p:grpSpPr bwMode="auto">
          <a:xfrm>
            <a:off x="3679825" y="3341688"/>
            <a:ext cx="3117850" cy="1471612"/>
            <a:chOff x="1646" y="2009"/>
            <a:chExt cx="1964" cy="927"/>
          </a:xfrm>
        </p:grpSpPr>
        <p:graphicFrame>
          <p:nvGraphicFramePr>
            <p:cNvPr id="9221" name="Object 11"/>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10245" name="Clip" r:id="rId8" imgW="1305000" imgH="1085760" progId="">
                    <p:embed/>
                  </p:oleObj>
                </mc:Choice>
                <mc:Fallback>
                  <p:oleObj name="Clip" r:id="rId8" imgW="1305000" imgH="1085760" progId="">
                    <p:embed/>
                    <p:pic>
                      <p:nvPicPr>
                        <p:cNvPr id="922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70" name="Group 259"/>
            <p:cNvGrpSpPr>
              <a:grpSpLocks/>
            </p:cNvGrpSpPr>
            <p:nvPr/>
          </p:nvGrpSpPr>
          <p:grpSpPr bwMode="auto">
            <a:xfrm>
              <a:off x="2428" y="1839"/>
              <a:ext cx="761" cy="590"/>
              <a:chOff x="1462" y="1113"/>
              <a:chExt cx="761" cy="590"/>
            </a:xfrm>
          </p:grpSpPr>
          <p:sp>
            <p:nvSpPr>
              <p:cNvPr id="9280" name="Oval 260"/>
              <p:cNvSpPr>
                <a:spLocks noChangeArrowheads="1"/>
              </p:cNvSpPr>
              <p:nvPr/>
            </p:nvSpPr>
            <p:spPr bwMode="auto">
              <a:xfrm>
                <a:off x="1462" y="1470"/>
                <a:ext cx="755" cy="233"/>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sp>
            <p:nvSpPr>
              <p:cNvPr id="9281" name="Line 261"/>
              <p:cNvSpPr>
                <a:spLocks noChangeShapeType="1"/>
              </p:cNvSpPr>
              <p:nvPr/>
            </p:nvSpPr>
            <p:spPr bwMode="auto">
              <a:xfrm>
                <a:off x="1462" y="1451"/>
                <a:ext cx="0" cy="144"/>
              </a:xfrm>
              <a:prstGeom prst="line">
                <a:avLst/>
              </a:prstGeom>
              <a:noFill/>
              <a:ln w="12700">
                <a:solidFill>
                  <a:schemeClr val="tx1"/>
                </a:solidFill>
                <a:round/>
                <a:headEnd/>
                <a:tailEnd/>
              </a:ln>
            </p:spPr>
            <p:txBody>
              <a:bodyPr wrap="none" anchor="ctr"/>
              <a:lstStyle/>
              <a:p>
                <a:endParaRPr lang="zh-CN" altLang="en-US"/>
              </a:p>
            </p:txBody>
          </p:sp>
          <p:sp>
            <p:nvSpPr>
              <p:cNvPr id="9282" name="Rectangle 262"/>
              <p:cNvSpPr>
                <a:spLocks noChangeArrowheads="1"/>
              </p:cNvSpPr>
              <p:nvPr/>
            </p:nvSpPr>
            <p:spPr bwMode="auto">
              <a:xfrm>
                <a:off x="1462" y="1427"/>
                <a:ext cx="755" cy="166"/>
              </a:xfrm>
              <a:prstGeom prst="rect">
                <a:avLst/>
              </a:prstGeom>
              <a:solidFill>
                <a:srgbClr val="B2B2B2"/>
              </a:solidFill>
              <a:ln w="12700">
                <a:noFill/>
                <a:miter lim="800000"/>
                <a:headEnd/>
                <a:tailEnd/>
              </a:ln>
            </p:spPr>
            <p:txBody>
              <a:bodyPr wrap="none" anchor="ctr"/>
              <a:lstStyle/>
              <a:p>
                <a:pPr algn="ctr"/>
                <a:endParaRPr lang="zh-CN" altLang="en-US">
                  <a:ea typeface="宋体" pitchFamily="2" charset="-122"/>
                </a:endParaRPr>
              </a:p>
            </p:txBody>
          </p:sp>
          <p:sp>
            <p:nvSpPr>
              <p:cNvPr id="9283" name="Oval 263"/>
              <p:cNvSpPr>
                <a:spLocks noChangeArrowheads="1"/>
              </p:cNvSpPr>
              <p:nvPr/>
            </p:nvSpPr>
            <p:spPr bwMode="auto">
              <a:xfrm>
                <a:off x="1468" y="1283"/>
                <a:ext cx="755" cy="271"/>
              </a:xfrm>
              <a:prstGeom prst="ellipse">
                <a:avLst/>
              </a:prstGeom>
              <a:solidFill>
                <a:srgbClr val="B2B2B2"/>
              </a:solidFill>
              <a:ln w="12700">
                <a:noFill/>
                <a:round/>
                <a:headEnd/>
                <a:tailEnd/>
              </a:ln>
            </p:spPr>
            <p:txBody>
              <a:bodyPr wrap="none" anchor="ctr"/>
              <a:lstStyle/>
              <a:p>
                <a:endParaRPr lang="zh-CN" altLang="en-US">
                  <a:ea typeface="宋体" pitchFamily="2" charset="-122"/>
                </a:endParaRPr>
              </a:p>
            </p:txBody>
          </p:sp>
          <p:grpSp>
            <p:nvGrpSpPr>
              <p:cNvPr id="9284" name="Group 264"/>
              <p:cNvGrpSpPr>
                <a:grpSpLocks/>
              </p:cNvGrpSpPr>
              <p:nvPr/>
            </p:nvGrpSpPr>
            <p:grpSpPr bwMode="auto">
              <a:xfrm>
                <a:off x="1686" y="1113"/>
                <a:ext cx="314" cy="427"/>
                <a:chOff x="2208" y="2021"/>
                <a:chExt cx="176" cy="395"/>
              </a:xfrm>
            </p:grpSpPr>
            <p:grpSp>
              <p:nvGrpSpPr>
                <p:cNvPr id="9285" name="Group 265"/>
                <p:cNvGrpSpPr>
                  <a:grpSpLocks/>
                </p:cNvGrpSpPr>
                <p:nvPr/>
              </p:nvGrpSpPr>
              <p:grpSpPr bwMode="auto">
                <a:xfrm>
                  <a:off x="2208" y="2021"/>
                  <a:ext cx="176" cy="49"/>
                  <a:chOff x="2848" y="848"/>
                  <a:chExt cx="140" cy="98"/>
                </a:xfrm>
              </p:grpSpPr>
              <p:sp>
                <p:nvSpPr>
                  <p:cNvPr id="9290" name="Line 26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9291" name="Line 26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9292" name="Line 26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9286" name="Group 269"/>
                <p:cNvGrpSpPr>
                  <a:grpSpLocks/>
                </p:cNvGrpSpPr>
                <p:nvPr/>
              </p:nvGrpSpPr>
              <p:grpSpPr bwMode="auto">
                <a:xfrm flipV="1">
                  <a:off x="2208" y="2367"/>
                  <a:ext cx="176" cy="49"/>
                  <a:chOff x="2848" y="848"/>
                  <a:chExt cx="140" cy="98"/>
                </a:xfrm>
              </p:grpSpPr>
              <p:sp>
                <p:nvSpPr>
                  <p:cNvPr id="9287" name="Line 27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9288" name="Line 27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9289" name="Line 27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graphicFrame>
          <p:nvGraphicFramePr>
            <p:cNvPr id="9222" name="Object 273"/>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10246" name="Clip" r:id="rId9" imgW="1305000" imgH="1085760" progId="">
                    <p:embed/>
                  </p:oleObj>
                </mc:Choice>
                <mc:Fallback>
                  <p:oleObj name="Clip" r:id="rId9" imgW="1305000" imgH="1085760" progId="">
                    <p:embed/>
                    <p:pic>
                      <p:nvPicPr>
                        <p:cNvPr id="9222" name="Object 2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71" name="Line 281"/>
            <p:cNvSpPr>
              <a:spLocks noChangeShapeType="1"/>
            </p:cNvSpPr>
            <p:nvPr/>
          </p:nvSpPr>
          <p:spPr bwMode="auto">
            <a:xfrm flipV="1">
              <a:off x="2214" y="2370"/>
              <a:ext cx="294" cy="252"/>
            </a:xfrm>
            <a:prstGeom prst="line">
              <a:avLst/>
            </a:prstGeom>
            <a:noFill/>
            <a:ln w="19050">
              <a:solidFill>
                <a:schemeClr val="tx1"/>
              </a:solidFill>
              <a:round/>
              <a:headEnd/>
              <a:tailEnd/>
            </a:ln>
          </p:spPr>
          <p:txBody>
            <a:bodyPr wrap="none" anchor="ctr"/>
            <a:lstStyle/>
            <a:p>
              <a:endParaRPr lang="zh-CN" altLang="en-US"/>
            </a:p>
          </p:txBody>
        </p:sp>
        <p:sp>
          <p:nvSpPr>
            <p:cNvPr id="9272" name="Line 283"/>
            <p:cNvSpPr>
              <a:spLocks noChangeShapeType="1"/>
            </p:cNvSpPr>
            <p:nvPr/>
          </p:nvSpPr>
          <p:spPr bwMode="auto">
            <a:xfrm flipH="1" flipV="1">
              <a:off x="2964" y="2406"/>
              <a:ext cx="210" cy="192"/>
            </a:xfrm>
            <a:prstGeom prst="line">
              <a:avLst/>
            </a:prstGeom>
            <a:noFill/>
            <a:ln w="19050">
              <a:solidFill>
                <a:schemeClr val="tx1"/>
              </a:solidFill>
              <a:round/>
              <a:headEnd/>
              <a:tailEnd/>
            </a:ln>
          </p:spPr>
          <p:txBody>
            <a:bodyPr wrap="none" anchor="ctr"/>
            <a:lstStyle/>
            <a:p>
              <a:endParaRPr lang="zh-CN" altLang="en-US"/>
            </a:p>
          </p:txBody>
        </p:sp>
        <p:sp>
          <p:nvSpPr>
            <p:cNvPr id="9273" name="Text Box 306"/>
            <p:cNvSpPr txBox="1">
              <a:spLocks noChangeArrowheads="1"/>
            </p:cNvSpPr>
            <p:nvPr/>
          </p:nvSpPr>
          <p:spPr bwMode="auto">
            <a:xfrm>
              <a:off x="1646" y="2549"/>
              <a:ext cx="255" cy="288"/>
            </a:xfrm>
            <a:prstGeom prst="rect">
              <a:avLst/>
            </a:prstGeom>
            <a:noFill/>
            <a:ln w="9525">
              <a:noFill/>
              <a:miter lim="800000"/>
              <a:headEnd/>
              <a:tailEnd/>
            </a:ln>
          </p:spPr>
          <p:txBody>
            <a:bodyPr wrap="none">
              <a:spAutoFit/>
            </a:bodyPr>
            <a:lstStyle/>
            <a:p>
              <a:r>
                <a:rPr lang="en-US" altLang="zh-CN">
                  <a:latin typeface="Comic Sans MS" pitchFamily="66" charset="0"/>
                  <a:ea typeface="宋体" pitchFamily="2" charset="-122"/>
                </a:rPr>
                <a:t>D</a:t>
              </a:r>
              <a:endParaRPr lang="en-US" altLang="zh-CN">
                <a:solidFill>
                  <a:schemeClr val="accent1"/>
                </a:solidFill>
                <a:ea typeface="宋体" pitchFamily="2" charset="-122"/>
              </a:endParaRPr>
            </a:p>
          </p:txBody>
        </p:sp>
        <p:sp>
          <p:nvSpPr>
            <p:cNvPr id="9274" name="Text Box 307"/>
            <p:cNvSpPr txBox="1">
              <a:spLocks noChangeArrowheads="1"/>
            </p:cNvSpPr>
            <p:nvPr/>
          </p:nvSpPr>
          <p:spPr bwMode="auto">
            <a:xfrm>
              <a:off x="3374" y="2591"/>
              <a:ext cx="236" cy="288"/>
            </a:xfrm>
            <a:prstGeom prst="rect">
              <a:avLst/>
            </a:prstGeom>
            <a:noFill/>
            <a:ln w="9525">
              <a:noFill/>
              <a:miter lim="800000"/>
              <a:headEnd/>
              <a:tailEnd/>
            </a:ln>
          </p:spPr>
          <p:txBody>
            <a:bodyPr wrap="none">
              <a:spAutoFit/>
            </a:bodyPr>
            <a:lstStyle/>
            <a:p>
              <a:r>
                <a:rPr lang="en-US" altLang="zh-CN">
                  <a:latin typeface="Comic Sans MS" pitchFamily="66" charset="0"/>
                  <a:ea typeface="宋体" pitchFamily="2" charset="-122"/>
                </a:rPr>
                <a:t>E</a:t>
              </a:r>
              <a:endParaRPr lang="en-US" altLang="zh-CN">
                <a:solidFill>
                  <a:schemeClr val="accent1"/>
                </a:solidFill>
                <a:ea typeface="宋体" pitchFamily="2" charset="-122"/>
              </a:endParaRPr>
            </a:p>
          </p:txBody>
        </p:sp>
        <p:grpSp>
          <p:nvGrpSpPr>
            <p:cNvPr id="9275" name="Group 324"/>
            <p:cNvGrpSpPr>
              <a:grpSpLocks/>
            </p:cNvGrpSpPr>
            <p:nvPr/>
          </p:nvGrpSpPr>
          <p:grpSpPr bwMode="auto">
            <a:xfrm rot="-2018696">
              <a:off x="2734" y="2141"/>
              <a:ext cx="399" cy="126"/>
              <a:chOff x="4176" y="2211"/>
              <a:chExt cx="399" cy="126"/>
            </a:xfrm>
          </p:grpSpPr>
          <p:sp>
            <p:nvSpPr>
              <p:cNvPr id="9276" name="Rectangle 325"/>
              <p:cNvSpPr>
                <a:spLocks noChangeArrowheads="1"/>
              </p:cNvSpPr>
              <p:nvPr/>
            </p:nvSpPr>
            <p:spPr bwMode="auto">
              <a:xfrm>
                <a:off x="4176"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77" name="Rectangle 326"/>
              <p:cNvSpPr>
                <a:spLocks noChangeArrowheads="1"/>
              </p:cNvSpPr>
              <p:nvPr/>
            </p:nvSpPr>
            <p:spPr bwMode="auto">
              <a:xfrm>
                <a:off x="4278"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78" name="Rectangle 327"/>
              <p:cNvSpPr>
                <a:spLocks noChangeArrowheads="1"/>
              </p:cNvSpPr>
              <p:nvPr/>
            </p:nvSpPr>
            <p:spPr bwMode="auto">
              <a:xfrm>
                <a:off x="4380"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sp>
            <p:nvSpPr>
              <p:cNvPr id="9279" name="Rectangle 328"/>
              <p:cNvSpPr>
                <a:spLocks noChangeArrowheads="1"/>
              </p:cNvSpPr>
              <p:nvPr/>
            </p:nvSpPr>
            <p:spPr bwMode="auto">
              <a:xfrm>
                <a:off x="4482" y="2211"/>
                <a:ext cx="93" cy="126"/>
              </a:xfrm>
              <a:prstGeom prst="rect">
                <a:avLst/>
              </a:prstGeom>
              <a:noFill/>
              <a:ln w="9525">
                <a:solidFill>
                  <a:schemeClr val="tx1"/>
                </a:solidFill>
                <a:miter lim="800000"/>
                <a:headEnd/>
                <a:tailEnd/>
              </a:ln>
            </p:spPr>
            <p:txBody>
              <a:bodyPr wrap="none" anchor="ctr"/>
              <a:lstStyle/>
              <a:p>
                <a:endParaRPr lang="zh-CN" altLang="en-US">
                  <a:ea typeface="宋体" pitchFamily="2" charset="-122"/>
                </a:endParaRPr>
              </a:p>
            </p:txBody>
          </p:sp>
        </p:grpSp>
      </p:grpSp>
      <p:sp>
        <p:nvSpPr>
          <p:cNvPr id="9266" name="Text Box 329"/>
          <p:cNvSpPr txBox="1">
            <a:spLocks noChangeArrowheads="1"/>
          </p:cNvSpPr>
          <p:nvPr/>
        </p:nvSpPr>
        <p:spPr bwMode="auto">
          <a:xfrm>
            <a:off x="3241675" y="1636713"/>
            <a:ext cx="2949575" cy="396875"/>
          </a:xfrm>
          <a:prstGeom prst="rect">
            <a:avLst/>
          </a:prstGeom>
          <a:noFill/>
          <a:ln w="9525">
            <a:noFill/>
            <a:miter lim="800000"/>
            <a:headEnd/>
            <a:tailEnd/>
          </a:ln>
        </p:spPr>
        <p:txBody>
          <a:bodyPr wrap="none">
            <a:spAutoFit/>
          </a:bodyPr>
          <a:lstStyle/>
          <a:p>
            <a:r>
              <a:rPr lang="en-US" altLang="zh-CN" sz="2000" b="1" i="1">
                <a:solidFill>
                  <a:srgbClr val="FF0000"/>
                </a:solidFill>
                <a:latin typeface="Comic Sans MS" pitchFamily="66" charset="0"/>
                <a:ea typeface="宋体" pitchFamily="2" charset="-122"/>
              </a:rPr>
              <a:t>statistical multiplexing</a:t>
            </a:r>
            <a:endParaRPr lang="en-US" altLang="zh-CN">
              <a:solidFill>
                <a:schemeClr val="accent1"/>
              </a:solidFill>
              <a:ea typeface="宋体" pitchFamily="2" charset="-122"/>
            </a:endParaRPr>
          </a:p>
        </p:txBody>
      </p:sp>
      <p:sp>
        <p:nvSpPr>
          <p:cNvPr id="9267" name="Text Box 330"/>
          <p:cNvSpPr txBox="1">
            <a:spLocks noChangeArrowheads="1"/>
          </p:cNvSpPr>
          <p:nvPr/>
        </p:nvSpPr>
        <p:spPr bwMode="auto">
          <a:xfrm>
            <a:off x="1957388" y="2984500"/>
            <a:ext cx="2112962" cy="915988"/>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queue of packets</a:t>
            </a:r>
          </a:p>
          <a:p>
            <a:pPr algn="ctr"/>
            <a:r>
              <a:rPr lang="en-US" altLang="zh-CN" sz="1800">
                <a:latin typeface="Comic Sans MS" pitchFamily="66" charset="0"/>
                <a:ea typeface="宋体" pitchFamily="2" charset="-122"/>
              </a:rPr>
              <a:t>waiting for output</a:t>
            </a:r>
          </a:p>
          <a:p>
            <a:pPr algn="ctr"/>
            <a:r>
              <a:rPr lang="en-US" altLang="zh-CN" sz="1800">
                <a:latin typeface="Comic Sans MS" pitchFamily="66" charset="0"/>
                <a:ea typeface="宋体" pitchFamily="2" charset="-122"/>
              </a:rPr>
              <a:t>link</a:t>
            </a:r>
            <a:endParaRPr lang="en-US" altLang="zh-CN" sz="1800">
              <a:solidFill>
                <a:schemeClr val="accent1"/>
              </a:solidFill>
              <a:ea typeface="宋体" pitchFamily="2" charset="-122"/>
            </a:endParaRPr>
          </a:p>
        </p:txBody>
      </p:sp>
      <p:sp>
        <p:nvSpPr>
          <p:cNvPr id="9268" name="Line 332"/>
          <p:cNvSpPr>
            <a:spLocks noChangeShapeType="1"/>
          </p:cNvSpPr>
          <p:nvPr/>
        </p:nvSpPr>
        <p:spPr bwMode="auto">
          <a:xfrm flipV="1">
            <a:off x="2890838" y="2514600"/>
            <a:ext cx="166687" cy="5238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9269" name="矩形 92"/>
          <p:cNvSpPr>
            <a:spLocks noChangeArrowheads="1"/>
          </p:cNvSpPr>
          <p:nvPr/>
        </p:nvSpPr>
        <p:spPr bwMode="auto">
          <a:xfrm>
            <a:off x="290513" y="4876800"/>
            <a:ext cx="7543800" cy="1200150"/>
          </a:xfrm>
          <a:prstGeom prst="rect">
            <a:avLst/>
          </a:prstGeom>
          <a:noFill/>
          <a:ln w="9525">
            <a:noFill/>
            <a:miter lim="800000"/>
            <a:headEnd/>
            <a:tailEnd/>
          </a:ln>
        </p:spPr>
        <p:txBody>
          <a:bodyPr>
            <a:spAutoFit/>
          </a:bodyPr>
          <a:lstStyle/>
          <a:p>
            <a:pPr>
              <a:buFont typeface="Wingdings" pitchFamily="2" charset="2"/>
              <a:buNone/>
            </a:pPr>
            <a:r>
              <a:rPr lang="en-US" altLang="zh-CN">
                <a:ea typeface="宋体" pitchFamily="2" charset="-122"/>
              </a:rPr>
              <a:t>Sequence of A &amp; B packets does not have fixed pattern, shared on demand </a:t>
            </a:r>
            <a:r>
              <a:rPr lang="en-US" altLang="zh-CN">
                <a:ea typeface="宋体" pitchFamily="2" charset="-122"/>
                <a:sym typeface="Monotype Sorts" pitchFamily="2" charset="2"/>
              </a:rPr>
              <a:t> </a:t>
            </a:r>
            <a:r>
              <a:rPr lang="en-US" altLang="zh-CN" b="1" i="1">
                <a:solidFill>
                  <a:srgbClr val="FF0000"/>
                </a:solidFill>
                <a:ea typeface="宋体" pitchFamily="2" charset="-122"/>
                <a:sym typeface="Monotype Sorts" pitchFamily="2" charset="2"/>
              </a:rPr>
              <a:t>statistical multiplexing</a:t>
            </a:r>
            <a:r>
              <a:rPr lang="en-US" altLang="zh-CN">
                <a:ea typeface="宋体" pitchFamily="2" charset="-122"/>
                <a:sym typeface="Monotype Sorts" pitchFamily="2" charset="2"/>
              </a:rPr>
              <a:t>.</a:t>
            </a:r>
          </a:p>
          <a:p>
            <a:pPr>
              <a:buFont typeface="Wingdings" pitchFamily="2" charset="2"/>
              <a:buNone/>
            </a:pPr>
            <a:r>
              <a:rPr lang="en-US" altLang="zh-CN">
                <a:ea typeface="宋体" pitchFamily="2" charset="-122"/>
                <a:sym typeface="Monotype Sorts" pitchFamily="2" charset="2"/>
              </a:rPr>
              <a:t>TDM: each host gets same slot in revolving TDM frame.</a:t>
            </a:r>
            <a:endParaRPr lang="en-US" altLang="zh-CN">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Grp="1"/>
          </p:cNvSpPr>
          <p:nvPr>
            <p:ph type="title"/>
          </p:nvPr>
        </p:nvSpPr>
        <p:spPr>
          <a:xfrm>
            <a:off x="533400" y="228600"/>
            <a:ext cx="7772400" cy="997226"/>
          </a:xfrm>
        </p:spPr>
        <p:txBody>
          <a:bodyPr/>
          <a:lstStyle/>
          <a:p>
            <a:r>
              <a:rPr lang="en-US" altLang="zh-CN" dirty="0">
                <a:ea typeface="宋体" pitchFamily="2" charset="-122"/>
              </a:rPr>
              <a:t>Packet-switching: store-and-forward </a:t>
            </a:r>
            <a:r>
              <a:rPr lang="zh-CN" altLang="en-US" dirty="0">
                <a:ea typeface="宋体" pitchFamily="2" charset="-122"/>
              </a:rPr>
              <a:t>存储转发</a:t>
            </a:r>
          </a:p>
        </p:txBody>
      </p:sp>
      <p:sp>
        <p:nvSpPr>
          <p:cNvPr id="10245" name="内容占位符 2"/>
          <p:cNvSpPr>
            <a:spLocks noGrp="1"/>
          </p:cNvSpPr>
          <p:nvPr>
            <p:ph idx="1"/>
          </p:nvPr>
        </p:nvSpPr>
        <p:spPr>
          <a:xfrm>
            <a:off x="255588" y="2314575"/>
            <a:ext cx="8562975" cy="4648200"/>
          </a:xfrm>
        </p:spPr>
        <p:txBody>
          <a:bodyPr/>
          <a:lstStyle/>
          <a:p>
            <a:pPr>
              <a:lnSpc>
                <a:spcPct val="90000"/>
              </a:lnSpc>
            </a:pPr>
            <a:r>
              <a:rPr lang="en-US" altLang="zh-CN">
                <a:ea typeface="宋体" pitchFamily="2" charset="-122"/>
              </a:rPr>
              <a:t>Takes L/R seconds to transmit (push out) packet of L bits on to link of R bps</a:t>
            </a:r>
          </a:p>
          <a:p>
            <a:pPr>
              <a:lnSpc>
                <a:spcPct val="90000"/>
              </a:lnSpc>
            </a:pPr>
            <a:r>
              <a:rPr lang="en-US" altLang="zh-CN">
                <a:ea typeface="宋体" pitchFamily="2" charset="-122"/>
              </a:rPr>
              <a:t>Entire packet must  arrive at router before it can be transmitted on next link: </a:t>
            </a:r>
            <a:r>
              <a:rPr lang="en-US" altLang="zh-CN" i="1">
                <a:solidFill>
                  <a:srgbClr val="FF0000"/>
                </a:solidFill>
                <a:ea typeface="宋体" pitchFamily="2" charset="-122"/>
              </a:rPr>
              <a:t>store and forward</a:t>
            </a:r>
          </a:p>
          <a:p>
            <a:pPr>
              <a:lnSpc>
                <a:spcPct val="90000"/>
              </a:lnSpc>
            </a:pPr>
            <a:r>
              <a:rPr lang="en-US" altLang="zh-CN">
                <a:ea typeface="宋体" pitchFamily="2" charset="-122"/>
              </a:rPr>
              <a:t>delay = 3L/R (assuming zero propagation delay)</a:t>
            </a:r>
            <a:endParaRPr lang="en-US" altLang="zh-CN" i="1">
              <a:solidFill>
                <a:srgbClr val="FF0000"/>
              </a:solidFill>
              <a:ea typeface="宋体" pitchFamily="2" charset="-122"/>
            </a:endParaRPr>
          </a:p>
          <a:p>
            <a:pPr>
              <a:lnSpc>
                <a:spcPct val="90000"/>
              </a:lnSpc>
              <a:buFont typeface="Wingdings" pitchFamily="2" charset="2"/>
              <a:buNone/>
            </a:pPr>
            <a:r>
              <a:rPr lang="en-US" altLang="zh-CN" u="sng">
                <a:solidFill>
                  <a:srgbClr val="FF0000"/>
                </a:solidFill>
                <a:ea typeface="宋体" pitchFamily="2" charset="-122"/>
              </a:rPr>
              <a:t>Example:</a:t>
            </a:r>
            <a:endParaRPr lang="en-US" altLang="zh-CN">
              <a:ea typeface="宋体" pitchFamily="2" charset="-122"/>
            </a:endParaRPr>
          </a:p>
          <a:p>
            <a:pPr>
              <a:lnSpc>
                <a:spcPct val="90000"/>
              </a:lnSpc>
            </a:pPr>
            <a:r>
              <a:rPr lang="en-US" altLang="zh-CN">
                <a:ea typeface="宋体" pitchFamily="2" charset="-122"/>
              </a:rPr>
              <a:t>L = 7.5 Mbits</a:t>
            </a:r>
          </a:p>
          <a:p>
            <a:pPr>
              <a:lnSpc>
                <a:spcPct val="90000"/>
              </a:lnSpc>
            </a:pPr>
            <a:r>
              <a:rPr lang="en-US" altLang="zh-CN">
                <a:ea typeface="宋体" pitchFamily="2" charset="-122"/>
              </a:rPr>
              <a:t>R = 1.5 Mbps</a:t>
            </a:r>
          </a:p>
          <a:p>
            <a:pPr>
              <a:lnSpc>
                <a:spcPct val="90000"/>
              </a:lnSpc>
            </a:pPr>
            <a:r>
              <a:rPr lang="en-US" altLang="zh-CN">
                <a:ea typeface="宋体" pitchFamily="2" charset="-122"/>
              </a:rPr>
              <a:t>delay = 15 sec</a:t>
            </a:r>
          </a:p>
          <a:p>
            <a:endParaRPr lang="zh-CN" altLang="en-US">
              <a:ea typeface="宋体" pitchFamily="2" charset="-122"/>
            </a:endParaRPr>
          </a:p>
        </p:txBody>
      </p:sp>
      <p:sp>
        <p:nvSpPr>
          <p:cNvPr id="10246"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0247" name="灯片编号占位符 4"/>
          <p:cNvSpPr>
            <a:spLocks noGrp="1"/>
          </p:cNvSpPr>
          <p:nvPr>
            <p:ph type="sldNum" sz="quarter" idx="12"/>
          </p:nvPr>
        </p:nvSpPr>
        <p:spPr>
          <a:noFill/>
        </p:spPr>
        <p:txBody>
          <a:bodyPr/>
          <a:lstStyle/>
          <a:p>
            <a:r>
              <a:rPr lang="en-US" altLang="zh-CN"/>
              <a:t>1-</a:t>
            </a:r>
            <a:fld id="{6CC47F9E-C066-413C-8F96-F0CC87175BE4}" type="slidenum">
              <a:rPr lang="en-US" altLang="zh-CN" smtClean="0"/>
              <a:pPr/>
              <a:t>31</a:t>
            </a:fld>
            <a:endParaRPr lang="en-US" altLang="zh-CN"/>
          </a:p>
        </p:txBody>
      </p:sp>
      <p:sp>
        <p:nvSpPr>
          <p:cNvPr id="10248" name="Line 6"/>
          <p:cNvSpPr>
            <a:spLocks noChangeShapeType="1"/>
          </p:cNvSpPr>
          <p:nvPr/>
        </p:nvSpPr>
        <p:spPr bwMode="auto">
          <a:xfrm>
            <a:off x="2643188" y="1744663"/>
            <a:ext cx="3095625" cy="7937"/>
          </a:xfrm>
          <a:prstGeom prst="line">
            <a:avLst/>
          </a:prstGeom>
          <a:noFill/>
          <a:ln w="19050">
            <a:solidFill>
              <a:schemeClr val="tx1"/>
            </a:solidFill>
            <a:round/>
            <a:headEnd/>
            <a:tailEnd/>
          </a:ln>
        </p:spPr>
        <p:txBody>
          <a:bodyPr wrap="none" anchor="ctr"/>
          <a:lstStyle/>
          <a:p>
            <a:endParaRPr lang="zh-CN" altLang="en-US"/>
          </a:p>
        </p:txBody>
      </p:sp>
      <p:graphicFrame>
        <p:nvGraphicFramePr>
          <p:cNvPr id="10242" name="Object 7"/>
          <p:cNvGraphicFramePr>
            <a:graphicFrameLocks noChangeAspect="1"/>
          </p:cNvGraphicFramePr>
          <p:nvPr/>
        </p:nvGraphicFramePr>
        <p:xfrm>
          <a:off x="2038074" y="1376087"/>
          <a:ext cx="646113" cy="533400"/>
        </p:xfrm>
        <a:graphic>
          <a:graphicData uri="http://schemas.openxmlformats.org/presentationml/2006/ole">
            <mc:AlternateContent xmlns:mc="http://schemas.openxmlformats.org/markup-compatibility/2006">
              <mc:Choice xmlns:v="urn:schemas-microsoft-com:vml" Requires="v">
                <p:oleObj spid="_x0000_s11266" name="Clip" r:id="rId4" imgW="1305000" imgH="1085760" progId="">
                  <p:embed/>
                </p:oleObj>
              </mc:Choice>
              <mc:Fallback>
                <p:oleObj name="Clip" r:id="rId4" imgW="1305000" imgH="1085760" progId="">
                  <p:embed/>
                  <p:pic>
                    <p:nvPicPr>
                      <p:cNvPr id="1024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074" y="1376087"/>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8"/>
          <p:cNvGraphicFramePr>
            <a:graphicFrameLocks noChangeAspect="1"/>
          </p:cNvGraphicFramePr>
          <p:nvPr/>
        </p:nvGraphicFramePr>
        <p:xfrm>
          <a:off x="5662613" y="1425575"/>
          <a:ext cx="646112" cy="533400"/>
        </p:xfrm>
        <a:graphic>
          <a:graphicData uri="http://schemas.openxmlformats.org/presentationml/2006/ole">
            <mc:AlternateContent xmlns:mc="http://schemas.openxmlformats.org/markup-compatibility/2006">
              <mc:Choice xmlns:v="urn:schemas-microsoft-com:vml" Requires="v">
                <p:oleObj spid="_x0000_s11267" name="Clip" r:id="rId6" imgW="1305000" imgH="1085760" progId="">
                  <p:embed/>
                </p:oleObj>
              </mc:Choice>
              <mc:Fallback>
                <p:oleObj name="Clip" r:id="rId6" imgW="1305000" imgH="1085760" progId="">
                  <p:embed/>
                  <p:pic>
                    <p:nvPicPr>
                      <p:cNvPr id="1024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2613" y="1425575"/>
                        <a:ext cx="6461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49" name="Group 9"/>
          <p:cNvGrpSpPr>
            <a:grpSpLocks/>
          </p:cNvGrpSpPr>
          <p:nvPr/>
        </p:nvGrpSpPr>
        <p:grpSpPr bwMode="auto">
          <a:xfrm>
            <a:off x="3476625" y="1585913"/>
            <a:ext cx="568325" cy="284162"/>
            <a:chOff x="3824" y="1708"/>
            <a:chExt cx="358" cy="378"/>
          </a:xfrm>
        </p:grpSpPr>
        <p:sp>
          <p:nvSpPr>
            <p:cNvPr id="10268" name="Oval 10"/>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p:spPr>
          <p:txBody>
            <a:bodyPr wrap="none" anchor="ctr"/>
            <a:lstStyle/>
            <a:p>
              <a:endParaRPr lang="zh-CN" altLang="en-US">
                <a:ea typeface="宋体" pitchFamily="2" charset="-122"/>
              </a:endParaRPr>
            </a:p>
          </p:txBody>
        </p:sp>
        <p:sp>
          <p:nvSpPr>
            <p:cNvPr id="10269" name="Line 11"/>
            <p:cNvSpPr>
              <a:spLocks noChangeShapeType="1"/>
            </p:cNvSpPr>
            <p:nvPr/>
          </p:nvSpPr>
          <p:spPr bwMode="auto">
            <a:xfrm>
              <a:off x="3827" y="1910"/>
              <a:ext cx="0" cy="61"/>
            </a:xfrm>
            <a:prstGeom prst="line">
              <a:avLst/>
            </a:prstGeom>
            <a:noFill/>
            <a:ln w="12700">
              <a:solidFill>
                <a:schemeClr val="tx1"/>
              </a:solidFill>
              <a:round/>
              <a:headEnd/>
              <a:tailEnd/>
            </a:ln>
          </p:spPr>
          <p:txBody>
            <a:bodyPr wrap="none" anchor="ctr"/>
            <a:lstStyle/>
            <a:p>
              <a:endParaRPr lang="zh-CN" altLang="en-US"/>
            </a:p>
          </p:txBody>
        </p:sp>
        <p:sp>
          <p:nvSpPr>
            <p:cNvPr id="10270" name="Line 12"/>
            <p:cNvSpPr>
              <a:spLocks noChangeShapeType="1"/>
            </p:cNvSpPr>
            <p:nvPr/>
          </p:nvSpPr>
          <p:spPr bwMode="auto">
            <a:xfrm>
              <a:off x="4182" y="1910"/>
              <a:ext cx="0" cy="61"/>
            </a:xfrm>
            <a:prstGeom prst="line">
              <a:avLst/>
            </a:prstGeom>
            <a:noFill/>
            <a:ln w="12700">
              <a:solidFill>
                <a:schemeClr val="tx1"/>
              </a:solidFill>
              <a:round/>
              <a:headEnd/>
              <a:tailEnd/>
            </a:ln>
          </p:spPr>
          <p:txBody>
            <a:bodyPr wrap="none" anchor="ctr"/>
            <a:lstStyle/>
            <a:p>
              <a:endParaRPr lang="zh-CN" altLang="en-US"/>
            </a:p>
          </p:txBody>
        </p:sp>
        <p:sp>
          <p:nvSpPr>
            <p:cNvPr id="10271" name="Rectangle 13"/>
            <p:cNvSpPr>
              <a:spLocks noChangeArrowheads="1"/>
            </p:cNvSpPr>
            <p:nvPr/>
          </p:nvSpPr>
          <p:spPr bwMode="auto">
            <a:xfrm>
              <a:off x="3827" y="1910"/>
              <a:ext cx="352" cy="60"/>
            </a:xfrm>
            <a:prstGeom prst="rect">
              <a:avLst/>
            </a:prstGeom>
            <a:solidFill>
              <a:srgbClr val="FFFF00"/>
            </a:solidFill>
            <a:ln w="12700">
              <a:noFill/>
              <a:miter lim="800000"/>
              <a:headEnd/>
              <a:tailEnd/>
            </a:ln>
          </p:spPr>
          <p:txBody>
            <a:bodyPr wrap="none" anchor="ctr"/>
            <a:lstStyle/>
            <a:p>
              <a:pPr algn="ctr"/>
              <a:endParaRPr lang="zh-CN" altLang="en-US">
                <a:ea typeface="宋体" pitchFamily="2" charset="-122"/>
              </a:endParaRPr>
            </a:p>
          </p:txBody>
        </p:sp>
        <p:sp>
          <p:nvSpPr>
            <p:cNvPr id="10272" name="Oval 14"/>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p:spPr>
          <p:txBody>
            <a:bodyPr wrap="none" anchor="ctr"/>
            <a:lstStyle/>
            <a:p>
              <a:pPr algn="ctr"/>
              <a:endParaRPr lang="zh-CN" altLang="en-US">
                <a:solidFill>
                  <a:srgbClr val="FFFF00"/>
                </a:solidFill>
                <a:ea typeface="宋体" pitchFamily="2" charset="-122"/>
              </a:endParaRPr>
            </a:p>
          </p:txBody>
        </p:sp>
        <p:grpSp>
          <p:nvGrpSpPr>
            <p:cNvPr id="10273" name="Group 15"/>
            <p:cNvGrpSpPr>
              <a:grpSpLocks/>
            </p:cNvGrpSpPr>
            <p:nvPr/>
          </p:nvGrpSpPr>
          <p:grpSpPr bwMode="auto">
            <a:xfrm>
              <a:off x="3910" y="1708"/>
              <a:ext cx="176" cy="49"/>
              <a:chOff x="2848" y="848"/>
              <a:chExt cx="140" cy="98"/>
            </a:xfrm>
          </p:grpSpPr>
          <p:sp>
            <p:nvSpPr>
              <p:cNvPr id="10278" name="Line 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0279" name="Line 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0280" name="Line 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0274" name="Group 19"/>
            <p:cNvGrpSpPr>
              <a:grpSpLocks/>
            </p:cNvGrpSpPr>
            <p:nvPr/>
          </p:nvGrpSpPr>
          <p:grpSpPr bwMode="auto">
            <a:xfrm flipV="1">
              <a:off x="3910" y="2037"/>
              <a:ext cx="176" cy="49"/>
              <a:chOff x="2848" y="848"/>
              <a:chExt cx="140" cy="98"/>
            </a:xfrm>
          </p:grpSpPr>
          <p:sp>
            <p:nvSpPr>
              <p:cNvPr id="10275" name="Line 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0276" name="Line 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0277" name="Line 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0250" name="Group 23"/>
          <p:cNvGrpSpPr>
            <a:grpSpLocks/>
          </p:cNvGrpSpPr>
          <p:nvPr/>
        </p:nvGrpSpPr>
        <p:grpSpPr bwMode="auto">
          <a:xfrm>
            <a:off x="4532313" y="1644650"/>
            <a:ext cx="568325" cy="174625"/>
            <a:chOff x="3824" y="1838"/>
            <a:chExt cx="358" cy="179"/>
          </a:xfrm>
        </p:grpSpPr>
        <p:sp>
          <p:nvSpPr>
            <p:cNvPr id="10255" name="Oval 24"/>
            <p:cNvSpPr>
              <a:spLocks noChangeArrowheads="1"/>
            </p:cNvSpPr>
            <p:nvPr/>
          </p:nvSpPr>
          <p:spPr bwMode="auto">
            <a:xfrm>
              <a:off x="3827" y="1918"/>
              <a:ext cx="355" cy="99"/>
            </a:xfrm>
            <a:prstGeom prst="ellipse">
              <a:avLst/>
            </a:prstGeom>
            <a:solidFill>
              <a:srgbClr val="FFFF00"/>
            </a:solidFill>
            <a:ln w="12700">
              <a:solidFill>
                <a:schemeClr val="tx1"/>
              </a:solidFill>
              <a:round/>
              <a:headEnd/>
              <a:tailEnd/>
            </a:ln>
          </p:spPr>
          <p:txBody>
            <a:bodyPr wrap="none" anchor="ctr"/>
            <a:lstStyle/>
            <a:p>
              <a:endParaRPr lang="zh-CN" altLang="en-US">
                <a:ea typeface="宋体" pitchFamily="2" charset="-122"/>
              </a:endParaRPr>
            </a:p>
          </p:txBody>
        </p:sp>
        <p:sp>
          <p:nvSpPr>
            <p:cNvPr id="10256" name="Line 25"/>
            <p:cNvSpPr>
              <a:spLocks noChangeShapeType="1"/>
            </p:cNvSpPr>
            <p:nvPr/>
          </p:nvSpPr>
          <p:spPr bwMode="auto">
            <a:xfrm>
              <a:off x="3827" y="1910"/>
              <a:ext cx="0" cy="61"/>
            </a:xfrm>
            <a:prstGeom prst="line">
              <a:avLst/>
            </a:prstGeom>
            <a:noFill/>
            <a:ln w="12700">
              <a:solidFill>
                <a:schemeClr val="tx1"/>
              </a:solidFill>
              <a:round/>
              <a:headEnd/>
              <a:tailEnd/>
            </a:ln>
          </p:spPr>
          <p:txBody>
            <a:bodyPr wrap="none" anchor="ctr"/>
            <a:lstStyle/>
            <a:p>
              <a:endParaRPr lang="zh-CN" altLang="en-US"/>
            </a:p>
          </p:txBody>
        </p:sp>
        <p:sp>
          <p:nvSpPr>
            <p:cNvPr id="10257" name="Line 26"/>
            <p:cNvSpPr>
              <a:spLocks noChangeShapeType="1"/>
            </p:cNvSpPr>
            <p:nvPr/>
          </p:nvSpPr>
          <p:spPr bwMode="auto">
            <a:xfrm>
              <a:off x="4182" y="1910"/>
              <a:ext cx="0" cy="61"/>
            </a:xfrm>
            <a:prstGeom prst="line">
              <a:avLst/>
            </a:prstGeom>
            <a:noFill/>
            <a:ln w="12700">
              <a:solidFill>
                <a:schemeClr val="tx1"/>
              </a:solidFill>
              <a:round/>
              <a:headEnd/>
              <a:tailEnd/>
            </a:ln>
          </p:spPr>
          <p:txBody>
            <a:bodyPr wrap="none" anchor="ctr"/>
            <a:lstStyle/>
            <a:p>
              <a:endParaRPr lang="zh-CN" altLang="en-US"/>
            </a:p>
          </p:txBody>
        </p:sp>
        <p:sp>
          <p:nvSpPr>
            <p:cNvPr id="10258" name="Rectangle 27"/>
            <p:cNvSpPr>
              <a:spLocks noChangeArrowheads="1"/>
            </p:cNvSpPr>
            <p:nvPr/>
          </p:nvSpPr>
          <p:spPr bwMode="auto">
            <a:xfrm>
              <a:off x="3827" y="1910"/>
              <a:ext cx="352" cy="60"/>
            </a:xfrm>
            <a:prstGeom prst="rect">
              <a:avLst/>
            </a:prstGeom>
            <a:solidFill>
              <a:srgbClr val="FFFF00"/>
            </a:solidFill>
            <a:ln w="12700">
              <a:noFill/>
              <a:miter lim="800000"/>
              <a:headEnd/>
              <a:tailEnd/>
            </a:ln>
          </p:spPr>
          <p:txBody>
            <a:bodyPr wrap="none" anchor="ctr"/>
            <a:lstStyle/>
            <a:p>
              <a:pPr algn="ctr"/>
              <a:endParaRPr lang="zh-CN" altLang="en-US">
                <a:ea typeface="宋体" pitchFamily="2" charset="-122"/>
              </a:endParaRPr>
            </a:p>
          </p:txBody>
        </p:sp>
        <p:sp>
          <p:nvSpPr>
            <p:cNvPr id="10259" name="Oval 28"/>
            <p:cNvSpPr>
              <a:spLocks noChangeArrowheads="1"/>
            </p:cNvSpPr>
            <p:nvPr/>
          </p:nvSpPr>
          <p:spPr bwMode="auto">
            <a:xfrm>
              <a:off x="3824" y="1838"/>
              <a:ext cx="355" cy="116"/>
            </a:xfrm>
            <a:prstGeom prst="ellipse">
              <a:avLst/>
            </a:prstGeom>
            <a:solidFill>
              <a:srgbClr val="FFFF00"/>
            </a:solidFill>
            <a:ln w="12700">
              <a:solidFill>
                <a:schemeClr val="tx1"/>
              </a:solidFill>
              <a:round/>
              <a:headEnd/>
              <a:tailEnd/>
            </a:ln>
          </p:spPr>
          <p:txBody>
            <a:bodyPr wrap="none" anchor="ctr"/>
            <a:lstStyle/>
            <a:p>
              <a:pPr algn="ctr"/>
              <a:endParaRPr lang="zh-CN" altLang="en-US">
                <a:solidFill>
                  <a:srgbClr val="FFFF00"/>
                </a:solidFill>
                <a:ea typeface="宋体" pitchFamily="2" charset="-122"/>
              </a:endParaRPr>
            </a:p>
          </p:txBody>
        </p:sp>
        <p:grpSp>
          <p:nvGrpSpPr>
            <p:cNvPr id="10260" name="Group 29"/>
            <p:cNvGrpSpPr>
              <a:grpSpLocks/>
            </p:cNvGrpSpPr>
            <p:nvPr/>
          </p:nvGrpSpPr>
          <p:grpSpPr bwMode="auto">
            <a:xfrm>
              <a:off x="3910" y="1708"/>
              <a:ext cx="176" cy="49"/>
              <a:chOff x="2848" y="848"/>
              <a:chExt cx="140" cy="98"/>
            </a:xfrm>
          </p:grpSpPr>
          <p:sp>
            <p:nvSpPr>
              <p:cNvPr id="10265" name="Line 3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0266" name="Line 3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0267" name="Line 3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0261" name="Group 33"/>
            <p:cNvGrpSpPr>
              <a:grpSpLocks/>
            </p:cNvGrpSpPr>
            <p:nvPr/>
          </p:nvGrpSpPr>
          <p:grpSpPr bwMode="auto">
            <a:xfrm flipV="1">
              <a:off x="3910" y="2037"/>
              <a:ext cx="176" cy="49"/>
              <a:chOff x="2848" y="848"/>
              <a:chExt cx="140" cy="98"/>
            </a:xfrm>
          </p:grpSpPr>
          <p:sp>
            <p:nvSpPr>
              <p:cNvPr id="10262" name="Line 3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0263" name="Line 3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0264" name="Line 3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0251" name="Text Box 37"/>
          <p:cNvSpPr txBox="1">
            <a:spLocks noChangeArrowheads="1"/>
          </p:cNvSpPr>
          <p:nvPr/>
        </p:nvSpPr>
        <p:spPr bwMode="auto">
          <a:xfrm>
            <a:off x="2849563" y="1719263"/>
            <a:ext cx="344487"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a:t>
            </a:r>
            <a:endParaRPr lang="en-US" altLang="zh-CN">
              <a:ea typeface="宋体" pitchFamily="2" charset="-122"/>
            </a:endParaRPr>
          </a:p>
        </p:txBody>
      </p:sp>
      <p:sp>
        <p:nvSpPr>
          <p:cNvPr id="10252" name="Text Box 38"/>
          <p:cNvSpPr txBox="1">
            <a:spLocks noChangeArrowheads="1"/>
          </p:cNvSpPr>
          <p:nvPr/>
        </p:nvSpPr>
        <p:spPr bwMode="auto">
          <a:xfrm>
            <a:off x="4022725" y="1703388"/>
            <a:ext cx="344488"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a:t>
            </a:r>
            <a:endParaRPr lang="en-US" altLang="zh-CN">
              <a:ea typeface="宋体" pitchFamily="2" charset="-122"/>
            </a:endParaRPr>
          </a:p>
        </p:txBody>
      </p:sp>
      <p:sp>
        <p:nvSpPr>
          <p:cNvPr id="10253" name="Text Box 39"/>
          <p:cNvSpPr txBox="1">
            <a:spLocks noChangeArrowheads="1"/>
          </p:cNvSpPr>
          <p:nvPr/>
        </p:nvSpPr>
        <p:spPr bwMode="auto">
          <a:xfrm>
            <a:off x="5202238" y="1709738"/>
            <a:ext cx="344487"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a:t>
            </a:r>
            <a:endParaRPr lang="en-US" altLang="zh-CN">
              <a:ea typeface="宋体" pitchFamily="2" charset="-122"/>
            </a:endParaRPr>
          </a:p>
        </p:txBody>
      </p:sp>
      <p:sp>
        <p:nvSpPr>
          <p:cNvPr id="10254" name="Rectangle 40"/>
          <p:cNvSpPr>
            <a:spLocks noChangeArrowheads="1"/>
          </p:cNvSpPr>
          <p:nvPr/>
        </p:nvSpPr>
        <p:spPr bwMode="auto">
          <a:xfrm>
            <a:off x="2476500" y="1395413"/>
            <a:ext cx="485775" cy="293687"/>
          </a:xfrm>
          <a:prstGeom prst="rect">
            <a:avLst/>
          </a:prstGeom>
          <a:solidFill>
            <a:schemeClr val="accent1"/>
          </a:solidFill>
          <a:ln w="9525">
            <a:solidFill>
              <a:schemeClr val="tx1"/>
            </a:solidFill>
            <a:miter lim="800000"/>
            <a:headEnd/>
            <a:tailEnd/>
          </a:ln>
        </p:spPr>
        <p:txBody>
          <a:bodyPr wrap="none" anchor="ctr"/>
          <a:lstStyle/>
          <a:p>
            <a:pPr algn="ctr"/>
            <a:r>
              <a:rPr lang="en-US" altLang="zh-CN" sz="2000">
                <a:latin typeface="Comic Sans MS" pitchFamily="66" charset="0"/>
                <a:ea typeface="宋体" pitchFamily="2" charset="-122"/>
              </a:rPr>
              <a:t>L</a:t>
            </a:r>
            <a:endParaRPr lang="en-US" altLang="zh-CN">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Store and forwarding:</a:t>
            </a:r>
            <a:r>
              <a:rPr lang="zh-CN" altLang="en-US" dirty="0"/>
              <a:t>存储转发</a:t>
            </a:r>
          </a:p>
        </p:txBody>
      </p:sp>
      <p:sp>
        <p:nvSpPr>
          <p:cNvPr id="3" name="内容占位符 2"/>
          <p:cNvSpPr>
            <a:spLocks noGrp="1"/>
          </p:cNvSpPr>
          <p:nvPr>
            <p:ph idx="1"/>
          </p:nvPr>
        </p:nvSpPr>
        <p:spPr/>
        <p:txBody>
          <a:bodyPr/>
          <a:lstStyle/>
          <a:p>
            <a:r>
              <a:rPr lang="zh-CN" altLang="en-US" dirty="0"/>
              <a:t>报文交换与分组交换均采用存储</a:t>
            </a:r>
            <a:r>
              <a:rPr lang="en-US" altLang="zh-CN" dirty="0"/>
              <a:t>-</a:t>
            </a:r>
            <a:r>
              <a:rPr lang="zh-CN" altLang="en-US" dirty="0"/>
              <a:t>转发交换方式  </a:t>
            </a:r>
            <a:endParaRPr lang="en-US" altLang="zh-CN" dirty="0"/>
          </a:p>
          <a:p>
            <a:r>
              <a:rPr lang="zh-CN" altLang="en-US" dirty="0"/>
              <a:t>区别：  </a:t>
            </a:r>
            <a:endParaRPr lang="en-US" altLang="zh-CN" dirty="0"/>
          </a:p>
          <a:p>
            <a:pPr lvl="1"/>
            <a:r>
              <a:rPr lang="zh-CN" altLang="en-US" dirty="0"/>
              <a:t>报文交换以完整报文进行“存储</a:t>
            </a:r>
            <a:r>
              <a:rPr lang="en-US" altLang="zh-CN" dirty="0"/>
              <a:t>-</a:t>
            </a:r>
            <a:r>
              <a:rPr lang="zh-CN" altLang="en-US" dirty="0"/>
              <a:t>转发”  </a:t>
            </a:r>
            <a:endParaRPr lang="en-US" altLang="zh-CN" dirty="0"/>
          </a:p>
          <a:p>
            <a:pPr lvl="1"/>
            <a:r>
              <a:rPr lang="zh-CN" altLang="en-US" dirty="0"/>
              <a:t>分组交换以较小的分组进行“存储</a:t>
            </a:r>
            <a:r>
              <a:rPr lang="en-US" altLang="zh-CN" dirty="0"/>
              <a:t>-</a:t>
            </a:r>
            <a:r>
              <a:rPr lang="zh-CN" altLang="en-US" dirty="0"/>
              <a:t>转发”</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Roadmap</a:t>
            </a:r>
            <a:endParaRPr lang="zh-CN" altLang="en-US" dirty="0"/>
          </a:p>
        </p:txBody>
      </p:sp>
      <p:sp>
        <p:nvSpPr>
          <p:cNvPr id="3" name="内容占位符 2"/>
          <p:cNvSpPr>
            <a:spLocks noGrp="1"/>
          </p:cNvSpPr>
          <p:nvPr>
            <p:ph idx="1"/>
          </p:nvPr>
        </p:nvSpPr>
        <p:spPr/>
        <p:txBody>
          <a:bodyPr/>
          <a:lstStyle/>
          <a:p>
            <a:r>
              <a:rPr lang="en-US" altLang="zh-CN" dirty="0"/>
              <a:t>1.1 What is the Internet?</a:t>
            </a:r>
          </a:p>
          <a:p>
            <a:r>
              <a:rPr lang="en-US" altLang="zh-CN" dirty="0"/>
              <a:t>1.2 Network edge</a:t>
            </a:r>
          </a:p>
          <a:p>
            <a:r>
              <a:rPr lang="en-US" altLang="zh-CN" dirty="0"/>
              <a:t>1.3 Network core</a:t>
            </a:r>
          </a:p>
          <a:p>
            <a:r>
              <a:rPr lang="en-US" altLang="zh-CN" dirty="0"/>
              <a:t>1.4 </a:t>
            </a:r>
            <a:r>
              <a:rPr lang="en-US" altLang="zh-CN" dirty="0">
                <a:solidFill>
                  <a:srgbClr val="FF0000"/>
                </a:solidFill>
              </a:rPr>
              <a:t>Network access and physical media</a:t>
            </a:r>
          </a:p>
          <a:p>
            <a:r>
              <a:rPr lang="en-US" altLang="zh-CN" dirty="0"/>
              <a:t>1.5 Internet structure and ISPs </a:t>
            </a:r>
          </a:p>
          <a:p>
            <a:r>
              <a:rPr lang="en-US" altLang="zh-CN" dirty="0"/>
              <a:t>1.6 Delay &amp; loss in packet-switched networks</a:t>
            </a:r>
          </a:p>
          <a:p>
            <a:r>
              <a:rPr lang="en-US" altLang="zh-CN" dirty="0"/>
              <a:t>1.7 Protocol layers, service models</a:t>
            </a:r>
          </a:p>
          <a:p>
            <a:r>
              <a:rPr lang="en-US" altLang="zh-CN" dirty="0"/>
              <a:t>1.8 History</a:t>
            </a:r>
          </a:p>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33</a:t>
            </a:fld>
            <a:endParaRPr lang="en-US" altLang="zh-CN"/>
          </a:p>
        </p:txBody>
      </p:sp>
    </p:spTree>
    <p:extLst>
      <p:ext uri="{BB962C8B-B14F-4D97-AF65-F5344CB8AC3E}">
        <p14:creationId xmlns:p14="http://schemas.microsoft.com/office/powerpoint/2010/main" val="1824155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7391" y="228600"/>
            <a:ext cx="8906609" cy="764931"/>
          </a:xfrm>
        </p:spPr>
        <p:txBody>
          <a:bodyPr/>
          <a:lstStyle/>
          <a:p>
            <a:r>
              <a:rPr lang="en-US" altLang="zh-CN" dirty="0">
                <a:ea typeface="宋体" charset="-122"/>
              </a:rPr>
              <a:t>Access networks and physical media</a:t>
            </a:r>
            <a:endParaRPr lang="zh-CN" altLang="en-US" dirty="0"/>
          </a:p>
        </p:txBody>
      </p:sp>
      <p:sp>
        <p:nvSpPr>
          <p:cNvPr id="3" name="内容占位符 2"/>
          <p:cNvSpPr>
            <a:spLocks noGrp="1"/>
          </p:cNvSpPr>
          <p:nvPr>
            <p:ph idx="1"/>
          </p:nvPr>
        </p:nvSpPr>
        <p:spPr>
          <a:xfrm>
            <a:off x="237392" y="931984"/>
            <a:ext cx="4870939" cy="4648200"/>
          </a:xfrm>
        </p:spPr>
        <p:txBody>
          <a:bodyPr/>
          <a:lstStyle/>
          <a:p>
            <a:r>
              <a:rPr lang="en-US" altLang="zh-CN" dirty="0"/>
              <a:t>Q: How to connect end systems to edge router?</a:t>
            </a:r>
          </a:p>
          <a:p>
            <a:r>
              <a:rPr lang="en-US" altLang="zh-CN" dirty="0"/>
              <a:t>residential access nets</a:t>
            </a:r>
          </a:p>
          <a:p>
            <a:r>
              <a:rPr lang="en-US" altLang="zh-CN" dirty="0"/>
              <a:t>institutional access networks (school, company)</a:t>
            </a:r>
          </a:p>
          <a:p>
            <a:r>
              <a:rPr lang="en-US" altLang="zh-CN" dirty="0"/>
              <a:t>mobile access networks</a:t>
            </a:r>
          </a:p>
          <a:p>
            <a:r>
              <a:rPr lang="en-US" altLang="zh-CN" dirty="0"/>
              <a:t>Keep in mind: </a:t>
            </a:r>
          </a:p>
          <a:p>
            <a:r>
              <a:rPr lang="en-US" altLang="zh-CN" dirty="0"/>
              <a:t>bandwidth (bits per second) of access network?</a:t>
            </a:r>
          </a:p>
          <a:p>
            <a:r>
              <a:rPr lang="en-US" altLang="zh-CN" dirty="0"/>
              <a:t>shared or dedicated?</a:t>
            </a:r>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34</a:t>
            </a:fld>
            <a:endParaRPr lang="en-US" altLang="zh-CN"/>
          </a:p>
        </p:txBody>
      </p:sp>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251" y="1489808"/>
            <a:ext cx="4005263" cy="431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370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Residential access: point to point access</a:t>
            </a:r>
            <a:endParaRPr lang="zh-CN" altLang="en-US" dirty="0"/>
          </a:p>
        </p:txBody>
      </p:sp>
      <p:sp>
        <p:nvSpPr>
          <p:cNvPr id="3" name="内容占位符 2"/>
          <p:cNvSpPr>
            <a:spLocks noGrp="1"/>
          </p:cNvSpPr>
          <p:nvPr>
            <p:ph idx="1"/>
          </p:nvPr>
        </p:nvSpPr>
        <p:spPr>
          <a:xfrm>
            <a:off x="105508" y="1283677"/>
            <a:ext cx="8352692" cy="4648200"/>
          </a:xfrm>
        </p:spPr>
        <p:txBody>
          <a:bodyPr/>
          <a:lstStyle/>
          <a:p>
            <a:r>
              <a:rPr lang="en-US" altLang="zh-CN" sz="2400" dirty="0"/>
              <a:t>Dialup via modem</a:t>
            </a:r>
          </a:p>
          <a:p>
            <a:r>
              <a:rPr lang="en-US" altLang="zh-CN" sz="2400" dirty="0"/>
              <a:t>up to 56Kbps direct access to router (often less)</a:t>
            </a:r>
          </a:p>
          <a:p>
            <a:r>
              <a:rPr lang="en-US" altLang="zh-CN" sz="2400" dirty="0"/>
              <a:t>Can’t surf and phone at same time: can’t be “always on”</a:t>
            </a:r>
          </a:p>
          <a:p>
            <a:r>
              <a:rPr lang="en-US" altLang="zh-CN" sz="2400" dirty="0"/>
              <a:t>ADSL: asymmetric digital subscriber line</a:t>
            </a:r>
          </a:p>
          <a:p>
            <a:r>
              <a:rPr lang="en-US" altLang="zh-CN" sz="2400" dirty="0"/>
              <a:t>up to 1 Mbps upstream (today typically &lt; 256 kbps)</a:t>
            </a:r>
          </a:p>
          <a:p>
            <a:r>
              <a:rPr lang="en-US" altLang="zh-CN" sz="2400" dirty="0"/>
              <a:t>up to 8 Mbps downstream (today typically &lt; 1 Mbps)</a:t>
            </a:r>
          </a:p>
          <a:p>
            <a:r>
              <a:rPr lang="en-US" altLang="zh-CN" sz="2400" dirty="0"/>
              <a:t>FDM:</a:t>
            </a:r>
            <a:r>
              <a:rPr lang="en-US" altLang="zh-CN" dirty="0"/>
              <a:t> </a:t>
            </a:r>
            <a:r>
              <a:rPr lang="en-US" altLang="zh-CN" sz="1800" dirty="0"/>
              <a:t>50 kHz - 1 MHz for downstream</a:t>
            </a:r>
          </a:p>
          <a:p>
            <a:r>
              <a:rPr lang="en-US" altLang="zh-CN" sz="1800" dirty="0"/>
              <a:t>               4 kHz - 50 kHz for upstream</a:t>
            </a:r>
          </a:p>
          <a:p>
            <a:r>
              <a:rPr lang="en-US" altLang="zh-CN" sz="1800" dirty="0"/>
              <a:t>               0 kHz - 4 kHz for ordinary telephone</a:t>
            </a:r>
          </a:p>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35</a:t>
            </a:fld>
            <a:endParaRPr lang="en-US" altLang="zh-CN"/>
          </a:p>
        </p:txBody>
      </p:sp>
      <p:pic>
        <p:nvPicPr>
          <p:cNvPr id="121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874" y="4141177"/>
            <a:ext cx="256698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582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523" y="228600"/>
            <a:ext cx="7989277" cy="1143000"/>
          </a:xfrm>
        </p:spPr>
        <p:txBody>
          <a:bodyPr/>
          <a:lstStyle/>
          <a:p>
            <a:r>
              <a:rPr lang="en-US" altLang="zh-CN" dirty="0">
                <a:ea typeface="宋体" charset="-122"/>
              </a:rPr>
              <a:t>Residential access: cable modems</a:t>
            </a:r>
            <a:endParaRPr lang="zh-CN" altLang="en-US" dirty="0"/>
          </a:p>
        </p:txBody>
      </p:sp>
      <p:sp>
        <p:nvSpPr>
          <p:cNvPr id="3" name="内容占位符 2"/>
          <p:cNvSpPr>
            <a:spLocks noGrp="1"/>
          </p:cNvSpPr>
          <p:nvPr>
            <p:ph idx="1"/>
          </p:nvPr>
        </p:nvSpPr>
        <p:spPr/>
        <p:txBody>
          <a:bodyPr/>
          <a:lstStyle/>
          <a:p>
            <a:r>
              <a:rPr lang="en-US" altLang="zh-CN" sz="2400" dirty="0">
                <a:solidFill>
                  <a:srgbClr val="FF0000"/>
                </a:solidFill>
                <a:ea typeface="宋体" charset="-122"/>
              </a:rPr>
              <a:t>HFC: hybrid fiber coax</a:t>
            </a:r>
            <a:endParaRPr lang="en-US" altLang="zh-CN" sz="2400" dirty="0">
              <a:ea typeface="宋体" charset="-122"/>
            </a:endParaRPr>
          </a:p>
          <a:p>
            <a:pPr lvl="1"/>
            <a:r>
              <a:rPr lang="en-US" altLang="zh-CN" dirty="0">
                <a:ea typeface="宋体" charset="-122"/>
              </a:rPr>
              <a:t>asymmetric: up to 30Mbps downstream, 2 Mbps upstream</a:t>
            </a:r>
          </a:p>
          <a:p>
            <a:r>
              <a:rPr lang="en-US" altLang="zh-CN" sz="2400" dirty="0">
                <a:solidFill>
                  <a:srgbClr val="FF0000"/>
                </a:solidFill>
                <a:ea typeface="宋体" charset="-122"/>
              </a:rPr>
              <a:t>network</a:t>
            </a:r>
            <a:r>
              <a:rPr lang="en-US" altLang="zh-CN" sz="2400" dirty="0">
                <a:ea typeface="宋体" charset="-122"/>
              </a:rPr>
              <a:t> of cable and fiber attaches homes to ISP router</a:t>
            </a:r>
          </a:p>
          <a:p>
            <a:pPr lvl="1"/>
            <a:r>
              <a:rPr lang="en-US" altLang="zh-CN" dirty="0">
                <a:ea typeface="宋体" charset="-122"/>
              </a:rPr>
              <a:t>homes share access to router </a:t>
            </a:r>
            <a:endParaRPr lang="en-US" altLang="zh-CN" sz="2000" dirty="0">
              <a:ea typeface="宋体" charset="-122"/>
            </a:endParaRPr>
          </a:p>
          <a:p>
            <a:r>
              <a:rPr lang="en-US" altLang="zh-CN" sz="2400" dirty="0">
                <a:ea typeface="宋体" charset="-122"/>
              </a:rPr>
              <a:t>deployment: available via cable TV companies</a:t>
            </a:r>
            <a:endParaRPr lang="en-US" altLang="zh-CN" sz="2400" dirty="0">
              <a:solidFill>
                <a:schemeClr val="accent2"/>
              </a:solidFill>
              <a:ea typeface="宋体"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36</a:t>
            </a:fld>
            <a:endParaRPr lang="en-US" altLang="zh-CN"/>
          </a:p>
        </p:txBody>
      </p:sp>
    </p:spTree>
    <p:extLst>
      <p:ext uri="{BB962C8B-B14F-4D97-AF65-F5344CB8AC3E}">
        <p14:creationId xmlns:p14="http://schemas.microsoft.com/office/powerpoint/2010/main" val="781078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Residential access: cable modems</a:t>
            </a:r>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37</a:t>
            </a:fld>
            <a:endParaRPr lang="en-US" altLang="zh-CN"/>
          </a:p>
        </p:txBody>
      </p:sp>
      <p:pic>
        <p:nvPicPr>
          <p:cNvPr id="6" name="Picture 5" descr="transpo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2812" y="1600200"/>
            <a:ext cx="63335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301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Cable Network Architecture: Overview</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38</a:t>
            </a:fld>
            <a:endParaRPr lang="en-US" altLang="zh-CN"/>
          </a:p>
        </p:txBody>
      </p:sp>
      <p:pic>
        <p:nvPicPr>
          <p:cNvPr id="6" name="Picture 3"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6"/>
          <p:cNvGrpSpPr>
            <a:grpSpLocks/>
          </p:cNvGrpSpPr>
          <p:nvPr/>
        </p:nvGrpSpPr>
        <p:grpSpPr bwMode="auto">
          <a:xfrm>
            <a:off x="3916363" y="4227513"/>
            <a:ext cx="255587" cy="633412"/>
            <a:chOff x="2055" y="2297"/>
            <a:chExt cx="161" cy="399"/>
          </a:xfrm>
        </p:grpSpPr>
        <p:sp>
          <p:nvSpPr>
            <p:cNvPr id="10" name="Rectangle 7"/>
            <p:cNvSpPr>
              <a:spLocks noChangeArrowheads="1"/>
            </p:cNvSpPr>
            <p:nvPr/>
          </p:nvSpPr>
          <p:spPr bwMode="auto">
            <a:xfrm rot="-5400000">
              <a:off x="1862" y="2487"/>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1"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pic>
        <p:nvPicPr>
          <p:cNvPr id="12" name="Picture 9"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3"/>
          <p:cNvGrpSpPr>
            <a:grpSpLocks/>
          </p:cNvGrpSpPr>
          <p:nvPr/>
        </p:nvGrpSpPr>
        <p:grpSpPr bwMode="auto">
          <a:xfrm flipV="1">
            <a:off x="6770688" y="4906963"/>
            <a:ext cx="255587" cy="820737"/>
            <a:chOff x="2459" y="2251"/>
            <a:chExt cx="161" cy="517"/>
          </a:xfrm>
        </p:grpSpPr>
        <p:sp>
          <p:nvSpPr>
            <p:cNvPr id="17"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8"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19" name="Group 16"/>
          <p:cNvGrpSpPr>
            <a:grpSpLocks/>
          </p:cNvGrpSpPr>
          <p:nvPr/>
        </p:nvGrpSpPr>
        <p:grpSpPr bwMode="auto">
          <a:xfrm flipV="1">
            <a:off x="5529263" y="4887913"/>
            <a:ext cx="255587" cy="379412"/>
            <a:chOff x="2315" y="2599"/>
            <a:chExt cx="161" cy="239"/>
          </a:xfrm>
        </p:grpSpPr>
        <p:sp>
          <p:nvSpPr>
            <p:cNvPr id="20" name="Rectangle 17"/>
            <p:cNvSpPr>
              <a:spLocks noChangeArrowheads="1"/>
            </p:cNvSpPr>
            <p:nvPr/>
          </p:nvSpPr>
          <p:spPr bwMode="auto">
            <a:xfrm rot="-5400000">
              <a:off x="2202"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1"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2" name="Group 19"/>
          <p:cNvGrpSpPr>
            <a:grpSpLocks/>
          </p:cNvGrpSpPr>
          <p:nvPr/>
        </p:nvGrpSpPr>
        <p:grpSpPr bwMode="auto">
          <a:xfrm flipV="1">
            <a:off x="4094163" y="4900613"/>
            <a:ext cx="255587" cy="633412"/>
            <a:chOff x="2055" y="2297"/>
            <a:chExt cx="161" cy="399"/>
          </a:xfrm>
        </p:grpSpPr>
        <p:sp>
          <p:nvSpPr>
            <p:cNvPr id="23" name="Rectangle 20"/>
            <p:cNvSpPr>
              <a:spLocks noChangeArrowheads="1"/>
            </p:cNvSpPr>
            <p:nvPr/>
          </p:nvSpPr>
          <p:spPr bwMode="auto">
            <a:xfrm rot="-5400000">
              <a:off x="1862"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4"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5" name="Group 22"/>
          <p:cNvGrpSpPr>
            <a:grpSpLocks/>
          </p:cNvGrpSpPr>
          <p:nvPr/>
        </p:nvGrpSpPr>
        <p:grpSpPr bwMode="auto">
          <a:xfrm>
            <a:off x="7126288" y="4246563"/>
            <a:ext cx="255587" cy="630237"/>
            <a:chOff x="3561" y="2643"/>
            <a:chExt cx="161" cy="397"/>
          </a:xfrm>
        </p:grpSpPr>
        <p:sp>
          <p:nvSpPr>
            <p:cNvPr id="26"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7"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8" name="Group 25"/>
          <p:cNvGrpSpPr>
            <a:grpSpLocks/>
          </p:cNvGrpSpPr>
          <p:nvPr/>
        </p:nvGrpSpPr>
        <p:grpSpPr bwMode="auto">
          <a:xfrm>
            <a:off x="5757863" y="4468813"/>
            <a:ext cx="255587" cy="379412"/>
            <a:chOff x="2315" y="2599"/>
            <a:chExt cx="161" cy="239"/>
          </a:xfrm>
        </p:grpSpPr>
        <p:sp>
          <p:nvSpPr>
            <p:cNvPr id="29" name="Rectangle 26"/>
            <p:cNvSpPr>
              <a:spLocks noChangeArrowheads="1"/>
            </p:cNvSpPr>
            <p:nvPr/>
          </p:nvSpPr>
          <p:spPr bwMode="auto">
            <a:xfrm rot="-5400000">
              <a:off x="2202" y="2709"/>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0"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31" name="Group 28"/>
          <p:cNvGrpSpPr>
            <a:grpSpLocks/>
          </p:cNvGrpSpPr>
          <p:nvPr/>
        </p:nvGrpSpPr>
        <p:grpSpPr bwMode="auto">
          <a:xfrm>
            <a:off x="5221288" y="4030663"/>
            <a:ext cx="255587" cy="820737"/>
            <a:chOff x="2459" y="2251"/>
            <a:chExt cx="161" cy="517"/>
          </a:xfrm>
        </p:grpSpPr>
        <p:sp>
          <p:nvSpPr>
            <p:cNvPr id="32"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3"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5"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zh-CN" sz="1600">
                <a:latin typeface="Arial" charset="0"/>
                <a:ea typeface="宋体" charset="-122"/>
              </a:rPr>
              <a:t>home</a:t>
            </a:r>
          </a:p>
        </p:txBody>
      </p:sp>
      <p:pic>
        <p:nvPicPr>
          <p:cNvPr id="36" name="Picture 33" descr="buildin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zh-CN" sz="1600">
                <a:latin typeface="Arial" charset="0"/>
                <a:ea typeface="宋体" charset="-122"/>
              </a:rPr>
              <a:t>cable headend</a:t>
            </a:r>
          </a:p>
        </p:txBody>
      </p:sp>
      <p:sp>
        <p:nvSpPr>
          <p:cNvPr id="38" name="Text Box 35"/>
          <p:cNvSpPr txBox="1">
            <a:spLocks noChangeArrowheads="1"/>
          </p:cNvSpPr>
          <p:nvPr/>
        </p:nvSpPr>
        <p:spPr bwMode="auto">
          <a:xfrm>
            <a:off x="2146300" y="5711825"/>
            <a:ext cx="19335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600">
                <a:latin typeface="Arial" charset="0"/>
                <a:ea typeface="宋体" charset="-122"/>
              </a:rPr>
              <a:t>cable distribution</a:t>
            </a:r>
          </a:p>
          <a:p>
            <a:pPr algn="ctr" eaLnBrk="1" hangingPunct="1"/>
            <a:r>
              <a:rPr lang="en-US" altLang="zh-CN" sz="1600">
                <a:latin typeface="Arial" charset="0"/>
                <a:ea typeface="宋体" charset="-122"/>
              </a:rPr>
              <a:t>network (simplified)</a:t>
            </a:r>
          </a:p>
        </p:txBody>
      </p:sp>
      <p:sp>
        <p:nvSpPr>
          <p:cNvPr id="39"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Text Box 37"/>
          <p:cNvSpPr txBox="1">
            <a:spLocks noChangeArrowheads="1"/>
          </p:cNvSpPr>
          <p:nvPr/>
        </p:nvSpPr>
        <p:spPr bwMode="auto">
          <a:xfrm>
            <a:off x="4133850" y="3057525"/>
            <a:ext cx="4376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latin typeface="Comic Sans MS" pitchFamily="66" charset="0"/>
                <a:ea typeface="宋体" charset="-122"/>
              </a:rPr>
              <a:t>Typically 500 to 5,000 homes</a:t>
            </a:r>
            <a:endParaRPr lang="en-US" altLang="zh-CN">
              <a:ea typeface="宋体" charset="-122"/>
            </a:endParaRPr>
          </a:p>
        </p:txBody>
      </p:sp>
    </p:spTree>
    <p:extLst>
      <p:ext uri="{BB962C8B-B14F-4D97-AF65-F5344CB8AC3E}">
        <p14:creationId xmlns:p14="http://schemas.microsoft.com/office/powerpoint/2010/main" val="1619942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Cable Network Architecture: Overview</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39</a:t>
            </a:fld>
            <a:endParaRPr lang="en-US" altLang="zh-CN"/>
          </a:p>
        </p:txBody>
      </p:sp>
      <p:pic>
        <p:nvPicPr>
          <p:cNvPr id="6" name="Picture 3"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550" y="3873500"/>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13" y="4308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8" y="406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6"/>
          <p:cNvGrpSpPr>
            <a:grpSpLocks/>
          </p:cNvGrpSpPr>
          <p:nvPr/>
        </p:nvGrpSpPr>
        <p:grpSpPr bwMode="auto">
          <a:xfrm>
            <a:off x="3916363" y="4227513"/>
            <a:ext cx="255587" cy="633412"/>
            <a:chOff x="2055" y="2297"/>
            <a:chExt cx="161" cy="399"/>
          </a:xfrm>
        </p:grpSpPr>
        <p:sp>
          <p:nvSpPr>
            <p:cNvPr id="10" name="Rectangle 7"/>
            <p:cNvSpPr>
              <a:spLocks noChangeArrowheads="1"/>
            </p:cNvSpPr>
            <p:nvPr/>
          </p:nvSpPr>
          <p:spPr bwMode="auto">
            <a:xfrm rot="-5400000">
              <a:off x="1862" y="2487"/>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1" name="Rectangle 8"/>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pic>
        <p:nvPicPr>
          <p:cNvPr id="12" name="Picture 9"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3138" y="40767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0"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2438" y="53340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house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3" y="5070475"/>
            <a:ext cx="10191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descr="house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838" y="5524500"/>
            <a:ext cx="10001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3"/>
          <p:cNvGrpSpPr>
            <a:grpSpLocks/>
          </p:cNvGrpSpPr>
          <p:nvPr/>
        </p:nvGrpSpPr>
        <p:grpSpPr bwMode="auto">
          <a:xfrm flipV="1">
            <a:off x="6770688" y="4906963"/>
            <a:ext cx="255587" cy="820737"/>
            <a:chOff x="2459" y="2251"/>
            <a:chExt cx="161" cy="517"/>
          </a:xfrm>
        </p:grpSpPr>
        <p:sp>
          <p:nvSpPr>
            <p:cNvPr id="17" name="Rectangle 14"/>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8" name="Rectangle 15"/>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19" name="Group 16"/>
          <p:cNvGrpSpPr>
            <a:grpSpLocks/>
          </p:cNvGrpSpPr>
          <p:nvPr/>
        </p:nvGrpSpPr>
        <p:grpSpPr bwMode="auto">
          <a:xfrm flipV="1">
            <a:off x="5529263" y="4887913"/>
            <a:ext cx="255587" cy="379412"/>
            <a:chOff x="2315" y="2599"/>
            <a:chExt cx="161" cy="239"/>
          </a:xfrm>
        </p:grpSpPr>
        <p:sp>
          <p:nvSpPr>
            <p:cNvPr id="20" name="Rectangle 17"/>
            <p:cNvSpPr>
              <a:spLocks noChangeArrowheads="1"/>
            </p:cNvSpPr>
            <p:nvPr/>
          </p:nvSpPr>
          <p:spPr bwMode="auto">
            <a:xfrm rot="-5400000">
              <a:off x="2202" y="2705"/>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1" name="Rectangle 18"/>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2" name="Group 19"/>
          <p:cNvGrpSpPr>
            <a:grpSpLocks/>
          </p:cNvGrpSpPr>
          <p:nvPr/>
        </p:nvGrpSpPr>
        <p:grpSpPr bwMode="auto">
          <a:xfrm flipV="1">
            <a:off x="4094163" y="4900613"/>
            <a:ext cx="255587" cy="633412"/>
            <a:chOff x="2055" y="2297"/>
            <a:chExt cx="161" cy="399"/>
          </a:xfrm>
        </p:grpSpPr>
        <p:sp>
          <p:nvSpPr>
            <p:cNvPr id="23" name="Rectangle 20"/>
            <p:cNvSpPr>
              <a:spLocks noChangeArrowheads="1"/>
            </p:cNvSpPr>
            <p:nvPr/>
          </p:nvSpPr>
          <p:spPr bwMode="auto">
            <a:xfrm rot="-5400000">
              <a:off x="1862" y="2483"/>
              <a:ext cx="39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4" name="Rectangle 21"/>
            <p:cNvSpPr>
              <a:spLocks noChangeArrowheads="1"/>
            </p:cNvSpPr>
            <p:nvPr/>
          </p:nvSpPr>
          <p:spPr bwMode="auto">
            <a:xfrm>
              <a:off x="2056" y="2297"/>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5" name="Group 22"/>
          <p:cNvGrpSpPr>
            <a:grpSpLocks/>
          </p:cNvGrpSpPr>
          <p:nvPr/>
        </p:nvGrpSpPr>
        <p:grpSpPr bwMode="auto">
          <a:xfrm>
            <a:off x="7126288" y="4246563"/>
            <a:ext cx="255587" cy="630237"/>
            <a:chOff x="3561" y="2643"/>
            <a:chExt cx="161" cy="397"/>
          </a:xfrm>
        </p:grpSpPr>
        <p:sp>
          <p:nvSpPr>
            <p:cNvPr id="26" name="Rectangle 23"/>
            <p:cNvSpPr>
              <a:spLocks noChangeArrowheads="1"/>
            </p:cNvSpPr>
            <p:nvPr/>
          </p:nvSpPr>
          <p:spPr bwMode="auto">
            <a:xfrm rot="-5400000">
              <a:off x="3376" y="2828"/>
              <a:ext cx="39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27" name="Rectangle 24"/>
            <p:cNvSpPr>
              <a:spLocks noChangeArrowheads="1"/>
            </p:cNvSpPr>
            <p:nvPr/>
          </p:nvSpPr>
          <p:spPr bwMode="auto">
            <a:xfrm>
              <a:off x="3562" y="2643"/>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28" name="Group 25"/>
          <p:cNvGrpSpPr>
            <a:grpSpLocks/>
          </p:cNvGrpSpPr>
          <p:nvPr/>
        </p:nvGrpSpPr>
        <p:grpSpPr bwMode="auto">
          <a:xfrm>
            <a:off x="5757863" y="4468813"/>
            <a:ext cx="255587" cy="379412"/>
            <a:chOff x="2315" y="2599"/>
            <a:chExt cx="161" cy="239"/>
          </a:xfrm>
        </p:grpSpPr>
        <p:sp>
          <p:nvSpPr>
            <p:cNvPr id="29" name="Rectangle 26"/>
            <p:cNvSpPr>
              <a:spLocks noChangeArrowheads="1"/>
            </p:cNvSpPr>
            <p:nvPr/>
          </p:nvSpPr>
          <p:spPr bwMode="auto">
            <a:xfrm rot="-5400000">
              <a:off x="2202" y="2709"/>
              <a:ext cx="238"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0" name="Rectangle 27"/>
            <p:cNvSpPr>
              <a:spLocks noChangeArrowheads="1"/>
            </p:cNvSpPr>
            <p:nvPr/>
          </p:nvSpPr>
          <p:spPr bwMode="auto">
            <a:xfrm>
              <a:off x="2316" y="2599"/>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grpSp>
        <p:nvGrpSpPr>
          <p:cNvPr id="31" name="Group 28"/>
          <p:cNvGrpSpPr>
            <a:grpSpLocks/>
          </p:cNvGrpSpPr>
          <p:nvPr/>
        </p:nvGrpSpPr>
        <p:grpSpPr bwMode="auto">
          <a:xfrm>
            <a:off x="5221288" y="4030663"/>
            <a:ext cx="255587" cy="820737"/>
            <a:chOff x="2459" y="2251"/>
            <a:chExt cx="161" cy="517"/>
          </a:xfrm>
        </p:grpSpPr>
        <p:sp>
          <p:nvSpPr>
            <p:cNvPr id="32" name="Rectangle 29"/>
            <p:cNvSpPr>
              <a:spLocks noChangeArrowheads="1"/>
            </p:cNvSpPr>
            <p:nvPr/>
          </p:nvSpPr>
          <p:spPr bwMode="auto">
            <a:xfrm rot="-5400000">
              <a:off x="2214" y="2496"/>
              <a:ext cx="516"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3" name="Rectangle 30"/>
            <p:cNvSpPr>
              <a:spLocks noChangeArrowheads="1"/>
            </p:cNvSpPr>
            <p:nvPr/>
          </p:nvSpPr>
          <p:spPr bwMode="auto">
            <a:xfrm>
              <a:off x="2460" y="2251"/>
              <a:ext cx="160" cy="27"/>
            </a:xfrm>
            <a:prstGeom prst="rect">
              <a:avLst/>
            </a:prstGeom>
            <a:gradFill rotWithShape="1">
              <a:gsLst>
                <a:gs pos="0">
                  <a:schemeClr val="tx1"/>
                </a:gs>
                <a:gs pos="50000">
                  <a:schemeClr val="bg1"/>
                </a:gs>
                <a:gs pos="100000">
                  <a:schemeClr val="tx1"/>
                </a:gs>
              </a:gsLst>
              <a:lin ang="5400000" scaled="1"/>
            </a:gradFill>
            <a:ln w="6350">
              <a:solidFill>
                <a:schemeClr val="tx1"/>
              </a:solidFill>
              <a:miter lim="800000"/>
              <a:headEnd/>
              <a:tailEnd/>
            </a:ln>
            <a:effectLst/>
          </p:spPr>
          <p:txBody>
            <a:bodyPr wrap="none" anchor="ctr"/>
            <a:lstStyle/>
            <a:p>
              <a:pPr>
                <a:defRPr/>
              </a:pPr>
              <a:endParaRPr lang="zh-CN" altLang="en-US">
                <a:ea typeface="宋体" pitchFamily="2" charset="-122"/>
              </a:endParaRPr>
            </a:p>
          </p:txBody>
        </p:sp>
      </p:grpSp>
      <p:sp>
        <p:nvSpPr>
          <p:cNvPr id="34" name="Rectangle 31"/>
          <p:cNvSpPr>
            <a:spLocks noChangeArrowheads="1"/>
          </p:cNvSpPr>
          <p:nvPr/>
        </p:nvSpPr>
        <p:spPr bwMode="auto">
          <a:xfrm flipV="1">
            <a:off x="2613025" y="4846638"/>
            <a:ext cx="5092700" cy="42862"/>
          </a:xfrm>
          <a:prstGeom prst="rect">
            <a:avLst/>
          </a:prstGeom>
          <a:gradFill rotWithShape="1">
            <a:gsLst>
              <a:gs pos="0">
                <a:schemeClr val="tx1"/>
              </a:gs>
              <a:gs pos="50000">
                <a:schemeClr val="bg1"/>
              </a:gs>
              <a:gs pos="100000">
                <a:schemeClr val="tx1"/>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35" name="Text Box 32"/>
          <p:cNvSpPr txBox="1">
            <a:spLocks noChangeArrowheads="1"/>
          </p:cNvSpPr>
          <p:nvPr/>
        </p:nvSpPr>
        <p:spPr bwMode="auto">
          <a:xfrm>
            <a:off x="4416425" y="5584825"/>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zh-CN" sz="1600">
                <a:latin typeface="Arial" charset="0"/>
                <a:ea typeface="宋体" charset="-122"/>
              </a:rPr>
              <a:t>home</a:t>
            </a:r>
          </a:p>
        </p:txBody>
      </p:sp>
      <p:pic>
        <p:nvPicPr>
          <p:cNvPr id="36" name="Picture 33" descr="buildin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356100"/>
            <a:ext cx="15049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34"/>
          <p:cNvSpPr txBox="1">
            <a:spLocks noChangeArrowheads="1"/>
          </p:cNvSpPr>
          <p:nvPr/>
        </p:nvSpPr>
        <p:spPr bwMode="auto">
          <a:xfrm>
            <a:off x="1127125" y="5140325"/>
            <a:ext cx="1514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zh-CN" sz="1600">
                <a:latin typeface="Arial" charset="0"/>
                <a:ea typeface="宋体" charset="-122"/>
              </a:rPr>
              <a:t>cable headend</a:t>
            </a:r>
          </a:p>
        </p:txBody>
      </p:sp>
      <p:sp>
        <p:nvSpPr>
          <p:cNvPr id="38" name="Text Box 35"/>
          <p:cNvSpPr txBox="1">
            <a:spLocks noChangeArrowheads="1"/>
          </p:cNvSpPr>
          <p:nvPr/>
        </p:nvSpPr>
        <p:spPr bwMode="auto">
          <a:xfrm>
            <a:off x="2257425" y="5711825"/>
            <a:ext cx="17065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600">
                <a:latin typeface="Arial" charset="0"/>
                <a:ea typeface="宋体" charset="-122"/>
              </a:rPr>
              <a:t>cable distribution</a:t>
            </a:r>
          </a:p>
          <a:p>
            <a:pPr algn="ctr" eaLnBrk="1" hangingPunct="1"/>
            <a:r>
              <a:rPr lang="en-US" altLang="zh-CN" sz="1600">
                <a:latin typeface="Arial" charset="0"/>
                <a:ea typeface="宋体" charset="-122"/>
              </a:rPr>
              <a:t>network</a:t>
            </a:r>
          </a:p>
        </p:txBody>
      </p:sp>
      <p:sp>
        <p:nvSpPr>
          <p:cNvPr id="39" name="Line 36"/>
          <p:cNvSpPr>
            <a:spLocks noChangeShapeType="1"/>
          </p:cNvSpPr>
          <p:nvPr/>
        </p:nvSpPr>
        <p:spPr bwMode="auto">
          <a:xfrm flipV="1">
            <a:off x="3124200" y="4940300"/>
            <a:ext cx="406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0" name="Group 37"/>
          <p:cNvGrpSpPr>
            <a:grpSpLocks/>
          </p:cNvGrpSpPr>
          <p:nvPr/>
        </p:nvGrpSpPr>
        <p:grpSpPr bwMode="auto">
          <a:xfrm>
            <a:off x="4846638" y="1352550"/>
            <a:ext cx="2043112" cy="958850"/>
            <a:chOff x="2505" y="826"/>
            <a:chExt cx="1287" cy="604"/>
          </a:xfrm>
        </p:grpSpPr>
        <p:sp>
          <p:nvSpPr>
            <p:cNvPr id="41" name="Line 38"/>
            <p:cNvSpPr>
              <a:spLocks noChangeShapeType="1"/>
            </p:cNvSpPr>
            <p:nvPr/>
          </p:nvSpPr>
          <p:spPr bwMode="auto">
            <a:xfrm flipH="1">
              <a:off x="2505" y="1115"/>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Freeform 39"/>
            <p:cNvSpPr>
              <a:spLocks/>
            </p:cNvSpPr>
            <p:nvPr/>
          </p:nvSpPr>
          <p:spPr bwMode="auto">
            <a:xfrm>
              <a:off x="2548" y="826"/>
              <a:ext cx="562" cy="266"/>
            </a:xfrm>
            <a:custGeom>
              <a:avLst/>
              <a:gdLst>
                <a:gd name="T0" fmla="*/ 4 w 562"/>
                <a:gd name="T1" fmla="*/ 264 h 266"/>
                <a:gd name="T2" fmla="*/ 52 w 562"/>
                <a:gd name="T3" fmla="*/ 6 h 266"/>
                <a:gd name="T4" fmla="*/ 108 w 562"/>
                <a:gd name="T5" fmla="*/ 266 h 266"/>
                <a:gd name="T6" fmla="*/ 174 w 562"/>
                <a:gd name="T7" fmla="*/ 0 h 266"/>
                <a:gd name="T8" fmla="*/ 228 w 562"/>
                <a:gd name="T9" fmla="*/ 264 h 266"/>
                <a:gd name="T10" fmla="*/ 288 w 562"/>
                <a:gd name="T11" fmla="*/ 8 h 266"/>
                <a:gd name="T12" fmla="*/ 354 w 562"/>
                <a:gd name="T13" fmla="*/ 266 h 266"/>
                <a:gd name="T14" fmla="*/ 402 w 562"/>
                <a:gd name="T15" fmla="*/ 8 h 266"/>
                <a:gd name="T16" fmla="*/ 464 w 562"/>
                <a:gd name="T17" fmla="*/ 264 h 266"/>
                <a:gd name="T18" fmla="*/ 506 w 562"/>
                <a:gd name="T19" fmla="*/ 6 h 266"/>
                <a:gd name="T20" fmla="*/ 556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43" name="Freeform 40"/>
            <p:cNvSpPr>
              <a:spLocks/>
            </p:cNvSpPr>
            <p:nvPr/>
          </p:nvSpPr>
          <p:spPr bwMode="auto">
            <a:xfrm>
              <a:off x="3523" y="830"/>
              <a:ext cx="269" cy="266"/>
            </a:xfrm>
            <a:custGeom>
              <a:avLst/>
              <a:gdLst>
                <a:gd name="T0" fmla="*/ 0 w 562"/>
                <a:gd name="T1" fmla="*/ 264 h 266"/>
                <a:gd name="T2" fmla="*/ 0 w 562"/>
                <a:gd name="T3" fmla="*/ 6 h 266"/>
                <a:gd name="T4" fmla="*/ 0 w 562"/>
                <a:gd name="T5" fmla="*/ 266 h 266"/>
                <a:gd name="T6" fmla="*/ 1 w 562"/>
                <a:gd name="T7" fmla="*/ 0 h 266"/>
                <a:gd name="T8" fmla="*/ 1 w 562"/>
                <a:gd name="T9" fmla="*/ 264 h 266"/>
                <a:gd name="T10" fmla="*/ 1 w 562"/>
                <a:gd name="T11" fmla="*/ 8 h 266"/>
                <a:gd name="T12" fmla="*/ 2 w 562"/>
                <a:gd name="T13" fmla="*/ 266 h 266"/>
                <a:gd name="T14" fmla="*/ 2 w 562"/>
                <a:gd name="T15" fmla="*/ 8 h 266"/>
                <a:gd name="T16" fmla="*/ 2 w 562"/>
                <a:gd name="T17" fmla="*/ 264 h 266"/>
                <a:gd name="T18" fmla="*/ 3 w 562"/>
                <a:gd name="T19" fmla="*/ 6 h 266"/>
                <a:gd name="T20" fmla="*/ 3 w 562"/>
                <a:gd name="T21" fmla="*/ 266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2"/>
                <a:gd name="T34" fmla="*/ 0 h 266"/>
                <a:gd name="T35" fmla="*/ 562 w 562"/>
                <a:gd name="T36" fmla="*/ 266 h 2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2" h="266">
                  <a:moveTo>
                    <a:pt x="4" y="264"/>
                  </a:moveTo>
                  <a:cubicBezTo>
                    <a:pt x="4" y="212"/>
                    <a:pt x="0" y="4"/>
                    <a:pt x="52" y="6"/>
                  </a:cubicBezTo>
                  <a:cubicBezTo>
                    <a:pt x="106" y="4"/>
                    <a:pt x="58" y="266"/>
                    <a:pt x="108" y="266"/>
                  </a:cubicBezTo>
                  <a:cubicBezTo>
                    <a:pt x="158" y="266"/>
                    <a:pt x="126" y="0"/>
                    <a:pt x="174" y="0"/>
                  </a:cubicBezTo>
                  <a:cubicBezTo>
                    <a:pt x="222" y="0"/>
                    <a:pt x="184" y="266"/>
                    <a:pt x="228" y="264"/>
                  </a:cubicBezTo>
                  <a:cubicBezTo>
                    <a:pt x="272" y="262"/>
                    <a:pt x="244" y="8"/>
                    <a:pt x="288" y="8"/>
                  </a:cubicBezTo>
                  <a:cubicBezTo>
                    <a:pt x="332" y="8"/>
                    <a:pt x="304" y="266"/>
                    <a:pt x="354" y="266"/>
                  </a:cubicBezTo>
                  <a:cubicBezTo>
                    <a:pt x="404" y="266"/>
                    <a:pt x="336" y="8"/>
                    <a:pt x="402" y="8"/>
                  </a:cubicBezTo>
                  <a:cubicBezTo>
                    <a:pt x="468" y="8"/>
                    <a:pt x="416" y="266"/>
                    <a:pt x="464" y="264"/>
                  </a:cubicBezTo>
                  <a:cubicBezTo>
                    <a:pt x="512" y="262"/>
                    <a:pt x="450" y="4"/>
                    <a:pt x="506" y="6"/>
                  </a:cubicBezTo>
                  <a:cubicBezTo>
                    <a:pt x="562" y="8"/>
                    <a:pt x="546" y="192"/>
                    <a:pt x="556" y="26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charset="-122"/>
              </a:endParaRPr>
            </a:p>
          </p:txBody>
        </p:sp>
        <p:sp>
          <p:nvSpPr>
            <p:cNvPr id="44" name="Line 41"/>
            <p:cNvSpPr>
              <a:spLocks noChangeShapeType="1"/>
            </p:cNvSpPr>
            <p:nvPr/>
          </p:nvSpPr>
          <p:spPr bwMode="auto">
            <a:xfrm flipH="1">
              <a:off x="3433" y="1137"/>
              <a:ext cx="128" cy="2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42"/>
          <p:cNvGrpSpPr>
            <a:grpSpLocks/>
          </p:cNvGrpSpPr>
          <p:nvPr/>
        </p:nvGrpSpPr>
        <p:grpSpPr bwMode="auto">
          <a:xfrm>
            <a:off x="4137025" y="1509713"/>
            <a:ext cx="3021013" cy="2114550"/>
            <a:chOff x="2606" y="951"/>
            <a:chExt cx="1903" cy="1332"/>
          </a:xfrm>
        </p:grpSpPr>
        <p:sp>
          <p:nvSpPr>
            <p:cNvPr id="46" name="Text Box 43"/>
            <p:cNvSpPr txBox="1">
              <a:spLocks noChangeArrowheads="1"/>
            </p:cNvSpPr>
            <p:nvPr/>
          </p:nvSpPr>
          <p:spPr bwMode="auto">
            <a:xfrm>
              <a:off x="3378" y="2071"/>
              <a:ext cx="65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600">
                  <a:latin typeface="Arial" charset="0"/>
                  <a:ea typeface="宋体" charset="-122"/>
                </a:rPr>
                <a:t>Channels</a:t>
              </a:r>
            </a:p>
          </p:txBody>
        </p:sp>
        <p:sp>
          <p:nvSpPr>
            <p:cNvPr id="47" name="Line 44"/>
            <p:cNvSpPr>
              <a:spLocks noChangeShapeType="1"/>
            </p:cNvSpPr>
            <p:nvPr/>
          </p:nvSpPr>
          <p:spPr bwMode="auto">
            <a:xfrm>
              <a:off x="2994" y="951"/>
              <a:ext cx="0" cy="9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5"/>
            <p:cNvSpPr>
              <a:spLocks noChangeShapeType="1"/>
            </p:cNvSpPr>
            <p:nvPr/>
          </p:nvSpPr>
          <p:spPr bwMode="auto">
            <a:xfrm flipV="1">
              <a:off x="2988" y="1935"/>
              <a:ext cx="14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Text Box 46"/>
            <p:cNvSpPr txBox="1">
              <a:spLocks noChangeArrowheads="1"/>
            </p:cNvSpPr>
            <p:nvPr/>
          </p:nvSpPr>
          <p:spPr bwMode="auto">
            <a:xfrm>
              <a:off x="2978"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0" name="Line 47"/>
            <p:cNvSpPr>
              <a:spLocks noChangeShapeType="1"/>
            </p:cNvSpPr>
            <p:nvPr/>
          </p:nvSpPr>
          <p:spPr bwMode="auto">
            <a:xfrm>
              <a:off x="3150"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Text Box 48"/>
            <p:cNvSpPr txBox="1">
              <a:spLocks noChangeArrowheads="1"/>
            </p:cNvSpPr>
            <p:nvPr/>
          </p:nvSpPr>
          <p:spPr bwMode="auto">
            <a:xfrm>
              <a:off x="3152"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2" name="Text Box 49"/>
            <p:cNvSpPr txBox="1">
              <a:spLocks noChangeArrowheads="1"/>
            </p:cNvSpPr>
            <p:nvPr/>
          </p:nvSpPr>
          <p:spPr bwMode="auto">
            <a:xfrm>
              <a:off x="3338"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3" name="Text Box 50"/>
            <p:cNvSpPr txBox="1">
              <a:spLocks noChangeArrowheads="1"/>
            </p:cNvSpPr>
            <p:nvPr/>
          </p:nvSpPr>
          <p:spPr bwMode="auto">
            <a:xfrm>
              <a:off x="3524"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4" name="Text Box 51"/>
            <p:cNvSpPr txBox="1">
              <a:spLocks noChangeArrowheads="1"/>
            </p:cNvSpPr>
            <p:nvPr/>
          </p:nvSpPr>
          <p:spPr bwMode="auto">
            <a:xfrm>
              <a:off x="3710"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5" name="Text Box 52"/>
            <p:cNvSpPr txBox="1">
              <a:spLocks noChangeArrowheads="1"/>
            </p:cNvSpPr>
            <p:nvPr/>
          </p:nvSpPr>
          <p:spPr bwMode="auto">
            <a:xfrm>
              <a:off x="3896" y="1408"/>
              <a:ext cx="178"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V</a:t>
              </a:r>
            </a:p>
            <a:p>
              <a:pPr algn="ctr" eaLnBrk="1" hangingPunct="1"/>
              <a:r>
                <a:rPr lang="en-US" altLang="zh-CN" sz="1000">
                  <a:latin typeface="Arial" charset="0"/>
                  <a:ea typeface="宋体" charset="-122"/>
                </a:rPr>
                <a:t>I</a:t>
              </a: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E</a:t>
              </a:r>
            </a:p>
            <a:p>
              <a:pPr algn="ctr" eaLnBrk="1" hangingPunct="1"/>
              <a:r>
                <a:rPr lang="en-US" altLang="zh-CN" sz="1000">
                  <a:latin typeface="Arial" charset="0"/>
                  <a:ea typeface="宋体" charset="-122"/>
                </a:rPr>
                <a:t>O</a:t>
              </a:r>
            </a:p>
          </p:txBody>
        </p:sp>
        <p:sp>
          <p:nvSpPr>
            <p:cNvPr id="56" name="Text Box 53"/>
            <p:cNvSpPr txBox="1">
              <a:spLocks noChangeArrowheads="1"/>
            </p:cNvSpPr>
            <p:nvPr/>
          </p:nvSpPr>
          <p:spPr bwMode="auto">
            <a:xfrm>
              <a:off x="4058" y="1402"/>
              <a:ext cx="17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zh-CN" altLang="en-US" sz="1000">
                <a:latin typeface="Arial" charset="0"/>
                <a:ea typeface="宋体" charset="-122"/>
              </a:endParaRP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A</a:t>
              </a:r>
            </a:p>
            <a:p>
              <a:pPr algn="ctr" eaLnBrk="1" hangingPunct="1"/>
              <a:r>
                <a:rPr lang="en-US" altLang="zh-CN" sz="1000">
                  <a:latin typeface="Arial" charset="0"/>
                  <a:ea typeface="宋体" charset="-122"/>
                </a:rPr>
                <a:t>T</a:t>
              </a:r>
            </a:p>
            <a:p>
              <a:pPr algn="ctr" eaLnBrk="1" hangingPunct="1"/>
              <a:r>
                <a:rPr lang="en-US" altLang="zh-CN" sz="1000">
                  <a:latin typeface="Arial" charset="0"/>
                  <a:ea typeface="宋体" charset="-122"/>
                </a:rPr>
                <a:t>A</a:t>
              </a:r>
            </a:p>
          </p:txBody>
        </p:sp>
        <p:sp>
          <p:nvSpPr>
            <p:cNvPr id="57" name="Text Box 54"/>
            <p:cNvSpPr txBox="1">
              <a:spLocks noChangeArrowheads="1"/>
            </p:cNvSpPr>
            <p:nvPr/>
          </p:nvSpPr>
          <p:spPr bwMode="auto">
            <a:xfrm>
              <a:off x="4202" y="1402"/>
              <a:ext cx="17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zh-CN" altLang="en-US" sz="1000">
                <a:latin typeface="Arial" charset="0"/>
                <a:ea typeface="宋体" charset="-122"/>
              </a:endParaRPr>
            </a:p>
            <a:p>
              <a:pPr algn="ctr" eaLnBrk="1" hangingPunct="1"/>
              <a:r>
                <a:rPr lang="en-US" altLang="zh-CN" sz="1000">
                  <a:latin typeface="Arial" charset="0"/>
                  <a:ea typeface="宋体" charset="-122"/>
                </a:rPr>
                <a:t>D</a:t>
              </a:r>
            </a:p>
            <a:p>
              <a:pPr algn="ctr" eaLnBrk="1" hangingPunct="1"/>
              <a:r>
                <a:rPr lang="en-US" altLang="zh-CN" sz="1000">
                  <a:latin typeface="Arial" charset="0"/>
                  <a:ea typeface="宋体" charset="-122"/>
                </a:rPr>
                <a:t>A</a:t>
              </a:r>
            </a:p>
            <a:p>
              <a:pPr algn="ctr" eaLnBrk="1" hangingPunct="1"/>
              <a:r>
                <a:rPr lang="en-US" altLang="zh-CN" sz="1000">
                  <a:latin typeface="Arial" charset="0"/>
                  <a:ea typeface="宋体" charset="-122"/>
                </a:rPr>
                <a:t>T</a:t>
              </a:r>
            </a:p>
            <a:p>
              <a:pPr algn="ctr" eaLnBrk="1" hangingPunct="1"/>
              <a:r>
                <a:rPr lang="en-US" altLang="zh-CN" sz="1000">
                  <a:latin typeface="Arial" charset="0"/>
                  <a:ea typeface="宋体" charset="-122"/>
                </a:rPr>
                <a:t>A</a:t>
              </a:r>
            </a:p>
          </p:txBody>
        </p:sp>
        <p:sp>
          <p:nvSpPr>
            <p:cNvPr id="58" name="Text Box 55"/>
            <p:cNvSpPr txBox="1">
              <a:spLocks noChangeArrowheads="1"/>
            </p:cNvSpPr>
            <p:nvPr/>
          </p:nvSpPr>
          <p:spPr bwMode="auto">
            <a:xfrm>
              <a:off x="4330" y="1114"/>
              <a:ext cx="178"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endParaRPr lang="zh-CN" altLang="en-US" sz="1000">
                <a:latin typeface="Arial" charset="0"/>
                <a:ea typeface="宋体" charset="-122"/>
              </a:endParaRPr>
            </a:p>
            <a:p>
              <a:pPr algn="ctr" eaLnBrk="1" hangingPunct="1"/>
              <a:r>
                <a:rPr lang="en-US" altLang="zh-CN" sz="1000">
                  <a:latin typeface="Arial" charset="0"/>
                  <a:ea typeface="宋体" charset="-122"/>
                </a:rPr>
                <a:t>C</a:t>
              </a:r>
            </a:p>
            <a:p>
              <a:pPr algn="ctr" eaLnBrk="1" hangingPunct="1"/>
              <a:r>
                <a:rPr lang="en-US" altLang="zh-CN" sz="1000">
                  <a:latin typeface="Arial" charset="0"/>
                  <a:ea typeface="宋体" charset="-122"/>
                </a:rPr>
                <a:t>O</a:t>
              </a:r>
            </a:p>
            <a:p>
              <a:pPr algn="ctr" eaLnBrk="1" hangingPunct="1"/>
              <a:r>
                <a:rPr lang="en-US" altLang="zh-CN" sz="1000">
                  <a:latin typeface="Arial" charset="0"/>
                  <a:ea typeface="宋体" charset="-122"/>
                </a:rPr>
                <a:t>N</a:t>
              </a:r>
            </a:p>
            <a:p>
              <a:pPr algn="ctr" eaLnBrk="1" hangingPunct="1"/>
              <a:r>
                <a:rPr lang="en-US" altLang="zh-CN" sz="1000">
                  <a:latin typeface="Arial" charset="0"/>
                  <a:ea typeface="宋体" charset="-122"/>
                </a:rPr>
                <a:t>T</a:t>
              </a:r>
            </a:p>
            <a:p>
              <a:pPr algn="ctr" eaLnBrk="1" hangingPunct="1"/>
              <a:r>
                <a:rPr lang="en-US" altLang="zh-CN" sz="1000">
                  <a:latin typeface="Arial" charset="0"/>
                  <a:ea typeface="宋体" charset="-122"/>
                </a:rPr>
                <a:t>R</a:t>
              </a:r>
            </a:p>
            <a:p>
              <a:pPr algn="ctr" eaLnBrk="1" hangingPunct="1"/>
              <a:r>
                <a:rPr lang="en-US" altLang="zh-CN" sz="1000">
                  <a:latin typeface="Arial" charset="0"/>
                  <a:ea typeface="宋体" charset="-122"/>
                </a:rPr>
                <a:t>O</a:t>
              </a:r>
            </a:p>
            <a:p>
              <a:pPr algn="ctr" eaLnBrk="1" hangingPunct="1"/>
              <a:r>
                <a:rPr lang="en-US" altLang="zh-CN" sz="1000">
                  <a:latin typeface="Arial" charset="0"/>
                  <a:ea typeface="宋体" charset="-122"/>
                </a:rPr>
                <a:t>L</a:t>
              </a:r>
            </a:p>
          </p:txBody>
        </p:sp>
        <p:sp>
          <p:nvSpPr>
            <p:cNvPr id="59" name="Line 56"/>
            <p:cNvSpPr>
              <a:spLocks noChangeShapeType="1"/>
            </p:cNvSpPr>
            <p:nvPr/>
          </p:nvSpPr>
          <p:spPr bwMode="auto">
            <a:xfrm>
              <a:off x="3334"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7"/>
            <p:cNvSpPr>
              <a:spLocks noChangeShapeType="1"/>
            </p:cNvSpPr>
            <p:nvPr/>
          </p:nvSpPr>
          <p:spPr bwMode="auto">
            <a:xfrm>
              <a:off x="3514"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8"/>
            <p:cNvSpPr>
              <a:spLocks noChangeShapeType="1"/>
            </p:cNvSpPr>
            <p:nvPr/>
          </p:nvSpPr>
          <p:spPr bwMode="auto">
            <a:xfrm>
              <a:off x="3698"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9"/>
            <p:cNvSpPr>
              <a:spLocks noChangeShapeType="1"/>
            </p:cNvSpPr>
            <p:nvPr/>
          </p:nvSpPr>
          <p:spPr bwMode="auto">
            <a:xfrm>
              <a:off x="3886" y="1863"/>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60"/>
            <p:cNvSpPr>
              <a:spLocks noChangeShapeType="1"/>
            </p:cNvSpPr>
            <p:nvPr/>
          </p:nvSpPr>
          <p:spPr bwMode="auto">
            <a:xfrm>
              <a:off x="4062" y="187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61"/>
            <p:cNvSpPr>
              <a:spLocks noChangeShapeType="1"/>
            </p:cNvSpPr>
            <p:nvPr/>
          </p:nvSpPr>
          <p:spPr bwMode="auto">
            <a:xfrm>
              <a:off x="4218" y="1867"/>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62"/>
            <p:cNvSpPr>
              <a:spLocks noChangeShapeType="1"/>
            </p:cNvSpPr>
            <p:nvPr/>
          </p:nvSpPr>
          <p:spPr bwMode="auto">
            <a:xfrm>
              <a:off x="4362" y="1859"/>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Text Box 63"/>
            <p:cNvSpPr txBox="1">
              <a:spLocks noChangeArrowheads="1"/>
            </p:cNvSpPr>
            <p:nvPr/>
          </p:nvSpPr>
          <p:spPr bwMode="auto">
            <a:xfrm>
              <a:off x="2985"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1</a:t>
              </a:r>
            </a:p>
          </p:txBody>
        </p:sp>
        <p:sp>
          <p:nvSpPr>
            <p:cNvPr id="67" name="Text Box 64"/>
            <p:cNvSpPr txBox="1">
              <a:spLocks noChangeArrowheads="1"/>
            </p:cNvSpPr>
            <p:nvPr/>
          </p:nvSpPr>
          <p:spPr bwMode="auto">
            <a:xfrm>
              <a:off x="3153"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2</a:t>
              </a:r>
            </a:p>
          </p:txBody>
        </p:sp>
        <p:sp>
          <p:nvSpPr>
            <p:cNvPr id="68" name="Text Box 65"/>
            <p:cNvSpPr txBox="1">
              <a:spLocks noChangeArrowheads="1"/>
            </p:cNvSpPr>
            <p:nvPr/>
          </p:nvSpPr>
          <p:spPr bwMode="auto">
            <a:xfrm>
              <a:off x="3345"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3</a:t>
              </a:r>
            </a:p>
          </p:txBody>
        </p:sp>
        <p:sp>
          <p:nvSpPr>
            <p:cNvPr id="69" name="Text Box 66"/>
            <p:cNvSpPr txBox="1">
              <a:spLocks noChangeArrowheads="1"/>
            </p:cNvSpPr>
            <p:nvPr/>
          </p:nvSpPr>
          <p:spPr bwMode="auto">
            <a:xfrm>
              <a:off x="3517" y="196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4</a:t>
              </a:r>
            </a:p>
          </p:txBody>
        </p:sp>
        <p:sp>
          <p:nvSpPr>
            <p:cNvPr id="70" name="Text Box 67"/>
            <p:cNvSpPr txBox="1">
              <a:spLocks noChangeArrowheads="1"/>
            </p:cNvSpPr>
            <p:nvPr/>
          </p:nvSpPr>
          <p:spPr bwMode="auto">
            <a:xfrm>
              <a:off x="3705"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5</a:t>
              </a:r>
            </a:p>
          </p:txBody>
        </p:sp>
        <p:sp>
          <p:nvSpPr>
            <p:cNvPr id="71" name="Text Box 68"/>
            <p:cNvSpPr txBox="1">
              <a:spLocks noChangeArrowheads="1"/>
            </p:cNvSpPr>
            <p:nvPr/>
          </p:nvSpPr>
          <p:spPr bwMode="auto">
            <a:xfrm>
              <a:off x="3893"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6</a:t>
              </a:r>
            </a:p>
          </p:txBody>
        </p:sp>
        <p:sp>
          <p:nvSpPr>
            <p:cNvPr id="72" name="Text Box 69"/>
            <p:cNvSpPr txBox="1">
              <a:spLocks noChangeArrowheads="1"/>
            </p:cNvSpPr>
            <p:nvPr/>
          </p:nvSpPr>
          <p:spPr bwMode="auto">
            <a:xfrm>
              <a:off x="4057"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7</a:t>
              </a:r>
            </a:p>
          </p:txBody>
        </p:sp>
        <p:sp>
          <p:nvSpPr>
            <p:cNvPr id="73" name="Text Box 70"/>
            <p:cNvSpPr txBox="1">
              <a:spLocks noChangeArrowheads="1"/>
            </p:cNvSpPr>
            <p:nvPr/>
          </p:nvSpPr>
          <p:spPr bwMode="auto">
            <a:xfrm>
              <a:off x="4205"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8</a:t>
              </a:r>
            </a:p>
          </p:txBody>
        </p:sp>
        <p:sp>
          <p:nvSpPr>
            <p:cNvPr id="74" name="Text Box 71"/>
            <p:cNvSpPr txBox="1">
              <a:spLocks noChangeArrowheads="1"/>
            </p:cNvSpPr>
            <p:nvPr/>
          </p:nvSpPr>
          <p:spPr bwMode="auto">
            <a:xfrm>
              <a:off x="4349" y="1956"/>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zh-CN" sz="1000">
                  <a:latin typeface="Arial" charset="0"/>
                  <a:ea typeface="宋体" charset="-122"/>
                </a:rPr>
                <a:t>9</a:t>
              </a:r>
            </a:p>
          </p:txBody>
        </p:sp>
        <p:sp>
          <p:nvSpPr>
            <p:cNvPr id="75" name="Freeform 72"/>
            <p:cNvSpPr>
              <a:spLocks/>
            </p:cNvSpPr>
            <p:nvPr/>
          </p:nvSpPr>
          <p:spPr bwMode="auto">
            <a:xfrm>
              <a:off x="2606" y="969"/>
              <a:ext cx="375" cy="969"/>
            </a:xfrm>
            <a:custGeom>
              <a:avLst/>
              <a:gdLst>
                <a:gd name="T0" fmla="*/ 375 w 375"/>
                <a:gd name="T1" fmla="*/ 0 h 969"/>
                <a:gd name="T2" fmla="*/ 0 w 375"/>
                <a:gd name="T3" fmla="*/ 485 h 969"/>
                <a:gd name="T4" fmla="*/ 375 w 375"/>
                <a:gd name="T5" fmla="*/ 969 h 969"/>
                <a:gd name="T6" fmla="*/ 375 w 375"/>
                <a:gd name="T7" fmla="*/ 0 h 969"/>
                <a:gd name="T8" fmla="*/ 0 60000 65536"/>
                <a:gd name="T9" fmla="*/ 0 60000 65536"/>
                <a:gd name="T10" fmla="*/ 0 60000 65536"/>
                <a:gd name="T11" fmla="*/ 0 60000 65536"/>
                <a:gd name="T12" fmla="*/ 0 w 375"/>
                <a:gd name="T13" fmla="*/ 0 h 969"/>
                <a:gd name="T14" fmla="*/ 375 w 375"/>
                <a:gd name="T15" fmla="*/ 969 h 969"/>
              </a:gdLst>
              <a:ahLst/>
              <a:cxnLst>
                <a:cxn ang="T8">
                  <a:pos x="T0" y="T1"/>
                </a:cxn>
                <a:cxn ang="T9">
                  <a:pos x="T2" y="T3"/>
                </a:cxn>
                <a:cxn ang="T10">
                  <a:pos x="T4" y="T5"/>
                </a:cxn>
                <a:cxn ang="T11">
                  <a:pos x="T6" y="T7"/>
                </a:cxn>
              </a:cxnLst>
              <a:rect l="T12" t="T13" r="T14" b="T15"/>
              <a:pathLst>
                <a:path w="375" h="969">
                  <a:moveTo>
                    <a:pt x="375" y="0"/>
                  </a:moveTo>
                  <a:lnTo>
                    <a:pt x="0" y="485"/>
                  </a:lnTo>
                  <a:lnTo>
                    <a:pt x="375" y="969"/>
                  </a:lnTo>
                  <a:lnTo>
                    <a:pt x="375" y="0"/>
                  </a:lnTo>
                  <a:close/>
                </a:path>
              </a:pathLst>
            </a:custGeom>
            <a:gradFill rotWithShape="1">
              <a:gsLst>
                <a:gs pos="0">
                  <a:schemeClr val="tx1"/>
                </a:gs>
                <a:gs pos="100000">
                  <a:schemeClr val="bg1"/>
                </a:gs>
              </a:gsLst>
              <a:lin ang="0" scaled="1"/>
            </a:gradFill>
            <a:ln>
              <a:noFill/>
            </a:ln>
            <a:extLst>
              <a:ext uri="{91240B29-F687-4F45-9708-019B960494DF}">
                <a14:hiddenLine xmlns:a14="http://schemas.microsoft.com/office/drawing/2010/main" w="3175">
                  <a:solidFill>
                    <a:srgbClr val="000000"/>
                  </a:solidFill>
                  <a:round/>
                  <a:headEnd/>
                  <a:tailEnd/>
                </a14:hiddenLine>
              </a:ext>
            </a:extLst>
          </p:spPr>
          <p:txBody>
            <a:bodyPr/>
            <a:lstStyle/>
            <a:p>
              <a:endParaRPr lang="zh-CN" altLang="en-US">
                <a:ea typeface="宋体" charset="-122"/>
              </a:endParaRPr>
            </a:p>
          </p:txBody>
        </p:sp>
      </p:grpSp>
      <p:grpSp>
        <p:nvGrpSpPr>
          <p:cNvPr id="76" name="Group 73"/>
          <p:cNvGrpSpPr>
            <a:grpSpLocks/>
          </p:cNvGrpSpPr>
          <p:nvPr/>
        </p:nvGrpSpPr>
        <p:grpSpPr bwMode="auto">
          <a:xfrm>
            <a:off x="2398713" y="2176463"/>
            <a:ext cx="1666875" cy="2062162"/>
            <a:chOff x="1511" y="1371"/>
            <a:chExt cx="1050" cy="1299"/>
          </a:xfrm>
        </p:grpSpPr>
        <p:grpSp>
          <p:nvGrpSpPr>
            <p:cNvPr id="77" name="Group 74"/>
            <p:cNvGrpSpPr>
              <a:grpSpLocks/>
            </p:cNvGrpSpPr>
            <p:nvPr/>
          </p:nvGrpSpPr>
          <p:grpSpPr bwMode="auto">
            <a:xfrm>
              <a:off x="1511" y="1371"/>
              <a:ext cx="1050" cy="198"/>
              <a:chOff x="1614" y="1494"/>
              <a:chExt cx="1050" cy="198"/>
            </a:xfrm>
          </p:grpSpPr>
          <p:sp>
            <p:nvSpPr>
              <p:cNvPr id="79" name="Rectangle 75"/>
              <p:cNvSpPr>
                <a:spLocks noChangeArrowheads="1"/>
              </p:cNvSpPr>
              <p:nvPr/>
            </p:nvSpPr>
            <p:spPr bwMode="auto">
              <a:xfrm>
                <a:off x="2358" y="1500"/>
                <a:ext cx="168" cy="174"/>
              </a:xfrm>
              <a:prstGeom prst="rect">
                <a:avLst/>
              </a:prstGeom>
              <a:solidFill>
                <a:schemeClr val="bg1"/>
              </a:solidFill>
              <a:ln w="9525">
                <a:solidFill>
                  <a:schemeClr val="tx1"/>
                </a:solidFill>
                <a:miter lim="800000"/>
                <a:headEnd/>
                <a:tailEnd/>
              </a:ln>
            </p:spPr>
            <p:txBody>
              <a:bodyPr wrap="none" anchor="ctr"/>
              <a:lstStyle/>
              <a:p>
                <a:endParaRPr lang="zh-CN" altLang="en-US">
                  <a:ea typeface="宋体" charset="-122"/>
                </a:endParaRPr>
              </a:p>
            </p:txBody>
          </p:sp>
          <p:sp>
            <p:nvSpPr>
              <p:cNvPr id="80" name="Freeform 76"/>
              <p:cNvSpPr>
                <a:spLocks/>
              </p:cNvSpPr>
              <p:nvPr/>
            </p:nvSpPr>
            <p:spPr bwMode="auto">
              <a:xfrm>
                <a:off x="1614" y="1494"/>
                <a:ext cx="896" cy="198"/>
              </a:xfrm>
              <a:custGeom>
                <a:avLst/>
                <a:gdLst/>
                <a:ahLst/>
                <a:cxnLst>
                  <a:cxn ang="0">
                    <a:pos x="18" y="0"/>
                  </a:cxn>
                  <a:cxn ang="0">
                    <a:pos x="0" y="96"/>
                  </a:cxn>
                  <a:cxn ang="0">
                    <a:pos x="18" y="198"/>
                  </a:cxn>
                  <a:cxn ang="0">
                    <a:pos x="774" y="198"/>
                  </a:cxn>
                  <a:cxn ang="0">
                    <a:pos x="750" y="90"/>
                  </a:cxn>
                  <a:cxn ang="0">
                    <a:pos x="774" y="0"/>
                  </a:cxn>
                  <a:cxn ang="0">
                    <a:pos x="18" y="0"/>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chemeClr val="tx1"/>
                  </a:gs>
                  <a:gs pos="50000">
                    <a:schemeClr val="bg1"/>
                  </a:gs>
                  <a:gs pos="100000">
                    <a:schemeClr val="tx1"/>
                  </a:gs>
                </a:gsLst>
                <a:lin ang="5400000" scaled="1"/>
              </a:gradFill>
              <a:ln w="9525">
                <a:solidFill>
                  <a:schemeClr val="tx1"/>
                </a:solidFill>
                <a:round/>
                <a:headEnd/>
                <a:tailEnd/>
              </a:ln>
              <a:effectLst/>
            </p:spPr>
            <p:txBody>
              <a:bodyPr/>
              <a:lstStyle/>
              <a:p>
                <a:pPr>
                  <a:defRPr/>
                </a:pPr>
                <a:endParaRPr lang="zh-CN" altLang="en-US">
                  <a:ea typeface="宋体" pitchFamily="2" charset="-122"/>
                </a:endParaRPr>
              </a:p>
            </p:txBody>
          </p:sp>
          <p:sp>
            <p:nvSpPr>
              <p:cNvPr id="81" name="Oval 77"/>
              <p:cNvSpPr>
                <a:spLocks noChangeArrowheads="1"/>
              </p:cNvSpPr>
              <p:nvPr/>
            </p:nvSpPr>
            <p:spPr bwMode="auto">
              <a:xfrm>
                <a:off x="2502" y="1506"/>
                <a:ext cx="62" cy="168"/>
              </a:xfrm>
              <a:prstGeom prst="ellipse">
                <a:avLst/>
              </a:prstGeom>
              <a:solidFill>
                <a:schemeClr val="bg1"/>
              </a:solidFill>
              <a:ln w="9525">
                <a:solidFill>
                  <a:schemeClr val="tx1"/>
                </a:solidFill>
                <a:round/>
                <a:headEnd/>
                <a:tailEnd/>
              </a:ln>
            </p:spPr>
            <p:txBody>
              <a:bodyPr wrap="none" anchor="ctr"/>
              <a:lstStyle/>
              <a:p>
                <a:endParaRPr lang="zh-CN" altLang="en-US">
                  <a:ea typeface="宋体" charset="-122"/>
                </a:endParaRPr>
              </a:p>
            </p:txBody>
          </p:sp>
          <p:sp>
            <p:nvSpPr>
              <p:cNvPr id="82" name="Line 78"/>
              <p:cNvSpPr>
                <a:spLocks noChangeShapeType="1"/>
              </p:cNvSpPr>
              <p:nvPr/>
            </p:nvSpPr>
            <p:spPr bwMode="auto">
              <a:xfrm>
                <a:off x="2526" y="1584"/>
                <a:ext cx="1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 name="Freeform 79"/>
            <p:cNvSpPr>
              <a:spLocks/>
            </p:cNvSpPr>
            <p:nvPr/>
          </p:nvSpPr>
          <p:spPr bwMode="auto">
            <a:xfrm>
              <a:off x="1536" y="1563"/>
              <a:ext cx="1015" cy="1107"/>
            </a:xfrm>
            <a:custGeom>
              <a:avLst/>
              <a:gdLst>
                <a:gd name="T0" fmla="*/ 1015 w 1015"/>
                <a:gd name="T1" fmla="*/ 1107 h 1107"/>
                <a:gd name="T2" fmla="*/ 0 w 1015"/>
                <a:gd name="T3" fmla="*/ 0 h 1107"/>
                <a:gd name="T4" fmla="*/ 905 w 1015"/>
                <a:gd name="T5" fmla="*/ 0 h 1107"/>
                <a:gd name="T6" fmla="*/ 1015 w 1015"/>
                <a:gd name="T7" fmla="*/ 1107 h 1107"/>
                <a:gd name="T8" fmla="*/ 0 60000 65536"/>
                <a:gd name="T9" fmla="*/ 0 60000 65536"/>
                <a:gd name="T10" fmla="*/ 0 60000 65536"/>
                <a:gd name="T11" fmla="*/ 0 60000 65536"/>
                <a:gd name="T12" fmla="*/ 0 w 1015"/>
                <a:gd name="T13" fmla="*/ 0 h 1107"/>
                <a:gd name="T14" fmla="*/ 1015 w 1015"/>
                <a:gd name="T15" fmla="*/ 1107 h 1107"/>
              </a:gdLst>
              <a:ahLst/>
              <a:cxnLst>
                <a:cxn ang="T8">
                  <a:pos x="T0" y="T1"/>
                </a:cxn>
                <a:cxn ang="T9">
                  <a:pos x="T2" y="T3"/>
                </a:cxn>
                <a:cxn ang="T10">
                  <a:pos x="T4" y="T5"/>
                </a:cxn>
                <a:cxn ang="T11">
                  <a:pos x="T6" y="T7"/>
                </a:cxn>
              </a:cxnLst>
              <a:rect l="T12" t="T13" r="T14" b="T15"/>
              <a:pathLst>
                <a:path w="1015" h="1107">
                  <a:moveTo>
                    <a:pt x="1015" y="1107"/>
                  </a:moveTo>
                  <a:lnTo>
                    <a:pt x="0" y="0"/>
                  </a:lnTo>
                  <a:lnTo>
                    <a:pt x="905" y="0"/>
                  </a:lnTo>
                  <a:lnTo>
                    <a:pt x="1015" y="1107"/>
                  </a:lnTo>
                  <a:close/>
                </a:path>
              </a:pathLst>
            </a:custGeom>
            <a:gradFill rotWithShape="1">
              <a:gsLst>
                <a:gs pos="0">
                  <a:schemeClr val="bg1"/>
                </a:gs>
                <a:gs pos="100000">
                  <a:schemeClr val="tx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ea typeface="宋体" charset="-122"/>
              </a:endParaRPr>
            </a:p>
          </p:txBody>
        </p:sp>
      </p:grpSp>
      <p:sp>
        <p:nvSpPr>
          <p:cNvPr id="83" name="Text Box 81"/>
          <p:cNvSpPr txBox="1">
            <a:spLocks noChangeArrowheads="1"/>
          </p:cNvSpPr>
          <p:nvPr/>
        </p:nvSpPr>
        <p:spPr bwMode="auto">
          <a:xfrm>
            <a:off x="1947863" y="1360488"/>
            <a:ext cx="95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a:latin typeface="Comic Sans MS" pitchFamily="66" charset="0"/>
                <a:ea typeface="宋体" charset="-122"/>
              </a:rPr>
              <a:t>FDM:</a:t>
            </a:r>
            <a:endParaRPr lang="en-US" altLang="zh-CN">
              <a:ea typeface="宋体" charset="-122"/>
            </a:endParaRPr>
          </a:p>
        </p:txBody>
      </p:sp>
    </p:spTree>
    <p:extLst>
      <p:ext uri="{BB962C8B-B14F-4D97-AF65-F5344CB8AC3E}">
        <p14:creationId xmlns:p14="http://schemas.microsoft.com/office/powerpoint/2010/main" val="87169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dissolv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Assessment Methods</a:t>
            </a:r>
            <a:endParaRPr lang="zh-CN" altLang="en-US">
              <a:latin typeface="Arial Unicode MS" pitchFamily="34" charset="-122"/>
              <a:ea typeface="Arial Unicode MS" pitchFamily="34" charset="-122"/>
              <a:cs typeface="Arial Unicode MS" pitchFamily="34" charset="-122"/>
            </a:endParaRPr>
          </a:p>
        </p:txBody>
      </p:sp>
      <p:sp>
        <p:nvSpPr>
          <p:cNvPr id="33795" name="内容占位符 2"/>
          <p:cNvSpPr>
            <a:spLocks noGrp="1"/>
          </p:cNvSpPr>
          <p:nvPr>
            <p:ph idx="1"/>
          </p:nvPr>
        </p:nvSpPr>
        <p:spPr/>
        <p:txBody>
          <a:bodyPr/>
          <a:lstStyle/>
          <a:p>
            <a:r>
              <a:rPr lang="en-US" altLang="zh-CN" dirty="0">
                <a:ea typeface="宋体" pitchFamily="2" charset="-122"/>
              </a:rPr>
              <a:t>Final grade will be determined as follows:</a:t>
            </a:r>
          </a:p>
          <a:p>
            <a:pPr lvl="1">
              <a:buFont typeface="Wingdings" pitchFamily="2" charset="2"/>
              <a:buNone/>
            </a:pPr>
            <a:r>
              <a:rPr lang="en-US" altLang="zh-CN" dirty="0">
                <a:ea typeface="宋体" pitchFamily="2" charset="-122"/>
              </a:rPr>
              <a:t>— homework &amp; class presentations (30%)</a:t>
            </a:r>
          </a:p>
          <a:p>
            <a:pPr lvl="1">
              <a:buFont typeface="Wingdings" pitchFamily="2" charset="2"/>
              <a:buNone/>
            </a:pPr>
            <a:r>
              <a:rPr lang="en-US" altLang="zh-CN" dirty="0">
                <a:ea typeface="宋体" pitchFamily="2" charset="-122"/>
              </a:rPr>
              <a:t>— lab experiments (20%)</a:t>
            </a:r>
          </a:p>
          <a:p>
            <a:pPr lvl="1">
              <a:buFont typeface="Wingdings" pitchFamily="2" charset="2"/>
              <a:buNone/>
            </a:pPr>
            <a:r>
              <a:rPr lang="en-US" altLang="zh-CN" dirty="0">
                <a:ea typeface="宋体" pitchFamily="2" charset="-122"/>
              </a:rPr>
              <a:t>— exams (50%)</a:t>
            </a:r>
          </a:p>
          <a:p>
            <a:pPr>
              <a:buFont typeface="Wingdings" pitchFamily="2" charset="2"/>
              <a:buNone/>
            </a:pPr>
            <a:endParaRPr lang="en-US" altLang="zh-CN" dirty="0">
              <a:ea typeface="宋体" pitchFamily="2" charset="-122"/>
            </a:endParaRPr>
          </a:p>
        </p:txBody>
      </p:sp>
      <p:sp>
        <p:nvSpPr>
          <p:cNvPr id="33796"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3797" name="灯片编号占位符 4"/>
          <p:cNvSpPr>
            <a:spLocks noGrp="1"/>
          </p:cNvSpPr>
          <p:nvPr>
            <p:ph type="sldNum" sz="quarter" idx="12"/>
          </p:nvPr>
        </p:nvSpPr>
        <p:spPr>
          <a:noFill/>
        </p:spPr>
        <p:txBody>
          <a:bodyPr/>
          <a:lstStyle/>
          <a:p>
            <a:r>
              <a:rPr lang="en-US" altLang="zh-CN"/>
              <a:t>1-</a:t>
            </a:r>
            <a:fld id="{04166A62-42BE-4DF9-AEFE-5C7ADD408451}" type="slidenum">
              <a:rPr lang="en-US" altLang="zh-CN"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Company access: local area networks</a:t>
            </a:r>
            <a:endParaRPr lang="zh-CN" altLang="en-US" dirty="0"/>
          </a:p>
        </p:txBody>
      </p:sp>
      <p:sp>
        <p:nvSpPr>
          <p:cNvPr id="3" name="内容占位符 2"/>
          <p:cNvSpPr>
            <a:spLocks noGrp="1"/>
          </p:cNvSpPr>
          <p:nvPr>
            <p:ph idx="1"/>
          </p:nvPr>
        </p:nvSpPr>
        <p:spPr/>
        <p:txBody>
          <a:bodyPr/>
          <a:lstStyle/>
          <a:p>
            <a:r>
              <a:rPr lang="en-US" altLang="zh-CN" sz="2400" dirty="0">
                <a:ea typeface="宋体" charset="-122"/>
              </a:rPr>
              <a:t>company/</a:t>
            </a:r>
            <a:r>
              <a:rPr lang="en-US" altLang="zh-CN" sz="2400" dirty="0" err="1">
                <a:ea typeface="宋体" charset="-122"/>
              </a:rPr>
              <a:t>univ</a:t>
            </a:r>
            <a:r>
              <a:rPr lang="en-US" altLang="zh-CN" sz="2400" dirty="0">
                <a:ea typeface="宋体" charset="-122"/>
              </a:rPr>
              <a:t> </a:t>
            </a:r>
            <a:r>
              <a:rPr lang="en-US" altLang="zh-CN" sz="2400" dirty="0">
                <a:solidFill>
                  <a:srgbClr val="FF0000"/>
                </a:solidFill>
                <a:ea typeface="宋体" charset="-122"/>
              </a:rPr>
              <a:t>local area network</a:t>
            </a:r>
            <a:r>
              <a:rPr lang="en-US" altLang="zh-CN" sz="2400" dirty="0">
                <a:ea typeface="宋体" charset="-122"/>
              </a:rPr>
              <a:t> (LAN) connects end system to edge router</a:t>
            </a:r>
            <a:endParaRPr lang="en-US" altLang="zh-CN" sz="2400" dirty="0">
              <a:solidFill>
                <a:srgbClr val="FF0000"/>
              </a:solidFill>
              <a:ea typeface="宋体" charset="-122"/>
            </a:endParaRPr>
          </a:p>
          <a:p>
            <a:r>
              <a:rPr lang="en-US" altLang="zh-CN" sz="2400" dirty="0">
                <a:solidFill>
                  <a:srgbClr val="FF0000"/>
                </a:solidFill>
                <a:ea typeface="宋体" charset="-122"/>
              </a:rPr>
              <a:t>Ethernet:</a:t>
            </a:r>
            <a:r>
              <a:rPr lang="en-US" altLang="zh-CN" sz="2400" dirty="0">
                <a:ea typeface="宋体" charset="-122"/>
              </a:rPr>
              <a:t> </a:t>
            </a:r>
          </a:p>
          <a:p>
            <a:pPr lvl="1"/>
            <a:r>
              <a:rPr lang="en-US" altLang="zh-CN" dirty="0">
                <a:ea typeface="宋体" charset="-122"/>
              </a:rPr>
              <a:t>shared or dedicated link connects end system and router</a:t>
            </a:r>
          </a:p>
          <a:p>
            <a:pPr lvl="1"/>
            <a:r>
              <a:rPr lang="en-US" altLang="zh-CN" dirty="0">
                <a:ea typeface="宋体" charset="-122"/>
              </a:rPr>
              <a:t>10 </a:t>
            </a:r>
            <a:r>
              <a:rPr lang="en-US" altLang="zh-CN" dirty="0" err="1">
                <a:ea typeface="宋体" charset="-122"/>
              </a:rPr>
              <a:t>Mbs</a:t>
            </a:r>
            <a:r>
              <a:rPr lang="en-US" altLang="zh-CN" dirty="0">
                <a:ea typeface="宋体" charset="-122"/>
              </a:rPr>
              <a:t>, 100Mbps, Gigabit Ethernet</a:t>
            </a:r>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40</a:t>
            </a:fld>
            <a:endParaRPr lang="en-US" altLang="zh-CN"/>
          </a:p>
        </p:txBody>
      </p:sp>
    </p:spTree>
    <p:extLst>
      <p:ext uri="{BB962C8B-B14F-4D97-AF65-F5344CB8AC3E}">
        <p14:creationId xmlns:p14="http://schemas.microsoft.com/office/powerpoint/2010/main" val="3781108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Wireless access networks</a:t>
            </a:r>
            <a:endParaRPr lang="zh-CN" altLang="en-US" dirty="0"/>
          </a:p>
        </p:txBody>
      </p:sp>
      <p:sp>
        <p:nvSpPr>
          <p:cNvPr id="3" name="内容占位符 2"/>
          <p:cNvSpPr>
            <a:spLocks noGrp="1"/>
          </p:cNvSpPr>
          <p:nvPr>
            <p:ph idx="1"/>
          </p:nvPr>
        </p:nvSpPr>
        <p:spPr>
          <a:xfrm>
            <a:off x="533400" y="1600200"/>
            <a:ext cx="5981700" cy="4648200"/>
          </a:xfrm>
        </p:spPr>
        <p:txBody>
          <a:bodyPr/>
          <a:lstStyle/>
          <a:p>
            <a:r>
              <a:rPr lang="en-US" altLang="zh-CN" sz="2400" dirty="0">
                <a:ea typeface="宋体" charset="-122"/>
              </a:rPr>
              <a:t>shared </a:t>
            </a:r>
            <a:r>
              <a:rPr lang="en-US" altLang="zh-CN" sz="2400" i="1" dirty="0">
                <a:ea typeface="宋体" charset="-122"/>
              </a:rPr>
              <a:t>wireless</a:t>
            </a:r>
            <a:r>
              <a:rPr lang="en-US" altLang="zh-CN" sz="2400" dirty="0">
                <a:ea typeface="宋体" charset="-122"/>
              </a:rPr>
              <a:t> access network connects end system to router</a:t>
            </a:r>
          </a:p>
          <a:p>
            <a:pPr lvl="1"/>
            <a:r>
              <a:rPr lang="en-US" altLang="zh-CN" sz="2000" dirty="0">
                <a:ea typeface="宋体" charset="-122"/>
              </a:rPr>
              <a:t>via base station aka “access point”</a:t>
            </a:r>
          </a:p>
          <a:p>
            <a:r>
              <a:rPr lang="en-US" altLang="zh-CN" sz="2400" dirty="0">
                <a:solidFill>
                  <a:srgbClr val="FF0000"/>
                </a:solidFill>
                <a:ea typeface="宋体" charset="-122"/>
              </a:rPr>
              <a:t>wireless LANs:</a:t>
            </a:r>
            <a:endParaRPr lang="en-US" altLang="zh-CN" sz="2400" dirty="0">
              <a:ea typeface="宋体" charset="-122"/>
            </a:endParaRPr>
          </a:p>
          <a:p>
            <a:pPr lvl="1"/>
            <a:r>
              <a:rPr lang="en-US" altLang="zh-CN" sz="2000" dirty="0">
                <a:ea typeface="宋体" charset="-122"/>
              </a:rPr>
              <a:t>802.11b/g (</a:t>
            </a:r>
            <a:r>
              <a:rPr lang="en-US" altLang="zh-CN" sz="2000" dirty="0" err="1">
                <a:ea typeface="宋体" charset="-122"/>
              </a:rPr>
              <a:t>WiFi</a:t>
            </a:r>
            <a:r>
              <a:rPr lang="en-US" altLang="zh-CN" sz="2000" dirty="0">
                <a:ea typeface="宋体" charset="-122"/>
              </a:rPr>
              <a:t>): 11 or 54  Mbps</a:t>
            </a:r>
          </a:p>
          <a:p>
            <a:r>
              <a:rPr lang="en-US" altLang="zh-CN" sz="2400" dirty="0">
                <a:solidFill>
                  <a:srgbClr val="FF0000"/>
                </a:solidFill>
                <a:ea typeface="宋体" charset="-122"/>
              </a:rPr>
              <a:t>wider-area wireless access</a:t>
            </a:r>
            <a:endParaRPr lang="en-US" altLang="zh-CN" sz="2400" dirty="0">
              <a:ea typeface="宋体" charset="-122"/>
            </a:endParaRPr>
          </a:p>
          <a:p>
            <a:pPr lvl="1"/>
            <a:r>
              <a:rPr lang="en-US" altLang="zh-CN" sz="2000" dirty="0">
                <a:ea typeface="宋体" charset="-122"/>
              </a:rPr>
              <a:t>provided by </a:t>
            </a:r>
            <a:r>
              <a:rPr lang="en-US" altLang="zh-CN" sz="2000" dirty="0" err="1">
                <a:ea typeface="宋体" charset="-122"/>
              </a:rPr>
              <a:t>telco</a:t>
            </a:r>
            <a:r>
              <a:rPr lang="en-US" altLang="zh-CN" sz="2000" dirty="0">
                <a:ea typeface="宋体" charset="-122"/>
              </a:rPr>
              <a:t> operator</a:t>
            </a:r>
          </a:p>
          <a:p>
            <a:pPr lvl="1"/>
            <a:r>
              <a:rPr lang="en-US" altLang="zh-CN" sz="2000" dirty="0">
                <a:ea typeface="宋体" charset="-122"/>
              </a:rPr>
              <a:t>3G ~ 384 kbps</a:t>
            </a:r>
            <a:endParaRPr lang="en-US" altLang="zh-CN" sz="1800" dirty="0">
              <a:ea typeface="宋体" charset="-122"/>
            </a:endParaRPr>
          </a:p>
          <a:p>
            <a:pPr lvl="1"/>
            <a:r>
              <a:rPr lang="en-US" altLang="zh-CN" sz="2000" dirty="0">
                <a:ea typeface="宋体" charset="-122"/>
              </a:rPr>
              <a:t>4G ~ 100 mbps</a:t>
            </a:r>
          </a:p>
          <a:p>
            <a:pPr lvl="1"/>
            <a:r>
              <a:rPr lang="en-US" altLang="zh-CN" sz="2000" dirty="0">
                <a:ea typeface="宋体" charset="-122"/>
              </a:rPr>
              <a:t>5G ~ 10  </a:t>
            </a:r>
            <a:r>
              <a:rPr lang="en-US" altLang="zh-CN" sz="2000" dirty="0" err="1">
                <a:ea typeface="宋体" charset="-122"/>
              </a:rPr>
              <a:t>Gbps</a:t>
            </a:r>
            <a:endParaRPr lang="en-US" altLang="zh-CN" sz="1800" dirty="0">
              <a:ea typeface="宋体" charset="-122"/>
            </a:endParaRPr>
          </a:p>
          <a:p>
            <a:pPr lvl="1"/>
            <a:endParaRPr lang="en-US" altLang="zh-CN" sz="2000" dirty="0">
              <a:ea typeface="宋体" charset="-122"/>
            </a:endParaRPr>
          </a:p>
          <a:p>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41</a:t>
            </a:fld>
            <a:endParaRPr lang="en-US" altLang="zh-CN"/>
          </a:p>
        </p:txBody>
      </p:sp>
      <p:grpSp>
        <p:nvGrpSpPr>
          <p:cNvPr id="6" name="Group 68"/>
          <p:cNvGrpSpPr>
            <a:grpSpLocks/>
          </p:cNvGrpSpPr>
          <p:nvPr/>
        </p:nvGrpSpPr>
        <p:grpSpPr bwMode="auto">
          <a:xfrm>
            <a:off x="5723793" y="1213006"/>
            <a:ext cx="3282950" cy="3946525"/>
            <a:chOff x="3433" y="1169"/>
            <a:chExt cx="2068" cy="2486"/>
          </a:xfrm>
        </p:grpSpPr>
        <p:grpSp>
          <p:nvGrpSpPr>
            <p:cNvPr id="7" name="Group 64"/>
            <p:cNvGrpSpPr>
              <a:grpSpLocks/>
            </p:cNvGrpSpPr>
            <p:nvPr/>
          </p:nvGrpSpPr>
          <p:grpSpPr bwMode="auto">
            <a:xfrm>
              <a:off x="3944" y="2621"/>
              <a:ext cx="392" cy="500"/>
              <a:chOff x="3908" y="2375"/>
              <a:chExt cx="392" cy="500"/>
            </a:xfrm>
          </p:grpSpPr>
          <p:graphicFrame>
            <p:nvGraphicFramePr>
              <p:cNvPr id="39" name="Object 7"/>
              <p:cNvGraphicFramePr>
                <a:graphicFrameLocks noChangeAspect="1"/>
              </p:cNvGraphicFramePr>
              <p:nvPr/>
            </p:nvGraphicFramePr>
            <p:xfrm>
              <a:off x="3908" y="2375"/>
              <a:ext cx="366" cy="441"/>
            </p:xfrm>
            <a:graphic>
              <a:graphicData uri="http://schemas.openxmlformats.org/presentationml/2006/ole">
                <mc:AlternateContent xmlns:mc="http://schemas.openxmlformats.org/markup-compatibility/2006">
                  <mc:Choice xmlns:v="urn:schemas-microsoft-com:vml" Requires="v">
                    <p:oleObj spid="_x0000_s12290" name="Clip" r:id="rId3" imgW="819000" imgH="847800" progId="MS_ClipArt_Gallery.2">
                      <p:embed/>
                    </p:oleObj>
                  </mc:Choice>
                  <mc:Fallback>
                    <p:oleObj name="Clip" r:id="rId3" imgW="819000" imgH="847800" progId="MS_ClipArt_Gallery.2">
                      <p:embed/>
                      <p:pic>
                        <p:nvPicPr>
                          <p:cNvPr id="39"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 y="2375"/>
                            <a:ext cx="366" cy="44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8"/>
              <p:cNvGraphicFramePr>
                <a:graphicFrameLocks noChangeAspect="1"/>
              </p:cNvGraphicFramePr>
              <p:nvPr/>
            </p:nvGraphicFramePr>
            <p:xfrm>
              <a:off x="3966" y="2506"/>
              <a:ext cx="334" cy="369"/>
            </p:xfrm>
            <a:graphic>
              <a:graphicData uri="http://schemas.openxmlformats.org/presentationml/2006/ole">
                <mc:AlternateContent xmlns:mc="http://schemas.openxmlformats.org/markup-compatibility/2006">
                  <mc:Choice xmlns:v="urn:schemas-microsoft-com:vml" Requires="v">
                    <p:oleObj spid="_x0000_s12291" name="Clip" r:id="rId5" imgW="1266840" imgH="1200240" progId="MS_ClipArt_Gallery.2">
                      <p:embed/>
                    </p:oleObj>
                  </mc:Choice>
                  <mc:Fallback>
                    <p:oleObj name="Clip" r:id="rId5" imgW="1266840" imgH="1200240" progId="MS_ClipArt_Gallery.2">
                      <p:embed/>
                      <p:pic>
                        <p:nvPicPr>
                          <p:cNvPr id="4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 y="2506"/>
                            <a:ext cx="334"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9"/>
            <p:cNvGrpSpPr>
              <a:grpSpLocks/>
            </p:cNvGrpSpPr>
            <p:nvPr/>
          </p:nvGrpSpPr>
          <p:grpSpPr bwMode="auto">
            <a:xfrm>
              <a:off x="4672" y="2567"/>
              <a:ext cx="392" cy="500"/>
              <a:chOff x="2870" y="1518"/>
              <a:chExt cx="292" cy="320"/>
            </a:xfrm>
          </p:grpSpPr>
          <p:graphicFrame>
            <p:nvGraphicFramePr>
              <p:cNvPr id="37"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292" name="Clip" r:id="rId7" imgW="819000" imgH="847800" progId="MS_ClipArt_Gallery.2">
                      <p:embed/>
                    </p:oleObj>
                  </mc:Choice>
                  <mc:Fallback>
                    <p:oleObj name="Clip" r:id="rId7" imgW="819000" imgH="847800" progId="MS_ClipArt_Gallery.2">
                      <p:embed/>
                      <p:pic>
                        <p:nvPicPr>
                          <p:cNvPr id="3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293" name="Clip" r:id="rId8" imgW="1266840" imgH="1200240" progId="MS_ClipArt_Gallery.2">
                      <p:embed/>
                    </p:oleObj>
                  </mc:Choice>
                  <mc:Fallback>
                    <p:oleObj name="Clip" r:id="rId8" imgW="1266840" imgH="1200240" progId="MS_ClipArt_Gallery.2">
                      <p:embed/>
                      <p:pic>
                        <p:nvPicPr>
                          <p:cNvPr id="38"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12"/>
            <p:cNvGrpSpPr>
              <a:grpSpLocks/>
            </p:cNvGrpSpPr>
            <p:nvPr/>
          </p:nvGrpSpPr>
          <p:grpSpPr bwMode="auto">
            <a:xfrm>
              <a:off x="4092" y="1837"/>
              <a:ext cx="366" cy="442"/>
              <a:chOff x="4733" y="2082"/>
              <a:chExt cx="272" cy="282"/>
            </a:xfrm>
          </p:grpSpPr>
          <p:graphicFrame>
            <p:nvGraphicFramePr>
              <p:cNvPr id="35" name="Object 13"/>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2294" name="Clip" r:id="rId9" imgW="819000" imgH="847800" progId="MS_ClipArt_Gallery.2">
                      <p:embed/>
                    </p:oleObj>
                  </mc:Choice>
                  <mc:Fallback>
                    <p:oleObj name="Clip" r:id="rId9" imgW="819000" imgH="847800" progId="MS_ClipArt_Gallery.2">
                      <p:embed/>
                      <p:pic>
                        <p:nvPicPr>
                          <p:cNvPr id="3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Rectangle 14"/>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charset="-122"/>
                </a:endParaRPr>
              </a:p>
            </p:txBody>
          </p:sp>
        </p:grpSp>
        <p:grpSp>
          <p:nvGrpSpPr>
            <p:cNvPr id="10" name="Group 26"/>
            <p:cNvGrpSpPr>
              <a:grpSpLocks/>
            </p:cNvGrpSpPr>
            <p:nvPr/>
          </p:nvGrpSpPr>
          <p:grpSpPr bwMode="auto">
            <a:xfrm>
              <a:off x="4113" y="1453"/>
              <a:ext cx="483" cy="273"/>
              <a:chOff x="3600" y="219"/>
              <a:chExt cx="360" cy="175"/>
            </a:xfrm>
          </p:grpSpPr>
          <p:sp>
            <p:nvSpPr>
              <p:cNvPr id="22" name="Oval 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122"/>
                </a:endParaRPr>
              </a:p>
            </p:txBody>
          </p:sp>
          <p:sp>
            <p:nvSpPr>
              <p:cNvPr id="23" name="Line 2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2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3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zh-CN" altLang="en-US">
                  <a:ea typeface="宋体" charset="-122"/>
                </a:endParaRPr>
              </a:p>
            </p:txBody>
          </p:sp>
          <p:sp>
            <p:nvSpPr>
              <p:cNvPr id="26" name="Oval 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charset="-122"/>
                </a:endParaRPr>
              </a:p>
            </p:txBody>
          </p:sp>
          <p:grpSp>
            <p:nvGrpSpPr>
              <p:cNvPr id="27" name="Group 32"/>
              <p:cNvGrpSpPr>
                <a:grpSpLocks/>
              </p:cNvGrpSpPr>
              <p:nvPr/>
            </p:nvGrpSpPr>
            <p:grpSpPr bwMode="auto">
              <a:xfrm>
                <a:off x="3686" y="244"/>
                <a:ext cx="177" cy="66"/>
                <a:chOff x="2848" y="848"/>
                <a:chExt cx="140" cy="98"/>
              </a:xfrm>
            </p:grpSpPr>
            <p:sp>
              <p:nvSpPr>
                <p:cNvPr id="32" name="Line 3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 name="Group 36"/>
              <p:cNvGrpSpPr>
                <a:grpSpLocks/>
              </p:cNvGrpSpPr>
              <p:nvPr/>
            </p:nvGrpSpPr>
            <p:grpSpPr bwMode="auto">
              <a:xfrm flipV="1">
                <a:off x="3686" y="243"/>
                <a:ext cx="177" cy="66"/>
                <a:chOff x="2848" y="848"/>
                <a:chExt cx="140" cy="98"/>
              </a:xfrm>
            </p:grpSpPr>
            <p:sp>
              <p:nvSpPr>
                <p:cNvPr id="29" name="Line 3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1" name="Line 55"/>
            <p:cNvSpPr>
              <a:spLocks noChangeShapeType="1"/>
            </p:cNvSpPr>
            <p:nvPr/>
          </p:nvSpPr>
          <p:spPr bwMode="auto">
            <a:xfrm flipV="1">
              <a:off x="4363" y="1721"/>
              <a:ext cx="0"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2" name="Group 56"/>
            <p:cNvGrpSpPr>
              <a:grpSpLocks/>
            </p:cNvGrpSpPr>
            <p:nvPr/>
          </p:nvGrpSpPr>
          <p:grpSpPr bwMode="auto">
            <a:xfrm>
              <a:off x="4826" y="1557"/>
              <a:ext cx="392" cy="500"/>
              <a:chOff x="2870" y="1518"/>
              <a:chExt cx="292" cy="320"/>
            </a:xfrm>
          </p:grpSpPr>
          <p:graphicFrame>
            <p:nvGraphicFramePr>
              <p:cNvPr id="20" name="Object 5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295" name="Clip" r:id="rId10" imgW="819000" imgH="847800" progId="MS_ClipArt_Gallery.2">
                      <p:embed/>
                    </p:oleObj>
                  </mc:Choice>
                  <mc:Fallback>
                    <p:oleObj name="Clip" r:id="rId10" imgW="819000" imgH="847800" progId="MS_ClipArt_Gallery.2">
                      <p:embed/>
                      <p:pic>
                        <p:nvPicPr>
                          <p:cNvPr id="2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296" name="Clip" r:id="rId11" imgW="1266840" imgH="1200240" progId="MS_ClipArt_Gallery.2">
                      <p:embed/>
                    </p:oleObj>
                  </mc:Choice>
                  <mc:Fallback>
                    <p:oleObj name="Clip" r:id="rId11" imgW="1266840" imgH="1200240" progId="MS_ClipArt_Gallery.2">
                      <p:embed/>
                      <p:pic>
                        <p:nvPicPr>
                          <p:cNvPr id="21"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59"/>
            <p:cNvGrpSpPr>
              <a:grpSpLocks/>
            </p:cNvGrpSpPr>
            <p:nvPr/>
          </p:nvGrpSpPr>
          <p:grpSpPr bwMode="auto">
            <a:xfrm>
              <a:off x="5109" y="2226"/>
              <a:ext cx="392" cy="500"/>
              <a:chOff x="2870" y="1518"/>
              <a:chExt cx="292" cy="320"/>
            </a:xfrm>
          </p:grpSpPr>
          <p:graphicFrame>
            <p:nvGraphicFramePr>
              <p:cNvPr id="18" name="Object 6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2297" name="Clip" r:id="rId12" imgW="819000" imgH="847800" progId="MS_ClipArt_Gallery.2">
                      <p:embed/>
                    </p:oleObj>
                  </mc:Choice>
                  <mc:Fallback>
                    <p:oleObj name="Clip" r:id="rId12" imgW="819000" imgH="847800" progId="MS_ClipArt_Gallery.2">
                      <p:embed/>
                      <p:pic>
                        <p:nvPicPr>
                          <p:cNvPr id="18"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6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2298" name="Clip" r:id="rId13" imgW="1266840" imgH="1200240" progId="MS_ClipArt_Gallery.2">
                      <p:embed/>
                    </p:oleObj>
                  </mc:Choice>
                  <mc:Fallback>
                    <p:oleObj name="Clip" r:id="rId13" imgW="1266840" imgH="1200240" progId="MS_ClipArt_Gallery.2">
                      <p:embed/>
                      <p:pic>
                        <p:nvPicPr>
                          <p:cNvPr id="19" name="Object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 name="Text Box 63"/>
            <p:cNvSpPr txBox="1">
              <a:spLocks noChangeArrowheads="1"/>
            </p:cNvSpPr>
            <p:nvPr/>
          </p:nvSpPr>
          <p:spPr bwMode="auto">
            <a:xfrm>
              <a:off x="3446" y="1865"/>
              <a:ext cx="74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a:latin typeface="Comic Sans MS" pitchFamily="66" charset="0"/>
                  <a:ea typeface="宋体" charset="-122"/>
                </a:rPr>
                <a:t>base</a:t>
              </a:r>
            </a:p>
            <a:p>
              <a:pPr algn="r"/>
              <a:r>
                <a:rPr lang="en-US" altLang="zh-CN">
                  <a:latin typeface="Comic Sans MS" pitchFamily="66" charset="0"/>
                  <a:ea typeface="宋体" charset="-122"/>
                </a:rPr>
                <a:t>station</a:t>
              </a:r>
              <a:endParaRPr lang="en-US" altLang="zh-CN">
                <a:ea typeface="宋体" charset="-122"/>
              </a:endParaRPr>
            </a:p>
          </p:txBody>
        </p:sp>
        <p:sp>
          <p:nvSpPr>
            <p:cNvPr id="15" name="Text Box 65"/>
            <p:cNvSpPr txBox="1">
              <a:spLocks noChangeArrowheads="1"/>
            </p:cNvSpPr>
            <p:nvPr/>
          </p:nvSpPr>
          <p:spPr bwMode="auto">
            <a:xfrm>
              <a:off x="4709" y="3137"/>
              <a:ext cx="6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a:latin typeface="Comic Sans MS" pitchFamily="66" charset="0"/>
                  <a:ea typeface="宋体" charset="-122"/>
                </a:rPr>
                <a:t>mobile</a:t>
              </a:r>
            </a:p>
            <a:p>
              <a:pPr algn="r"/>
              <a:r>
                <a:rPr lang="en-US" altLang="zh-CN">
                  <a:latin typeface="Comic Sans MS" pitchFamily="66" charset="0"/>
                  <a:ea typeface="宋体" charset="-122"/>
                </a:rPr>
                <a:t>hosts</a:t>
              </a:r>
              <a:endParaRPr lang="en-US" altLang="zh-CN">
                <a:ea typeface="宋体" charset="-122"/>
              </a:endParaRPr>
            </a:p>
          </p:txBody>
        </p:sp>
        <p:sp>
          <p:nvSpPr>
            <p:cNvPr id="16" name="Line 66"/>
            <p:cNvSpPr>
              <a:spLocks noChangeShapeType="1"/>
            </p:cNvSpPr>
            <p:nvPr/>
          </p:nvSpPr>
          <p:spPr bwMode="auto">
            <a:xfrm flipV="1">
              <a:off x="4327" y="1169"/>
              <a:ext cx="0" cy="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67"/>
            <p:cNvSpPr txBox="1">
              <a:spLocks noChangeArrowheads="1"/>
            </p:cNvSpPr>
            <p:nvPr/>
          </p:nvSpPr>
          <p:spPr bwMode="auto">
            <a:xfrm>
              <a:off x="3433" y="1433"/>
              <a:ext cx="6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r>
                <a:rPr lang="en-US" altLang="zh-CN">
                  <a:latin typeface="Comic Sans MS" pitchFamily="66" charset="0"/>
                  <a:ea typeface="宋体" charset="-122"/>
                </a:rPr>
                <a:t>router</a:t>
              </a:r>
              <a:endParaRPr lang="en-US" altLang="zh-CN">
                <a:ea typeface="宋体" charset="-122"/>
              </a:endParaRPr>
            </a:p>
          </p:txBody>
        </p:sp>
      </p:grpSp>
    </p:spTree>
    <p:extLst>
      <p:ext uri="{BB962C8B-B14F-4D97-AF65-F5344CB8AC3E}">
        <p14:creationId xmlns:p14="http://schemas.microsoft.com/office/powerpoint/2010/main" val="2476148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Home networks</a:t>
            </a:r>
            <a:endParaRPr lang="zh-CN" altLang="en-US" dirty="0"/>
          </a:p>
        </p:txBody>
      </p:sp>
      <p:sp>
        <p:nvSpPr>
          <p:cNvPr id="3" name="内容占位符 2"/>
          <p:cNvSpPr>
            <a:spLocks noGrp="1"/>
          </p:cNvSpPr>
          <p:nvPr>
            <p:ph idx="1"/>
          </p:nvPr>
        </p:nvSpPr>
        <p:spPr/>
        <p:txBody>
          <a:bodyPr/>
          <a:lstStyle/>
          <a:p>
            <a:pPr>
              <a:buNone/>
            </a:pPr>
            <a:r>
              <a:rPr lang="en-US" altLang="zh-CN" dirty="0">
                <a:solidFill>
                  <a:srgbClr val="FF0000"/>
                </a:solidFill>
                <a:ea typeface="宋体" charset="-122"/>
              </a:rPr>
              <a:t>Typical home network components: </a:t>
            </a:r>
          </a:p>
          <a:p>
            <a:r>
              <a:rPr lang="en-US" altLang="zh-CN" dirty="0">
                <a:ea typeface="宋体" charset="-122"/>
              </a:rPr>
              <a:t>ADSL or cable modem</a:t>
            </a:r>
          </a:p>
          <a:p>
            <a:r>
              <a:rPr lang="en-US" altLang="zh-CN" dirty="0">
                <a:ea typeface="宋体" charset="-122"/>
              </a:rPr>
              <a:t>router/firewall/NAT</a:t>
            </a:r>
          </a:p>
          <a:p>
            <a:r>
              <a:rPr lang="en-US" altLang="zh-CN" dirty="0">
                <a:ea typeface="宋体" charset="-122"/>
              </a:rPr>
              <a:t>Ethernet</a:t>
            </a:r>
          </a:p>
          <a:p>
            <a:r>
              <a:rPr lang="en-US" altLang="zh-CN" dirty="0">
                <a:ea typeface="宋体" charset="-122"/>
              </a:rPr>
              <a:t>wireless access</a:t>
            </a:r>
          </a:p>
          <a:p>
            <a:pPr>
              <a:buNone/>
            </a:pPr>
            <a:r>
              <a:rPr lang="en-US" altLang="zh-CN" dirty="0">
                <a:ea typeface="宋体" charset="-122"/>
              </a:rPr>
              <a:t>    point</a:t>
            </a:r>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42</a:t>
            </a:fld>
            <a:endParaRPr lang="en-US" altLang="zh-CN"/>
          </a:p>
        </p:txBody>
      </p:sp>
    </p:spTree>
    <p:extLst>
      <p:ext uri="{BB962C8B-B14F-4D97-AF65-F5344CB8AC3E}">
        <p14:creationId xmlns:p14="http://schemas.microsoft.com/office/powerpoint/2010/main" val="965394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3491" name="Slide Number Placeholder 5"/>
          <p:cNvSpPr>
            <a:spLocks noGrp="1"/>
          </p:cNvSpPr>
          <p:nvPr>
            <p:ph type="sldNum" sz="quarter" idx="12"/>
          </p:nvPr>
        </p:nvSpPr>
        <p:spPr>
          <a:noFill/>
        </p:spPr>
        <p:txBody>
          <a:bodyPr/>
          <a:lstStyle/>
          <a:p>
            <a:r>
              <a:rPr lang="en-US" altLang="zh-CN"/>
              <a:t>1-</a:t>
            </a:r>
            <a:fld id="{4574CEC7-27A9-442F-B2B1-0E2245425911}" type="slidenum">
              <a:rPr lang="en-US" altLang="zh-CN" smtClean="0"/>
              <a:pPr/>
              <a:t>43</a:t>
            </a:fld>
            <a:endParaRPr lang="en-US" altLang="zh-CN"/>
          </a:p>
        </p:txBody>
      </p:sp>
      <p:sp>
        <p:nvSpPr>
          <p:cNvPr id="63492" name="Rectangle 2"/>
          <p:cNvSpPr>
            <a:spLocks noGrp="1" noChangeArrowheads="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Roadmap</a:t>
            </a:r>
          </a:p>
        </p:txBody>
      </p:sp>
      <p:sp>
        <p:nvSpPr>
          <p:cNvPr id="63493" name="Rectangle 3"/>
          <p:cNvSpPr>
            <a:spLocks noGrp="1" noChangeArrowheads="1"/>
          </p:cNvSpPr>
          <p:nvPr>
            <p:ph type="body" idx="1"/>
          </p:nvPr>
        </p:nvSpPr>
        <p:spPr>
          <a:xfrm>
            <a:off x="533400" y="1600200"/>
            <a:ext cx="8207375" cy="4648200"/>
          </a:xfrm>
        </p:spPr>
        <p:txBody>
          <a:bodyPr/>
          <a:lstStyle/>
          <a:p>
            <a:pPr lvl="1">
              <a:buNone/>
            </a:pPr>
            <a:r>
              <a:rPr lang="en-US" altLang="zh-CN" sz="2800" dirty="0">
                <a:solidFill>
                  <a:schemeClr val="accent2"/>
                </a:solidFill>
                <a:ea typeface="宋体" charset="-122"/>
              </a:rPr>
              <a:t>1.1</a:t>
            </a:r>
            <a:r>
              <a:rPr lang="en-US" altLang="zh-CN" sz="2800" dirty="0">
                <a:ea typeface="宋体" charset="-122"/>
              </a:rPr>
              <a:t> What </a:t>
            </a:r>
            <a:r>
              <a:rPr lang="en-US" altLang="zh-CN" sz="2800" i="1" dirty="0">
                <a:ea typeface="宋体" charset="-122"/>
              </a:rPr>
              <a:t>is</a:t>
            </a:r>
            <a:r>
              <a:rPr lang="en-US" altLang="zh-CN" sz="2800" dirty="0">
                <a:ea typeface="宋体" charset="-122"/>
              </a:rPr>
              <a:t> the Internet?</a:t>
            </a:r>
          </a:p>
          <a:p>
            <a:pPr lvl="1">
              <a:buNone/>
            </a:pPr>
            <a:r>
              <a:rPr lang="en-US" altLang="zh-CN" sz="2800" dirty="0">
                <a:solidFill>
                  <a:schemeClr val="accent2"/>
                </a:solidFill>
                <a:ea typeface="宋体" charset="-122"/>
              </a:rPr>
              <a:t>1.2</a:t>
            </a:r>
            <a:r>
              <a:rPr lang="en-US" altLang="zh-CN" sz="2800" dirty="0">
                <a:ea typeface="宋体" charset="-122"/>
              </a:rPr>
              <a:t> Network edge</a:t>
            </a:r>
          </a:p>
          <a:p>
            <a:pPr lvl="1">
              <a:buNone/>
            </a:pPr>
            <a:r>
              <a:rPr lang="en-US" altLang="zh-CN" sz="2800" dirty="0">
                <a:solidFill>
                  <a:schemeClr val="accent2"/>
                </a:solidFill>
                <a:ea typeface="宋体" charset="-122"/>
              </a:rPr>
              <a:t>1.3</a:t>
            </a:r>
            <a:r>
              <a:rPr lang="en-US" altLang="zh-CN" sz="2800" dirty="0">
                <a:ea typeface="宋体" charset="-122"/>
              </a:rPr>
              <a:t> Network core</a:t>
            </a:r>
          </a:p>
          <a:p>
            <a:pPr lvl="1">
              <a:buNone/>
            </a:pPr>
            <a:r>
              <a:rPr lang="en-US" altLang="zh-CN" sz="2800" dirty="0">
                <a:solidFill>
                  <a:schemeClr val="accent2"/>
                </a:solidFill>
                <a:ea typeface="宋体" charset="-122"/>
              </a:rPr>
              <a:t>1.4 </a:t>
            </a:r>
            <a:r>
              <a:rPr lang="en-US" altLang="zh-CN" sz="2800" dirty="0">
                <a:ea typeface="宋体" charset="-122"/>
              </a:rPr>
              <a:t>Network access and physical media</a:t>
            </a:r>
          </a:p>
          <a:p>
            <a:pPr lvl="1">
              <a:buNone/>
            </a:pPr>
            <a:r>
              <a:rPr lang="en-US" altLang="zh-CN" sz="2800" dirty="0">
                <a:solidFill>
                  <a:srgbClr val="FF0000"/>
                </a:solidFill>
                <a:ea typeface="宋体" charset="-122"/>
              </a:rPr>
              <a:t>1.5 Internet structure and ISPs</a:t>
            </a:r>
          </a:p>
          <a:p>
            <a:pPr lvl="1">
              <a:buNone/>
            </a:pPr>
            <a:r>
              <a:rPr lang="en-US" altLang="zh-CN" sz="2800" dirty="0">
                <a:solidFill>
                  <a:schemeClr val="accent2"/>
                </a:solidFill>
                <a:ea typeface="宋体" charset="-122"/>
              </a:rPr>
              <a:t>1.6</a:t>
            </a:r>
            <a:r>
              <a:rPr lang="en-US" altLang="zh-CN" sz="2800" dirty="0">
                <a:ea typeface="宋体" charset="-122"/>
              </a:rPr>
              <a:t> Delay &amp; loss in packet-switched networks</a:t>
            </a:r>
          </a:p>
          <a:p>
            <a:pPr lvl="1">
              <a:buNone/>
            </a:pPr>
            <a:r>
              <a:rPr lang="en-US" altLang="zh-CN" sz="2800" dirty="0">
                <a:solidFill>
                  <a:schemeClr val="accent2"/>
                </a:solidFill>
                <a:ea typeface="宋体" charset="-122"/>
              </a:rPr>
              <a:t>1.7</a:t>
            </a:r>
            <a:r>
              <a:rPr lang="en-US" altLang="zh-CN" sz="2800" dirty="0">
                <a:ea typeface="宋体" charset="-122"/>
              </a:rPr>
              <a:t> Protocol layers, service models</a:t>
            </a:r>
          </a:p>
          <a:p>
            <a:pPr lvl="1">
              <a:buNone/>
            </a:pPr>
            <a:r>
              <a:rPr lang="en-US" altLang="zh-CN" sz="2800" dirty="0">
                <a:solidFill>
                  <a:schemeClr val="accent2"/>
                </a:solidFill>
                <a:ea typeface="宋体" charset="-122"/>
              </a:rPr>
              <a:t>1.8</a:t>
            </a:r>
            <a:r>
              <a:rPr lang="en-US" altLang="zh-CN" sz="2800" dirty="0">
                <a:ea typeface="宋体" charset="-122"/>
              </a:rPr>
              <a:t> History</a:t>
            </a:r>
          </a:p>
          <a:p>
            <a:pPr lvl="1">
              <a:buFont typeface="Wingdings" pitchFamily="2" charset="2"/>
              <a:buNone/>
            </a:pPr>
            <a:endParaRPr lang="en-US" altLang="zh-CN" sz="2800" dirty="0">
              <a:ea typeface="宋体" pitchFamily="2" charset="-122"/>
            </a:endParaRPr>
          </a:p>
          <a:p>
            <a:endParaRPr lang="zh-CN" altLang="en-US" dirty="0">
              <a:ea typeface="宋体"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EXAMPLE NETWORKS</a:t>
            </a:r>
            <a:endParaRPr lang="zh-CN" altLang="en-US">
              <a:latin typeface="Arial Unicode MS" pitchFamily="34" charset="-122"/>
              <a:ea typeface="Arial Unicode MS" pitchFamily="34" charset="-122"/>
              <a:cs typeface="Arial Unicode MS" pitchFamily="34" charset="-122"/>
            </a:endParaRPr>
          </a:p>
        </p:txBody>
      </p:sp>
      <p:sp>
        <p:nvSpPr>
          <p:cNvPr id="64515" name="内容占位符 2"/>
          <p:cNvSpPr>
            <a:spLocks noGrp="1"/>
          </p:cNvSpPr>
          <p:nvPr>
            <p:ph idx="1"/>
          </p:nvPr>
        </p:nvSpPr>
        <p:spPr/>
        <p:txBody>
          <a:bodyPr/>
          <a:lstStyle/>
          <a:p>
            <a:pPr eaLnBrk="1" hangingPunct="1">
              <a:buFontTx/>
              <a:buChar char="•"/>
            </a:pPr>
            <a:r>
              <a:rPr lang="en-US" altLang="zh-CN">
                <a:latin typeface="Arial" charset="0"/>
                <a:ea typeface="宋体" pitchFamily="2" charset="-122"/>
                <a:cs typeface="Arial" charset="0"/>
              </a:rPr>
              <a:t>Internet</a:t>
            </a:r>
          </a:p>
          <a:p>
            <a:pPr eaLnBrk="1" hangingPunct="1">
              <a:buFontTx/>
              <a:buChar char="•"/>
            </a:pPr>
            <a:r>
              <a:rPr lang="en-US" altLang="zh-CN">
                <a:latin typeface="Arial" charset="0"/>
                <a:ea typeface="宋体" pitchFamily="2" charset="-122"/>
                <a:cs typeface="Arial" charset="0"/>
              </a:rPr>
              <a:t>ARPANET</a:t>
            </a:r>
          </a:p>
          <a:p>
            <a:pPr eaLnBrk="1" hangingPunct="1">
              <a:buFontTx/>
              <a:buChar char="•"/>
            </a:pPr>
            <a:r>
              <a:rPr lang="en-US" altLang="zh-CN">
                <a:latin typeface="Arial" charset="0"/>
                <a:ea typeface="宋体" pitchFamily="2" charset="-122"/>
                <a:cs typeface="Arial" charset="0"/>
              </a:rPr>
              <a:t>NSFNET</a:t>
            </a:r>
          </a:p>
          <a:p>
            <a:pPr eaLnBrk="1" hangingPunct="1">
              <a:buFontTx/>
              <a:buChar char="•"/>
            </a:pPr>
            <a:r>
              <a:rPr lang="en-US" altLang="zh-CN">
                <a:latin typeface="Arial" charset="0"/>
                <a:ea typeface="宋体" pitchFamily="2" charset="-122"/>
                <a:cs typeface="Arial" charset="0"/>
              </a:rPr>
              <a:t>Third-generation mobile phone networks</a:t>
            </a:r>
          </a:p>
          <a:p>
            <a:pPr eaLnBrk="1" hangingPunct="1">
              <a:buFontTx/>
              <a:buChar char="•"/>
            </a:pPr>
            <a:r>
              <a:rPr lang="en-US" altLang="zh-CN">
                <a:latin typeface="Arial" charset="0"/>
                <a:ea typeface="宋体" pitchFamily="2" charset="-122"/>
                <a:cs typeface="Arial" charset="0"/>
              </a:rPr>
              <a:t>Wireless LANs: 802.11</a:t>
            </a:r>
          </a:p>
          <a:p>
            <a:pPr eaLnBrk="1" hangingPunct="1">
              <a:buFontTx/>
              <a:buChar char="•"/>
            </a:pPr>
            <a:r>
              <a:rPr lang="en-US" altLang="zh-CN">
                <a:latin typeface="Arial" charset="0"/>
                <a:ea typeface="宋体" pitchFamily="2" charset="-122"/>
                <a:cs typeface="Arial" charset="0"/>
              </a:rPr>
              <a:t>RFID and sensor networks</a:t>
            </a:r>
          </a:p>
          <a:p>
            <a:endParaRPr lang="zh-CN" altLang="en-US">
              <a:ea typeface="宋体" pitchFamily="2" charset="-122"/>
              <a:cs typeface="Arial" charset="0"/>
            </a:endParaRPr>
          </a:p>
        </p:txBody>
      </p:sp>
      <p:sp>
        <p:nvSpPr>
          <p:cNvPr id="64516"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4517" name="灯片编号占位符 4"/>
          <p:cNvSpPr>
            <a:spLocks noGrp="1"/>
          </p:cNvSpPr>
          <p:nvPr>
            <p:ph type="sldNum" sz="quarter" idx="12"/>
          </p:nvPr>
        </p:nvSpPr>
        <p:spPr>
          <a:noFill/>
        </p:spPr>
        <p:txBody>
          <a:bodyPr/>
          <a:lstStyle/>
          <a:p>
            <a:r>
              <a:rPr lang="en-US" altLang="zh-CN"/>
              <a:t>1-</a:t>
            </a:r>
            <a:fld id="{06B6416C-FD7E-4EBC-8D08-169A170612B7}" type="slidenum">
              <a:rPr lang="en-US" altLang="zh-CN" smtClean="0"/>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latin typeface="Arial" charset="0"/>
                <a:ea typeface="宋体" pitchFamily="2" charset="-122"/>
                <a:cs typeface="Arial" charset="0"/>
              </a:rPr>
              <a:t>The ARPANET (1)</a:t>
            </a:r>
            <a:endParaRPr lang="zh-CN" altLang="en-US">
              <a:ea typeface="宋体" pitchFamily="2" charset="-122"/>
              <a:cs typeface="Arial" charset="0"/>
            </a:endParaRPr>
          </a:p>
        </p:txBody>
      </p:sp>
      <p:sp>
        <p:nvSpPr>
          <p:cNvPr id="65539"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5540" name="灯片编号占位符 4"/>
          <p:cNvSpPr>
            <a:spLocks noGrp="1"/>
          </p:cNvSpPr>
          <p:nvPr>
            <p:ph type="sldNum" sz="quarter" idx="12"/>
          </p:nvPr>
        </p:nvSpPr>
        <p:spPr>
          <a:noFill/>
        </p:spPr>
        <p:txBody>
          <a:bodyPr/>
          <a:lstStyle/>
          <a:p>
            <a:r>
              <a:rPr lang="en-US" altLang="zh-CN"/>
              <a:t>1-</a:t>
            </a:r>
            <a:fld id="{74E763EF-74F5-4EEF-B5B8-C355B961011D}" type="slidenum">
              <a:rPr lang="en-US" altLang="zh-CN" smtClean="0"/>
              <a:pPr/>
              <a:t>45</a:t>
            </a:fld>
            <a:endParaRPr lang="en-US" altLang="zh-CN"/>
          </a:p>
        </p:txBody>
      </p:sp>
      <p:pic>
        <p:nvPicPr>
          <p:cNvPr id="65541" name="Picture 2"/>
          <p:cNvPicPr>
            <a:picLocks noGrp="1" noChangeAspect="1" noChangeArrowheads="1"/>
          </p:cNvPicPr>
          <p:nvPr>
            <p:ph idx="1"/>
          </p:nvPr>
        </p:nvPicPr>
        <p:blipFill>
          <a:blip r:embed="rId3"/>
          <a:srcRect/>
          <a:stretch>
            <a:fillRect/>
          </a:stretch>
        </p:blipFill>
        <p:spPr>
          <a:xfrm>
            <a:off x="1495425" y="1625600"/>
            <a:ext cx="5600700" cy="3629025"/>
          </a:xfrm>
          <a:noFill/>
        </p:spPr>
      </p:pic>
      <p:sp>
        <p:nvSpPr>
          <p:cNvPr id="65542" name="矩形 6"/>
          <p:cNvSpPr>
            <a:spLocks noChangeArrowheads="1"/>
          </p:cNvSpPr>
          <p:nvPr/>
        </p:nvSpPr>
        <p:spPr bwMode="auto">
          <a:xfrm>
            <a:off x="1327150" y="5287963"/>
            <a:ext cx="6348413" cy="1200150"/>
          </a:xfrm>
          <a:prstGeom prst="rect">
            <a:avLst/>
          </a:prstGeom>
          <a:noFill/>
          <a:ln w="9525">
            <a:noFill/>
            <a:miter lim="800000"/>
            <a:headEnd/>
            <a:tailEnd/>
          </a:ln>
        </p:spPr>
        <p:txBody>
          <a:bodyPr>
            <a:spAutoFit/>
          </a:bodyPr>
          <a:lstStyle/>
          <a:p>
            <a:r>
              <a:rPr lang="en-US" altLang="zh-CN">
                <a:latin typeface="Arial" charset="0"/>
                <a:ea typeface="宋体" pitchFamily="2" charset="-122"/>
                <a:cs typeface="Arial" charset="0"/>
              </a:rPr>
              <a:t>1. Structure of the telephone system.</a:t>
            </a:r>
          </a:p>
          <a:p>
            <a:r>
              <a:rPr lang="en-US" altLang="zh-CN">
                <a:latin typeface="Arial" charset="0"/>
                <a:ea typeface="宋体" pitchFamily="2" charset="-122"/>
                <a:cs typeface="Arial" charset="0"/>
              </a:rPr>
              <a:t>2. Baran’s proposed distributed switching system (early ARPRNET).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a:latin typeface="Arial" charset="0"/>
                <a:ea typeface="宋体" pitchFamily="2" charset="-122"/>
                <a:cs typeface="Arial" charset="0"/>
              </a:rPr>
              <a:t>The ARPANET (2)</a:t>
            </a:r>
            <a:endParaRPr lang="zh-CN" altLang="en-US">
              <a:ea typeface="宋体" pitchFamily="2" charset="-122"/>
              <a:cs typeface="Arial" charset="0"/>
            </a:endParaRPr>
          </a:p>
        </p:txBody>
      </p:sp>
      <p:sp>
        <p:nvSpPr>
          <p:cNvPr id="66563"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6564" name="灯片编号占位符 4"/>
          <p:cNvSpPr>
            <a:spLocks noGrp="1"/>
          </p:cNvSpPr>
          <p:nvPr>
            <p:ph type="sldNum" sz="quarter" idx="12"/>
          </p:nvPr>
        </p:nvSpPr>
        <p:spPr>
          <a:noFill/>
        </p:spPr>
        <p:txBody>
          <a:bodyPr/>
          <a:lstStyle/>
          <a:p>
            <a:r>
              <a:rPr lang="en-US" altLang="zh-CN"/>
              <a:t>1-</a:t>
            </a:r>
            <a:fld id="{08902984-4CB2-404B-998B-42BC6DBAE112}" type="slidenum">
              <a:rPr lang="en-US" altLang="zh-CN" smtClean="0"/>
              <a:pPr/>
              <a:t>46</a:t>
            </a:fld>
            <a:endParaRPr lang="en-US" altLang="zh-CN"/>
          </a:p>
        </p:txBody>
      </p:sp>
      <p:pic>
        <p:nvPicPr>
          <p:cNvPr id="66565" name="Picture 2"/>
          <p:cNvPicPr>
            <a:picLocks noGrp="1" noChangeAspect="1" noChangeArrowheads="1"/>
          </p:cNvPicPr>
          <p:nvPr>
            <p:ph idx="1"/>
          </p:nvPr>
        </p:nvPicPr>
        <p:blipFill>
          <a:blip r:embed="rId2"/>
          <a:srcRect/>
          <a:stretch>
            <a:fillRect/>
          </a:stretch>
        </p:blipFill>
        <p:spPr>
          <a:xfrm>
            <a:off x="1085850" y="2201863"/>
            <a:ext cx="6315075" cy="2828925"/>
          </a:xfrm>
          <a:noFill/>
        </p:spPr>
      </p:pic>
      <p:sp>
        <p:nvSpPr>
          <p:cNvPr id="66566" name="矩形 6"/>
          <p:cNvSpPr>
            <a:spLocks noChangeArrowheads="1"/>
          </p:cNvSpPr>
          <p:nvPr/>
        </p:nvSpPr>
        <p:spPr bwMode="auto">
          <a:xfrm>
            <a:off x="1868488" y="5502275"/>
            <a:ext cx="4283075" cy="460375"/>
          </a:xfrm>
          <a:prstGeom prst="rect">
            <a:avLst/>
          </a:prstGeom>
          <a:noFill/>
          <a:ln w="9525">
            <a:noFill/>
            <a:miter lim="800000"/>
            <a:headEnd/>
            <a:tailEnd/>
          </a:ln>
        </p:spPr>
        <p:txBody>
          <a:bodyPr wrap="none">
            <a:spAutoFit/>
          </a:bodyPr>
          <a:lstStyle/>
          <a:p>
            <a:pPr algn="ctr"/>
            <a:r>
              <a:rPr lang="en-US" altLang="zh-CN">
                <a:latin typeface="Arial" charset="0"/>
                <a:ea typeface="宋体" pitchFamily="2" charset="-122"/>
                <a:cs typeface="Arial" charset="0"/>
              </a:rPr>
              <a:t>The original ARPANET design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a:latin typeface="Arial" charset="0"/>
                <a:ea typeface="宋体" pitchFamily="2" charset="-122"/>
                <a:cs typeface="Arial" charset="0"/>
              </a:rPr>
              <a:t>The ARPANET (3)</a:t>
            </a:r>
            <a:endParaRPr lang="zh-CN" altLang="en-US">
              <a:ea typeface="宋体" pitchFamily="2" charset="-122"/>
              <a:cs typeface="Arial" charset="0"/>
            </a:endParaRPr>
          </a:p>
        </p:txBody>
      </p:sp>
      <p:sp>
        <p:nvSpPr>
          <p:cNvPr id="67587"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7588" name="灯片编号占位符 4"/>
          <p:cNvSpPr>
            <a:spLocks noGrp="1"/>
          </p:cNvSpPr>
          <p:nvPr>
            <p:ph type="sldNum" sz="quarter" idx="12"/>
          </p:nvPr>
        </p:nvSpPr>
        <p:spPr>
          <a:noFill/>
        </p:spPr>
        <p:txBody>
          <a:bodyPr/>
          <a:lstStyle/>
          <a:p>
            <a:r>
              <a:rPr lang="en-US" altLang="zh-CN"/>
              <a:t>1-</a:t>
            </a:r>
            <a:fld id="{A5F8EBBF-2A89-4A1E-8C9F-20B0DBC292A7}" type="slidenum">
              <a:rPr lang="en-US" altLang="zh-CN" smtClean="0"/>
              <a:pPr/>
              <a:t>47</a:t>
            </a:fld>
            <a:endParaRPr lang="en-US" altLang="zh-CN"/>
          </a:p>
        </p:txBody>
      </p:sp>
      <p:pic>
        <p:nvPicPr>
          <p:cNvPr id="67589" name="Picture 2"/>
          <p:cNvPicPr>
            <a:picLocks noGrp="1" noChangeAspect="1" noChangeArrowheads="1"/>
          </p:cNvPicPr>
          <p:nvPr>
            <p:ph idx="1"/>
          </p:nvPr>
        </p:nvPicPr>
        <p:blipFill>
          <a:blip r:embed="rId2"/>
          <a:srcRect/>
          <a:stretch>
            <a:fillRect/>
          </a:stretch>
        </p:blipFill>
        <p:spPr>
          <a:xfrm>
            <a:off x="855663" y="1692275"/>
            <a:ext cx="6934200" cy="1895475"/>
          </a:xfrm>
          <a:noFill/>
        </p:spPr>
      </p:pic>
      <p:sp>
        <p:nvSpPr>
          <p:cNvPr id="67590" name="矩形 6"/>
          <p:cNvSpPr>
            <a:spLocks noChangeArrowheads="1"/>
          </p:cNvSpPr>
          <p:nvPr/>
        </p:nvSpPr>
        <p:spPr bwMode="auto">
          <a:xfrm>
            <a:off x="1881188" y="4384675"/>
            <a:ext cx="4572000" cy="1570038"/>
          </a:xfrm>
          <a:prstGeom prst="rect">
            <a:avLst/>
          </a:prstGeom>
          <a:noFill/>
          <a:ln w="9525">
            <a:noFill/>
            <a:miter lim="800000"/>
            <a:headEnd/>
            <a:tailEnd/>
          </a:ln>
        </p:spPr>
        <p:txBody>
          <a:bodyPr>
            <a:spAutoFit/>
          </a:bodyPr>
          <a:lstStyle/>
          <a:p>
            <a:r>
              <a:rPr lang="en-US" altLang="zh-CN">
                <a:latin typeface="Arial" charset="0"/>
                <a:ea typeface="宋体" pitchFamily="2" charset="-122"/>
                <a:cs typeface="Arial" charset="0"/>
              </a:rPr>
              <a:t>Growth of the ARPANET. </a:t>
            </a:r>
          </a:p>
          <a:p>
            <a:pPr>
              <a:buFont typeface="Times New Roman" pitchFamily="18" charset="0"/>
              <a:buAutoNum type="alphaLcParenR"/>
            </a:pPr>
            <a:r>
              <a:rPr lang="en-US" altLang="zh-CN">
                <a:latin typeface="Arial" charset="0"/>
                <a:ea typeface="宋体" pitchFamily="2" charset="-122"/>
                <a:cs typeface="Arial" charset="0"/>
              </a:rPr>
              <a:t>December 1969.  </a:t>
            </a:r>
          </a:p>
          <a:p>
            <a:pPr>
              <a:buFont typeface="Times New Roman" pitchFamily="18" charset="0"/>
              <a:buAutoNum type="alphaLcParenR"/>
            </a:pPr>
            <a:r>
              <a:rPr lang="en-US" altLang="zh-CN">
                <a:latin typeface="Arial" charset="0"/>
                <a:ea typeface="宋体" pitchFamily="2" charset="-122"/>
                <a:cs typeface="Arial" charset="0"/>
              </a:rPr>
              <a:t>July 1970.</a:t>
            </a:r>
          </a:p>
          <a:p>
            <a:pPr>
              <a:buFont typeface="Times New Roman" pitchFamily="18" charset="0"/>
              <a:buAutoNum type="alphaLcParenR"/>
            </a:pPr>
            <a:r>
              <a:rPr lang="en-US" altLang="zh-CN">
                <a:latin typeface="Arial" charset="0"/>
                <a:ea typeface="宋体" pitchFamily="2" charset="-122"/>
                <a:cs typeface="Arial" charset="0"/>
              </a:rPr>
              <a:t>March 1971.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NSFNET</a:t>
            </a:r>
            <a:endParaRPr lang="zh-CN" altLang="en-US">
              <a:latin typeface="Arial Unicode MS" pitchFamily="34" charset="-122"/>
              <a:ea typeface="Arial Unicode MS" pitchFamily="34" charset="-122"/>
              <a:cs typeface="Arial Unicode MS" pitchFamily="34" charset="-122"/>
            </a:endParaRPr>
          </a:p>
        </p:txBody>
      </p:sp>
      <p:sp>
        <p:nvSpPr>
          <p:cNvPr id="68611" name="页脚占位符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68612" name="灯片编号占位符 4"/>
          <p:cNvSpPr>
            <a:spLocks noGrp="1"/>
          </p:cNvSpPr>
          <p:nvPr>
            <p:ph type="sldNum" sz="quarter" idx="12"/>
          </p:nvPr>
        </p:nvSpPr>
        <p:spPr>
          <a:noFill/>
        </p:spPr>
        <p:txBody>
          <a:bodyPr/>
          <a:lstStyle/>
          <a:p>
            <a:r>
              <a:rPr lang="en-US" altLang="zh-CN"/>
              <a:t>1-</a:t>
            </a:r>
            <a:fld id="{362908CA-D3D5-4F3C-96AC-FF73EC74B870}" type="slidenum">
              <a:rPr lang="en-US" altLang="zh-CN" smtClean="0"/>
              <a:pPr/>
              <a:t>48</a:t>
            </a:fld>
            <a:endParaRPr lang="en-US" altLang="zh-CN"/>
          </a:p>
        </p:txBody>
      </p:sp>
      <p:pic>
        <p:nvPicPr>
          <p:cNvPr id="68613" name="Picture 2"/>
          <p:cNvPicPr>
            <a:picLocks noGrp="1" noChangeAspect="1" noChangeArrowheads="1"/>
          </p:cNvPicPr>
          <p:nvPr>
            <p:ph idx="1"/>
          </p:nvPr>
        </p:nvPicPr>
        <p:blipFill>
          <a:blip r:embed="rId2"/>
          <a:srcRect/>
          <a:stretch>
            <a:fillRect/>
          </a:stretch>
        </p:blipFill>
        <p:spPr>
          <a:xfrm>
            <a:off x="873125" y="1433513"/>
            <a:ext cx="6953250" cy="3400425"/>
          </a:xfrm>
          <a:noFill/>
        </p:spPr>
      </p:pic>
      <p:sp>
        <p:nvSpPr>
          <p:cNvPr id="68614" name="矩形 6"/>
          <p:cNvSpPr>
            <a:spLocks noChangeArrowheads="1"/>
          </p:cNvSpPr>
          <p:nvPr/>
        </p:nvSpPr>
        <p:spPr bwMode="auto">
          <a:xfrm>
            <a:off x="1627188" y="5045075"/>
            <a:ext cx="5240337" cy="460375"/>
          </a:xfrm>
          <a:prstGeom prst="rect">
            <a:avLst/>
          </a:prstGeom>
          <a:noFill/>
          <a:ln w="9525">
            <a:noFill/>
            <a:miter lim="800000"/>
            <a:headEnd/>
            <a:tailEnd/>
          </a:ln>
        </p:spPr>
        <p:txBody>
          <a:bodyPr>
            <a:spAutoFit/>
          </a:bodyPr>
          <a:lstStyle/>
          <a:p>
            <a:pPr algn="ctr"/>
            <a:r>
              <a:rPr lang="en-US" altLang="zh-CN">
                <a:latin typeface="Arial" charset="0"/>
                <a:ea typeface="宋体" pitchFamily="2" charset="-122"/>
                <a:cs typeface="Arial" charset="0"/>
              </a:rPr>
              <a:t>The NSFNET backbone in 1988.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0659" name="Slide Number Placeholder 6"/>
          <p:cNvSpPr>
            <a:spLocks noGrp="1"/>
          </p:cNvSpPr>
          <p:nvPr>
            <p:ph type="sldNum" sz="quarter" idx="12"/>
          </p:nvPr>
        </p:nvSpPr>
        <p:spPr>
          <a:noFill/>
        </p:spPr>
        <p:txBody>
          <a:bodyPr/>
          <a:lstStyle/>
          <a:p>
            <a:r>
              <a:rPr lang="en-US" altLang="zh-CN"/>
              <a:t>1-</a:t>
            </a:r>
            <a:fld id="{13347A61-4434-401F-9BE4-267A7787CAB3}" type="slidenum">
              <a:rPr lang="en-US" altLang="zh-CN" smtClean="0"/>
              <a:pPr/>
              <a:t>49</a:t>
            </a:fld>
            <a:endParaRPr lang="en-US" altLang="zh-CN"/>
          </a:p>
        </p:txBody>
      </p:sp>
      <p:sp>
        <p:nvSpPr>
          <p:cNvPr id="70660" name="Rectangle 2"/>
          <p:cNvSpPr>
            <a:spLocks noGrp="1" noChangeArrowheads="1"/>
          </p:cNvSpPr>
          <p:nvPr>
            <p:ph type="title"/>
          </p:nvPr>
        </p:nvSpPr>
        <p:spPr>
          <a:xfrm>
            <a:off x="533400" y="228600"/>
            <a:ext cx="8096250" cy="1143000"/>
          </a:xfrm>
        </p:spPr>
        <p:txBody>
          <a:bodyPr/>
          <a:lstStyle/>
          <a:p>
            <a:r>
              <a:rPr lang="en-US" altLang="zh-CN" sz="3200">
                <a:latin typeface="Arial Unicode MS" pitchFamily="34" charset="-122"/>
                <a:ea typeface="Arial Unicode MS" pitchFamily="34" charset="-122"/>
                <a:cs typeface="Arial Unicode MS" pitchFamily="34" charset="-122"/>
              </a:rPr>
              <a:t>Internet structure: network of networks</a:t>
            </a:r>
            <a:endParaRPr lang="en-US" altLang="zh-CN">
              <a:latin typeface="Arial Unicode MS" pitchFamily="34" charset="-122"/>
              <a:ea typeface="Arial Unicode MS" pitchFamily="34" charset="-122"/>
              <a:cs typeface="Arial Unicode MS" pitchFamily="34" charset="-122"/>
            </a:endParaRPr>
          </a:p>
        </p:txBody>
      </p:sp>
      <p:sp>
        <p:nvSpPr>
          <p:cNvPr id="70661" name="Rectangle 3"/>
          <p:cNvSpPr>
            <a:spLocks noGrp="1" noChangeArrowheads="1"/>
          </p:cNvSpPr>
          <p:nvPr>
            <p:ph type="body" sz="half" idx="1"/>
          </p:nvPr>
        </p:nvSpPr>
        <p:spPr>
          <a:xfrm>
            <a:off x="352425" y="1428750"/>
            <a:ext cx="8440738" cy="4648200"/>
          </a:xfrm>
        </p:spPr>
        <p:txBody>
          <a:bodyPr/>
          <a:lstStyle/>
          <a:p>
            <a:r>
              <a:rPr lang="en-US" altLang="zh-CN" sz="2400">
                <a:ea typeface="宋体" pitchFamily="2" charset="-122"/>
              </a:rPr>
              <a:t>roughly hierarchical</a:t>
            </a:r>
          </a:p>
          <a:p>
            <a:r>
              <a:rPr lang="en-US" altLang="zh-CN" sz="2400">
                <a:solidFill>
                  <a:srgbClr val="FF0000"/>
                </a:solidFill>
                <a:ea typeface="宋体" pitchFamily="2" charset="-122"/>
              </a:rPr>
              <a:t>at center: “tier-1” ISPs </a:t>
            </a:r>
            <a:r>
              <a:rPr lang="en-US" altLang="zh-CN" sz="2400">
                <a:ea typeface="宋体" pitchFamily="2" charset="-122"/>
              </a:rPr>
              <a:t>(e.g., MCI, Sprint, AT&amp;T, Cable and Wireless), national/international coverage</a:t>
            </a:r>
          </a:p>
          <a:p>
            <a:pPr lvl="1"/>
            <a:r>
              <a:rPr lang="en-US" altLang="zh-CN">
                <a:ea typeface="宋体" pitchFamily="2" charset="-122"/>
              </a:rPr>
              <a:t>treat each other as equals</a:t>
            </a:r>
          </a:p>
        </p:txBody>
      </p:sp>
      <p:sp>
        <p:nvSpPr>
          <p:cNvPr id="70662" name="Oval 33"/>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0663" name="Oval 34"/>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0664" name="Oval 35"/>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grpSp>
        <p:nvGrpSpPr>
          <p:cNvPr id="2" name="Group 53"/>
          <p:cNvGrpSpPr>
            <a:grpSpLocks/>
          </p:cNvGrpSpPr>
          <p:nvPr/>
        </p:nvGrpSpPr>
        <p:grpSpPr bwMode="auto">
          <a:xfrm>
            <a:off x="720725" y="3781425"/>
            <a:ext cx="4533900" cy="1543050"/>
            <a:chOff x="454" y="2122"/>
            <a:chExt cx="2856" cy="972"/>
          </a:xfrm>
        </p:grpSpPr>
        <p:sp>
          <p:nvSpPr>
            <p:cNvPr id="70675" name="Oval 23"/>
            <p:cNvSpPr>
              <a:spLocks noChangeArrowheads="1"/>
            </p:cNvSpPr>
            <p:nvPr/>
          </p:nvSpPr>
          <p:spPr bwMode="auto">
            <a:xfrm>
              <a:off x="3226" y="279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0676" name="Oval 36"/>
            <p:cNvSpPr>
              <a:spLocks noChangeArrowheads="1"/>
            </p:cNvSpPr>
            <p:nvPr/>
          </p:nvSpPr>
          <p:spPr bwMode="auto">
            <a:xfrm>
              <a:off x="2942" y="250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0677" name="Oval 37"/>
            <p:cNvSpPr>
              <a:spLocks noChangeArrowheads="1"/>
            </p:cNvSpPr>
            <p:nvPr/>
          </p:nvSpPr>
          <p:spPr bwMode="auto">
            <a:xfrm>
              <a:off x="2650" y="2516"/>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0678" name="Oval 38"/>
            <p:cNvSpPr>
              <a:spLocks noChangeArrowheads="1"/>
            </p:cNvSpPr>
            <p:nvPr/>
          </p:nvSpPr>
          <p:spPr bwMode="auto">
            <a:xfrm>
              <a:off x="2354" y="2804"/>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0679" name="Oval 39"/>
            <p:cNvSpPr>
              <a:spLocks noChangeArrowheads="1"/>
            </p:cNvSpPr>
            <p:nvPr/>
          </p:nvSpPr>
          <p:spPr bwMode="auto">
            <a:xfrm>
              <a:off x="2666" y="3004"/>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0680" name="Oval 40"/>
            <p:cNvSpPr>
              <a:spLocks noChangeArrowheads="1"/>
            </p:cNvSpPr>
            <p:nvPr/>
          </p:nvSpPr>
          <p:spPr bwMode="auto">
            <a:xfrm>
              <a:off x="2990" y="299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0681" name="Line 41"/>
            <p:cNvSpPr>
              <a:spLocks noChangeShapeType="1"/>
            </p:cNvSpPr>
            <p:nvPr/>
          </p:nvSpPr>
          <p:spPr bwMode="auto">
            <a:xfrm flipV="1">
              <a:off x="2752" y="3040"/>
              <a:ext cx="240" cy="4"/>
            </a:xfrm>
            <a:prstGeom prst="line">
              <a:avLst/>
            </a:prstGeom>
            <a:noFill/>
            <a:ln w="19050">
              <a:solidFill>
                <a:schemeClr val="tx1"/>
              </a:solidFill>
              <a:round/>
              <a:headEnd/>
              <a:tailEnd/>
            </a:ln>
          </p:spPr>
          <p:txBody>
            <a:bodyPr/>
            <a:lstStyle/>
            <a:p>
              <a:endParaRPr lang="zh-CN" altLang="en-US"/>
            </a:p>
          </p:txBody>
        </p:sp>
        <p:sp>
          <p:nvSpPr>
            <p:cNvPr id="70682" name="Line 42"/>
            <p:cNvSpPr>
              <a:spLocks noChangeShapeType="1"/>
            </p:cNvSpPr>
            <p:nvPr/>
          </p:nvSpPr>
          <p:spPr bwMode="auto">
            <a:xfrm>
              <a:off x="3010" y="2572"/>
              <a:ext cx="232" cy="232"/>
            </a:xfrm>
            <a:prstGeom prst="line">
              <a:avLst/>
            </a:prstGeom>
            <a:noFill/>
            <a:ln w="19050">
              <a:solidFill>
                <a:schemeClr val="tx1"/>
              </a:solidFill>
              <a:round/>
              <a:headEnd/>
              <a:tailEnd/>
            </a:ln>
          </p:spPr>
          <p:txBody>
            <a:bodyPr/>
            <a:lstStyle/>
            <a:p>
              <a:endParaRPr lang="zh-CN" altLang="en-US"/>
            </a:p>
          </p:txBody>
        </p:sp>
        <p:sp>
          <p:nvSpPr>
            <p:cNvPr id="70683" name="Line 43"/>
            <p:cNvSpPr>
              <a:spLocks noChangeShapeType="1"/>
            </p:cNvSpPr>
            <p:nvPr/>
          </p:nvSpPr>
          <p:spPr bwMode="auto">
            <a:xfrm flipV="1">
              <a:off x="2416" y="2592"/>
              <a:ext cx="248" cy="224"/>
            </a:xfrm>
            <a:prstGeom prst="line">
              <a:avLst/>
            </a:prstGeom>
            <a:noFill/>
            <a:ln w="19050">
              <a:solidFill>
                <a:schemeClr val="tx1"/>
              </a:solidFill>
              <a:round/>
              <a:headEnd/>
              <a:tailEnd/>
            </a:ln>
          </p:spPr>
          <p:txBody>
            <a:bodyPr/>
            <a:lstStyle/>
            <a:p>
              <a:endParaRPr lang="zh-CN" altLang="en-US"/>
            </a:p>
          </p:txBody>
        </p:sp>
        <p:sp>
          <p:nvSpPr>
            <p:cNvPr id="70684" name="Text Box 47"/>
            <p:cNvSpPr txBox="1">
              <a:spLocks noChangeArrowheads="1"/>
            </p:cNvSpPr>
            <p:nvPr/>
          </p:nvSpPr>
          <p:spPr bwMode="auto">
            <a:xfrm>
              <a:off x="454" y="2122"/>
              <a:ext cx="987" cy="923"/>
            </a:xfrm>
            <a:prstGeom prst="rect">
              <a:avLst/>
            </a:prstGeom>
            <a:noFill/>
            <a:ln w="9525">
              <a:noFill/>
              <a:miter lim="800000"/>
              <a:headEnd/>
              <a:tailEnd/>
            </a:ln>
          </p:spPr>
          <p:txBody>
            <a:bodyPr>
              <a:spAutoFit/>
            </a:bodyPr>
            <a:lstStyle/>
            <a:p>
              <a:r>
                <a:rPr lang="en-US" altLang="zh-CN" sz="1800">
                  <a:latin typeface="Comic Sans MS" pitchFamily="66" charset="0"/>
                  <a:ea typeface="宋体" pitchFamily="2" charset="-122"/>
                </a:rPr>
                <a:t>Tier-1 providers interconnect (peer) privately</a:t>
              </a:r>
            </a:p>
          </p:txBody>
        </p:sp>
        <p:sp>
          <p:nvSpPr>
            <p:cNvPr id="70685" name="Line 48"/>
            <p:cNvSpPr>
              <a:spLocks noChangeShapeType="1"/>
            </p:cNvSpPr>
            <p:nvPr/>
          </p:nvSpPr>
          <p:spPr bwMode="auto">
            <a:xfrm>
              <a:off x="992" y="2224"/>
              <a:ext cx="1472" cy="432"/>
            </a:xfrm>
            <a:prstGeom prst="line">
              <a:avLst/>
            </a:prstGeom>
            <a:noFill/>
            <a:ln w="9525">
              <a:solidFill>
                <a:schemeClr val="tx1"/>
              </a:solidFill>
              <a:round/>
              <a:headEnd/>
              <a:tailEnd type="triangle" w="med" len="med"/>
            </a:ln>
          </p:spPr>
          <p:txBody>
            <a:bodyPr/>
            <a:lstStyle/>
            <a:p>
              <a:endParaRPr lang="zh-CN" altLang="en-US"/>
            </a:p>
          </p:txBody>
        </p:sp>
      </p:grpSp>
      <p:grpSp>
        <p:nvGrpSpPr>
          <p:cNvPr id="3" name="Group 56"/>
          <p:cNvGrpSpPr>
            <a:grpSpLocks/>
          </p:cNvGrpSpPr>
          <p:nvPr/>
        </p:nvGrpSpPr>
        <p:grpSpPr bwMode="auto">
          <a:xfrm>
            <a:off x="3876675" y="3286125"/>
            <a:ext cx="5267325" cy="1616075"/>
            <a:chOff x="2442" y="1810"/>
            <a:chExt cx="3318" cy="1018"/>
          </a:xfrm>
        </p:grpSpPr>
        <p:grpSp>
          <p:nvGrpSpPr>
            <p:cNvPr id="70667" name="Group 44"/>
            <p:cNvGrpSpPr>
              <a:grpSpLocks/>
            </p:cNvGrpSpPr>
            <p:nvPr/>
          </p:nvGrpSpPr>
          <p:grpSpPr bwMode="auto">
            <a:xfrm>
              <a:off x="3572" y="2372"/>
              <a:ext cx="453" cy="250"/>
              <a:chOff x="3740" y="1244"/>
              <a:chExt cx="453" cy="250"/>
            </a:xfrm>
          </p:grpSpPr>
          <p:sp>
            <p:nvSpPr>
              <p:cNvPr id="70673" name="Rectangle 10"/>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0674" name="Text Box 11"/>
              <p:cNvSpPr txBox="1">
                <a:spLocks noChangeArrowheads="1"/>
              </p:cNvSpPr>
              <p:nvPr/>
            </p:nvSpPr>
            <p:spPr bwMode="auto">
              <a:xfrm>
                <a:off x="3740" y="1244"/>
                <a:ext cx="444" cy="250"/>
              </a:xfrm>
              <a:prstGeom prst="rect">
                <a:avLst/>
              </a:prstGeom>
              <a:noFill/>
              <a:ln w="9525">
                <a:noFill/>
                <a:miter lim="800000"/>
                <a:headEnd/>
                <a:tailEnd/>
              </a:ln>
            </p:spPr>
            <p:txBody>
              <a:bodyPr wrap="none">
                <a:spAutoFit/>
              </a:bodyPr>
              <a:lstStyle/>
              <a:p>
                <a:r>
                  <a:rPr lang="en-US" altLang="zh-CN" sz="2000">
                    <a:solidFill>
                      <a:schemeClr val="bg1"/>
                    </a:solidFill>
                    <a:latin typeface="Comic Sans MS" pitchFamily="66" charset="0"/>
                    <a:ea typeface="宋体" pitchFamily="2" charset="-122"/>
                  </a:rPr>
                  <a:t>NAP</a:t>
                </a:r>
                <a:endParaRPr lang="en-US" altLang="zh-CN" sz="2000">
                  <a:ea typeface="宋体" pitchFamily="2" charset="-122"/>
                </a:endParaRPr>
              </a:p>
            </p:txBody>
          </p:sp>
        </p:grpSp>
        <p:sp>
          <p:nvSpPr>
            <p:cNvPr id="70668" name="Line 50"/>
            <p:cNvSpPr>
              <a:spLocks noChangeShapeType="1"/>
            </p:cNvSpPr>
            <p:nvPr/>
          </p:nvSpPr>
          <p:spPr bwMode="auto">
            <a:xfrm flipH="1">
              <a:off x="3290" y="2540"/>
              <a:ext cx="316" cy="268"/>
            </a:xfrm>
            <a:prstGeom prst="line">
              <a:avLst/>
            </a:prstGeom>
            <a:noFill/>
            <a:ln w="19050">
              <a:solidFill>
                <a:schemeClr val="tx1"/>
              </a:solidFill>
              <a:round/>
              <a:headEnd/>
              <a:tailEnd/>
            </a:ln>
          </p:spPr>
          <p:txBody>
            <a:bodyPr/>
            <a:lstStyle/>
            <a:p>
              <a:endParaRPr lang="zh-CN" altLang="en-US"/>
            </a:p>
          </p:txBody>
        </p:sp>
        <p:sp>
          <p:nvSpPr>
            <p:cNvPr id="70669" name="Line 51"/>
            <p:cNvSpPr>
              <a:spLocks noChangeShapeType="1"/>
            </p:cNvSpPr>
            <p:nvPr/>
          </p:nvSpPr>
          <p:spPr bwMode="auto">
            <a:xfrm flipH="1">
              <a:off x="3018" y="2488"/>
              <a:ext cx="568" cy="72"/>
            </a:xfrm>
            <a:prstGeom prst="line">
              <a:avLst/>
            </a:prstGeom>
            <a:noFill/>
            <a:ln w="19050">
              <a:solidFill>
                <a:schemeClr val="tx1"/>
              </a:solidFill>
              <a:round/>
              <a:headEnd/>
              <a:tailEnd/>
            </a:ln>
          </p:spPr>
          <p:txBody>
            <a:bodyPr/>
            <a:lstStyle/>
            <a:p>
              <a:endParaRPr lang="zh-CN" altLang="en-US"/>
            </a:p>
          </p:txBody>
        </p:sp>
        <p:sp>
          <p:nvSpPr>
            <p:cNvPr id="70670" name="Line 52"/>
            <p:cNvSpPr>
              <a:spLocks noChangeShapeType="1"/>
            </p:cNvSpPr>
            <p:nvPr/>
          </p:nvSpPr>
          <p:spPr bwMode="auto">
            <a:xfrm flipH="1">
              <a:off x="2442" y="2524"/>
              <a:ext cx="1144" cy="304"/>
            </a:xfrm>
            <a:prstGeom prst="line">
              <a:avLst/>
            </a:prstGeom>
            <a:noFill/>
            <a:ln w="19050">
              <a:solidFill>
                <a:schemeClr val="tx1"/>
              </a:solidFill>
              <a:round/>
              <a:headEnd/>
              <a:tailEnd/>
            </a:ln>
          </p:spPr>
          <p:txBody>
            <a:bodyPr/>
            <a:lstStyle/>
            <a:p>
              <a:endParaRPr lang="zh-CN" altLang="en-US"/>
            </a:p>
          </p:txBody>
        </p:sp>
        <p:sp>
          <p:nvSpPr>
            <p:cNvPr id="70671" name="Text Box 54"/>
            <p:cNvSpPr txBox="1">
              <a:spLocks noChangeArrowheads="1"/>
            </p:cNvSpPr>
            <p:nvPr/>
          </p:nvSpPr>
          <p:spPr bwMode="auto">
            <a:xfrm>
              <a:off x="4371" y="1810"/>
              <a:ext cx="1389" cy="923"/>
            </a:xfrm>
            <a:prstGeom prst="rect">
              <a:avLst/>
            </a:prstGeom>
            <a:noFill/>
            <a:ln w="9525">
              <a:noFill/>
              <a:miter lim="800000"/>
              <a:headEnd/>
              <a:tailEnd/>
            </a:ln>
          </p:spPr>
          <p:txBody>
            <a:bodyPr>
              <a:spAutoFit/>
            </a:bodyPr>
            <a:lstStyle/>
            <a:p>
              <a:r>
                <a:rPr lang="en-US" altLang="zh-CN" sz="1800">
                  <a:latin typeface="Comic Sans MS" pitchFamily="66" charset="0"/>
                  <a:ea typeface="宋体" pitchFamily="2" charset="-122"/>
                </a:rPr>
                <a:t>Tier-1 providers also interconnect at public network access points (NAPs)</a:t>
              </a:r>
            </a:p>
          </p:txBody>
        </p:sp>
        <p:sp>
          <p:nvSpPr>
            <p:cNvPr id="70672" name="Line 55"/>
            <p:cNvSpPr>
              <a:spLocks noChangeShapeType="1"/>
            </p:cNvSpPr>
            <p:nvPr/>
          </p:nvSpPr>
          <p:spPr bwMode="auto">
            <a:xfrm flipH="1">
              <a:off x="4008" y="1952"/>
              <a:ext cx="400" cy="344"/>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4819" name="Slide Number Placeholder 6"/>
          <p:cNvSpPr>
            <a:spLocks noGrp="1"/>
          </p:cNvSpPr>
          <p:nvPr>
            <p:ph type="sldNum" sz="quarter" idx="12"/>
          </p:nvPr>
        </p:nvSpPr>
        <p:spPr>
          <a:noFill/>
        </p:spPr>
        <p:txBody>
          <a:bodyPr/>
          <a:lstStyle/>
          <a:p>
            <a:r>
              <a:rPr lang="en-US" altLang="zh-CN"/>
              <a:t>1-</a:t>
            </a:r>
            <a:fld id="{9BBD08D8-424B-4951-95FC-42FE7989E739}" type="slidenum">
              <a:rPr lang="en-US" altLang="zh-CN" smtClean="0"/>
              <a:pPr/>
              <a:t>5</a:t>
            </a:fld>
            <a:endParaRPr lang="en-US" altLang="zh-CN"/>
          </a:p>
        </p:txBody>
      </p:sp>
      <p:sp>
        <p:nvSpPr>
          <p:cNvPr id="34820" name="Rectangle 2"/>
          <p:cNvSpPr>
            <a:spLocks noGrp="1" noChangeArrowheads="1"/>
          </p:cNvSpPr>
          <p:nvPr>
            <p:ph type="title"/>
          </p:nvPr>
        </p:nvSpPr>
        <p:spPr>
          <a:xfrm>
            <a:off x="457200" y="241300"/>
            <a:ext cx="7772400" cy="1143000"/>
          </a:xfrm>
        </p:spPr>
        <p:txBody>
          <a:bodyPr/>
          <a:lstStyle/>
          <a:p>
            <a:r>
              <a:rPr lang="en-US" altLang="zh-CN">
                <a:latin typeface="Arial Unicode MS" pitchFamily="34" charset="-122"/>
                <a:ea typeface="Arial Unicode MS" pitchFamily="34" charset="-122"/>
                <a:cs typeface="Arial Unicode MS" pitchFamily="34" charset="-122"/>
              </a:rPr>
              <a:t>Chapter 1: Introduction</a:t>
            </a:r>
          </a:p>
        </p:txBody>
      </p:sp>
      <p:sp>
        <p:nvSpPr>
          <p:cNvPr id="34821" name="Rectangle 3"/>
          <p:cNvSpPr>
            <a:spLocks noGrp="1" noChangeArrowheads="1"/>
          </p:cNvSpPr>
          <p:nvPr>
            <p:ph type="body" sz="half" idx="1"/>
          </p:nvPr>
        </p:nvSpPr>
        <p:spPr>
          <a:xfrm>
            <a:off x="533400" y="1371600"/>
            <a:ext cx="3581400" cy="4648200"/>
          </a:xfrm>
        </p:spPr>
        <p:txBody>
          <a:bodyPr/>
          <a:lstStyle/>
          <a:p>
            <a:pPr>
              <a:buFont typeface="Wingdings" pitchFamily="2" charset="2"/>
              <a:buNone/>
            </a:pPr>
            <a:r>
              <a:rPr lang="en-US" altLang="zh-CN" u="sng">
                <a:solidFill>
                  <a:srgbClr val="FF0000"/>
                </a:solidFill>
                <a:ea typeface="宋体" pitchFamily="2" charset="-122"/>
              </a:rPr>
              <a:t>Our goal:</a:t>
            </a:r>
            <a:r>
              <a:rPr lang="en-US" altLang="zh-CN">
                <a:ea typeface="宋体" pitchFamily="2" charset="-122"/>
              </a:rPr>
              <a:t> </a:t>
            </a:r>
          </a:p>
          <a:p>
            <a:r>
              <a:rPr lang="en-US" altLang="zh-CN" sz="2400">
                <a:ea typeface="宋体" pitchFamily="2" charset="-122"/>
              </a:rPr>
              <a:t>get “feel” and terminology</a:t>
            </a:r>
          </a:p>
          <a:p>
            <a:r>
              <a:rPr lang="en-US" altLang="zh-CN" sz="2400">
                <a:ea typeface="宋体" pitchFamily="2" charset="-122"/>
              </a:rPr>
              <a:t>more depth, detail </a:t>
            </a:r>
            <a:r>
              <a:rPr lang="en-US" altLang="zh-CN" sz="2400" i="1">
                <a:ea typeface="宋体" pitchFamily="2" charset="-122"/>
              </a:rPr>
              <a:t>later</a:t>
            </a:r>
            <a:r>
              <a:rPr lang="en-US" altLang="zh-CN" sz="2400">
                <a:ea typeface="宋体" pitchFamily="2" charset="-122"/>
              </a:rPr>
              <a:t> in course</a:t>
            </a:r>
          </a:p>
          <a:p>
            <a:r>
              <a:rPr lang="en-US" altLang="zh-CN" sz="2400">
                <a:ea typeface="宋体" pitchFamily="2" charset="-122"/>
              </a:rPr>
              <a:t>approach:</a:t>
            </a:r>
          </a:p>
          <a:p>
            <a:pPr lvl="1"/>
            <a:r>
              <a:rPr lang="en-US" altLang="zh-CN">
                <a:ea typeface="宋体" pitchFamily="2" charset="-122"/>
              </a:rPr>
              <a:t>use Internet as example</a:t>
            </a:r>
          </a:p>
          <a:p>
            <a:pPr lvl="1"/>
            <a:endParaRPr lang="zh-CN" altLang="en-US" sz="2000">
              <a:ea typeface="宋体" pitchFamily="2" charset="-122"/>
            </a:endParaRPr>
          </a:p>
        </p:txBody>
      </p:sp>
      <p:sp>
        <p:nvSpPr>
          <p:cNvPr id="34822" name="Rectangle 4"/>
          <p:cNvSpPr>
            <a:spLocks noGrp="1" noChangeArrowheads="1"/>
          </p:cNvSpPr>
          <p:nvPr>
            <p:ph type="body" sz="half" idx="2"/>
          </p:nvPr>
        </p:nvSpPr>
        <p:spPr>
          <a:xfrm>
            <a:off x="4114800" y="1371600"/>
            <a:ext cx="5029200" cy="4648200"/>
          </a:xfrm>
        </p:spPr>
        <p:txBody>
          <a:bodyPr/>
          <a:lstStyle/>
          <a:p>
            <a:pPr>
              <a:buFont typeface="Wingdings" pitchFamily="2" charset="2"/>
              <a:buNone/>
            </a:pPr>
            <a:r>
              <a:rPr lang="en-US" altLang="zh-CN" u="sng">
                <a:solidFill>
                  <a:srgbClr val="FF0000"/>
                </a:solidFill>
                <a:ea typeface="宋体" pitchFamily="2" charset="-122"/>
              </a:rPr>
              <a:t>Overview:</a:t>
            </a:r>
            <a:endParaRPr lang="en-US" altLang="zh-CN">
              <a:ea typeface="宋体" pitchFamily="2" charset="-122"/>
            </a:endParaRPr>
          </a:p>
          <a:p>
            <a:r>
              <a:rPr lang="en-US" altLang="zh-CN" sz="2400">
                <a:ea typeface="宋体" pitchFamily="2" charset="-122"/>
              </a:rPr>
              <a:t>what’s the computer network</a:t>
            </a:r>
          </a:p>
          <a:p>
            <a:r>
              <a:rPr lang="en-US" altLang="zh-CN" sz="2400">
                <a:ea typeface="宋体" pitchFamily="2" charset="-122"/>
              </a:rPr>
              <a:t>what’s a protocol?</a:t>
            </a:r>
          </a:p>
          <a:p>
            <a:r>
              <a:rPr lang="en-US" altLang="zh-CN" sz="2400">
                <a:ea typeface="宋体" pitchFamily="2" charset="-122"/>
              </a:rPr>
              <a:t>network edge</a:t>
            </a:r>
          </a:p>
          <a:p>
            <a:r>
              <a:rPr lang="en-US" altLang="zh-CN" sz="2400">
                <a:ea typeface="宋体" pitchFamily="2" charset="-122"/>
              </a:rPr>
              <a:t>network core</a:t>
            </a:r>
          </a:p>
          <a:p>
            <a:r>
              <a:rPr lang="en-US" altLang="zh-CN" sz="2400">
                <a:ea typeface="宋体" pitchFamily="2" charset="-122"/>
              </a:rPr>
              <a:t>Internet/ISP structure</a:t>
            </a:r>
          </a:p>
          <a:p>
            <a:r>
              <a:rPr lang="en-US" altLang="zh-CN" sz="2400">
                <a:ea typeface="宋体" pitchFamily="2" charset="-122"/>
              </a:rPr>
              <a:t>performance: loss, delay</a:t>
            </a:r>
          </a:p>
          <a:p>
            <a:pPr>
              <a:buFont typeface="Wingdings" pitchFamily="2" charset="2"/>
              <a:buNone/>
            </a:pPr>
            <a:endParaRPr lang="en-US" altLang="zh-CN" sz="2400">
              <a:ea typeface="宋体" pitchFamily="2" charset="-122"/>
            </a:endParaRPr>
          </a:p>
          <a:p>
            <a:endParaRPr lang="en-US" altLang="zh-CN" sz="2400">
              <a:ea typeface="宋体" pitchFamily="2" charset="-122"/>
            </a:endParaRPr>
          </a:p>
          <a:p>
            <a:pPr>
              <a:buFont typeface="Wingdings" pitchFamily="2" charset="2"/>
              <a:buNone/>
            </a:pPr>
            <a:endParaRPr lang="zh-CN" altLang="en-US" sz="240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1683" name="Slide Number Placeholder 4"/>
          <p:cNvSpPr>
            <a:spLocks noGrp="1"/>
          </p:cNvSpPr>
          <p:nvPr>
            <p:ph type="sldNum" sz="quarter" idx="12"/>
          </p:nvPr>
        </p:nvSpPr>
        <p:spPr>
          <a:noFill/>
        </p:spPr>
        <p:txBody>
          <a:bodyPr/>
          <a:lstStyle/>
          <a:p>
            <a:r>
              <a:rPr lang="en-US" altLang="zh-CN"/>
              <a:t>1-</a:t>
            </a:r>
            <a:fld id="{89E09656-274F-4CCC-8745-6AEAAFDCC235}" type="slidenum">
              <a:rPr lang="en-US" altLang="zh-CN" smtClean="0"/>
              <a:pPr/>
              <a:t>50</a:t>
            </a:fld>
            <a:endParaRPr lang="en-US" altLang="zh-CN"/>
          </a:p>
        </p:txBody>
      </p:sp>
      <p:sp>
        <p:nvSpPr>
          <p:cNvPr id="71684"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Tier-1 ISP: e.g., Sprint</a:t>
            </a:r>
          </a:p>
        </p:txBody>
      </p:sp>
      <p:sp>
        <p:nvSpPr>
          <p:cNvPr id="71685" name="Text Box 3"/>
          <p:cNvSpPr txBox="1">
            <a:spLocks noChangeArrowheads="1"/>
          </p:cNvSpPr>
          <p:nvPr/>
        </p:nvSpPr>
        <p:spPr bwMode="auto">
          <a:xfrm>
            <a:off x="695325" y="1435100"/>
            <a:ext cx="4276725" cy="457200"/>
          </a:xfrm>
          <a:prstGeom prst="rect">
            <a:avLst/>
          </a:prstGeom>
          <a:noFill/>
          <a:ln w="9525">
            <a:noFill/>
            <a:miter lim="800000"/>
            <a:headEnd/>
            <a:tailEnd/>
          </a:ln>
        </p:spPr>
        <p:txBody>
          <a:bodyPr wrap="none">
            <a:spAutoFit/>
          </a:bodyPr>
          <a:lstStyle/>
          <a:p>
            <a:r>
              <a:rPr lang="en-US" altLang="zh-CN">
                <a:latin typeface="Comic Sans MS" pitchFamily="66" charset="0"/>
                <a:ea typeface="宋体" pitchFamily="2" charset="-122"/>
              </a:rPr>
              <a:t>Sprint US backbone network</a:t>
            </a:r>
            <a:endParaRPr lang="en-US" altLang="zh-CN">
              <a:ea typeface="宋体" pitchFamily="2" charset="-122"/>
            </a:endParaRPr>
          </a:p>
        </p:txBody>
      </p:sp>
      <p:grpSp>
        <p:nvGrpSpPr>
          <p:cNvPr id="71686" name="Group 6"/>
          <p:cNvGrpSpPr>
            <a:grpSpLocks/>
          </p:cNvGrpSpPr>
          <p:nvPr/>
        </p:nvGrpSpPr>
        <p:grpSpPr bwMode="auto">
          <a:xfrm>
            <a:off x="609600" y="2474913"/>
            <a:ext cx="7842250" cy="4216400"/>
            <a:chOff x="0" y="1030"/>
            <a:chExt cx="5760" cy="3290"/>
          </a:xfrm>
        </p:grpSpPr>
        <p:pic>
          <p:nvPicPr>
            <p:cNvPr id="71805" name="Picture 7" descr="Us09lt"/>
            <p:cNvPicPr>
              <a:picLocks noChangeAspect="1" noChangeArrowheads="1"/>
            </p:cNvPicPr>
            <p:nvPr/>
          </p:nvPicPr>
          <p:blipFill>
            <a:blip r:embed="rId3"/>
            <a:srcRect/>
            <a:stretch>
              <a:fillRect/>
            </a:stretch>
          </p:blipFill>
          <p:spPr bwMode="auto">
            <a:xfrm>
              <a:off x="0" y="1036"/>
              <a:ext cx="5760" cy="3284"/>
            </a:xfrm>
            <a:prstGeom prst="rect">
              <a:avLst/>
            </a:prstGeom>
            <a:noFill/>
            <a:ln w="9525">
              <a:noFill/>
              <a:miter lim="800000"/>
              <a:headEnd/>
              <a:tailEnd/>
            </a:ln>
          </p:spPr>
        </p:pic>
        <p:pic>
          <p:nvPicPr>
            <p:cNvPr id="71806" name="Picture 8"/>
            <p:cNvPicPr>
              <a:picLocks noChangeAspect="1" noChangeArrowheads="1"/>
            </p:cNvPicPr>
            <p:nvPr/>
          </p:nvPicPr>
          <p:blipFill>
            <a:blip r:embed="rId4"/>
            <a:srcRect r="52026" b="43443"/>
            <a:stretch>
              <a:fillRect/>
            </a:stretch>
          </p:blipFill>
          <p:spPr bwMode="auto">
            <a:xfrm>
              <a:off x="128" y="3936"/>
              <a:ext cx="1213" cy="312"/>
            </a:xfrm>
            <a:prstGeom prst="rect">
              <a:avLst/>
            </a:prstGeom>
            <a:noFill/>
            <a:ln w="9525">
              <a:noFill/>
              <a:miter lim="800000"/>
              <a:headEnd/>
              <a:tailEnd/>
            </a:ln>
          </p:spPr>
        </p:pic>
        <p:grpSp>
          <p:nvGrpSpPr>
            <p:cNvPr id="71807" name="Group 9"/>
            <p:cNvGrpSpPr>
              <a:grpSpLocks/>
            </p:cNvGrpSpPr>
            <p:nvPr/>
          </p:nvGrpSpPr>
          <p:grpSpPr bwMode="auto">
            <a:xfrm>
              <a:off x="236" y="1030"/>
              <a:ext cx="4756" cy="2999"/>
              <a:chOff x="236" y="1030"/>
              <a:chExt cx="4756" cy="2999"/>
            </a:xfrm>
          </p:grpSpPr>
          <p:sp>
            <p:nvSpPr>
              <p:cNvPr id="71843" name="Arc 10"/>
              <p:cNvSpPr>
                <a:spLocks/>
              </p:cNvSpPr>
              <p:nvPr/>
            </p:nvSpPr>
            <p:spPr bwMode="auto">
              <a:xfrm rot="10800000" flipV="1">
                <a:off x="4141" y="2572"/>
                <a:ext cx="581" cy="666"/>
              </a:xfrm>
              <a:custGeom>
                <a:avLst/>
                <a:gdLst>
                  <a:gd name="T0" fmla="*/ 0 w 24885"/>
                  <a:gd name="T1" fmla="*/ 0 h 21600"/>
                  <a:gd name="T2" fmla="*/ 0 w 24885"/>
                  <a:gd name="T3" fmla="*/ 0 h 21600"/>
                  <a:gd name="T4" fmla="*/ 0 w 24885"/>
                  <a:gd name="T5" fmla="*/ 0 h 21600"/>
                  <a:gd name="T6" fmla="*/ 0 60000 65536"/>
                  <a:gd name="T7" fmla="*/ 0 60000 65536"/>
                  <a:gd name="T8" fmla="*/ 0 60000 65536"/>
                  <a:gd name="T9" fmla="*/ 0 w 24885"/>
                  <a:gd name="T10" fmla="*/ 0 h 21600"/>
                  <a:gd name="T11" fmla="*/ 24885 w 24885"/>
                  <a:gd name="T12" fmla="*/ 21600 h 21600"/>
                </a:gdLst>
                <a:ahLst/>
                <a:cxnLst>
                  <a:cxn ang="T6">
                    <a:pos x="T0" y="T1"/>
                  </a:cxn>
                  <a:cxn ang="T7">
                    <a:pos x="T2" y="T3"/>
                  </a:cxn>
                  <a:cxn ang="T8">
                    <a:pos x="T4" y="T5"/>
                  </a:cxn>
                </a:cxnLst>
                <a:rect l="T9" t="T10" r="T11" b="T12"/>
                <a:pathLst>
                  <a:path w="24885" h="21600" fill="none" extrusionOk="0">
                    <a:moveTo>
                      <a:pt x="0" y="251"/>
                    </a:moveTo>
                    <a:cubicBezTo>
                      <a:pt x="1087" y="83"/>
                      <a:pt x="2185" y="-1"/>
                      <a:pt x="3285" y="0"/>
                    </a:cubicBezTo>
                    <a:cubicBezTo>
                      <a:pt x="15214" y="0"/>
                      <a:pt x="24885" y="9670"/>
                      <a:pt x="24885" y="21600"/>
                    </a:cubicBezTo>
                  </a:path>
                  <a:path w="24885" h="21600" stroke="0" extrusionOk="0">
                    <a:moveTo>
                      <a:pt x="0" y="251"/>
                    </a:moveTo>
                    <a:cubicBezTo>
                      <a:pt x="1087" y="83"/>
                      <a:pt x="2185" y="-1"/>
                      <a:pt x="3285" y="0"/>
                    </a:cubicBezTo>
                    <a:cubicBezTo>
                      <a:pt x="15214" y="0"/>
                      <a:pt x="24885" y="9670"/>
                      <a:pt x="24885" y="21600"/>
                    </a:cubicBezTo>
                    <a:lnTo>
                      <a:pt x="3285" y="21600"/>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44" name="Arc 11"/>
              <p:cNvSpPr>
                <a:spLocks/>
              </p:cNvSpPr>
              <p:nvPr/>
            </p:nvSpPr>
            <p:spPr bwMode="auto">
              <a:xfrm rot="16200000" flipV="1">
                <a:off x="3339" y="2899"/>
                <a:ext cx="582" cy="1677"/>
              </a:xfrm>
              <a:custGeom>
                <a:avLst/>
                <a:gdLst>
                  <a:gd name="T0" fmla="*/ 0 w 21600"/>
                  <a:gd name="T1" fmla="*/ 0 h 20808"/>
                  <a:gd name="T2" fmla="*/ 0 w 21600"/>
                  <a:gd name="T3" fmla="*/ 0 h 20808"/>
                  <a:gd name="T4" fmla="*/ 0 w 21600"/>
                  <a:gd name="T5" fmla="*/ 0 h 20808"/>
                  <a:gd name="T6" fmla="*/ 0 60000 65536"/>
                  <a:gd name="T7" fmla="*/ 0 60000 65536"/>
                  <a:gd name="T8" fmla="*/ 0 60000 65536"/>
                  <a:gd name="T9" fmla="*/ 0 w 21600"/>
                  <a:gd name="T10" fmla="*/ 0 h 20808"/>
                  <a:gd name="T11" fmla="*/ 21600 w 21600"/>
                  <a:gd name="T12" fmla="*/ 20808 h 20808"/>
                </a:gdLst>
                <a:ahLst/>
                <a:cxnLst>
                  <a:cxn ang="T6">
                    <a:pos x="T0" y="T1"/>
                  </a:cxn>
                  <a:cxn ang="T7">
                    <a:pos x="T2" y="T3"/>
                  </a:cxn>
                  <a:cxn ang="T8">
                    <a:pos x="T4" y="T5"/>
                  </a:cxn>
                </a:cxnLst>
                <a:rect l="T9" t="T10" r="T11" b="T12"/>
                <a:pathLst>
                  <a:path w="21600" h="20808" fill="none" extrusionOk="0">
                    <a:moveTo>
                      <a:pt x="5796" y="0"/>
                    </a:moveTo>
                    <a:cubicBezTo>
                      <a:pt x="15137" y="2602"/>
                      <a:pt x="21600" y="11111"/>
                      <a:pt x="21600" y="20808"/>
                    </a:cubicBezTo>
                  </a:path>
                  <a:path w="21600" h="20808" stroke="0" extrusionOk="0">
                    <a:moveTo>
                      <a:pt x="5796" y="0"/>
                    </a:moveTo>
                    <a:cubicBezTo>
                      <a:pt x="15137" y="2602"/>
                      <a:pt x="21600" y="11111"/>
                      <a:pt x="21600" y="20808"/>
                    </a:cubicBezTo>
                    <a:lnTo>
                      <a:pt x="0" y="20808"/>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45" name="Freeform 12"/>
              <p:cNvSpPr>
                <a:spLocks/>
              </p:cNvSpPr>
              <p:nvPr/>
            </p:nvSpPr>
            <p:spPr bwMode="auto">
              <a:xfrm>
                <a:off x="2782" y="2327"/>
                <a:ext cx="2063" cy="1119"/>
              </a:xfrm>
              <a:custGeom>
                <a:avLst/>
                <a:gdLst>
                  <a:gd name="T0" fmla="*/ 0 w 2063"/>
                  <a:gd name="T1" fmla="*/ 1119 h 1119"/>
                  <a:gd name="T2" fmla="*/ 1281 w 2063"/>
                  <a:gd name="T3" fmla="*/ 364 h 1119"/>
                  <a:gd name="T4" fmla="*/ 1418 w 2063"/>
                  <a:gd name="T5" fmla="*/ 273 h 1119"/>
                  <a:gd name="T6" fmla="*/ 1590 w 2063"/>
                  <a:gd name="T7" fmla="*/ 191 h 1119"/>
                  <a:gd name="T8" fmla="*/ 1708 w 2063"/>
                  <a:gd name="T9" fmla="*/ 110 h 1119"/>
                  <a:gd name="T10" fmla="*/ 1827 w 2063"/>
                  <a:gd name="T11" fmla="*/ 64 h 1119"/>
                  <a:gd name="T12" fmla="*/ 1954 w 2063"/>
                  <a:gd name="T13" fmla="*/ 19 h 1119"/>
                  <a:gd name="T14" fmla="*/ 2063 w 2063"/>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2063"/>
                  <a:gd name="T25" fmla="*/ 0 h 1119"/>
                  <a:gd name="T26" fmla="*/ 2063 w 2063"/>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3" h="1119">
                    <a:moveTo>
                      <a:pt x="0" y="1119"/>
                    </a:moveTo>
                    <a:lnTo>
                      <a:pt x="1281" y="364"/>
                    </a:lnTo>
                    <a:lnTo>
                      <a:pt x="1418" y="273"/>
                    </a:lnTo>
                    <a:lnTo>
                      <a:pt x="1590" y="191"/>
                    </a:lnTo>
                    <a:lnTo>
                      <a:pt x="1708" y="110"/>
                    </a:lnTo>
                    <a:lnTo>
                      <a:pt x="1827" y="64"/>
                    </a:lnTo>
                    <a:lnTo>
                      <a:pt x="1954" y="19"/>
                    </a:lnTo>
                    <a:lnTo>
                      <a:pt x="2063" y="0"/>
                    </a:lnTo>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46" name="Line 13"/>
              <p:cNvSpPr>
                <a:spLocks noChangeShapeType="1"/>
              </p:cNvSpPr>
              <p:nvPr/>
            </p:nvSpPr>
            <p:spPr bwMode="auto">
              <a:xfrm flipH="1">
                <a:off x="2833" y="2734"/>
                <a:ext cx="263" cy="709"/>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47" name="Freeform 14"/>
              <p:cNvSpPr>
                <a:spLocks/>
              </p:cNvSpPr>
              <p:nvPr/>
            </p:nvSpPr>
            <p:spPr bwMode="auto">
              <a:xfrm>
                <a:off x="3672" y="2294"/>
                <a:ext cx="1191" cy="45"/>
              </a:xfrm>
              <a:custGeom>
                <a:avLst/>
                <a:gdLst>
                  <a:gd name="T0" fmla="*/ 0 w 1191"/>
                  <a:gd name="T1" fmla="*/ 0 h 45"/>
                  <a:gd name="T2" fmla="*/ 400 w 1191"/>
                  <a:gd name="T3" fmla="*/ 27 h 45"/>
                  <a:gd name="T4" fmla="*/ 573 w 1191"/>
                  <a:gd name="T5" fmla="*/ 36 h 45"/>
                  <a:gd name="T6" fmla="*/ 891 w 1191"/>
                  <a:gd name="T7" fmla="*/ 18 h 45"/>
                  <a:gd name="T8" fmla="*/ 1191 w 1191"/>
                  <a:gd name="T9" fmla="*/ 45 h 45"/>
                  <a:gd name="T10" fmla="*/ 0 60000 65536"/>
                  <a:gd name="T11" fmla="*/ 0 60000 65536"/>
                  <a:gd name="T12" fmla="*/ 0 60000 65536"/>
                  <a:gd name="T13" fmla="*/ 0 60000 65536"/>
                  <a:gd name="T14" fmla="*/ 0 60000 65536"/>
                  <a:gd name="T15" fmla="*/ 0 w 1191"/>
                  <a:gd name="T16" fmla="*/ 0 h 45"/>
                  <a:gd name="T17" fmla="*/ 1191 w 1191"/>
                  <a:gd name="T18" fmla="*/ 45 h 45"/>
                </a:gdLst>
                <a:ahLst/>
                <a:cxnLst>
                  <a:cxn ang="T10">
                    <a:pos x="T0" y="T1"/>
                  </a:cxn>
                  <a:cxn ang="T11">
                    <a:pos x="T2" y="T3"/>
                  </a:cxn>
                  <a:cxn ang="T12">
                    <a:pos x="T4" y="T5"/>
                  </a:cxn>
                  <a:cxn ang="T13">
                    <a:pos x="T6" y="T7"/>
                  </a:cxn>
                  <a:cxn ang="T14">
                    <a:pos x="T8" y="T9"/>
                  </a:cxn>
                </a:cxnLst>
                <a:rect l="T15" t="T16" r="T17" b="T18"/>
                <a:pathLst>
                  <a:path w="1191" h="45">
                    <a:moveTo>
                      <a:pt x="0" y="0"/>
                    </a:moveTo>
                    <a:lnTo>
                      <a:pt x="400" y="27"/>
                    </a:lnTo>
                    <a:lnTo>
                      <a:pt x="573" y="36"/>
                    </a:lnTo>
                    <a:lnTo>
                      <a:pt x="891" y="18"/>
                    </a:lnTo>
                    <a:lnTo>
                      <a:pt x="1191" y="45"/>
                    </a:lnTo>
                  </a:path>
                </a:pathLst>
              </a:custGeom>
              <a:noFill/>
              <a:ln w="38100">
                <a:solidFill>
                  <a:srgbClr val="990099"/>
                </a:solidFill>
                <a:round/>
                <a:headEnd type="none" w="sm" len="sm"/>
                <a:tailEnd type="none" w="sm" len="sm"/>
              </a:ln>
            </p:spPr>
            <p:txBody>
              <a:bodyPr wrap="none" anchor="ctr"/>
              <a:lstStyle/>
              <a:p>
                <a:endParaRPr lang="zh-CN" altLang="en-US">
                  <a:ea typeface="宋体" pitchFamily="2" charset="-122"/>
                </a:endParaRPr>
              </a:p>
            </p:txBody>
          </p:sp>
          <p:sp>
            <p:nvSpPr>
              <p:cNvPr id="71848" name="Arc 15"/>
              <p:cNvSpPr>
                <a:spLocks/>
              </p:cNvSpPr>
              <p:nvPr/>
            </p:nvSpPr>
            <p:spPr bwMode="auto">
              <a:xfrm flipH="1">
                <a:off x="846" y="1030"/>
                <a:ext cx="2270" cy="2386"/>
              </a:xfrm>
              <a:custGeom>
                <a:avLst/>
                <a:gdLst>
                  <a:gd name="T0" fmla="*/ 0 w 21512"/>
                  <a:gd name="T1" fmla="*/ 0 h 21390"/>
                  <a:gd name="T2" fmla="*/ 0 w 21512"/>
                  <a:gd name="T3" fmla="*/ 0 h 21390"/>
                  <a:gd name="T4" fmla="*/ 0 w 21512"/>
                  <a:gd name="T5" fmla="*/ 0 h 21390"/>
                  <a:gd name="T6" fmla="*/ 0 60000 65536"/>
                  <a:gd name="T7" fmla="*/ 0 60000 65536"/>
                  <a:gd name="T8" fmla="*/ 0 60000 65536"/>
                  <a:gd name="T9" fmla="*/ 0 w 21512"/>
                  <a:gd name="T10" fmla="*/ 0 h 21390"/>
                  <a:gd name="T11" fmla="*/ 21512 w 21512"/>
                  <a:gd name="T12" fmla="*/ 21390 h 21390"/>
                </a:gdLst>
                <a:ahLst/>
                <a:cxnLst>
                  <a:cxn ang="T6">
                    <a:pos x="T0" y="T1"/>
                  </a:cxn>
                  <a:cxn ang="T7">
                    <a:pos x="T2" y="T3"/>
                  </a:cxn>
                  <a:cxn ang="T8">
                    <a:pos x="T4" y="T5"/>
                  </a:cxn>
                </a:cxnLst>
                <a:rect l="T9" t="T10" r="T11" b="T12"/>
                <a:pathLst>
                  <a:path w="21512" h="21390" fill="none" extrusionOk="0">
                    <a:moveTo>
                      <a:pt x="21511" y="1948"/>
                    </a:moveTo>
                    <a:cubicBezTo>
                      <a:pt x="20606" y="11940"/>
                      <a:pt x="12941" y="19993"/>
                      <a:pt x="3006" y="21389"/>
                    </a:cubicBezTo>
                  </a:path>
                  <a:path w="21512" h="21390" stroke="0" extrusionOk="0">
                    <a:moveTo>
                      <a:pt x="21511" y="1948"/>
                    </a:moveTo>
                    <a:cubicBezTo>
                      <a:pt x="20606" y="11940"/>
                      <a:pt x="12941" y="19993"/>
                      <a:pt x="3006" y="21389"/>
                    </a:cubicBezTo>
                    <a:lnTo>
                      <a:pt x="0" y="0"/>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49" name="Arc 16"/>
              <p:cNvSpPr>
                <a:spLocks/>
              </p:cNvSpPr>
              <p:nvPr/>
            </p:nvSpPr>
            <p:spPr bwMode="auto">
              <a:xfrm flipH="1">
                <a:off x="236" y="1242"/>
                <a:ext cx="627" cy="1759"/>
              </a:xfrm>
              <a:custGeom>
                <a:avLst/>
                <a:gdLst>
                  <a:gd name="T0" fmla="*/ 0 w 21600"/>
                  <a:gd name="T1" fmla="*/ 0 h 42952"/>
                  <a:gd name="T2" fmla="*/ 0 w 21600"/>
                  <a:gd name="T3" fmla="*/ 0 h 42952"/>
                  <a:gd name="T4" fmla="*/ 0 w 21600"/>
                  <a:gd name="T5" fmla="*/ 0 h 42952"/>
                  <a:gd name="T6" fmla="*/ 0 60000 65536"/>
                  <a:gd name="T7" fmla="*/ 0 60000 65536"/>
                  <a:gd name="T8" fmla="*/ 0 60000 65536"/>
                  <a:gd name="T9" fmla="*/ 0 w 21600"/>
                  <a:gd name="T10" fmla="*/ 0 h 42952"/>
                  <a:gd name="T11" fmla="*/ 21600 w 21600"/>
                  <a:gd name="T12" fmla="*/ 42952 h 42952"/>
                </a:gdLst>
                <a:ahLst/>
                <a:cxnLst>
                  <a:cxn ang="T6">
                    <a:pos x="T0" y="T1"/>
                  </a:cxn>
                  <a:cxn ang="T7">
                    <a:pos x="T2" y="T3"/>
                  </a:cxn>
                  <a:cxn ang="T8">
                    <a:pos x="T4" y="T5"/>
                  </a:cxn>
                </a:cxnLst>
                <a:rect l="T9" t="T10" r="T11" b="T12"/>
                <a:pathLst>
                  <a:path w="21600" h="42952" fill="none" extrusionOk="0">
                    <a:moveTo>
                      <a:pt x="1283" y="0"/>
                    </a:moveTo>
                    <a:cubicBezTo>
                      <a:pt x="12694" y="679"/>
                      <a:pt x="21600" y="10131"/>
                      <a:pt x="21600" y="21562"/>
                    </a:cubicBezTo>
                    <a:cubicBezTo>
                      <a:pt x="21600" y="32329"/>
                      <a:pt x="13669" y="41452"/>
                      <a:pt x="3006" y="42951"/>
                    </a:cubicBezTo>
                  </a:path>
                  <a:path w="21600" h="42952" stroke="0" extrusionOk="0">
                    <a:moveTo>
                      <a:pt x="1283" y="0"/>
                    </a:moveTo>
                    <a:cubicBezTo>
                      <a:pt x="12694" y="679"/>
                      <a:pt x="21600" y="10131"/>
                      <a:pt x="21600" y="21562"/>
                    </a:cubicBezTo>
                    <a:cubicBezTo>
                      <a:pt x="21600" y="32329"/>
                      <a:pt x="13669" y="41452"/>
                      <a:pt x="3006" y="42951"/>
                    </a:cubicBezTo>
                    <a:lnTo>
                      <a:pt x="0" y="21562"/>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50" name="Arc 17"/>
              <p:cNvSpPr>
                <a:spLocks/>
              </p:cNvSpPr>
              <p:nvPr/>
            </p:nvSpPr>
            <p:spPr bwMode="auto">
              <a:xfrm flipH="1">
                <a:off x="441" y="1252"/>
                <a:ext cx="845" cy="1248"/>
              </a:xfrm>
              <a:custGeom>
                <a:avLst/>
                <a:gdLst>
                  <a:gd name="T0" fmla="*/ 0 w 21600"/>
                  <a:gd name="T1" fmla="*/ 0 h 19403"/>
                  <a:gd name="T2" fmla="*/ 0 w 21600"/>
                  <a:gd name="T3" fmla="*/ 0 h 19403"/>
                  <a:gd name="T4" fmla="*/ 0 w 21600"/>
                  <a:gd name="T5" fmla="*/ 0 h 19403"/>
                  <a:gd name="T6" fmla="*/ 0 60000 65536"/>
                  <a:gd name="T7" fmla="*/ 0 60000 65536"/>
                  <a:gd name="T8" fmla="*/ 0 60000 65536"/>
                  <a:gd name="T9" fmla="*/ 0 w 21600"/>
                  <a:gd name="T10" fmla="*/ 0 h 19403"/>
                  <a:gd name="T11" fmla="*/ 21600 w 21600"/>
                  <a:gd name="T12" fmla="*/ 19403 h 19403"/>
                </a:gdLst>
                <a:ahLst/>
                <a:cxnLst>
                  <a:cxn ang="T6">
                    <a:pos x="T0" y="T1"/>
                  </a:cxn>
                  <a:cxn ang="T7">
                    <a:pos x="T2" y="T3"/>
                  </a:cxn>
                  <a:cxn ang="T8">
                    <a:pos x="T4" y="T5"/>
                  </a:cxn>
                </a:cxnLst>
                <a:rect l="T9" t="T10" r="T11" b="T12"/>
                <a:pathLst>
                  <a:path w="21600" h="19403" fill="none" extrusionOk="0">
                    <a:moveTo>
                      <a:pt x="12640" y="0"/>
                    </a:moveTo>
                    <a:cubicBezTo>
                      <a:pt x="18266" y="4060"/>
                      <a:pt x="21600" y="10576"/>
                      <a:pt x="21600" y="17515"/>
                    </a:cubicBezTo>
                    <a:cubicBezTo>
                      <a:pt x="21600" y="18145"/>
                      <a:pt x="21572" y="18775"/>
                      <a:pt x="21517" y="19403"/>
                    </a:cubicBezTo>
                  </a:path>
                  <a:path w="21600" h="19403" stroke="0" extrusionOk="0">
                    <a:moveTo>
                      <a:pt x="12640" y="0"/>
                    </a:moveTo>
                    <a:cubicBezTo>
                      <a:pt x="18266" y="4060"/>
                      <a:pt x="21600" y="10576"/>
                      <a:pt x="21600" y="17515"/>
                    </a:cubicBezTo>
                    <a:cubicBezTo>
                      <a:pt x="21600" y="18145"/>
                      <a:pt x="21572" y="18775"/>
                      <a:pt x="21517" y="19403"/>
                    </a:cubicBezTo>
                    <a:lnTo>
                      <a:pt x="0" y="17515"/>
                    </a:lnTo>
                    <a:close/>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51" name="Line 18"/>
              <p:cNvSpPr>
                <a:spLocks noChangeShapeType="1"/>
              </p:cNvSpPr>
              <p:nvPr/>
            </p:nvSpPr>
            <p:spPr bwMode="auto">
              <a:xfrm flipV="1">
                <a:off x="459" y="2391"/>
                <a:ext cx="122" cy="80"/>
              </a:xfrm>
              <a:prstGeom prst="line">
                <a:avLst/>
              </a:prstGeom>
              <a:noFill/>
              <a:ln w="76200">
                <a:solidFill>
                  <a:schemeClr val="tx1"/>
                </a:solidFill>
                <a:round/>
                <a:headEnd type="none" w="sm" len="sm"/>
                <a:tailEnd type="none" w="sm" len="sm"/>
              </a:ln>
            </p:spPr>
            <p:txBody>
              <a:bodyPr wrap="none" anchor="ctr"/>
              <a:lstStyle/>
              <a:p>
                <a:endParaRPr lang="zh-CN" altLang="en-US"/>
              </a:p>
            </p:txBody>
          </p:sp>
          <p:sp>
            <p:nvSpPr>
              <p:cNvPr id="71852" name="Line 19"/>
              <p:cNvSpPr>
                <a:spLocks noChangeShapeType="1"/>
              </p:cNvSpPr>
              <p:nvPr/>
            </p:nvSpPr>
            <p:spPr bwMode="auto">
              <a:xfrm flipV="1">
                <a:off x="491" y="2435"/>
                <a:ext cx="122" cy="80"/>
              </a:xfrm>
              <a:prstGeom prst="line">
                <a:avLst/>
              </a:prstGeom>
              <a:noFill/>
              <a:ln w="76200">
                <a:solidFill>
                  <a:schemeClr val="tx1"/>
                </a:solidFill>
                <a:round/>
                <a:headEnd type="none" w="sm" len="sm"/>
                <a:tailEnd type="none" w="sm" len="sm"/>
              </a:ln>
            </p:spPr>
            <p:txBody>
              <a:bodyPr wrap="none" anchor="ctr"/>
              <a:lstStyle/>
              <a:p>
                <a:endParaRPr lang="zh-CN" altLang="en-US"/>
              </a:p>
            </p:txBody>
          </p:sp>
          <p:sp>
            <p:nvSpPr>
              <p:cNvPr id="71853" name="Arc 20"/>
              <p:cNvSpPr>
                <a:spLocks/>
              </p:cNvSpPr>
              <p:nvPr/>
            </p:nvSpPr>
            <p:spPr bwMode="auto">
              <a:xfrm flipH="1">
                <a:off x="492" y="1258"/>
                <a:ext cx="845" cy="1248"/>
              </a:xfrm>
              <a:custGeom>
                <a:avLst/>
                <a:gdLst>
                  <a:gd name="T0" fmla="*/ 0 w 21600"/>
                  <a:gd name="T1" fmla="*/ 0 h 19403"/>
                  <a:gd name="T2" fmla="*/ 0 w 21600"/>
                  <a:gd name="T3" fmla="*/ 0 h 19403"/>
                  <a:gd name="T4" fmla="*/ 0 w 21600"/>
                  <a:gd name="T5" fmla="*/ 0 h 19403"/>
                  <a:gd name="T6" fmla="*/ 0 60000 65536"/>
                  <a:gd name="T7" fmla="*/ 0 60000 65536"/>
                  <a:gd name="T8" fmla="*/ 0 60000 65536"/>
                  <a:gd name="T9" fmla="*/ 0 w 21600"/>
                  <a:gd name="T10" fmla="*/ 0 h 19403"/>
                  <a:gd name="T11" fmla="*/ 21600 w 21600"/>
                  <a:gd name="T12" fmla="*/ 19403 h 19403"/>
                </a:gdLst>
                <a:ahLst/>
                <a:cxnLst>
                  <a:cxn ang="T6">
                    <a:pos x="T0" y="T1"/>
                  </a:cxn>
                  <a:cxn ang="T7">
                    <a:pos x="T2" y="T3"/>
                  </a:cxn>
                  <a:cxn ang="T8">
                    <a:pos x="T4" y="T5"/>
                  </a:cxn>
                </a:cxnLst>
                <a:rect l="T9" t="T10" r="T11" b="T12"/>
                <a:pathLst>
                  <a:path w="21600" h="19403" fill="none" extrusionOk="0">
                    <a:moveTo>
                      <a:pt x="12640" y="0"/>
                    </a:moveTo>
                    <a:cubicBezTo>
                      <a:pt x="18266" y="4060"/>
                      <a:pt x="21600" y="10576"/>
                      <a:pt x="21600" y="17515"/>
                    </a:cubicBezTo>
                    <a:cubicBezTo>
                      <a:pt x="21600" y="18145"/>
                      <a:pt x="21572" y="18775"/>
                      <a:pt x="21517" y="19403"/>
                    </a:cubicBezTo>
                  </a:path>
                  <a:path w="21600" h="19403" stroke="0" extrusionOk="0">
                    <a:moveTo>
                      <a:pt x="12640" y="0"/>
                    </a:moveTo>
                    <a:cubicBezTo>
                      <a:pt x="18266" y="4060"/>
                      <a:pt x="21600" y="10576"/>
                      <a:pt x="21600" y="17515"/>
                    </a:cubicBezTo>
                    <a:cubicBezTo>
                      <a:pt x="21600" y="18145"/>
                      <a:pt x="21572" y="18775"/>
                      <a:pt x="21517" y="19403"/>
                    </a:cubicBezTo>
                    <a:lnTo>
                      <a:pt x="0" y="17515"/>
                    </a:lnTo>
                    <a:close/>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54" name="Line 21"/>
              <p:cNvSpPr>
                <a:spLocks noChangeShapeType="1"/>
              </p:cNvSpPr>
              <p:nvPr/>
            </p:nvSpPr>
            <p:spPr bwMode="auto">
              <a:xfrm>
                <a:off x="464" y="2527"/>
                <a:ext cx="318" cy="464"/>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55" name="Line 22"/>
              <p:cNvSpPr>
                <a:spLocks noChangeShapeType="1"/>
              </p:cNvSpPr>
              <p:nvPr/>
            </p:nvSpPr>
            <p:spPr bwMode="auto">
              <a:xfrm flipV="1">
                <a:off x="600" y="1273"/>
                <a:ext cx="227" cy="1109"/>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56" name="Arc 23"/>
              <p:cNvSpPr>
                <a:spLocks/>
              </p:cNvSpPr>
              <p:nvPr/>
            </p:nvSpPr>
            <p:spPr bwMode="auto">
              <a:xfrm flipV="1">
                <a:off x="498" y="2418"/>
                <a:ext cx="4234" cy="528"/>
              </a:xfrm>
              <a:custGeom>
                <a:avLst/>
                <a:gdLst>
                  <a:gd name="T0" fmla="*/ 0 w 42724"/>
                  <a:gd name="T1" fmla="*/ 0 h 21600"/>
                  <a:gd name="T2" fmla="*/ 0 w 42724"/>
                  <a:gd name="T3" fmla="*/ 0 h 21600"/>
                  <a:gd name="T4" fmla="*/ 0 w 42724"/>
                  <a:gd name="T5" fmla="*/ 0 h 21600"/>
                  <a:gd name="T6" fmla="*/ 0 60000 65536"/>
                  <a:gd name="T7" fmla="*/ 0 60000 65536"/>
                  <a:gd name="T8" fmla="*/ 0 60000 65536"/>
                  <a:gd name="T9" fmla="*/ 0 w 42724"/>
                  <a:gd name="T10" fmla="*/ 0 h 21600"/>
                  <a:gd name="T11" fmla="*/ 42724 w 42724"/>
                  <a:gd name="T12" fmla="*/ 21600 h 21600"/>
                </a:gdLst>
                <a:ahLst/>
                <a:cxnLst>
                  <a:cxn ang="T6">
                    <a:pos x="T0" y="T1"/>
                  </a:cxn>
                  <a:cxn ang="T7">
                    <a:pos x="T2" y="T3"/>
                  </a:cxn>
                  <a:cxn ang="T8">
                    <a:pos x="T4" y="T5"/>
                  </a:cxn>
                </a:cxnLst>
                <a:rect l="T9" t="T10" r="T11" b="T12"/>
                <a:pathLst>
                  <a:path w="42724" h="21600" fill="none" extrusionOk="0">
                    <a:moveTo>
                      <a:pt x="0" y="17242"/>
                    </a:moveTo>
                    <a:cubicBezTo>
                      <a:pt x="2068" y="7203"/>
                      <a:pt x="10906" y="-1"/>
                      <a:pt x="21156" y="0"/>
                    </a:cubicBezTo>
                    <a:cubicBezTo>
                      <a:pt x="32626" y="0"/>
                      <a:pt x="42095" y="8965"/>
                      <a:pt x="42723" y="20418"/>
                    </a:cubicBezTo>
                  </a:path>
                  <a:path w="42724" h="21600" stroke="0" extrusionOk="0">
                    <a:moveTo>
                      <a:pt x="0" y="17242"/>
                    </a:moveTo>
                    <a:cubicBezTo>
                      <a:pt x="2068" y="7203"/>
                      <a:pt x="10906" y="-1"/>
                      <a:pt x="21156" y="0"/>
                    </a:cubicBezTo>
                    <a:cubicBezTo>
                      <a:pt x="32626" y="0"/>
                      <a:pt x="42095" y="8965"/>
                      <a:pt x="42723" y="20418"/>
                    </a:cubicBezTo>
                    <a:lnTo>
                      <a:pt x="21156" y="21600"/>
                    </a:lnTo>
                    <a:close/>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57" name="Arc 24"/>
              <p:cNvSpPr>
                <a:spLocks/>
              </p:cNvSpPr>
              <p:nvPr/>
            </p:nvSpPr>
            <p:spPr bwMode="auto">
              <a:xfrm flipH="1">
                <a:off x="606" y="2298"/>
                <a:ext cx="2479" cy="1142"/>
              </a:xfrm>
              <a:custGeom>
                <a:avLst/>
                <a:gdLst>
                  <a:gd name="T0" fmla="*/ 0 w 21512"/>
                  <a:gd name="T1" fmla="*/ 0 h 21390"/>
                  <a:gd name="T2" fmla="*/ 0 w 21512"/>
                  <a:gd name="T3" fmla="*/ 0 h 21390"/>
                  <a:gd name="T4" fmla="*/ 0 w 21512"/>
                  <a:gd name="T5" fmla="*/ 0 h 21390"/>
                  <a:gd name="T6" fmla="*/ 0 60000 65536"/>
                  <a:gd name="T7" fmla="*/ 0 60000 65536"/>
                  <a:gd name="T8" fmla="*/ 0 60000 65536"/>
                  <a:gd name="T9" fmla="*/ 0 w 21512"/>
                  <a:gd name="T10" fmla="*/ 0 h 21390"/>
                  <a:gd name="T11" fmla="*/ 21512 w 21512"/>
                  <a:gd name="T12" fmla="*/ 21390 h 21390"/>
                </a:gdLst>
                <a:ahLst/>
                <a:cxnLst>
                  <a:cxn ang="T6">
                    <a:pos x="T0" y="T1"/>
                  </a:cxn>
                  <a:cxn ang="T7">
                    <a:pos x="T2" y="T3"/>
                  </a:cxn>
                  <a:cxn ang="T8">
                    <a:pos x="T4" y="T5"/>
                  </a:cxn>
                </a:cxnLst>
                <a:rect l="T9" t="T10" r="T11" b="T12"/>
                <a:pathLst>
                  <a:path w="21512" h="21390" fill="none" extrusionOk="0">
                    <a:moveTo>
                      <a:pt x="21511" y="1948"/>
                    </a:moveTo>
                    <a:cubicBezTo>
                      <a:pt x="20606" y="11940"/>
                      <a:pt x="12941" y="19993"/>
                      <a:pt x="3006" y="21389"/>
                    </a:cubicBezTo>
                  </a:path>
                  <a:path w="21512" h="21390" stroke="0" extrusionOk="0">
                    <a:moveTo>
                      <a:pt x="21511" y="1948"/>
                    </a:moveTo>
                    <a:cubicBezTo>
                      <a:pt x="20606" y="11940"/>
                      <a:pt x="12941" y="19993"/>
                      <a:pt x="3006" y="21389"/>
                    </a:cubicBezTo>
                    <a:lnTo>
                      <a:pt x="0" y="0"/>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58" name="Line 25"/>
              <p:cNvSpPr>
                <a:spLocks noChangeShapeType="1"/>
              </p:cNvSpPr>
              <p:nvPr/>
            </p:nvSpPr>
            <p:spPr bwMode="auto">
              <a:xfrm flipH="1" flipV="1">
                <a:off x="596" y="2414"/>
                <a:ext cx="182" cy="573"/>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59" name="Arc 26"/>
              <p:cNvSpPr>
                <a:spLocks/>
              </p:cNvSpPr>
              <p:nvPr/>
            </p:nvSpPr>
            <p:spPr bwMode="auto">
              <a:xfrm flipV="1">
                <a:off x="618" y="2396"/>
                <a:ext cx="4112" cy="492"/>
              </a:xfrm>
              <a:custGeom>
                <a:avLst/>
                <a:gdLst>
                  <a:gd name="T0" fmla="*/ 0 w 41767"/>
                  <a:gd name="T1" fmla="*/ 0 h 21600"/>
                  <a:gd name="T2" fmla="*/ 0 w 41767"/>
                  <a:gd name="T3" fmla="*/ 0 h 21600"/>
                  <a:gd name="T4" fmla="*/ 0 w 41767"/>
                  <a:gd name="T5" fmla="*/ 0 h 21600"/>
                  <a:gd name="T6" fmla="*/ 0 60000 65536"/>
                  <a:gd name="T7" fmla="*/ 0 60000 65536"/>
                  <a:gd name="T8" fmla="*/ 0 60000 65536"/>
                  <a:gd name="T9" fmla="*/ 0 w 41767"/>
                  <a:gd name="T10" fmla="*/ 0 h 21600"/>
                  <a:gd name="T11" fmla="*/ 41767 w 41767"/>
                  <a:gd name="T12" fmla="*/ 21600 h 21600"/>
                </a:gdLst>
                <a:ahLst/>
                <a:cxnLst>
                  <a:cxn ang="T6">
                    <a:pos x="T0" y="T1"/>
                  </a:cxn>
                  <a:cxn ang="T7">
                    <a:pos x="T2" y="T3"/>
                  </a:cxn>
                  <a:cxn ang="T8">
                    <a:pos x="T4" y="T5"/>
                  </a:cxn>
                </a:cxnLst>
                <a:rect l="T9" t="T10" r="T11" b="T12"/>
                <a:pathLst>
                  <a:path w="41767" h="21600" fill="none" extrusionOk="0">
                    <a:moveTo>
                      <a:pt x="0" y="20236"/>
                    </a:moveTo>
                    <a:cubicBezTo>
                      <a:pt x="719" y="8859"/>
                      <a:pt x="10157" y="-1"/>
                      <a:pt x="21557" y="0"/>
                    </a:cubicBezTo>
                    <a:cubicBezTo>
                      <a:pt x="30545" y="0"/>
                      <a:pt x="38594" y="5566"/>
                      <a:pt x="41766" y="13976"/>
                    </a:cubicBezTo>
                  </a:path>
                  <a:path w="41767" h="21600" stroke="0" extrusionOk="0">
                    <a:moveTo>
                      <a:pt x="0" y="20236"/>
                    </a:moveTo>
                    <a:cubicBezTo>
                      <a:pt x="719" y="8859"/>
                      <a:pt x="10157" y="-1"/>
                      <a:pt x="21557" y="0"/>
                    </a:cubicBezTo>
                    <a:cubicBezTo>
                      <a:pt x="30545" y="0"/>
                      <a:pt x="38594" y="5566"/>
                      <a:pt x="41766" y="13976"/>
                    </a:cubicBezTo>
                    <a:lnTo>
                      <a:pt x="21557" y="21600"/>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60" name="Freeform 27"/>
              <p:cNvSpPr>
                <a:spLocks/>
              </p:cNvSpPr>
              <p:nvPr/>
            </p:nvSpPr>
            <p:spPr bwMode="auto">
              <a:xfrm>
                <a:off x="591" y="2327"/>
                <a:ext cx="4272" cy="146"/>
              </a:xfrm>
              <a:custGeom>
                <a:avLst/>
                <a:gdLst>
                  <a:gd name="T0" fmla="*/ 0 w 4272"/>
                  <a:gd name="T1" fmla="*/ 82 h 146"/>
                  <a:gd name="T2" fmla="*/ 1436 w 4272"/>
                  <a:gd name="T3" fmla="*/ 146 h 146"/>
                  <a:gd name="T4" fmla="*/ 2345 w 4272"/>
                  <a:gd name="T5" fmla="*/ 146 h 146"/>
                  <a:gd name="T6" fmla="*/ 3000 w 4272"/>
                  <a:gd name="T7" fmla="*/ 100 h 146"/>
                  <a:gd name="T8" fmla="*/ 3581 w 4272"/>
                  <a:gd name="T9" fmla="*/ 82 h 146"/>
                  <a:gd name="T10" fmla="*/ 4018 w 4272"/>
                  <a:gd name="T11" fmla="*/ 10 h 146"/>
                  <a:gd name="T12" fmla="*/ 4272 w 4272"/>
                  <a:gd name="T13" fmla="*/ 0 h 146"/>
                  <a:gd name="T14" fmla="*/ 0 60000 65536"/>
                  <a:gd name="T15" fmla="*/ 0 60000 65536"/>
                  <a:gd name="T16" fmla="*/ 0 60000 65536"/>
                  <a:gd name="T17" fmla="*/ 0 60000 65536"/>
                  <a:gd name="T18" fmla="*/ 0 60000 65536"/>
                  <a:gd name="T19" fmla="*/ 0 60000 65536"/>
                  <a:gd name="T20" fmla="*/ 0 60000 65536"/>
                  <a:gd name="T21" fmla="*/ 0 w 4272"/>
                  <a:gd name="T22" fmla="*/ 0 h 146"/>
                  <a:gd name="T23" fmla="*/ 4272 w 4272"/>
                  <a:gd name="T24" fmla="*/ 146 h 1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72" h="146">
                    <a:moveTo>
                      <a:pt x="0" y="82"/>
                    </a:moveTo>
                    <a:lnTo>
                      <a:pt x="1436" y="146"/>
                    </a:lnTo>
                    <a:lnTo>
                      <a:pt x="2345" y="146"/>
                    </a:lnTo>
                    <a:lnTo>
                      <a:pt x="3000" y="100"/>
                    </a:lnTo>
                    <a:lnTo>
                      <a:pt x="3581" y="82"/>
                    </a:lnTo>
                    <a:lnTo>
                      <a:pt x="4018" y="10"/>
                    </a:lnTo>
                    <a:lnTo>
                      <a:pt x="4272" y="0"/>
                    </a:lnTo>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61" name="Arc 28"/>
              <p:cNvSpPr>
                <a:spLocks/>
              </p:cNvSpPr>
              <p:nvPr/>
            </p:nvSpPr>
            <p:spPr bwMode="auto">
              <a:xfrm rot="5400000" flipH="1">
                <a:off x="1092" y="1782"/>
                <a:ext cx="481" cy="1440"/>
              </a:xfrm>
              <a:custGeom>
                <a:avLst/>
                <a:gdLst>
                  <a:gd name="T0" fmla="*/ 0 w 21600"/>
                  <a:gd name="T1" fmla="*/ 0 h 25412"/>
                  <a:gd name="T2" fmla="*/ 0 w 21600"/>
                  <a:gd name="T3" fmla="*/ 0 h 25412"/>
                  <a:gd name="T4" fmla="*/ 0 w 21600"/>
                  <a:gd name="T5" fmla="*/ 0 h 25412"/>
                  <a:gd name="T6" fmla="*/ 0 60000 65536"/>
                  <a:gd name="T7" fmla="*/ 0 60000 65536"/>
                  <a:gd name="T8" fmla="*/ 0 60000 65536"/>
                  <a:gd name="T9" fmla="*/ 0 w 21600"/>
                  <a:gd name="T10" fmla="*/ 0 h 25412"/>
                  <a:gd name="T11" fmla="*/ 21600 w 21600"/>
                  <a:gd name="T12" fmla="*/ 25412 h 25412"/>
                </a:gdLst>
                <a:ahLst/>
                <a:cxnLst>
                  <a:cxn ang="T6">
                    <a:pos x="T0" y="T1"/>
                  </a:cxn>
                  <a:cxn ang="T7">
                    <a:pos x="T2" y="T3"/>
                  </a:cxn>
                  <a:cxn ang="T8">
                    <a:pos x="T4" y="T5"/>
                  </a:cxn>
                </a:cxnLst>
                <a:rect l="T9" t="T10" r="T11" b="T12"/>
                <a:pathLst>
                  <a:path w="21600" h="25412" fill="none" extrusionOk="0">
                    <a:moveTo>
                      <a:pt x="19348" y="0"/>
                    </a:moveTo>
                    <a:cubicBezTo>
                      <a:pt x="20829" y="2983"/>
                      <a:pt x="21600" y="6269"/>
                      <a:pt x="21600" y="9601"/>
                    </a:cubicBezTo>
                    <a:cubicBezTo>
                      <a:pt x="21600" y="15598"/>
                      <a:pt x="19106" y="21325"/>
                      <a:pt x="14716" y="25411"/>
                    </a:cubicBezTo>
                  </a:path>
                  <a:path w="21600" h="25412" stroke="0" extrusionOk="0">
                    <a:moveTo>
                      <a:pt x="19348" y="0"/>
                    </a:moveTo>
                    <a:cubicBezTo>
                      <a:pt x="20829" y="2983"/>
                      <a:pt x="21600" y="6269"/>
                      <a:pt x="21600" y="9601"/>
                    </a:cubicBezTo>
                    <a:cubicBezTo>
                      <a:pt x="21600" y="15598"/>
                      <a:pt x="19106" y="21325"/>
                      <a:pt x="14716" y="25411"/>
                    </a:cubicBezTo>
                    <a:lnTo>
                      <a:pt x="0" y="9601"/>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62" name="Arc 29"/>
              <p:cNvSpPr>
                <a:spLocks/>
              </p:cNvSpPr>
              <p:nvPr/>
            </p:nvSpPr>
            <p:spPr bwMode="auto">
              <a:xfrm rot="5400000" flipH="1">
                <a:off x="1098" y="1743"/>
                <a:ext cx="481" cy="1440"/>
              </a:xfrm>
              <a:custGeom>
                <a:avLst/>
                <a:gdLst>
                  <a:gd name="T0" fmla="*/ 0 w 21600"/>
                  <a:gd name="T1" fmla="*/ 0 h 25412"/>
                  <a:gd name="T2" fmla="*/ 0 w 21600"/>
                  <a:gd name="T3" fmla="*/ 0 h 25412"/>
                  <a:gd name="T4" fmla="*/ 0 w 21600"/>
                  <a:gd name="T5" fmla="*/ 0 h 25412"/>
                  <a:gd name="T6" fmla="*/ 0 60000 65536"/>
                  <a:gd name="T7" fmla="*/ 0 60000 65536"/>
                  <a:gd name="T8" fmla="*/ 0 60000 65536"/>
                  <a:gd name="T9" fmla="*/ 0 w 21600"/>
                  <a:gd name="T10" fmla="*/ 0 h 25412"/>
                  <a:gd name="T11" fmla="*/ 21600 w 21600"/>
                  <a:gd name="T12" fmla="*/ 25412 h 25412"/>
                </a:gdLst>
                <a:ahLst/>
                <a:cxnLst>
                  <a:cxn ang="T6">
                    <a:pos x="T0" y="T1"/>
                  </a:cxn>
                  <a:cxn ang="T7">
                    <a:pos x="T2" y="T3"/>
                  </a:cxn>
                  <a:cxn ang="T8">
                    <a:pos x="T4" y="T5"/>
                  </a:cxn>
                </a:cxnLst>
                <a:rect l="T9" t="T10" r="T11" b="T12"/>
                <a:pathLst>
                  <a:path w="21600" h="25412" fill="none" extrusionOk="0">
                    <a:moveTo>
                      <a:pt x="19348" y="0"/>
                    </a:moveTo>
                    <a:cubicBezTo>
                      <a:pt x="20829" y="2983"/>
                      <a:pt x="21600" y="6269"/>
                      <a:pt x="21600" y="9601"/>
                    </a:cubicBezTo>
                    <a:cubicBezTo>
                      <a:pt x="21600" y="15598"/>
                      <a:pt x="19106" y="21325"/>
                      <a:pt x="14716" y="25411"/>
                    </a:cubicBezTo>
                  </a:path>
                  <a:path w="21600" h="25412" stroke="0" extrusionOk="0">
                    <a:moveTo>
                      <a:pt x="19348" y="0"/>
                    </a:moveTo>
                    <a:cubicBezTo>
                      <a:pt x="20829" y="2983"/>
                      <a:pt x="21600" y="6269"/>
                      <a:pt x="21600" y="9601"/>
                    </a:cubicBezTo>
                    <a:cubicBezTo>
                      <a:pt x="21600" y="15598"/>
                      <a:pt x="19106" y="21325"/>
                      <a:pt x="14716" y="25411"/>
                    </a:cubicBezTo>
                    <a:lnTo>
                      <a:pt x="0" y="9601"/>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63" name="Line 30"/>
              <p:cNvSpPr>
                <a:spLocks noChangeShapeType="1"/>
              </p:cNvSpPr>
              <p:nvPr/>
            </p:nvSpPr>
            <p:spPr bwMode="auto">
              <a:xfrm>
                <a:off x="2073" y="2337"/>
                <a:ext cx="981" cy="40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64" name="Line 31"/>
              <p:cNvSpPr>
                <a:spLocks noChangeShapeType="1"/>
              </p:cNvSpPr>
              <p:nvPr/>
            </p:nvSpPr>
            <p:spPr bwMode="auto">
              <a:xfrm>
                <a:off x="2088" y="2298"/>
                <a:ext cx="981" cy="40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65" name="Arc 32"/>
              <p:cNvSpPr>
                <a:spLocks/>
              </p:cNvSpPr>
              <p:nvPr/>
            </p:nvSpPr>
            <p:spPr bwMode="auto">
              <a:xfrm rot="5400000" flipH="1">
                <a:off x="4112" y="1687"/>
                <a:ext cx="362" cy="1302"/>
              </a:xfrm>
              <a:custGeom>
                <a:avLst/>
                <a:gdLst>
                  <a:gd name="T0" fmla="*/ 0 w 21600"/>
                  <a:gd name="T1" fmla="*/ 0 h 21845"/>
                  <a:gd name="T2" fmla="*/ 0 w 21600"/>
                  <a:gd name="T3" fmla="*/ 0 h 21845"/>
                  <a:gd name="T4" fmla="*/ 0 w 21600"/>
                  <a:gd name="T5" fmla="*/ 0 h 21845"/>
                  <a:gd name="T6" fmla="*/ 0 60000 65536"/>
                  <a:gd name="T7" fmla="*/ 0 60000 65536"/>
                  <a:gd name="T8" fmla="*/ 0 60000 65536"/>
                  <a:gd name="T9" fmla="*/ 0 w 21600"/>
                  <a:gd name="T10" fmla="*/ 0 h 21845"/>
                  <a:gd name="T11" fmla="*/ 21600 w 21600"/>
                  <a:gd name="T12" fmla="*/ 21845 h 21845"/>
                </a:gdLst>
                <a:ahLst/>
                <a:cxnLst>
                  <a:cxn ang="T6">
                    <a:pos x="T0" y="T1"/>
                  </a:cxn>
                  <a:cxn ang="T7">
                    <a:pos x="T2" y="T3"/>
                  </a:cxn>
                  <a:cxn ang="T8">
                    <a:pos x="T4" y="T5"/>
                  </a:cxn>
                </a:cxnLst>
                <a:rect l="T9" t="T10" r="T11" b="T12"/>
                <a:pathLst>
                  <a:path w="21600" h="21845" fill="none" extrusionOk="0">
                    <a:moveTo>
                      <a:pt x="20740" y="-1"/>
                    </a:moveTo>
                    <a:cubicBezTo>
                      <a:pt x="21310" y="1960"/>
                      <a:pt x="21600" y="3992"/>
                      <a:pt x="21600" y="6034"/>
                    </a:cubicBezTo>
                    <a:cubicBezTo>
                      <a:pt x="21600" y="12031"/>
                      <a:pt x="19106" y="17758"/>
                      <a:pt x="14716" y="21844"/>
                    </a:cubicBezTo>
                  </a:path>
                  <a:path w="21600" h="21845" stroke="0" extrusionOk="0">
                    <a:moveTo>
                      <a:pt x="20740" y="-1"/>
                    </a:moveTo>
                    <a:cubicBezTo>
                      <a:pt x="21310" y="1960"/>
                      <a:pt x="21600" y="3992"/>
                      <a:pt x="21600" y="6034"/>
                    </a:cubicBezTo>
                    <a:cubicBezTo>
                      <a:pt x="21600" y="12031"/>
                      <a:pt x="19106" y="17758"/>
                      <a:pt x="14716" y="21844"/>
                    </a:cubicBezTo>
                    <a:lnTo>
                      <a:pt x="0" y="6034"/>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66" name="Freeform 33"/>
              <p:cNvSpPr>
                <a:spLocks/>
              </p:cNvSpPr>
              <p:nvPr/>
            </p:nvSpPr>
            <p:spPr bwMode="auto">
              <a:xfrm>
                <a:off x="873" y="1236"/>
                <a:ext cx="3999" cy="1082"/>
              </a:xfrm>
              <a:custGeom>
                <a:avLst/>
                <a:gdLst>
                  <a:gd name="T0" fmla="*/ 0 w 3999"/>
                  <a:gd name="T1" fmla="*/ 0 h 1082"/>
                  <a:gd name="T2" fmla="*/ 1545 w 3999"/>
                  <a:gd name="T3" fmla="*/ 464 h 1082"/>
                  <a:gd name="T4" fmla="*/ 2699 w 3999"/>
                  <a:gd name="T5" fmla="*/ 791 h 1082"/>
                  <a:gd name="T6" fmla="*/ 3227 w 3999"/>
                  <a:gd name="T7" fmla="*/ 910 h 1082"/>
                  <a:gd name="T8" fmla="*/ 3617 w 3999"/>
                  <a:gd name="T9" fmla="*/ 1001 h 1082"/>
                  <a:gd name="T10" fmla="*/ 3999 w 3999"/>
                  <a:gd name="T11" fmla="*/ 1082 h 1082"/>
                  <a:gd name="T12" fmla="*/ 0 60000 65536"/>
                  <a:gd name="T13" fmla="*/ 0 60000 65536"/>
                  <a:gd name="T14" fmla="*/ 0 60000 65536"/>
                  <a:gd name="T15" fmla="*/ 0 60000 65536"/>
                  <a:gd name="T16" fmla="*/ 0 60000 65536"/>
                  <a:gd name="T17" fmla="*/ 0 60000 65536"/>
                  <a:gd name="T18" fmla="*/ 0 w 3999"/>
                  <a:gd name="T19" fmla="*/ 0 h 1082"/>
                  <a:gd name="T20" fmla="*/ 3999 w 3999"/>
                  <a:gd name="T21" fmla="*/ 1082 h 1082"/>
                </a:gdLst>
                <a:ahLst/>
                <a:cxnLst>
                  <a:cxn ang="T12">
                    <a:pos x="T0" y="T1"/>
                  </a:cxn>
                  <a:cxn ang="T13">
                    <a:pos x="T2" y="T3"/>
                  </a:cxn>
                  <a:cxn ang="T14">
                    <a:pos x="T4" y="T5"/>
                  </a:cxn>
                  <a:cxn ang="T15">
                    <a:pos x="T6" y="T7"/>
                  </a:cxn>
                  <a:cxn ang="T16">
                    <a:pos x="T8" y="T9"/>
                  </a:cxn>
                  <a:cxn ang="T17">
                    <a:pos x="T10" y="T11"/>
                  </a:cxn>
                </a:cxnLst>
                <a:rect l="T18" t="T19" r="T20" b="T21"/>
                <a:pathLst>
                  <a:path w="3999" h="1082">
                    <a:moveTo>
                      <a:pt x="0" y="0"/>
                    </a:moveTo>
                    <a:lnTo>
                      <a:pt x="1545" y="464"/>
                    </a:lnTo>
                    <a:lnTo>
                      <a:pt x="2699" y="791"/>
                    </a:lnTo>
                    <a:lnTo>
                      <a:pt x="3227" y="910"/>
                    </a:lnTo>
                    <a:lnTo>
                      <a:pt x="3617" y="1001"/>
                    </a:lnTo>
                    <a:lnTo>
                      <a:pt x="3999" y="1082"/>
                    </a:lnTo>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67" name="Line 34"/>
              <p:cNvSpPr>
                <a:spLocks noChangeShapeType="1"/>
              </p:cNvSpPr>
              <p:nvPr/>
            </p:nvSpPr>
            <p:spPr bwMode="auto">
              <a:xfrm>
                <a:off x="845" y="1282"/>
                <a:ext cx="2809" cy="1000"/>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68" name="Freeform 35"/>
              <p:cNvSpPr>
                <a:spLocks/>
              </p:cNvSpPr>
              <p:nvPr/>
            </p:nvSpPr>
            <p:spPr bwMode="auto">
              <a:xfrm>
                <a:off x="609" y="2091"/>
                <a:ext cx="3054" cy="282"/>
              </a:xfrm>
              <a:custGeom>
                <a:avLst/>
                <a:gdLst>
                  <a:gd name="T0" fmla="*/ 0 w 3054"/>
                  <a:gd name="T1" fmla="*/ 282 h 282"/>
                  <a:gd name="T2" fmla="*/ 173 w 3054"/>
                  <a:gd name="T3" fmla="*/ 136 h 282"/>
                  <a:gd name="T4" fmla="*/ 300 w 3054"/>
                  <a:gd name="T5" fmla="*/ 73 h 282"/>
                  <a:gd name="T6" fmla="*/ 418 w 3054"/>
                  <a:gd name="T7" fmla="*/ 46 h 282"/>
                  <a:gd name="T8" fmla="*/ 609 w 3054"/>
                  <a:gd name="T9" fmla="*/ 18 h 282"/>
                  <a:gd name="T10" fmla="*/ 900 w 3054"/>
                  <a:gd name="T11" fmla="*/ 0 h 282"/>
                  <a:gd name="T12" fmla="*/ 1236 w 3054"/>
                  <a:gd name="T13" fmla="*/ 9 h 282"/>
                  <a:gd name="T14" fmla="*/ 3054 w 3054"/>
                  <a:gd name="T15" fmla="*/ 200 h 282"/>
                  <a:gd name="T16" fmla="*/ 0 60000 65536"/>
                  <a:gd name="T17" fmla="*/ 0 60000 65536"/>
                  <a:gd name="T18" fmla="*/ 0 60000 65536"/>
                  <a:gd name="T19" fmla="*/ 0 60000 65536"/>
                  <a:gd name="T20" fmla="*/ 0 60000 65536"/>
                  <a:gd name="T21" fmla="*/ 0 60000 65536"/>
                  <a:gd name="T22" fmla="*/ 0 60000 65536"/>
                  <a:gd name="T23" fmla="*/ 0 60000 65536"/>
                  <a:gd name="T24" fmla="*/ 0 w 3054"/>
                  <a:gd name="T25" fmla="*/ 0 h 282"/>
                  <a:gd name="T26" fmla="*/ 3054 w 3054"/>
                  <a:gd name="T27" fmla="*/ 282 h 2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54" h="282">
                    <a:moveTo>
                      <a:pt x="0" y="282"/>
                    </a:moveTo>
                    <a:lnTo>
                      <a:pt x="173" y="136"/>
                    </a:lnTo>
                    <a:lnTo>
                      <a:pt x="300" y="73"/>
                    </a:lnTo>
                    <a:lnTo>
                      <a:pt x="418" y="46"/>
                    </a:lnTo>
                    <a:lnTo>
                      <a:pt x="609" y="18"/>
                    </a:lnTo>
                    <a:lnTo>
                      <a:pt x="900" y="0"/>
                    </a:lnTo>
                    <a:lnTo>
                      <a:pt x="1236" y="9"/>
                    </a:lnTo>
                    <a:lnTo>
                      <a:pt x="3054" y="200"/>
                    </a:lnTo>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69" name="Line 36"/>
              <p:cNvSpPr>
                <a:spLocks noChangeShapeType="1"/>
              </p:cNvSpPr>
              <p:nvPr/>
            </p:nvSpPr>
            <p:spPr bwMode="auto">
              <a:xfrm>
                <a:off x="3645" y="2291"/>
                <a:ext cx="155" cy="246"/>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70" name="Freeform 37"/>
              <p:cNvSpPr>
                <a:spLocks/>
              </p:cNvSpPr>
              <p:nvPr/>
            </p:nvSpPr>
            <p:spPr bwMode="auto">
              <a:xfrm>
                <a:off x="3781" y="2337"/>
                <a:ext cx="1100" cy="200"/>
              </a:xfrm>
              <a:custGeom>
                <a:avLst/>
                <a:gdLst>
                  <a:gd name="T0" fmla="*/ 0 w 1100"/>
                  <a:gd name="T1" fmla="*/ 200 h 200"/>
                  <a:gd name="T2" fmla="*/ 364 w 1100"/>
                  <a:gd name="T3" fmla="*/ 163 h 200"/>
                  <a:gd name="T4" fmla="*/ 555 w 1100"/>
                  <a:gd name="T5" fmla="*/ 109 h 200"/>
                  <a:gd name="T6" fmla="*/ 773 w 1100"/>
                  <a:gd name="T7" fmla="*/ 36 h 200"/>
                  <a:gd name="T8" fmla="*/ 1100 w 1100"/>
                  <a:gd name="T9" fmla="*/ 0 h 200"/>
                  <a:gd name="T10" fmla="*/ 0 60000 65536"/>
                  <a:gd name="T11" fmla="*/ 0 60000 65536"/>
                  <a:gd name="T12" fmla="*/ 0 60000 65536"/>
                  <a:gd name="T13" fmla="*/ 0 60000 65536"/>
                  <a:gd name="T14" fmla="*/ 0 60000 65536"/>
                  <a:gd name="T15" fmla="*/ 0 w 1100"/>
                  <a:gd name="T16" fmla="*/ 0 h 200"/>
                  <a:gd name="T17" fmla="*/ 1100 w 1100"/>
                  <a:gd name="T18" fmla="*/ 200 h 200"/>
                </a:gdLst>
                <a:ahLst/>
                <a:cxnLst>
                  <a:cxn ang="T10">
                    <a:pos x="T0" y="T1"/>
                  </a:cxn>
                  <a:cxn ang="T11">
                    <a:pos x="T2" y="T3"/>
                  </a:cxn>
                  <a:cxn ang="T12">
                    <a:pos x="T4" y="T5"/>
                  </a:cxn>
                  <a:cxn ang="T13">
                    <a:pos x="T6" y="T7"/>
                  </a:cxn>
                  <a:cxn ang="T14">
                    <a:pos x="T8" y="T9"/>
                  </a:cxn>
                </a:cxnLst>
                <a:rect l="T15" t="T16" r="T17" b="T18"/>
                <a:pathLst>
                  <a:path w="1100" h="200">
                    <a:moveTo>
                      <a:pt x="0" y="200"/>
                    </a:moveTo>
                    <a:lnTo>
                      <a:pt x="364" y="163"/>
                    </a:lnTo>
                    <a:lnTo>
                      <a:pt x="555" y="109"/>
                    </a:lnTo>
                    <a:lnTo>
                      <a:pt x="773" y="36"/>
                    </a:lnTo>
                    <a:lnTo>
                      <a:pt x="1100" y="0"/>
                    </a:lnTo>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71" name="Arc 38"/>
              <p:cNvSpPr>
                <a:spLocks/>
              </p:cNvSpPr>
              <p:nvPr/>
            </p:nvSpPr>
            <p:spPr bwMode="auto">
              <a:xfrm flipH="1">
                <a:off x="3065" y="2584"/>
                <a:ext cx="1688" cy="435"/>
              </a:xfrm>
              <a:custGeom>
                <a:avLst/>
                <a:gdLst>
                  <a:gd name="T0" fmla="*/ 0 w 42712"/>
                  <a:gd name="T1" fmla="*/ 0 h 25938"/>
                  <a:gd name="T2" fmla="*/ 0 w 42712"/>
                  <a:gd name="T3" fmla="*/ 0 h 25938"/>
                  <a:gd name="T4" fmla="*/ 0 w 42712"/>
                  <a:gd name="T5" fmla="*/ 0 h 25938"/>
                  <a:gd name="T6" fmla="*/ 0 60000 65536"/>
                  <a:gd name="T7" fmla="*/ 0 60000 65536"/>
                  <a:gd name="T8" fmla="*/ 0 60000 65536"/>
                  <a:gd name="T9" fmla="*/ 0 w 42712"/>
                  <a:gd name="T10" fmla="*/ 0 h 25938"/>
                  <a:gd name="T11" fmla="*/ 42712 w 42712"/>
                  <a:gd name="T12" fmla="*/ 25938 h 25938"/>
                </a:gdLst>
                <a:ahLst/>
                <a:cxnLst>
                  <a:cxn ang="T6">
                    <a:pos x="T0" y="T1"/>
                  </a:cxn>
                  <a:cxn ang="T7">
                    <a:pos x="T2" y="T3"/>
                  </a:cxn>
                  <a:cxn ang="T8">
                    <a:pos x="T4" y="T5"/>
                  </a:cxn>
                </a:cxnLst>
                <a:rect l="T9" t="T10" r="T11" b="T12"/>
                <a:pathLst>
                  <a:path w="42712" h="25938" fill="none" extrusionOk="0">
                    <a:moveTo>
                      <a:pt x="42711" y="8903"/>
                    </a:moveTo>
                    <a:cubicBezTo>
                      <a:pt x="40562" y="18843"/>
                      <a:pt x="31769" y="25937"/>
                      <a:pt x="21600" y="25938"/>
                    </a:cubicBezTo>
                    <a:cubicBezTo>
                      <a:pt x="9670" y="25938"/>
                      <a:pt x="0" y="16267"/>
                      <a:pt x="0" y="4338"/>
                    </a:cubicBezTo>
                    <a:cubicBezTo>
                      <a:pt x="-1" y="2880"/>
                      <a:pt x="147" y="1427"/>
                      <a:pt x="440" y="0"/>
                    </a:cubicBezTo>
                  </a:path>
                  <a:path w="42712" h="25938" stroke="0" extrusionOk="0">
                    <a:moveTo>
                      <a:pt x="42711" y="8903"/>
                    </a:moveTo>
                    <a:cubicBezTo>
                      <a:pt x="40562" y="18843"/>
                      <a:pt x="31769" y="25937"/>
                      <a:pt x="21600" y="25938"/>
                    </a:cubicBezTo>
                    <a:cubicBezTo>
                      <a:pt x="9670" y="25938"/>
                      <a:pt x="0" y="16267"/>
                      <a:pt x="0" y="4338"/>
                    </a:cubicBezTo>
                    <a:cubicBezTo>
                      <a:pt x="-1" y="2880"/>
                      <a:pt x="147" y="1427"/>
                      <a:pt x="440" y="0"/>
                    </a:cubicBezTo>
                    <a:lnTo>
                      <a:pt x="21600" y="4338"/>
                    </a:lnTo>
                    <a:close/>
                  </a:path>
                </a:pathLst>
              </a:custGeom>
              <a:noFill/>
              <a:ln w="38100">
                <a:solidFill>
                  <a:srgbClr val="990099"/>
                </a:solidFill>
                <a:round/>
                <a:headEnd type="none" w="sm" len="sm"/>
                <a:tailEnd type="none" w="sm" len="sm"/>
              </a:ln>
            </p:spPr>
            <p:txBody>
              <a:bodyPr wrap="none" anchor="ctr"/>
              <a:lstStyle/>
              <a:p>
                <a:endParaRPr lang="zh-CN" altLang="en-US">
                  <a:ea typeface="宋体" pitchFamily="2" charset="-122"/>
                </a:endParaRPr>
              </a:p>
            </p:txBody>
          </p:sp>
          <p:sp>
            <p:nvSpPr>
              <p:cNvPr id="71872" name="Arc 39"/>
              <p:cNvSpPr>
                <a:spLocks/>
              </p:cNvSpPr>
              <p:nvPr/>
            </p:nvSpPr>
            <p:spPr bwMode="auto">
              <a:xfrm flipV="1">
                <a:off x="3957" y="2453"/>
                <a:ext cx="853" cy="783"/>
              </a:xfrm>
              <a:custGeom>
                <a:avLst/>
                <a:gdLst>
                  <a:gd name="T0" fmla="*/ 0 w 21600"/>
                  <a:gd name="T1" fmla="*/ 0 h 28475"/>
                  <a:gd name="T2" fmla="*/ 0 w 21600"/>
                  <a:gd name="T3" fmla="*/ 0 h 28475"/>
                  <a:gd name="T4" fmla="*/ 0 w 21600"/>
                  <a:gd name="T5" fmla="*/ 0 h 28475"/>
                  <a:gd name="T6" fmla="*/ 0 60000 65536"/>
                  <a:gd name="T7" fmla="*/ 0 60000 65536"/>
                  <a:gd name="T8" fmla="*/ 0 60000 65536"/>
                  <a:gd name="T9" fmla="*/ 0 w 21600"/>
                  <a:gd name="T10" fmla="*/ 0 h 28475"/>
                  <a:gd name="T11" fmla="*/ 21600 w 21600"/>
                  <a:gd name="T12" fmla="*/ 28475 h 28475"/>
                </a:gdLst>
                <a:ahLst/>
                <a:cxnLst>
                  <a:cxn ang="T6">
                    <a:pos x="T0" y="T1"/>
                  </a:cxn>
                  <a:cxn ang="T7">
                    <a:pos x="T2" y="T3"/>
                  </a:cxn>
                  <a:cxn ang="T8">
                    <a:pos x="T4" y="T5"/>
                  </a:cxn>
                </a:cxnLst>
                <a:rect l="T9" t="T10" r="T11" b="T12"/>
                <a:pathLst>
                  <a:path w="21600" h="28475" fill="none" extrusionOk="0">
                    <a:moveTo>
                      <a:pt x="4634" y="0"/>
                    </a:moveTo>
                    <a:cubicBezTo>
                      <a:pt x="14542" y="2176"/>
                      <a:pt x="21600" y="10953"/>
                      <a:pt x="21600" y="21097"/>
                    </a:cubicBezTo>
                    <a:cubicBezTo>
                      <a:pt x="21600" y="23613"/>
                      <a:pt x="21160" y="26110"/>
                      <a:pt x="20300" y="28474"/>
                    </a:cubicBezTo>
                  </a:path>
                  <a:path w="21600" h="28475" stroke="0" extrusionOk="0">
                    <a:moveTo>
                      <a:pt x="4634" y="0"/>
                    </a:moveTo>
                    <a:cubicBezTo>
                      <a:pt x="14542" y="2176"/>
                      <a:pt x="21600" y="10953"/>
                      <a:pt x="21600" y="21097"/>
                    </a:cubicBezTo>
                    <a:cubicBezTo>
                      <a:pt x="21600" y="23613"/>
                      <a:pt x="21160" y="26110"/>
                      <a:pt x="20300" y="28474"/>
                    </a:cubicBezTo>
                    <a:lnTo>
                      <a:pt x="0" y="21097"/>
                    </a:lnTo>
                    <a:close/>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73" name="Arc 40"/>
              <p:cNvSpPr>
                <a:spLocks/>
              </p:cNvSpPr>
              <p:nvPr/>
            </p:nvSpPr>
            <p:spPr bwMode="auto">
              <a:xfrm flipV="1">
                <a:off x="4108" y="2430"/>
                <a:ext cx="744" cy="834"/>
              </a:xfrm>
              <a:custGeom>
                <a:avLst/>
                <a:gdLst>
                  <a:gd name="T0" fmla="*/ 0 w 21600"/>
                  <a:gd name="T1" fmla="*/ 0 h 32588"/>
                  <a:gd name="T2" fmla="*/ 0 w 21600"/>
                  <a:gd name="T3" fmla="*/ 0 h 32588"/>
                  <a:gd name="T4" fmla="*/ 0 w 21600"/>
                  <a:gd name="T5" fmla="*/ 0 h 32588"/>
                  <a:gd name="T6" fmla="*/ 0 60000 65536"/>
                  <a:gd name="T7" fmla="*/ 0 60000 65536"/>
                  <a:gd name="T8" fmla="*/ 0 60000 65536"/>
                  <a:gd name="T9" fmla="*/ 0 w 21600"/>
                  <a:gd name="T10" fmla="*/ 0 h 32588"/>
                  <a:gd name="T11" fmla="*/ 21600 w 21600"/>
                  <a:gd name="T12" fmla="*/ 32588 h 32588"/>
                </a:gdLst>
                <a:ahLst/>
                <a:cxnLst>
                  <a:cxn ang="T6">
                    <a:pos x="T0" y="T1"/>
                  </a:cxn>
                  <a:cxn ang="T7">
                    <a:pos x="T2" y="T3"/>
                  </a:cxn>
                  <a:cxn ang="T8">
                    <a:pos x="T4" y="T5"/>
                  </a:cxn>
                </a:cxnLst>
                <a:rect l="T9" t="T10" r="T11" b="T12"/>
                <a:pathLst>
                  <a:path w="21600" h="32588" fill="none" extrusionOk="0">
                    <a:moveTo>
                      <a:pt x="1445" y="0"/>
                    </a:moveTo>
                    <a:cubicBezTo>
                      <a:pt x="12788" y="761"/>
                      <a:pt x="21600" y="10183"/>
                      <a:pt x="21600" y="21552"/>
                    </a:cubicBezTo>
                    <a:cubicBezTo>
                      <a:pt x="21600" y="25436"/>
                      <a:pt x="20552" y="29248"/>
                      <a:pt x="18567" y="32587"/>
                    </a:cubicBezTo>
                  </a:path>
                  <a:path w="21600" h="32588" stroke="0" extrusionOk="0">
                    <a:moveTo>
                      <a:pt x="1445" y="0"/>
                    </a:moveTo>
                    <a:cubicBezTo>
                      <a:pt x="12788" y="761"/>
                      <a:pt x="21600" y="10183"/>
                      <a:pt x="21600" y="21552"/>
                    </a:cubicBezTo>
                    <a:cubicBezTo>
                      <a:pt x="21600" y="25436"/>
                      <a:pt x="20552" y="29248"/>
                      <a:pt x="18567" y="32587"/>
                    </a:cubicBezTo>
                    <a:lnTo>
                      <a:pt x="0" y="21552"/>
                    </a:lnTo>
                    <a:close/>
                  </a:path>
                </a:pathLst>
              </a:custGeom>
              <a:noFill/>
              <a:ln w="762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71874" name="Arc 41"/>
              <p:cNvSpPr>
                <a:spLocks/>
              </p:cNvSpPr>
              <p:nvPr/>
            </p:nvSpPr>
            <p:spPr bwMode="auto">
              <a:xfrm flipV="1">
                <a:off x="4132" y="2423"/>
                <a:ext cx="817" cy="1430"/>
              </a:xfrm>
              <a:custGeom>
                <a:avLst/>
                <a:gdLst>
                  <a:gd name="T0" fmla="*/ 0 w 21600"/>
                  <a:gd name="T1" fmla="*/ 0 h 33061"/>
                  <a:gd name="T2" fmla="*/ 0 w 21600"/>
                  <a:gd name="T3" fmla="*/ 0 h 33061"/>
                  <a:gd name="T4" fmla="*/ 0 w 21600"/>
                  <a:gd name="T5" fmla="*/ 0 h 33061"/>
                  <a:gd name="T6" fmla="*/ 0 60000 65536"/>
                  <a:gd name="T7" fmla="*/ 0 60000 65536"/>
                  <a:gd name="T8" fmla="*/ 0 60000 65536"/>
                  <a:gd name="T9" fmla="*/ 0 w 21600"/>
                  <a:gd name="T10" fmla="*/ 0 h 33061"/>
                  <a:gd name="T11" fmla="*/ 21600 w 21600"/>
                  <a:gd name="T12" fmla="*/ 33061 h 33061"/>
                </a:gdLst>
                <a:ahLst/>
                <a:cxnLst>
                  <a:cxn ang="T6">
                    <a:pos x="T0" y="T1"/>
                  </a:cxn>
                  <a:cxn ang="T7">
                    <a:pos x="T2" y="T3"/>
                  </a:cxn>
                  <a:cxn ang="T8">
                    <a:pos x="T4" y="T5"/>
                  </a:cxn>
                </a:cxnLst>
                <a:rect l="T9" t="T10" r="T11" b="T12"/>
                <a:pathLst>
                  <a:path w="21600" h="33061" fill="none" extrusionOk="0">
                    <a:moveTo>
                      <a:pt x="8827" y="0"/>
                    </a:moveTo>
                    <a:cubicBezTo>
                      <a:pt x="16598" y="3480"/>
                      <a:pt x="21600" y="11199"/>
                      <a:pt x="21600" y="19714"/>
                    </a:cubicBezTo>
                    <a:cubicBezTo>
                      <a:pt x="21600" y="24554"/>
                      <a:pt x="19974" y="29254"/>
                      <a:pt x="16982" y="33060"/>
                    </a:cubicBezTo>
                  </a:path>
                  <a:path w="21600" h="33061" stroke="0" extrusionOk="0">
                    <a:moveTo>
                      <a:pt x="8827" y="0"/>
                    </a:moveTo>
                    <a:cubicBezTo>
                      <a:pt x="16598" y="3480"/>
                      <a:pt x="21600" y="11199"/>
                      <a:pt x="21600" y="19714"/>
                    </a:cubicBezTo>
                    <a:cubicBezTo>
                      <a:pt x="21600" y="24554"/>
                      <a:pt x="19974" y="29254"/>
                      <a:pt x="16982" y="33060"/>
                    </a:cubicBezTo>
                    <a:lnTo>
                      <a:pt x="0" y="19714"/>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75" name="Line 42"/>
              <p:cNvSpPr>
                <a:spLocks noChangeShapeType="1"/>
              </p:cNvSpPr>
              <p:nvPr/>
            </p:nvSpPr>
            <p:spPr bwMode="auto">
              <a:xfrm>
                <a:off x="4118" y="3237"/>
                <a:ext cx="372" cy="636"/>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76" name="Arc 43"/>
              <p:cNvSpPr>
                <a:spLocks/>
              </p:cNvSpPr>
              <p:nvPr/>
            </p:nvSpPr>
            <p:spPr bwMode="auto">
              <a:xfrm flipH="1">
                <a:off x="779" y="2349"/>
                <a:ext cx="2047" cy="1124"/>
              </a:xfrm>
              <a:custGeom>
                <a:avLst/>
                <a:gdLst>
                  <a:gd name="T0" fmla="*/ 0 w 17760"/>
                  <a:gd name="T1" fmla="*/ 0 h 21598"/>
                  <a:gd name="T2" fmla="*/ 0 w 17760"/>
                  <a:gd name="T3" fmla="*/ 0 h 21598"/>
                  <a:gd name="T4" fmla="*/ 0 w 17760"/>
                  <a:gd name="T5" fmla="*/ 0 h 21598"/>
                  <a:gd name="T6" fmla="*/ 0 60000 65536"/>
                  <a:gd name="T7" fmla="*/ 0 60000 65536"/>
                  <a:gd name="T8" fmla="*/ 0 60000 65536"/>
                  <a:gd name="T9" fmla="*/ 0 w 17760"/>
                  <a:gd name="T10" fmla="*/ 0 h 21598"/>
                  <a:gd name="T11" fmla="*/ 17760 w 17760"/>
                  <a:gd name="T12" fmla="*/ 21598 h 21598"/>
                </a:gdLst>
                <a:ahLst/>
                <a:cxnLst>
                  <a:cxn ang="T6">
                    <a:pos x="T0" y="T1"/>
                  </a:cxn>
                  <a:cxn ang="T7">
                    <a:pos x="T2" y="T3"/>
                  </a:cxn>
                  <a:cxn ang="T8">
                    <a:pos x="T4" y="T5"/>
                  </a:cxn>
                </a:cxnLst>
                <a:rect l="T9" t="T10" r="T11" b="T12"/>
                <a:pathLst>
                  <a:path w="17760" h="21598" fill="none" extrusionOk="0">
                    <a:moveTo>
                      <a:pt x="17759" y="12293"/>
                    </a:moveTo>
                    <a:cubicBezTo>
                      <a:pt x="13789" y="18029"/>
                      <a:pt x="7293" y="21494"/>
                      <a:pt x="318" y="21597"/>
                    </a:cubicBezTo>
                  </a:path>
                  <a:path w="17760" h="21598" stroke="0" extrusionOk="0">
                    <a:moveTo>
                      <a:pt x="17759" y="12293"/>
                    </a:moveTo>
                    <a:cubicBezTo>
                      <a:pt x="13789" y="18029"/>
                      <a:pt x="7293" y="21494"/>
                      <a:pt x="318" y="21597"/>
                    </a:cubicBezTo>
                    <a:lnTo>
                      <a:pt x="0" y="0"/>
                    </a:lnTo>
                    <a:close/>
                  </a:path>
                </a:pathLst>
              </a:custGeom>
              <a:noFill/>
              <a:ln w="50800">
                <a:solidFill>
                  <a:srgbClr val="FF0000"/>
                </a:solidFill>
                <a:round/>
                <a:headEnd type="none" w="sm" len="sm"/>
                <a:tailEnd type="none" w="sm" len="sm"/>
              </a:ln>
            </p:spPr>
            <p:txBody>
              <a:bodyPr wrap="none" anchor="ctr"/>
              <a:lstStyle/>
              <a:p>
                <a:endParaRPr lang="zh-CN" altLang="en-US">
                  <a:ea typeface="宋体" pitchFamily="2" charset="-122"/>
                </a:endParaRPr>
              </a:p>
            </p:txBody>
          </p:sp>
          <p:sp>
            <p:nvSpPr>
              <p:cNvPr id="71877" name="Line 44"/>
              <p:cNvSpPr>
                <a:spLocks noChangeShapeType="1"/>
              </p:cNvSpPr>
              <p:nvPr/>
            </p:nvSpPr>
            <p:spPr bwMode="auto">
              <a:xfrm flipV="1">
                <a:off x="4779" y="2355"/>
                <a:ext cx="84" cy="63"/>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78" name="Line 45"/>
              <p:cNvSpPr>
                <a:spLocks noChangeShapeType="1"/>
              </p:cNvSpPr>
              <p:nvPr/>
            </p:nvSpPr>
            <p:spPr bwMode="auto">
              <a:xfrm flipV="1">
                <a:off x="4890" y="2214"/>
                <a:ext cx="54" cy="123"/>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79" name="Arc 46"/>
              <p:cNvSpPr>
                <a:spLocks/>
              </p:cNvSpPr>
              <p:nvPr/>
            </p:nvSpPr>
            <p:spPr bwMode="auto">
              <a:xfrm>
                <a:off x="4785" y="2193"/>
                <a:ext cx="207" cy="265"/>
              </a:xfrm>
              <a:custGeom>
                <a:avLst/>
                <a:gdLst>
                  <a:gd name="T0" fmla="*/ 0 w 31792"/>
                  <a:gd name="T1" fmla="*/ 0 h 30588"/>
                  <a:gd name="T2" fmla="*/ 0 w 31792"/>
                  <a:gd name="T3" fmla="*/ 0 h 30588"/>
                  <a:gd name="T4" fmla="*/ 0 w 31792"/>
                  <a:gd name="T5" fmla="*/ 0 h 30588"/>
                  <a:gd name="T6" fmla="*/ 0 60000 65536"/>
                  <a:gd name="T7" fmla="*/ 0 60000 65536"/>
                  <a:gd name="T8" fmla="*/ 0 60000 65536"/>
                  <a:gd name="T9" fmla="*/ 0 w 31792"/>
                  <a:gd name="T10" fmla="*/ 0 h 30588"/>
                  <a:gd name="T11" fmla="*/ 31792 w 31792"/>
                  <a:gd name="T12" fmla="*/ 30588 h 30588"/>
                </a:gdLst>
                <a:ahLst/>
                <a:cxnLst>
                  <a:cxn ang="T6">
                    <a:pos x="T0" y="T1"/>
                  </a:cxn>
                  <a:cxn ang="T7">
                    <a:pos x="T2" y="T3"/>
                  </a:cxn>
                  <a:cxn ang="T8">
                    <a:pos x="T4" y="T5"/>
                  </a:cxn>
                </a:cxnLst>
                <a:rect l="T9" t="T10" r="T11" b="T12"/>
                <a:pathLst>
                  <a:path w="31792" h="30588" fill="none" extrusionOk="0">
                    <a:moveTo>
                      <a:pt x="29833" y="-1"/>
                    </a:moveTo>
                    <a:cubicBezTo>
                      <a:pt x="31123" y="2820"/>
                      <a:pt x="31792" y="5886"/>
                      <a:pt x="31792" y="8988"/>
                    </a:cubicBezTo>
                    <a:cubicBezTo>
                      <a:pt x="31792" y="20917"/>
                      <a:pt x="22121" y="30588"/>
                      <a:pt x="10192" y="30588"/>
                    </a:cubicBezTo>
                    <a:cubicBezTo>
                      <a:pt x="6636" y="30588"/>
                      <a:pt x="3135" y="29710"/>
                      <a:pt x="-1" y="28032"/>
                    </a:cubicBezTo>
                  </a:path>
                  <a:path w="31792" h="30588" stroke="0" extrusionOk="0">
                    <a:moveTo>
                      <a:pt x="29833" y="-1"/>
                    </a:moveTo>
                    <a:cubicBezTo>
                      <a:pt x="31123" y="2820"/>
                      <a:pt x="31792" y="5886"/>
                      <a:pt x="31792" y="8988"/>
                    </a:cubicBezTo>
                    <a:cubicBezTo>
                      <a:pt x="31792" y="20917"/>
                      <a:pt x="22121" y="30588"/>
                      <a:pt x="10192" y="30588"/>
                    </a:cubicBezTo>
                    <a:cubicBezTo>
                      <a:pt x="6636" y="30588"/>
                      <a:pt x="3135" y="29710"/>
                      <a:pt x="-1" y="28032"/>
                    </a:cubicBezTo>
                    <a:lnTo>
                      <a:pt x="10192" y="8988"/>
                    </a:lnTo>
                    <a:close/>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80" name="Freeform 47"/>
              <p:cNvSpPr>
                <a:spLocks/>
              </p:cNvSpPr>
              <p:nvPr/>
            </p:nvSpPr>
            <p:spPr bwMode="auto">
              <a:xfrm>
                <a:off x="3651" y="2264"/>
                <a:ext cx="1191" cy="45"/>
              </a:xfrm>
              <a:custGeom>
                <a:avLst/>
                <a:gdLst>
                  <a:gd name="T0" fmla="*/ 0 w 1191"/>
                  <a:gd name="T1" fmla="*/ 0 h 45"/>
                  <a:gd name="T2" fmla="*/ 400 w 1191"/>
                  <a:gd name="T3" fmla="*/ 27 h 45"/>
                  <a:gd name="T4" fmla="*/ 573 w 1191"/>
                  <a:gd name="T5" fmla="*/ 36 h 45"/>
                  <a:gd name="T6" fmla="*/ 891 w 1191"/>
                  <a:gd name="T7" fmla="*/ 18 h 45"/>
                  <a:gd name="T8" fmla="*/ 1191 w 1191"/>
                  <a:gd name="T9" fmla="*/ 45 h 45"/>
                  <a:gd name="T10" fmla="*/ 0 60000 65536"/>
                  <a:gd name="T11" fmla="*/ 0 60000 65536"/>
                  <a:gd name="T12" fmla="*/ 0 60000 65536"/>
                  <a:gd name="T13" fmla="*/ 0 60000 65536"/>
                  <a:gd name="T14" fmla="*/ 0 60000 65536"/>
                  <a:gd name="T15" fmla="*/ 0 w 1191"/>
                  <a:gd name="T16" fmla="*/ 0 h 45"/>
                  <a:gd name="T17" fmla="*/ 1191 w 1191"/>
                  <a:gd name="T18" fmla="*/ 45 h 45"/>
                </a:gdLst>
                <a:ahLst/>
                <a:cxnLst>
                  <a:cxn ang="T10">
                    <a:pos x="T0" y="T1"/>
                  </a:cxn>
                  <a:cxn ang="T11">
                    <a:pos x="T2" y="T3"/>
                  </a:cxn>
                  <a:cxn ang="T12">
                    <a:pos x="T4" y="T5"/>
                  </a:cxn>
                  <a:cxn ang="T13">
                    <a:pos x="T6" y="T7"/>
                  </a:cxn>
                  <a:cxn ang="T14">
                    <a:pos x="T8" y="T9"/>
                  </a:cxn>
                </a:cxnLst>
                <a:rect l="T15" t="T16" r="T17" b="T18"/>
                <a:pathLst>
                  <a:path w="1191" h="45">
                    <a:moveTo>
                      <a:pt x="0" y="0"/>
                    </a:moveTo>
                    <a:lnTo>
                      <a:pt x="400" y="27"/>
                    </a:lnTo>
                    <a:lnTo>
                      <a:pt x="573" y="36"/>
                    </a:lnTo>
                    <a:lnTo>
                      <a:pt x="891" y="18"/>
                    </a:lnTo>
                    <a:lnTo>
                      <a:pt x="1191" y="45"/>
                    </a:lnTo>
                  </a:path>
                </a:pathLst>
              </a:custGeom>
              <a:noFill/>
              <a:ln w="38100">
                <a:solidFill>
                  <a:srgbClr val="990099"/>
                </a:solidFill>
                <a:round/>
                <a:headEnd type="none" w="sm" len="sm"/>
                <a:tailEnd type="none" w="sm" len="sm"/>
              </a:ln>
            </p:spPr>
            <p:txBody>
              <a:bodyPr wrap="none" anchor="ctr"/>
              <a:lstStyle/>
              <a:p>
                <a:endParaRPr lang="zh-CN" altLang="en-US">
                  <a:ea typeface="宋体" pitchFamily="2" charset="-122"/>
                </a:endParaRPr>
              </a:p>
            </p:txBody>
          </p:sp>
          <p:sp>
            <p:nvSpPr>
              <p:cNvPr id="71881" name="Line 48"/>
              <p:cNvSpPr>
                <a:spLocks noChangeShapeType="1"/>
              </p:cNvSpPr>
              <p:nvPr/>
            </p:nvSpPr>
            <p:spPr bwMode="auto">
              <a:xfrm flipH="1">
                <a:off x="3100" y="2314"/>
                <a:ext cx="548" cy="406"/>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82" name="Freeform 49"/>
              <p:cNvSpPr>
                <a:spLocks/>
              </p:cNvSpPr>
              <p:nvPr/>
            </p:nvSpPr>
            <p:spPr bwMode="auto">
              <a:xfrm>
                <a:off x="2821" y="3239"/>
                <a:ext cx="1295" cy="186"/>
              </a:xfrm>
              <a:custGeom>
                <a:avLst/>
                <a:gdLst>
                  <a:gd name="T0" fmla="*/ 0 w 2063"/>
                  <a:gd name="T1" fmla="*/ 0 h 1119"/>
                  <a:gd name="T2" fmla="*/ 12 w 2063"/>
                  <a:gd name="T3" fmla="*/ 0 h 1119"/>
                  <a:gd name="T4" fmla="*/ 14 w 2063"/>
                  <a:gd name="T5" fmla="*/ 0 h 1119"/>
                  <a:gd name="T6" fmla="*/ 15 w 2063"/>
                  <a:gd name="T7" fmla="*/ 0 h 1119"/>
                  <a:gd name="T8" fmla="*/ 16 w 2063"/>
                  <a:gd name="T9" fmla="*/ 0 h 1119"/>
                  <a:gd name="T10" fmla="*/ 18 w 2063"/>
                  <a:gd name="T11" fmla="*/ 0 h 1119"/>
                  <a:gd name="T12" fmla="*/ 19 w 2063"/>
                  <a:gd name="T13" fmla="*/ 0 h 1119"/>
                  <a:gd name="T14" fmla="*/ 19 w 2063"/>
                  <a:gd name="T15" fmla="*/ 0 h 1119"/>
                  <a:gd name="T16" fmla="*/ 0 60000 65536"/>
                  <a:gd name="T17" fmla="*/ 0 60000 65536"/>
                  <a:gd name="T18" fmla="*/ 0 60000 65536"/>
                  <a:gd name="T19" fmla="*/ 0 60000 65536"/>
                  <a:gd name="T20" fmla="*/ 0 60000 65536"/>
                  <a:gd name="T21" fmla="*/ 0 60000 65536"/>
                  <a:gd name="T22" fmla="*/ 0 60000 65536"/>
                  <a:gd name="T23" fmla="*/ 0 60000 65536"/>
                  <a:gd name="T24" fmla="*/ 0 w 2063"/>
                  <a:gd name="T25" fmla="*/ 0 h 1119"/>
                  <a:gd name="T26" fmla="*/ 2063 w 2063"/>
                  <a:gd name="T27" fmla="*/ 1119 h 11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3" h="1119">
                    <a:moveTo>
                      <a:pt x="0" y="1119"/>
                    </a:moveTo>
                    <a:lnTo>
                      <a:pt x="1281" y="364"/>
                    </a:lnTo>
                    <a:lnTo>
                      <a:pt x="1418" y="273"/>
                    </a:lnTo>
                    <a:lnTo>
                      <a:pt x="1590" y="191"/>
                    </a:lnTo>
                    <a:lnTo>
                      <a:pt x="1708" y="110"/>
                    </a:lnTo>
                    <a:lnTo>
                      <a:pt x="1827" y="64"/>
                    </a:lnTo>
                    <a:lnTo>
                      <a:pt x="1954" y="19"/>
                    </a:lnTo>
                    <a:lnTo>
                      <a:pt x="2063" y="0"/>
                    </a:lnTo>
                  </a:path>
                </a:pathLst>
              </a:custGeom>
              <a:noFill/>
              <a:ln w="38100">
                <a:solidFill>
                  <a:schemeClr val="accent2"/>
                </a:solidFill>
                <a:round/>
                <a:headEnd type="none" w="sm" len="sm"/>
                <a:tailEnd type="none" w="sm" len="sm"/>
              </a:ln>
            </p:spPr>
            <p:txBody>
              <a:bodyPr wrap="none" anchor="ctr"/>
              <a:lstStyle/>
              <a:p>
                <a:endParaRPr lang="zh-CN" altLang="en-US">
                  <a:ea typeface="宋体" pitchFamily="2" charset="-122"/>
                </a:endParaRPr>
              </a:p>
            </p:txBody>
          </p:sp>
          <p:sp>
            <p:nvSpPr>
              <p:cNvPr id="71883" name="Arc 50"/>
              <p:cNvSpPr>
                <a:spLocks/>
              </p:cNvSpPr>
              <p:nvPr/>
            </p:nvSpPr>
            <p:spPr bwMode="auto">
              <a:xfrm flipH="1">
                <a:off x="396" y="1333"/>
                <a:ext cx="343" cy="1177"/>
              </a:xfrm>
              <a:custGeom>
                <a:avLst/>
                <a:gdLst>
                  <a:gd name="T0" fmla="*/ 0 w 28245"/>
                  <a:gd name="T1" fmla="*/ 0 h 35340"/>
                  <a:gd name="T2" fmla="*/ 0 w 28245"/>
                  <a:gd name="T3" fmla="*/ 0 h 35340"/>
                  <a:gd name="T4" fmla="*/ 0 w 28245"/>
                  <a:gd name="T5" fmla="*/ 0 h 35340"/>
                  <a:gd name="T6" fmla="*/ 0 60000 65536"/>
                  <a:gd name="T7" fmla="*/ 0 60000 65536"/>
                  <a:gd name="T8" fmla="*/ 0 60000 65536"/>
                  <a:gd name="T9" fmla="*/ 0 w 28245"/>
                  <a:gd name="T10" fmla="*/ 0 h 35340"/>
                  <a:gd name="T11" fmla="*/ 28245 w 28245"/>
                  <a:gd name="T12" fmla="*/ 35340 h 35340"/>
                </a:gdLst>
                <a:ahLst/>
                <a:cxnLst>
                  <a:cxn ang="T6">
                    <a:pos x="T0" y="T1"/>
                  </a:cxn>
                  <a:cxn ang="T7">
                    <a:pos x="T2" y="T3"/>
                  </a:cxn>
                  <a:cxn ang="T8">
                    <a:pos x="T4" y="T5"/>
                  </a:cxn>
                </a:cxnLst>
                <a:rect l="T9" t="T10" r="T11" b="T12"/>
                <a:pathLst>
                  <a:path w="28245" h="35340" fill="none" extrusionOk="0">
                    <a:moveTo>
                      <a:pt x="0" y="1047"/>
                    </a:moveTo>
                    <a:cubicBezTo>
                      <a:pt x="2146" y="353"/>
                      <a:pt x="4388" y="-1"/>
                      <a:pt x="6645" y="0"/>
                    </a:cubicBezTo>
                    <a:cubicBezTo>
                      <a:pt x="18574" y="0"/>
                      <a:pt x="28245" y="9670"/>
                      <a:pt x="28245" y="21600"/>
                    </a:cubicBezTo>
                    <a:cubicBezTo>
                      <a:pt x="28245" y="26613"/>
                      <a:pt x="26500" y="31471"/>
                      <a:pt x="23311" y="35339"/>
                    </a:cubicBezTo>
                  </a:path>
                  <a:path w="28245" h="35340" stroke="0" extrusionOk="0">
                    <a:moveTo>
                      <a:pt x="0" y="1047"/>
                    </a:moveTo>
                    <a:cubicBezTo>
                      <a:pt x="2146" y="353"/>
                      <a:pt x="4388" y="-1"/>
                      <a:pt x="6645" y="0"/>
                    </a:cubicBezTo>
                    <a:cubicBezTo>
                      <a:pt x="18574" y="0"/>
                      <a:pt x="28245" y="9670"/>
                      <a:pt x="28245" y="21600"/>
                    </a:cubicBezTo>
                    <a:cubicBezTo>
                      <a:pt x="28245" y="26613"/>
                      <a:pt x="26500" y="31471"/>
                      <a:pt x="23311" y="35339"/>
                    </a:cubicBezTo>
                    <a:lnTo>
                      <a:pt x="6645" y="21600"/>
                    </a:lnTo>
                    <a:close/>
                  </a:path>
                </a:pathLst>
              </a:custGeom>
              <a:noFill/>
              <a:ln w="76200">
                <a:solidFill>
                  <a:schemeClr val="tx1"/>
                </a:solidFill>
                <a:round/>
                <a:headEnd type="none" w="sm" len="sm"/>
                <a:tailEnd type="none" w="sm" len="sm"/>
              </a:ln>
            </p:spPr>
            <p:txBody>
              <a:bodyPr wrap="none" anchor="ctr"/>
              <a:lstStyle/>
              <a:p>
                <a:endParaRPr lang="zh-CN" altLang="en-US">
                  <a:ea typeface="宋体" pitchFamily="2" charset="-122"/>
                </a:endParaRPr>
              </a:p>
            </p:txBody>
          </p:sp>
          <p:sp>
            <p:nvSpPr>
              <p:cNvPr id="71884" name="Line 51"/>
              <p:cNvSpPr>
                <a:spLocks noChangeShapeType="1"/>
              </p:cNvSpPr>
              <p:nvPr/>
            </p:nvSpPr>
            <p:spPr bwMode="auto">
              <a:xfrm flipH="1">
                <a:off x="2773" y="2728"/>
                <a:ext cx="263" cy="709"/>
              </a:xfrm>
              <a:prstGeom prst="line">
                <a:avLst/>
              </a:prstGeom>
              <a:noFill/>
              <a:ln w="76200">
                <a:solidFill>
                  <a:schemeClr val="tx1"/>
                </a:solidFill>
                <a:round/>
                <a:headEnd type="none" w="sm" len="sm"/>
                <a:tailEnd type="none" w="sm" len="sm"/>
              </a:ln>
            </p:spPr>
            <p:txBody>
              <a:bodyPr wrap="none" anchor="ctr"/>
              <a:lstStyle/>
              <a:p>
                <a:endParaRPr lang="zh-CN" altLang="en-US"/>
              </a:p>
            </p:txBody>
          </p:sp>
        </p:grpSp>
        <p:grpSp>
          <p:nvGrpSpPr>
            <p:cNvPr id="71808" name="Group 52"/>
            <p:cNvGrpSpPr>
              <a:grpSpLocks/>
            </p:cNvGrpSpPr>
            <p:nvPr/>
          </p:nvGrpSpPr>
          <p:grpSpPr bwMode="auto">
            <a:xfrm>
              <a:off x="400" y="1185"/>
              <a:ext cx="4629" cy="2756"/>
              <a:chOff x="400" y="1185"/>
              <a:chExt cx="4629" cy="2756"/>
            </a:xfrm>
          </p:grpSpPr>
          <p:sp>
            <p:nvSpPr>
              <p:cNvPr id="71826" name="Oval 53"/>
              <p:cNvSpPr>
                <a:spLocks noChangeArrowheads="1"/>
              </p:cNvSpPr>
              <p:nvPr/>
            </p:nvSpPr>
            <p:spPr bwMode="auto">
              <a:xfrm>
                <a:off x="782" y="1185"/>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nvGrpSpPr>
              <p:cNvPr id="71827" name="Group 54"/>
              <p:cNvGrpSpPr>
                <a:grpSpLocks/>
              </p:cNvGrpSpPr>
              <p:nvPr/>
            </p:nvGrpSpPr>
            <p:grpSpPr bwMode="auto">
              <a:xfrm>
                <a:off x="400" y="2121"/>
                <a:ext cx="4629" cy="1820"/>
                <a:chOff x="400" y="2121"/>
                <a:chExt cx="4629" cy="1820"/>
              </a:xfrm>
            </p:grpSpPr>
            <p:sp>
              <p:nvSpPr>
                <p:cNvPr id="71829" name="Oval 55"/>
                <p:cNvSpPr>
                  <a:spLocks noChangeArrowheads="1"/>
                </p:cNvSpPr>
                <p:nvPr/>
              </p:nvSpPr>
              <p:spPr bwMode="auto">
                <a:xfrm>
                  <a:off x="400" y="2428"/>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0" name="Oval 56"/>
                <p:cNvSpPr>
                  <a:spLocks noChangeArrowheads="1"/>
                </p:cNvSpPr>
                <p:nvPr/>
              </p:nvSpPr>
              <p:spPr bwMode="auto">
                <a:xfrm>
                  <a:off x="2018" y="2257"/>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1" name="Oval 57"/>
                <p:cNvSpPr>
                  <a:spLocks noChangeArrowheads="1"/>
                </p:cNvSpPr>
                <p:nvPr/>
              </p:nvSpPr>
              <p:spPr bwMode="auto">
                <a:xfrm>
                  <a:off x="532" y="2333"/>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2" name="Oval 58"/>
                <p:cNvSpPr>
                  <a:spLocks noChangeArrowheads="1"/>
                </p:cNvSpPr>
                <p:nvPr/>
              </p:nvSpPr>
              <p:spPr bwMode="auto">
                <a:xfrm>
                  <a:off x="3733" y="2479"/>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3" name="Oval 59"/>
                <p:cNvSpPr>
                  <a:spLocks noChangeArrowheads="1"/>
                </p:cNvSpPr>
                <p:nvPr/>
              </p:nvSpPr>
              <p:spPr bwMode="auto">
                <a:xfrm>
                  <a:off x="3592" y="2221"/>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4" name="Oval 60"/>
                <p:cNvSpPr>
                  <a:spLocks noChangeArrowheads="1"/>
                </p:cNvSpPr>
                <p:nvPr/>
              </p:nvSpPr>
              <p:spPr bwMode="auto">
                <a:xfrm>
                  <a:off x="4055" y="3167"/>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5" name="Oval 61"/>
                <p:cNvSpPr>
                  <a:spLocks noChangeArrowheads="1"/>
                </p:cNvSpPr>
                <p:nvPr/>
              </p:nvSpPr>
              <p:spPr bwMode="auto">
                <a:xfrm>
                  <a:off x="4400" y="3803"/>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6" name="Oval 62"/>
                <p:cNvSpPr>
                  <a:spLocks noChangeArrowheads="1"/>
                </p:cNvSpPr>
                <p:nvPr/>
              </p:nvSpPr>
              <p:spPr bwMode="auto">
                <a:xfrm>
                  <a:off x="705" y="2924"/>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7" name="Oval 63"/>
                <p:cNvSpPr>
                  <a:spLocks noChangeArrowheads="1"/>
                </p:cNvSpPr>
                <p:nvPr/>
              </p:nvSpPr>
              <p:spPr bwMode="auto">
                <a:xfrm>
                  <a:off x="3000" y="2666"/>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8" name="Oval 64"/>
                <p:cNvSpPr>
                  <a:spLocks noChangeArrowheads="1"/>
                </p:cNvSpPr>
                <p:nvPr/>
              </p:nvSpPr>
              <p:spPr bwMode="auto">
                <a:xfrm>
                  <a:off x="2727" y="3367"/>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39" name="Oval 65"/>
                <p:cNvSpPr>
                  <a:spLocks noChangeArrowheads="1"/>
                </p:cNvSpPr>
                <p:nvPr/>
              </p:nvSpPr>
              <p:spPr bwMode="auto">
                <a:xfrm>
                  <a:off x="4809" y="2276"/>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40" name="Oval 66"/>
                <p:cNvSpPr>
                  <a:spLocks noChangeArrowheads="1"/>
                </p:cNvSpPr>
                <p:nvPr/>
              </p:nvSpPr>
              <p:spPr bwMode="auto">
                <a:xfrm>
                  <a:off x="4664" y="2503"/>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41" name="Oval 67"/>
                <p:cNvSpPr>
                  <a:spLocks noChangeArrowheads="1"/>
                </p:cNvSpPr>
                <p:nvPr/>
              </p:nvSpPr>
              <p:spPr bwMode="auto">
                <a:xfrm>
                  <a:off x="4891" y="2121"/>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sp>
              <p:nvSpPr>
                <p:cNvPr id="71842" name="Oval 68"/>
                <p:cNvSpPr>
                  <a:spLocks noChangeArrowheads="1"/>
                </p:cNvSpPr>
                <p:nvPr/>
              </p:nvSpPr>
              <p:spPr bwMode="auto">
                <a:xfrm>
                  <a:off x="4682" y="2376"/>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sp>
            <p:nvSpPr>
              <p:cNvPr id="71828" name="Oval 69"/>
              <p:cNvSpPr>
                <a:spLocks noChangeArrowheads="1"/>
              </p:cNvSpPr>
              <p:nvPr/>
            </p:nvSpPr>
            <p:spPr bwMode="auto">
              <a:xfrm>
                <a:off x="715" y="1299"/>
                <a:ext cx="138" cy="138"/>
              </a:xfrm>
              <a:prstGeom prst="ellipse">
                <a:avLst/>
              </a:prstGeom>
              <a:gradFill rotWithShape="0">
                <a:gsLst>
                  <a:gs pos="0">
                    <a:srgbClr val="FF0000"/>
                  </a:gs>
                  <a:gs pos="100000">
                    <a:srgbClr val="760000"/>
                  </a:gs>
                </a:gsLst>
                <a:path path="shape">
                  <a:fillToRect l="50000" t="50000" r="50000" b="50000"/>
                </a:path>
              </a:gradFill>
              <a:ln w="9525">
                <a:noFill/>
                <a:round/>
                <a:headEnd/>
                <a:tailEnd/>
              </a:ln>
            </p:spPr>
            <p:txBody>
              <a:bodyPr wrap="none" anchor="ctr"/>
              <a:lstStyle/>
              <a:p>
                <a:endParaRPr lang="zh-CN" altLang="en-US">
                  <a:ea typeface="宋体" pitchFamily="2" charset="-122"/>
                </a:endParaRPr>
              </a:p>
            </p:txBody>
          </p:sp>
        </p:grpSp>
        <p:grpSp>
          <p:nvGrpSpPr>
            <p:cNvPr id="71809" name="Group 70"/>
            <p:cNvGrpSpPr>
              <a:grpSpLocks/>
            </p:cNvGrpSpPr>
            <p:nvPr/>
          </p:nvGrpSpPr>
          <p:grpSpPr bwMode="auto">
            <a:xfrm>
              <a:off x="293" y="1162"/>
              <a:ext cx="5419" cy="2983"/>
              <a:chOff x="293" y="1162"/>
              <a:chExt cx="5419" cy="2983"/>
            </a:xfrm>
          </p:grpSpPr>
          <p:sp>
            <p:nvSpPr>
              <p:cNvPr id="71810" name="Text Box 71"/>
              <p:cNvSpPr txBox="1">
                <a:spLocks noChangeArrowheads="1"/>
              </p:cNvSpPr>
              <p:nvPr/>
            </p:nvSpPr>
            <p:spPr bwMode="auto">
              <a:xfrm>
                <a:off x="871" y="1162"/>
                <a:ext cx="488"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Seattle</a:t>
                </a:r>
              </a:p>
            </p:txBody>
          </p:sp>
          <p:sp>
            <p:nvSpPr>
              <p:cNvPr id="71811" name="Text Box 72"/>
              <p:cNvSpPr txBox="1">
                <a:spLocks noChangeArrowheads="1"/>
              </p:cNvSpPr>
              <p:nvPr/>
            </p:nvSpPr>
            <p:spPr bwMode="auto">
              <a:xfrm>
                <a:off x="3737" y="3285"/>
                <a:ext cx="499"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Atlanta</a:t>
                </a:r>
              </a:p>
            </p:txBody>
          </p:sp>
          <p:sp>
            <p:nvSpPr>
              <p:cNvPr id="71812" name="Text Box 73"/>
              <p:cNvSpPr txBox="1">
                <a:spLocks noChangeArrowheads="1"/>
              </p:cNvSpPr>
              <p:nvPr/>
            </p:nvSpPr>
            <p:spPr bwMode="auto">
              <a:xfrm>
                <a:off x="3134" y="2230"/>
                <a:ext cx="558"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Chicago</a:t>
                </a:r>
              </a:p>
            </p:txBody>
          </p:sp>
          <p:sp>
            <p:nvSpPr>
              <p:cNvPr id="71813" name="Text Box 74"/>
              <p:cNvSpPr txBox="1">
                <a:spLocks noChangeArrowheads="1"/>
              </p:cNvSpPr>
              <p:nvPr/>
            </p:nvSpPr>
            <p:spPr bwMode="auto">
              <a:xfrm>
                <a:off x="3418" y="2580"/>
                <a:ext cx="676"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Roachdale</a:t>
                </a:r>
              </a:p>
            </p:txBody>
          </p:sp>
          <p:sp>
            <p:nvSpPr>
              <p:cNvPr id="71814" name="Text Box 75"/>
              <p:cNvSpPr txBox="1">
                <a:spLocks noChangeArrowheads="1"/>
              </p:cNvSpPr>
              <p:nvPr/>
            </p:nvSpPr>
            <p:spPr bwMode="auto">
              <a:xfrm>
                <a:off x="401" y="2177"/>
                <a:ext cx="594" cy="237"/>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Stockton</a:t>
                </a:r>
              </a:p>
            </p:txBody>
          </p:sp>
          <p:sp>
            <p:nvSpPr>
              <p:cNvPr id="71815" name="Text Box 76"/>
              <p:cNvSpPr txBox="1">
                <a:spLocks noChangeArrowheads="1"/>
              </p:cNvSpPr>
              <p:nvPr/>
            </p:nvSpPr>
            <p:spPr bwMode="auto">
              <a:xfrm>
                <a:off x="293" y="2537"/>
                <a:ext cx="605"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San Jose</a:t>
                </a:r>
              </a:p>
            </p:txBody>
          </p:sp>
          <p:sp>
            <p:nvSpPr>
              <p:cNvPr id="71816" name="Text Box 77"/>
              <p:cNvSpPr txBox="1">
                <a:spLocks noChangeArrowheads="1"/>
              </p:cNvSpPr>
              <p:nvPr/>
            </p:nvSpPr>
            <p:spPr bwMode="auto">
              <a:xfrm>
                <a:off x="655" y="3051"/>
                <a:ext cx="587"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Anaheim</a:t>
                </a:r>
              </a:p>
            </p:txBody>
          </p:sp>
          <p:sp>
            <p:nvSpPr>
              <p:cNvPr id="71817" name="Text Box 78"/>
              <p:cNvSpPr txBox="1">
                <a:spLocks noChangeArrowheads="1"/>
              </p:cNvSpPr>
              <p:nvPr/>
            </p:nvSpPr>
            <p:spPr bwMode="auto">
              <a:xfrm>
                <a:off x="2448" y="3483"/>
                <a:ext cx="684"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Fort Worth</a:t>
                </a:r>
              </a:p>
            </p:txBody>
          </p:sp>
          <p:sp>
            <p:nvSpPr>
              <p:cNvPr id="71818" name="Text Box 79"/>
              <p:cNvSpPr txBox="1">
                <a:spLocks noChangeArrowheads="1"/>
              </p:cNvSpPr>
              <p:nvPr/>
            </p:nvSpPr>
            <p:spPr bwMode="auto">
              <a:xfrm>
                <a:off x="4214" y="3907"/>
                <a:ext cx="546"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Orlando</a:t>
                </a:r>
              </a:p>
            </p:txBody>
          </p:sp>
          <p:sp>
            <p:nvSpPr>
              <p:cNvPr id="71819" name="Text Box 80"/>
              <p:cNvSpPr txBox="1">
                <a:spLocks noChangeArrowheads="1"/>
              </p:cNvSpPr>
              <p:nvPr/>
            </p:nvSpPr>
            <p:spPr bwMode="auto">
              <a:xfrm>
                <a:off x="2342" y="2662"/>
                <a:ext cx="748"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Kansas City</a:t>
                </a:r>
              </a:p>
            </p:txBody>
          </p:sp>
          <p:sp>
            <p:nvSpPr>
              <p:cNvPr id="71820" name="Text Box 81"/>
              <p:cNvSpPr txBox="1">
                <a:spLocks noChangeArrowheads="1"/>
              </p:cNvSpPr>
              <p:nvPr/>
            </p:nvSpPr>
            <p:spPr bwMode="auto">
              <a:xfrm>
                <a:off x="2140" y="2217"/>
                <a:ext cx="646"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Cheyenne</a:t>
                </a:r>
              </a:p>
            </p:txBody>
          </p:sp>
          <p:sp>
            <p:nvSpPr>
              <p:cNvPr id="71821" name="Text Box 82"/>
              <p:cNvSpPr txBox="1">
                <a:spLocks noChangeArrowheads="1"/>
              </p:cNvSpPr>
              <p:nvPr/>
            </p:nvSpPr>
            <p:spPr bwMode="auto">
              <a:xfrm>
                <a:off x="5004" y="2094"/>
                <a:ext cx="623" cy="237"/>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New York</a:t>
                </a:r>
              </a:p>
            </p:txBody>
          </p:sp>
          <p:sp>
            <p:nvSpPr>
              <p:cNvPr id="71822" name="Text Box 83"/>
              <p:cNvSpPr txBox="1">
                <a:spLocks noChangeArrowheads="1"/>
              </p:cNvSpPr>
              <p:nvPr/>
            </p:nvSpPr>
            <p:spPr bwMode="auto">
              <a:xfrm>
                <a:off x="4948" y="2252"/>
                <a:ext cx="764"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Pennsauken</a:t>
                </a:r>
              </a:p>
            </p:txBody>
          </p:sp>
          <p:sp>
            <p:nvSpPr>
              <p:cNvPr id="71823" name="Text Box 84"/>
              <p:cNvSpPr txBox="1">
                <a:spLocks noChangeArrowheads="1"/>
              </p:cNvSpPr>
              <p:nvPr/>
            </p:nvSpPr>
            <p:spPr bwMode="auto">
              <a:xfrm>
                <a:off x="4908" y="2383"/>
                <a:ext cx="421"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Relay</a:t>
                </a:r>
              </a:p>
            </p:txBody>
          </p:sp>
          <p:sp>
            <p:nvSpPr>
              <p:cNvPr id="71824" name="Text Box 85"/>
              <p:cNvSpPr txBox="1">
                <a:spLocks noChangeArrowheads="1"/>
              </p:cNvSpPr>
              <p:nvPr/>
            </p:nvSpPr>
            <p:spPr bwMode="auto">
              <a:xfrm>
                <a:off x="4879" y="2518"/>
                <a:ext cx="635" cy="238"/>
              </a:xfrm>
              <a:prstGeom prst="rect">
                <a:avLst/>
              </a:prstGeom>
              <a:noFill/>
              <a:ln w="12700">
                <a:noFill/>
                <a:miter lim="800000"/>
                <a:headEnd type="none" w="sm" len="sm"/>
                <a:tailEnd type="none" w="sm" len="sm"/>
              </a:ln>
            </p:spPr>
            <p:txBody>
              <a:bodyPr wrap="none">
                <a:spAutoFit/>
              </a:bodyPr>
              <a:lstStyle/>
              <a:p>
                <a:pPr eaLnBrk="1" hangingPunct="1"/>
                <a:r>
                  <a:rPr lang="en-US" altLang="zh-CN" sz="1400" b="1">
                    <a:latin typeface="Arial Narrow" pitchFamily="34" charset="0"/>
                    <a:ea typeface="宋体" pitchFamily="2" charset="-122"/>
                  </a:rPr>
                  <a:t>Wash. DC</a:t>
                </a:r>
              </a:p>
            </p:txBody>
          </p:sp>
          <p:sp>
            <p:nvSpPr>
              <p:cNvPr id="71825" name="Text Box 86"/>
              <p:cNvSpPr txBox="1">
                <a:spLocks noChangeArrowheads="1"/>
              </p:cNvSpPr>
              <p:nvPr/>
            </p:nvSpPr>
            <p:spPr bwMode="auto">
              <a:xfrm>
                <a:off x="798" y="1296"/>
                <a:ext cx="540" cy="238"/>
              </a:xfrm>
              <a:prstGeom prst="rect">
                <a:avLst/>
              </a:prstGeom>
              <a:noFill/>
              <a:ln w="12700">
                <a:noFill/>
                <a:miter lim="800000"/>
                <a:headEnd type="none" w="sm" len="sm"/>
                <a:tailEnd type="none" w="sm" len="sm"/>
              </a:ln>
            </p:spPr>
            <p:txBody>
              <a:bodyPr wrap="none">
                <a:spAutoFit/>
              </a:bodyPr>
              <a:lstStyle/>
              <a:p>
                <a:pPr algn="ctr" eaLnBrk="1" hangingPunct="1"/>
                <a:r>
                  <a:rPr lang="en-US" altLang="zh-CN" sz="1400" b="1">
                    <a:latin typeface="Arial Narrow" pitchFamily="34" charset="0"/>
                    <a:ea typeface="宋体" pitchFamily="2" charset="-122"/>
                  </a:rPr>
                  <a:t>Tacoma</a:t>
                </a:r>
              </a:p>
            </p:txBody>
          </p:sp>
        </p:grpSp>
      </p:grpSp>
      <p:grpSp>
        <p:nvGrpSpPr>
          <p:cNvPr id="71687" name="Group 96"/>
          <p:cNvGrpSpPr>
            <a:grpSpLocks/>
          </p:cNvGrpSpPr>
          <p:nvPr/>
        </p:nvGrpSpPr>
        <p:grpSpPr bwMode="auto">
          <a:xfrm>
            <a:off x="5676900" y="1724025"/>
            <a:ext cx="2303463" cy="1069975"/>
            <a:chOff x="3626" y="1253"/>
            <a:chExt cx="1451" cy="674"/>
          </a:xfrm>
        </p:grpSpPr>
        <p:sp>
          <p:nvSpPr>
            <p:cNvPr id="71800" name="Line 91"/>
            <p:cNvSpPr>
              <a:spLocks noChangeShapeType="1"/>
            </p:cNvSpPr>
            <p:nvPr/>
          </p:nvSpPr>
          <p:spPr bwMode="auto">
            <a:xfrm>
              <a:off x="3626" y="1362"/>
              <a:ext cx="476" cy="0"/>
            </a:xfrm>
            <a:prstGeom prst="line">
              <a:avLst/>
            </a:prstGeom>
            <a:noFill/>
            <a:ln w="38100">
              <a:solidFill>
                <a:srgbClr val="990099"/>
              </a:solidFill>
              <a:round/>
              <a:headEnd type="none" w="sm" len="sm"/>
              <a:tailEnd type="none" w="sm" len="sm"/>
            </a:ln>
          </p:spPr>
          <p:txBody>
            <a:bodyPr wrap="none" anchor="ctr"/>
            <a:lstStyle/>
            <a:p>
              <a:endParaRPr lang="zh-CN" altLang="en-US"/>
            </a:p>
          </p:txBody>
        </p:sp>
        <p:sp>
          <p:nvSpPr>
            <p:cNvPr id="71801" name="Line 92"/>
            <p:cNvSpPr>
              <a:spLocks noChangeShapeType="1"/>
            </p:cNvSpPr>
            <p:nvPr/>
          </p:nvSpPr>
          <p:spPr bwMode="auto">
            <a:xfrm>
              <a:off x="3643" y="1513"/>
              <a:ext cx="476" cy="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71802" name="Line 93"/>
            <p:cNvSpPr>
              <a:spLocks noChangeShapeType="1"/>
            </p:cNvSpPr>
            <p:nvPr/>
          </p:nvSpPr>
          <p:spPr bwMode="auto">
            <a:xfrm>
              <a:off x="3643" y="1684"/>
              <a:ext cx="476" cy="0"/>
            </a:xfrm>
            <a:prstGeom prst="line">
              <a:avLst/>
            </a:prstGeom>
            <a:noFill/>
            <a:ln w="50800">
              <a:solidFill>
                <a:srgbClr val="FF0000"/>
              </a:solidFill>
              <a:round/>
              <a:headEnd type="none" w="sm" len="sm"/>
              <a:tailEnd type="none" w="sm" len="sm"/>
            </a:ln>
          </p:spPr>
          <p:txBody>
            <a:bodyPr wrap="none" anchor="ctr"/>
            <a:lstStyle/>
            <a:p>
              <a:endParaRPr lang="zh-CN" altLang="en-US"/>
            </a:p>
          </p:txBody>
        </p:sp>
        <p:sp>
          <p:nvSpPr>
            <p:cNvPr id="71803" name="Line 94"/>
            <p:cNvSpPr>
              <a:spLocks noChangeShapeType="1"/>
            </p:cNvSpPr>
            <p:nvPr/>
          </p:nvSpPr>
          <p:spPr bwMode="auto">
            <a:xfrm>
              <a:off x="3643" y="1832"/>
              <a:ext cx="476" cy="0"/>
            </a:xfrm>
            <a:prstGeom prst="line">
              <a:avLst/>
            </a:prstGeom>
            <a:noFill/>
            <a:ln w="76200">
              <a:solidFill>
                <a:schemeClr val="tx1"/>
              </a:solidFill>
              <a:round/>
              <a:headEnd type="none" w="sm" len="sm"/>
              <a:tailEnd type="none" w="sm" len="sm"/>
            </a:ln>
          </p:spPr>
          <p:txBody>
            <a:bodyPr wrap="none" anchor="ctr"/>
            <a:lstStyle/>
            <a:p>
              <a:endParaRPr lang="zh-CN" altLang="en-US"/>
            </a:p>
          </p:txBody>
        </p:sp>
        <p:sp>
          <p:nvSpPr>
            <p:cNvPr id="71804" name="Text Box 95"/>
            <p:cNvSpPr txBox="1">
              <a:spLocks noChangeArrowheads="1"/>
            </p:cNvSpPr>
            <p:nvPr/>
          </p:nvSpPr>
          <p:spPr bwMode="auto">
            <a:xfrm>
              <a:off x="4112" y="1253"/>
              <a:ext cx="965" cy="674"/>
            </a:xfrm>
            <a:prstGeom prst="rect">
              <a:avLst/>
            </a:prstGeom>
            <a:noFill/>
            <a:ln w="12700">
              <a:noFill/>
              <a:miter lim="800000"/>
              <a:headEnd type="none" w="sm" len="sm"/>
              <a:tailEnd type="none" w="sm" len="sm"/>
            </a:ln>
          </p:spPr>
          <p:txBody>
            <a:bodyPr wrap="none">
              <a:spAutoFit/>
            </a:bodyPr>
            <a:lstStyle/>
            <a:p>
              <a:pPr eaLnBrk="1" hangingPunct="1"/>
              <a:r>
                <a:rPr lang="en-US" altLang="zh-CN" sz="1600" b="1">
                  <a:solidFill>
                    <a:srgbClr val="990099"/>
                  </a:solidFill>
                  <a:latin typeface="Arial Narrow" pitchFamily="34" charset="0"/>
                  <a:ea typeface="宋体" pitchFamily="2" charset="-122"/>
                </a:rPr>
                <a:t>DS3 (45 Mbps)</a:t>
              </a:r>
            </a:p>
            <a:p>
              <a:pPr eaLnBrk="1" hangingPunct="1"/>
              <a:r>
                <a:rPr lang="en-US" altLang="zh-CN" sz="1600" b="1">
                  <a:solidFill>
                    <a:schemeClr val="accent2"/>
                  </a:solidFill>
                  <a:latin typeface="Arial Narrow" pitchFamily="34" charset="0"/>
                  <a:ea typeface="宋体" pitchFamily="2" charset="-122"/>
                </a:rPr>
                <a:t>OC3 (155 Mbps)</a:t>
              </a:r>
            </a:p>
            <a:p>
              <a:pPr eaLnBrk="1" hangingPunct="1"/>
              <a:r>
                <a:rPr lang="en-US" altLang="zh-CN" sz="1600" b="1">
                  <a:solidFill>
                    <a:srgbClr val="FF0000"/>
                  </a:solidFill>
                  <a:latin typeface="Arial Narrow" pitchFamily="34" charset="0"/>
                  <a:ea typeface="宋体" pitchFamily="2" charset="-122"/>
                </a:rPr>
                <a:t>OC12 (622 Mbps)</a:t>
              </a:r>
              <a:endParaRPr lang="en-US" altLang="zh-CN" sz="1600" b="1">
                <a:latin typeface="Arial Narrow" pitchFamily="34" charset="0"/>
                <a:ea typeface="宋体" pitchFamily="2" charset="-122"/>
              </a:endParaRPr>
            </a:p>
            <a:p>
              <a:pPr eaLnBrk="1" hangingPunct="1"/>
              <a:r>
                <a:rPr lang="en-US" altLang="zh-CN" sz="1600" b="1">
                  <a:latin typeface="Arial Narrow" pitchFamily="34" charset="0"/>
                  <a:ea typeface="宋体" pitchFamily="2" charset="-122"/>
                </a:rPr>
                <a:t>OC48 (2.4 Gbps)</a:t>
              </a:r>
            </a:p>
          </p:txBody>
        </p:sp>
      </p:grpSp>
      <p:grpSp>
        <p:nvGrpSpPr>
          <p:cNvPr id="8" name="Group 312"/>
          <p:cNvGrpSpPr>
            <a:grpSpLocks/>
          </p:cNvGrpSpPr>
          <p:nvPr/>
        </p:nvGrpSpPr>
        <p:grpSpPr bwMode="auto">
          <a:xfrm>
            <a:off x="1687513" y="2949575"/>
            <a:ext cx="3089275" cy="3046413"/>
            <a:chOff x="1063" y="1858"/>
            <a:chExt cx="1946" cy="1919"/>
          </a:xfrm>
        </p:grpSpPr>
        <p:grpSp>
          <p:nvGrpSpPr>
            <p:cNvPr id="71689" name="Group 201"/>
            <p:cNvGrpSpPr>
              <a:grpSpLocks/>
            </p:cNvGrpSpPr>
            <p:nvPr/>
          </p:nvGrpSpPr>
          <p:grpSpPr bwMode="auto">
            <a:xfrm>
              <a:off x="1449" y="1866"/>
              <a:ext cx="1560" cy="1911"/>
              <a:chOff x="2472" y="1212"/>
              <a:chExt cx="1908" cy="2232"/>
            </a:xfrm>
          </p:grpSpPr>
          <p:sp>
            <p:nvSpPr>
              <p:cNvPr id="71691" name="Rectangle 202"/>
              <p:cNvSpPr>
                <a:spLocks noChangeArrowheads="1"/>
              </p:cNvSpPr>
              <p:nvPr/>
            </p:nvSpPr>
            <p:spPr bwMode="auto">
              <a:xfrm>
                <a:off x="2472" y="1242"/>
                <a:ext cx="1908" cy="2202"/>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nvGrpSpPr>
              <p:cNvPr id="71692" name="Group 203"/>
              <p:cNvGrpSpPr>
                <a:grpSpLocks/>
              </p:cNvGrpSpPr>
              <p:nvPr/>
            </p:nvGrpSpPr>
            <p:grpSpPr bwMode="auto">
              <a:xfrm>
                <a:off x="2547" y="1212"/>
                <a:ext cx="1781" cy="2179"/>
                <a:chOff x="2547" y="1212"/>
                <a:chExt cx="1781" cy="2179"/>
              </a:xfrm>
            </p:grpSpPr>
            <p:grpSp>
              <p:nvGrpSpPr>
                <p:cNvPr id="71693" name="Group 204"/>
                <p:cNvGrpSpPr>
                  <a:grpSpLocks/>
                </p:cNvGrpSpPr>
                <p:nvPr/>
              </p:nvGrpSpPr>
              <p:grpSpPr bwMode="auto">
                <a:xfrm flipH="1">
                  <a:off x="2612" y="2114"/>
                  <a:ext cx="345" cy="337"/>
                  <a:chOff x="3776" y="2126"/>
                  <a:chExt cx="441" cy="337"/>
                </a:xfrm>
              </p:grpSpPr>
              <p:sp>
                <p:nvSpPr>
                  <p:cNvPr id="71797" name="Line 205"/>
                  <p:cNvSpPr>
                    <a:spLocks noChangeShapeType="1"/>
                  </p:cNvSpPr>
                  <p:nvPr/>
                </p:nvSpPr>
                <p:spPr bwMode="auto">
                  <a:xfrm>
                    <a:off x="3776" y="2278"/>
                    <a:ext cx="441" cy="0"/>
                  </a:xfrm>
                  <a:prstGeom prst="line">
                    <a:avLst/>
                  </a:prstGeom>
                  <a:noFill/>
                  <a:ln w="12700">
                    <a:solidFill>
                      <a:schemeClr val="tx1"/>
                    </a:solidFill>
                    <a:round/>
                    <a:headEnd/>
                    <a:tailEnd/>
                  </a:ln>
                </p:spPr>
                <p:txBody>
                  <a:bodyPr/>
                  <a:lstStyle/>
                  <a:p>
                    <a:endParaRPr lang="zh-CN" altLang="en-US"/>
                  </a:p>
                </p:txBody>
              </p:sp>
              <p:sp>
                <p:nvSpPr>
                  <p:cNvPr id="71798" name="Line 206"/>
                  <p:cNvSpPr>
                    <a:spLocks noChangeShapeType="1"/>
                  </p:cNvSpPr>
                  <p:nvPr/>
                </p:nvSpPr>
                <p:spPr bwMode="auto">
                  <a:xfrm>
                    <a:off x="3776" y="2374"/>
                    <a:ext cx="441" cy="0"/>
                  </a:xfrm>
                  <a:prstGeom prst="line">
                    <a:avLst/>
                  </a:prstGeom>
                  <a:noFill/>
                  <a:ln w="12700">
                    <a:solidFill>
                      <a:schemeClr val="tx1"/>
                    </a:solidFill>
                    <a:round/>
                    <a:headEnd/>
                    <a:tailEnd/>
                  </a:ln>
                </p:spPr>
                <p:txBody>
                  <a:bodyPr/>
                  <a:lstStyle/>
                  <a:p>
                    <a:endParaRPr lang="zh-CN" altLang="en-US"/>
                  </a:p>
                </p:txBody>
              </p:sp>
              <p:sp>
                <p:nvSpPr>
                  <p:cNvPr id="71799" name="Text Box 207"/>
                  <p:cNvSpPr txBox="1">
                    <a:spLocks noChangeArrowheads="1"/>
                  </p:cNvSpPr>
                  <p:nvPr/>
                </p:nvSpPr>
                <p:spPr bwMode="auto">
                  <a:xfrm>
                    <a:off x="3787" y="2126"/>
                    <a:ext cx="358" cy="337"/>
                  </a:xfrm>
                  <a:prstGeom prst="rect">
                    <a:avLst/>
                  </a:prstGeom>
                  <a:noFill/>
                  <a:ln w="9525">
                    <a:noFill/>
                    <a:miter lim="800000"/>
                    <a:headEnd/>
                    <a:tailEnd/>
                  </a:ln>
                </p:spPr>
                <p:txBody>
                  <a:bodyPr>
                    <a:spAutoFit/>
                  </a:bodyPr>
                  <a:lstStyle/>
                  <a:p>
                    <a:r>
                      <a:rPr lang="en-US" altLang="zh-CN">
                        <a:ea typeface="宋体" pitchFamily="2" charset="-122"/>
                      </a:rPr>
                      <a:t>…</a:t>
                    </a:r>
                  </a:p>
                </p:txBody>
              </p:sp>
            </p:grpSp>
            <p:grpSp>
              <p:nvGrpSpPr>
                <p:cNvPr id="71694" name="Group 208"/>
                <p:cNvGrpSpPr>
                  <a:grpSpLocks/>
                </p:cNvGrpSpPr>
                <p:nvPr/>
              </p:nvGrpSpPr>
              <p:grpSpPr bwMode="auto">
                <a:xfrm flipH="1">
                  <a:off x="2867" y="2398"/>
                  <a:ext cx="949" cy="332"/>
                  <a:chOff x="2927" y="2500"/>
                  <a:chExt cx="949" cy="332"/>
                </a:xfrm>
              </p:grpSpPr>
              <p:sp>
                <p:nvSpPr>
                  <p:cNvPr id="71794" name="Line 209"/>
                  <p:cNvSpPr>
                    <a:spLocks noChangeShapeType="1"/>
                  </p:cNvSpPr>
                  <p:nvPr/>
                </p:nvSpPr>
                <p:spPr bwMode="auto">
                  <a:xfrm flipH="1">
                    <a:off x="2927" y="2515"/>
                    <a:ext cx="236" cy="311"/>
                  </a:xfrm>
                  <a:prstGeom prst="line">
                    <a:avLst/>
                  </a:prstGeom>
                  <a:noFill/>
                  <a:ln w="12700">
                    <a:solidFill>
                      <a:srgbClr val="000000"/>
                    </a:solidFill>
                    <a:round/>
                    <a:headEnd/>
                    <a:tailEnd/>
                  </a:ln>
                </p:spPr>
                <p:txBody>
                  <a:bodyPr/>
                  <a:lstStyle/>
                  <a:p>
                    <a:endParaRPr lang="zh-CN" altLang="en-US"/>
                  </a:p>
                </p:txBody>
              </p:sp>
              <p:sp>
                <p:nvSpPr>
                  <p:cNvPr id="71795" name="Line 210"/>
                  <p:cNvSpPr>
                    <a:spLocks noChangeShapeType="1"/>
                  </p:cNvSpPr>
                  <p:nvPr/>
                </p:nvSpPr>
                <p:spPr bwMode="auto">
                  <a:xfrm>
                    <a:off x="3209" y="2500"/>
                    <a:ext cx="201" cy="332"/>
                  </a:xfrm>
                  <a:prstGeom prst="line">
                    <a:avLst/>
                  </a:prstGeom>
                  <a:noFill/>
                  <a:ln w="12700">
                    <a:solidFill>
                      <a:srgbClr val="000000"/>
                    </a:solidFill>
                    <a:round/>
                    <a:headEnd/>
                    <a:tailEnd/>
                  </a:ln>
                </p:spPr>
                <p:txBody>
                  <a:bodyPr/>
                  <a:lstStyle/>
                  <a:p>
                    <a:endParaRPr lang="zh-CN" altLang="en-US"/>
                  </a:p>
                </p:txBody>
              </p:sp>
              <p:sp>
                <p:nvSpPr>
                  <p:cNvPr id="71796" name="Line 211"/>
                  <p:cNvSpPr>
                    <a:spLocks noChangeShapeType="1"/>
                  </p:cNvSpPr>
                  <p:nvPr/>
                </p:nvSpPr>
                <p:spPr bwMode="auto">
                  <a:xfrm>
                    <a:off x="3315" y="2500"/>
                    <a:ext cx="561" cy="324"/>
                  </a:xfrm>
                  <a:prstGeom prst="line">
                    <a:avLst/>
                  </a:prstGeom>
                  <a:noFill/>
                  <a:ln w="12700">
                    <a:solidFill>
                      <a:srgbClr val="000000"/>
                    </a:solidFill>
                    <a:round/>
                    <a:headEnd/>
                    <a:tailEnd/>
                  </a:ln>
                </p:spPr>
                <p:txBody>
                  <a:bodyPr/>
                  <a:lstStyle/>
                  <a:p>
                    <a:endParaRPr lang="zh-CN" altLang="en-US"/>
                  </a:p>
                </p:txBody>
              </p:sp>
            </p:grpSp>
            <p:sp>
              <p:nvSpPr>
                <p:cNvPr id="71695" name="Line 212"/>
                <p:cNvSpPr>
                  <a:spLocks noChangeShapeType="1"/>
                </p:cNvSpPr>
                <p:nvPr/>
              </p:nvSpPr>
              <p:spPr bwMode="auto">
                <a:xfrm flipH="1" flipV="1">
                  <a:off x="3114" y="1780"/>
                  <a:ext cx="1" cy="415"/>
                </a:xfrm>
                <a:prstGeom prst="line">
                  <a:avLst/>
                </a:prstGeom>
                <a:noFill/>
                <a:ln w="12700">
                  <a:solidFill>
                    <a:srgbClr val="000000"/>
                  </a:solidFill>
                  <a:round/>
                  <a:headEnd/>
                  <a:tailEnd/>
                </a:ln>
              </p:spPr>
              <p:txBody>
                <a:bodyPr/>
                <a:lstStyle/>
                <a:p>
                  <a:endParaRPr lang="zh-CN" altLang="en-US"/>
                </a:p>
              </p:txBody>
            </p:sp>
            <p:sp>
              <p:nvSpPr>
                <p:cNvPr id="71696" name="Line 213"/>
                <p:cNvSpPr>
                  <a:spLocks noChangeShapeType="1"/>
                </p:cNvSpPr>
                <p:nvPr/>
              </p:nvSpPr>
              <p:spPr bwMode="auto">
                <a:xfrm flipH="1">
                  <a:off x="2831" y="2419"/>
                  <a:ext cx="236" cy="311"/>
                </a:xfrm>
                <a:prstGeom prst="line">
                  <a:avLst/>
                </a:prstGeom>
                <a:noFill/>
                <a:ln w="12700">
                  <a:solidFill>
                    <a:srgbClr val="000000"/>
                  </a:solidFill>
                  <a:round/>
                  <a:headEnd/>
                  <a:tailEnd/>
                </a:ln>
              </p:spPr>
              <p:txBody>
                <a:bodyPr/>
                <a:lstStyle/>
                <a:p>
                  <a:endParaRPr lang="zh-CN" altLang="en-US"/>
                </a:p>
              </p:txBody>
            </p:sp>
            <p:sp>
              <p:nvSpPr>
                <p:cNvPr id="71697" name="Line 214"/>
                <p:cNvSpPr>
                  <a:spLocks noChangeShapeType="1"/>
                </p:cNvSpPr>
                <p:nvPr/>
              </p:nvSpPr>
              <p:spPr bwMode="auto">
                <a:xfrm>
                  <a:off x="3113" y="2404"/>
                  <a:ext cx="201" cy="332"/>
                </a:xfrm>
                <a:prstGeom prst="line">
                  <a:avLst/>
                </a:prstGeom>
                <a:noFill/>
                <a:ln w="12700">
                  <a:solidFill>
                    <a:srgbClr val="000000"/>
                  </a:solidFill>
                  <a:round/>
                  <a:headEnd/>
                  <a:tailEnd/>
                </a:ln>
              </p:spPr>
              <p:txBody>
                <a:bodyPr/>
                <a:lstStyle/>
                <a:p>
                  <a:endParaRPr lang="zh-CN" altLang="en-US"/>
                </a:p>
              </p:txBody>
            </p:sp>
            <p:sp>
              <p:nvSpPr>
                <p:cNvPr id="71698" name="Line 215"/>
                <p:cNvSpPr>
                  <a:spLocks noChangeShapeType="1"/>
                </p:cNvSpPr>
                <p:nvPr/>
              </p:nvSpPr>
              <p:spPr bwMode="auto">
                <a:xfrm>
                  <a:off x="3219" y="2404"/>
                  <a:ext cx="561" cy="324"/>
                </a:xfrm>
                <a:prstGeom prst="line">
                  <a:avLst/>
                </a:prstGeom>
                <a:noFill/>
                <a:ln w="12700">
                  <a:solidFill>
                    <a:srgbClr val="000000"/>
                  </a:solidFill>
                  <a:round/>
                  <a:headEnd/>
                  <a:tailEnd/>
                </a:ln>
              </p:spPr>
              <p:txBody>
                <a:bodyPr/>
                <a:lstStyle/>
                <a:p>
                  <a:endParaRPr lang="zh-CN" altLang="en-US"/>
                </a:p>
              </p:txBody>
            </p:sp>
            <p:grpSp>
              <p:nvGrpSpPr>
                <p:cNvPr id="71699" name="Group 216"/>
                <p:cNvGrpSpPr>
                  <a:grpSpLocks/>
                </p:cNvGrpSpPr>
                <p:nvPr/>
              </p:nvGrpSpPr>
              <p:grpSpPr bwMode="auto">
                <a:xfrm>
                  <a:off x="3408" y="2216"/>
                  <a:ext cx="370" cy="208"/>
                  <a:chOff x="3600" y="219"/>
                  <a:chExt cx="360" cy="175"/>
                </a:xfrm>
              </p:grpSpPr>
              <p:sp>
                <p:nvSpPr>
                  <p:cNvPr id="71781" name="Oval 217"/>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sp>
                <p:nvSpPr>
                  <p:cNvPr id="71782" name="Line 21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1783" name="Line 21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1784" name="Rectangle 220"/>
                  <p:cNvSpPr>
                    <a:spLocks noChangeArrowheads="1"/>
                  </p:cNvSpPr>
                  <p:nvPr/>
                </p:nvSpPr>
                <p:spPr bwMode="auto">
                  <a:xfrm>
                    <a:off x="3603" y="289"/>
                    <a:ext cx="354" cy="59"/>
                  </a:xfrm>
                  <a:prstGeom prst="rect">
                    <a:avLst/>
                  </a:prstGeom>
                  <a:solidFill>
                    <a:srgbClr val="CC66FF"/>
                  </a:solidFill>
                  <a:ln w="12700">
                    <a:noFill/>
                    <a:miter lim="800000"/>
                    <a:headEnd/>
                    <a:tailEnd/>
                  </a:ln>
                </p:spPr>
                <p:txBody>
                  <a:bodyPr wrap="none" anchor="ctr"/>
                  <a:lstStyle/>
                  <a:p>
                    <a:pPr algn="ctr"/>
                    <a:endParaRPr lang="zh-CN" altLang="en-US">
                      <a:ea typeface="宋体" pitchFamily="2" charset="-122"/>
                      <a:cs typeface="Arial" charset="0"/>
                    </a:endParaRPr>
                  </a:p>
                </p:txBody>
              </p:sp>
              <p:sp>
                <p:nvSpPr>
                  <p:cNvPr id="71785" name="Oval 221"/>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grpSp>
                <p:nvGrpSpPr>
                  <p:cNvPr id="71786" name="Group 222"/>
                  <p:cNvGrpSpPr>
                    <a:grpSpLocks/>
                  </p:cNvGrpSpPr>
                  <p:nvPr/>
                </p:nvGrpSpPr>
                <p:grpSpPr bwMode="auto">
                  <a:xfrm>
                    <a:off x="3686" y="244"/>
                    <a:ext cx="177" cy="66"/>
                    <a:chOff x="2848" y="848"/>
                    <a:chExt cx="140" cy="98"/>
                  </a:xfrm>
                </p:grpSpPr>
                <p:sp>
                  <p:nvSpPr>
                    <p:cNvPr id="71791" name="Line 22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92" name="Line 22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93" name="Line 22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1787" name="Group 226"/>
                  <p:cNvGrpSpPr>
                    <a:grpSpLocks/>
                  </p:cNvGrpSpPr>
                  <p:nvPr/>
                </p:nvGrpSpPr>
                <p:grpSpPr bwMode="auto">
                  <a:xfrm flipV="1">
                    <a:off x="3686" y="243"/>
                    <a:ext cx="177" cy="66"/>
                    <a:chOff x="2848" y="848"/>
                    <a:chExt cx="140" cy="98"/>
                  </a:xfrm>
                </p:grpSpPr>
                <p:sp>
                  <p:nvSpPr>
                    <p:cNvPr id="71788" name="Line 22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89" name="Line 22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90" name="Line 22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71700" name="Group 230"/>
                <p:cNvGrpSpPr>
                  <a:grpSpLocks/>
                </p:cNvGrpSpPr>
                <p:nvPr/>
              </p:nvGrpSpPr>
              <p:grpSpPr bwMode="auto">
                <a:xfrm>
                  <a:off x="3606" y="2727"/>
                  <a:ext cx="369" cy="208"/>
                  <a:chOff x="3600" y="219"/>
                  <a:chExt cx="360" cy="175"/>
                </a:xfrm>
              </p:grpSpPr>
              <p:sp>
                <p:nvSpPr>
                  <p:cNvPr id="71768" name="Oval 231"/>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sp>
                <p:nvSpPr>
                  <p:cNvPr id="71769" name="Line 23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1770" name="Line 23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1771" name="Rectangle 234"/>
                  <p:cNvSpPr>
                    <a:spLocks noChangeArrowheads="1"/>
                  </p:cNvSpPr>
                  <p:nvPr/>
                </p:nvSpPr>
                <p:spPr bwMode="auto">
                  <a:xfrm>
                    <a:off x="3603" y="289"/>
                    <a:ext cx="354" cy="59"/>
                  </a:xfrm>
                  <a:prstGeom prst="rect">
                    <a:avLst/>
                  </a:prstGeom>
                  <a:solidFill>
                    <a:srgbClr val="CC66FF"/>
                  </a:solidFill>
                  <a:ln w="12700">
                    <a:noFill/>
                    <a:miter lim="800000"/>
                    <a:headEnd/>
                    <a:tailEnd/>
                  </a:ln>
                </p:spPr>
                <p:txBody>
                  <a:bodyPr wrap="none" anchor="ctr"/>
                  <a:lstStyle/>
                  <a:p>
                    <a:pPr algn="ctr"/>
                    <a:endParaRPr lang="zh-CN" altLang="en-US">
                      <a:ea typeface="宋体" pitchFamily="2" charset="-122"/>
                      <a:cs typeface="Arial" charset="0"/>
                    </a:endParaRPr>
                  </a:p>
                </p:txBody>
              </p:sp>
              <p:sp>
                <p:nvSpPr>
                  <p:cNvPr id="71772" name="Oval 235"/>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grpSp>
                <p:nvGrpSpPr>
                  <p:cNvPr id="71773" name="Group 236"/>
                  <p:cNvGrpSpPr>
                    <a:grpSpLocks/>
                  </p:cNvGrpSpPr>
                  <p:nvPr/>
                </p:nvGrpSpPr>
                <p:grpSpPr bwMode="auto">
                  <a:xfrm>
                    <a:off x="3686" y="244"/>
                    <a:ext cx="177" cy="66"/>
                    <a:chOff x="2848" y="848"/>
                    <a:chExt cx="140" cy="98"/>
                  </a:xfrm>
                </p:grpSpPr>
                <p:sp>
                  <p:nvSpPr>
                    <p:cNvPr id="71778" name="Line 23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79" name="Line 23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80" name="Line 23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1774" name="Group 240"/>
                  <p:cNvGrpSpPr>
                    <a:grpSpLocks/>
                  </p:cNvGrpSpPr>
                  <p:nvPr/>
                </p:nvGrpSpPr>
                <p:grpSpPr bwMode="auto">
                  <a:xfrm flipV="1">
                    <a:off x="3686" y="243"/>
                    <a:ext cx="177" cy="66"/>
                    <a:chOff x="2848" y="848"/>
                    <a:chExt cx="140" cy="98"/>
                  </a:xfrm>
                </p:grpSpPr>
                <p:sp>
                  <p:nvSpPr>
                    <p:cNvPr id="71775" name="Line 24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76" name="Line 24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77" name="Line 24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71701" name="Group 244"/>
                <p:cNvGrpSpPr>
                  <a:grpSpLocks/>
                </p:cNvGrpSpPr>
                <p:nvPr/>
              </p:nvGrpSpPr>
              <p:grpSpPr bwMode="auto">
                <a:xfrm>
                  <a:off x="3124" y="2738"/>
                  <a:ext cx="370" cy="208"/>
                  <a:chOff x="3600" y="219"/>
                  <a:chExt cx="360" cy="175"/>
                </a:xfrm>
              </p:grpSpPr>
              <p:sp>
                <p:nvSpPr>
                  <p:cNvPr id="71755" name="Oval 245"/>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sp>
                <p:nvSpPr>
                  <p:cNvPr id="71756" name="Line 24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1757" name="Line 24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1758" name="Rectangle 248"/>
                  <p:cNvSpPr>
                    <a:spLocks noChangeArrowheads="1"/>
                  </p:cNvSpPr>
                  <p:nvPr/>
                </p:nvSpPr>
                <p:spPr bwMode="auto">
                  <a:xfrm>
                    <a:off x="3603" y="289"/>
                    <a:ext cx="354" cy="59"/>
                  </a:xfrm>
                  <a:prstGeom prst="rect">
                    <a:avLst/>
                  </a:prstGeom>
                  <a:solidFill>
                    <a:srgbClr val="CC66FF"/>
                  </a:solidFill>
                  <a:ln w="12700">
                    <a:noFill/>
                    <a:miter lim="800000"/>
                    <a:headEnd/>
                    <a:tailEnd/>
                  </a:ln>
                </p:spPr>
                <p:txBody>
                  <a:bodyPr wrap="none" anchor="ctr"/>
                  <a:lstStyle/>
                  <a:p>
                    <a:pPr algn="ctr"/>
                    <a:endParaRPr lang="zh-CN" altLang="en-US">
                      <a:ea typeface="宋体" pitchFamily="2" charset="-122"/>
                      <a:cs typeface="Arial" charset="0"/>
                    </a:endParaRPr>
                  </a:p>
                </p:txBody>
              </p:sp>
              <p:sp>
                <p:nvSpPr>
                  <p:cNvPr id="71759" name="Oval 249"/>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grpSp>
                <p:nvGrpSpPr>
                  <p:cNvPr id="71760" name="Group 250"/>
                  <p:cNvGrpSpPr>
                    <a:grpSpLocks/>
                  </p:cNvGrpSpPr>
                  <p:nvPr/>
                </p:nvGrpSpPr>
                <p:grpSpPr bwMode="auto">
                  <a:xfrm>
                    <a:off x="3686" y="244"/>
                    <a:ext cx="177" cy="66"/>
                    <a:chOff x="2848" y="848"/>
                    <a:chExt cx="140" cy="98"/>
                  </a:xfrm>
                </p:grpSpPr>
                <p:sp>
                  <p:nvSpPr>
                    <p:cNvPr id="71765" name="Line 25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66" name="Line 25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67" name="Line 25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1761" name="Group 254"/>
                  <p:cNvGrpSpPr>
                    <a:grpSpLocks/>
                  </p:cNvGrpSpPr>
                  <p:nvPr/>
                </p:nvGrpSpPr>
                <p:grpSpPr bwMode="auto">
                  <a:xfrm flipV="1">
                    <a:off x="3686" y="243"/>
                    <a:ext cx="177" cy="66"/>
                    <a:chOff x="2848" y="848"/>
                    <a:chExt cx="140" cy="98"/>
                  </a:xfrm>
                </p:grpSpPr>
                <p:sp>
                  <p:nvSpPr>
                    <p:cNvPr id="71762" name="Line 2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63" name="Line 2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64" name="Line 2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71702" name="Group 258"/>
                <p:cNvGrpSpPr>
                  <a:grpSpLocks/>
                </p:cNvGrpSpPr>
                <p:nvPr/>
              </p:nvGrpSpPr>
              <p:grpSpPr bwMode="auto">
                <a:xfrm>
                  <a:off x="2639" y="2739"/>
                  <a:ext cx="369" cy="207"/>
                  <a:chOff x="3600" y="219"/>
                  <a:chExt cx="360" cy="175"/>
                </a:xfrm>
              </p:grpSpPr>
              <p:sp>
                <p:nvSpPr>
                  <p:cNvPr id="71742" name="Oval 259"/>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sp>
                <p:nvSpPr>
                  <p:cNvPr id="71743" name="Line 26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1744" name="Line 26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1745" name="Rectangle 262"/>
                  <p:cNvSpPr>
                    <a:spLocks noChangeArrowheads="1"/>
                  </p:cNvSpPr>
                  <p:nvPr/>
                </p:nvSpPr>
                <p:spPr bwMode="auto">
                  <a:xfrm>
                    <a:off x="3603" y="289"/>
                    <a:ext cx="354" cy="59"/>
                  </a:xfrm>
                  <a:prstGeom prst="rect">
                    <a:avLst/>
                  </a:prstGeom>
                  <a:solidFill>
                    <a:srgbClr val="CC66FF"/>
                  </a:solidFill>
                  <a:ln w="12700">
                    <a:noFill/>
                    <a:miter lim="800000"/>
                    <a:headEnd/>
                    <a:tailEnd/>
                  </a:ln>
                </p:spPr>
                <p:txBody>
                  <a:bodyPr wrap="none" anchor="ctr"/>
                  <a:lstStyle/>
                  <a:p>
                    <a:pPr algn="ctr"/>
                    <a:endParaRPr lang="zh-CN" altLang="en-US">
                      <a:ea typeface="宋体" pitchFamily="2" charset="-122"/>
                      <a:cs typeface="Arial" charset="0"/>
                    </a:endParaRPr>
                  </a:p>
                </p:txBody>
              </p:sp>
              <p:sp>
                <p:nvSpPr>
                  <p:cNvPr id="71746" name="Oval 263"/>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grpSp>
                <p:nvGrpSpPr>
                  <p:cNvPr id="71747" name="Group 264"/>
                  <p:cNvGrpSpPr>
                    <a:grpSpLocks/>
                  </p:cNvGrpSpPr>
                  <p:nvPr/>
                </p:nvGrpSpPr>
                <p:grpSpPr bwMode="auto">
                  <a:xfrm>
                    <a:off x="3686" y="244"/>
                    <a:ext cx="177" cy="66"/>
                    <a:chOff x="2848" y="848"/>
                    <a:chExt cx="140" cy="98"/>
                  </a:xfrm>
                </p:grpSpPr>
                <p:sp>
                  <p:nvSpPr>
                    <p:cNvPr id="71752" name="Line 2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53" name="Line 2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54" name="Line 2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1748" name="Group 268"/>
                  <p:cNvGrpSpPr>
                    <a:grpSpLocks/>
                  </p:cNvGrpSpPr>
                  <p:nvPr/>
                </p:nvGrpSpPr>
                <p:grpSpPr bwMode="auto">
                  <a:xfrm flipV="1">
                    <a:off x="3686" y="243"/>
                    <a:ext cx="177" cy="66"/>
                    <a:chOff x="2848" y="848"/>
                    <a:chExt cx="140" cy="98"/>
                  </a:xfrm>
                </p:grpSpPr>
                <p:sp>
                  <p:nvSpPr>
                    <p:cNvPr id="71749" name="Line 2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50" name="Line 2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51" name="Line 2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71703" name="Text Box 272"/>
                <p:cNvSpPr txBox="1">
                  <a:spLocks noChangeArrowheads="1"/>
                </p:cNvSpPr>
                <p:nvPr/>
              </p:nvSpPr>
              <p:spPr bwMode="auto">
                <a:xfrm>
                  <a:off x="2826" y="3132"/>
                  <a:ext cx="1397" cy="247"/>
                </a:xfrm>
                <a:prstGeom prst="rect">
                  <a:avLst/>
                </a:prstGeom>
                <a:noFill/>
                <a:ln w="9525">
                  <a:noFill/>
                  <a:miter lim="800000"/>
                  <a:headEnd/>
                  <a:tailEnd/>
                </a:ln>
              </p:spPr>
              <p:txBody>
                <a:bodyPr wrap="none">
                  <a:spAutoFit/>
                </a:bodyPr>
                <a:lstStyle/>
                <a:p>
                  <a:pPr eaLnBrk="1" hangingPunct="1"/>
                  <a:r>
                    <a:rPr lang="en-US" altLang="zh-CN" sz="1600">
                      <a:latin typeface="Arial" charset="0"/>
                      <a:ea typeface="宋体" pitchFamily="2" charset="-122"/>
                      <a:cs typeface="Arial" charset="0"/>
                    </a:rPr>
                    <a:t>to/from customers</a:t>
                  </a:r>
                </a:p>
              </p:txBody>
            </p:sp>
            <p:sp>
              <p:nvSpPr>
                <p:cNvPr id="71704" name="Text Box 273"/>
                <p:cNvSpPr txBox="1">
                  <a:spLocks noChangeArrowheads="1"/>
                </p:cNvSpPr>
                <p:nvPr/>
              </p:nvSpPr>
              <p:spPr bwMode="auto">
                <a:xfrm>
                  <a:off x="3666" y="2030"/>
                  <a:ext cx="662" cy="248"/>
                </a:xfrm>
                <a:prstGeom prst="rect">
                  <a:avLst/>
                </a:prstGeom>
                <a:noFill/>
                <a:ln w="9525">
                  <a:noFill/>
                  <a:miter lim="800000"/>
                  <a:headEnd/>
                  <a:tailEnd/>
                </a:ln>
              </p:spPr>
              <p:txBody>
                <a:bodyPr wrap="none">
                  <a:spAutoFit/>
                </a:bodyPr>
                <a:lstStyle/>
                <a:p>
                  <a:pPr eaLnBrk="1" hangingPunct="1"/>
                  <a:r>
                    <a:rPr lang="en-US" altLang="zh-CN" sz="1600">
                      <a:latin typeface="Arial" charset="0"/>
                      <a:ea typeface="宋体" pitchFamily="2" charset="-122"/>
                      <a:cs typeface="Arial" charset="0"/>
                    </a:rPr>
                    <a:t>peering</a:t>
                  </a:r>
                </a:p>
              </p:txBody>
            </p:sp>
            <p:sp>
              <p:nvSpPr>
                <p:cNvPr id="71705" name="Text Box 274"/>
                <p:cNvSpPr txBox="1">
                  <a:spLocks noChangeArrowheads="1"/>
                </p:cNvSpPr>
                <p:nvPr/>
              </p:nvSpPr>
              <p:spPr bwMode="auto">
                <a:xfrm>
                  <a:off x="2891" y="1586"/>
                  <a:ext cx="1396" cy="247"/>
                </a:xfrm>
                <a:prstGeom prst="rect">
                  <a:avLst/>
                </a:prstGeom>
                <a:noFill/>
                <a:ln w="9525">
                  <a:noFill/>
                  <a:miter lim="800000"/>
                  <a:headEnd/>
                  <a:tailEnd/>
                </a:ln>
              </p:spPr>
              <p:txBody>
                <a:bodyPr wrap="none">
                  <a:spAutoFit/>
                </a:bodyPr>
                <a:lstStyle/>
                <a:p>
                  <a:pPr eaLnBrk="1" hangingPunct="1"/>
                  <a:r>
                    <a:rPr lang="zh-CN" altLang="en-US" sz="1600">
                      <a:latin typeface="Arial" charset="0"/>
                      <a:ea typeface="宋体" pitchFamily="2" charset="-122"/>
                      <a:cs typeface="Arial" charset="0"/>
                    </a:rPr>
                    <a:t> </a:t>
                  </a:r>
                  <a:r>
                    <a:rPr lang="en-US" altLang="zh-CN" sz="1600">
                      <a:latin typeface="Arial" charset="0"/>
                      <a:ea typeface="宋体" pitchFamily="2" charset="-122"/>
                      <a:cs typeface="Arial" charset="0"/>
                    </a:rPr>
                    <a:t>to/from backbone</a:t>
                  </a:r>
                </a:p>
              </p:txBody>
            </p:sp>
            <p:sp>
              <p:nvSpPr>
                <p:cNvPr id="71706" name="Rectangle 275"/>
                <p:cNvSpPr>
                  <a:spLocks noChangeArrowheads="1"/>
                </p:cNvSpPr>
                <p:nvPr/>
              </p:nvSpPr>
              <p:spPr bwMode="auto">
                <a:xfrm>
                  <a:off x="2547" y="1319"/>
                  <a:ext cx="1770" cy="2072"/>
                </a:xfrm>
                <a:prstGeom prst="rect">
                  <a:avLst/>
                </a:prstGeom>
                <a:noFill/>
                <a:ln w="9525">
                  <a:solidFill>
                    <a:srgbClr val="FF0000"/>
                  </a:solidFill>
                  <a:miter lim="800000"/>
                  <a:headEnd/>
                  <a:tailEnd/>
                </a:ln>
              </p:spPr>
              <p:txBody>
                <a:bodyPr wrap="none" anchor="ctr"/>
                <a:lstStyle/>
                <a:p>
                  <a:endParaRPr lang="zh-CN" altLang="en-US">
                    <a:ea typeface="宋体" pitchFamily="2" charset="-122"/>
                  </a:endParaRPr>
                </a:p>
              </p:txBody>
            </p:sp>
            <p:grpSp>
              <p:nvGrpSpPr>
                <p:cNvPr id="71707" name="Group 276"/>
                <p:cNvGrpSpPr>
                  <a:grpSpLocks/>
                </p:cNvGrpSpPr>
                <p:nvPr/>
              </p:nvGrpSpPr>
              <p:grpSpPr bwMode="auto">
                <a:xfrm>
                  <a:off x="2922" y="2204"/>
                  <a:ext cx="370" cy="208"/>
                  <a:chOff x="3600" y="219"/>
                  <a:chExt cx="360" cy="175"/>
                </a:xfrm>
              </p:grpSpPr>
              <p:sp>
                <p:nvSpPr>
                  <p:cNvPr id="71729" name="Oval 277"/>
                  <p:cNvSpPr>
                    <a:spLocks noChangeArrowheads="1"/>
                  </p:cNvSpPr>
                  <p:nvPr/>
                </p:nvSpPr>
                <p:spPr bwMode="auto">
                  <a:xfrm>
                    <a:off x="3603" y="297"/>
                    <a:ext cx="357" cy="97"/>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sp>
                <p:nvSpPr>
                  <p:cNvPr id="71730" name="Line 27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71731" name="Line 27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71732" name="Rectangle 280"/>
                  <p:cNvSpPr>
                    <a:spLocks noChangeArrowheads="1"/>
                  </p:cNvSpPr>
                  <p:nvPr/>
                </p:nvSpPr>
                <p:spPr bwMode="auto">
                  <a:xfrm>
                    <a:off x="3603" y="289"/>
                    <a:ext cx="354" cy="59"/>
                  </a:xfrm>
                  <a:prstGeom prst="rect">
                    <a:avLst/>
                  </a:prstGeom>
                  <a:solidFill>
                    <a:srgbClr val="CC66FF"/>
                  </a:solidFill>
                  <a:ln w="12700">
                    <a:noFill/>
                    <a:miter lim="800000"/>
                    <a:headEnd/>
                    <a:tailEnd/>
                  </a:ln>
                </p:spPr>
                <p:txBody>
                  <a:bodyPr wrap="none" anchor="ctr"/>
                  <a:lstStyle/>
                  <a:p>
                    <a:pPr algn="ctr"/>
                    <a:endParaRPr lang="zh-CN" altLang="en-US">
                      <a:ea typeface="宋体" pitchFamily="2" charset="-122"/>
                      <a:cs typeface="Arial" charset="0"/>
                    </a:endParaRPr>
                  </a:p>
                </p:txBody>
              </p:sp>
              <p:sp>
                <p:nvSpPr>
                  <p:cNvPr id="71733" name="Oval 281"/>
                  <p:cNvSpPr>
                    <a:spLocks noChangeArrowheads="1"/>
                  </p:cNvSpPr>
                  <p:nvPr/>
                </p:nvSpPr>
                <p:spPr bwMode="auto">
                  <a:xfrm>
                    <a:off x="3600" y="219"/>
                    <a:ext cx="357" cy="113"/>
                  </a:xfrm>
                  <a:prstGeom prst="ellipse">
                    <a:avLst/>
                  </a:prstGeom>
                  <a:solidFill>
                    <a:srgbClr val="CC66FF"/>
                  </a:solidFill>
                  <a:ln w="12700">
                    <a:solidFill>
                      <a:schemeClr val="tx1"/>
                    </a:solidFill>
                    <a:round/>
                    <a:headEnd/>
                    <a:tailEnd/>
                  </a:ln>
                </p:spPr>
                <p:txBody>
                  <a:bodyPr wrap="none" anchor="ctr"/>
                  <a:lstStyle/>
                  <a:p>
                    <a:endParaRPr lang="zh-CN" altLang="en-US">
                      <a:ea typeface="宋体" pitchFamily="2" charset="-122"/>
                    </a:endParaRPr>
                  </a:p>
                </p:txBody>
              </p:sp>
              <p:grpSp>
                <p:nvGrpSpPr>
                  <p:cNvPr id="71734" name="Group 282"/>
                  <p:cNvGrpSpPr>
                    <a:grpSpLocks/>
                  </p:cNvGrpSpPr>
                  <p:nvPr/>
                </p:nvGrpSpPr>
                <p:grpSpPr bwMode="auto">
                  <a:xfrm>
                    <a:off x="3686" y="244"/>
                    <a:ext cx="177" cy="66"/>
                    <a:chOff x="2848" y="848"/>
                    <a:chExt cx="140" cy="98"/>
                  </a:xfrm>
                </p:grpSpPr>
                <p:sp>
                  <p:nvSpPr>
                    <p:cNvPr id="71739" name="Line 28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40" name="Line 28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41" name="Line 28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71735" name="Group 286"/>
                  <p:cNvGrpSpPr>
                    <a:grpSpLocks/>
                  </p:cNvGrpSpPr>
                  <p:nvPr/>
                </p:nvGrpSpPr>
                <p:grpSpPr bwMode="auto">
                  <a:xfrm flipV="1">
                    <a:off x="3686" y="243"/>
                    <a:ext cx="177" cy="66"/>
                    <a:chOff x="2848" y="848"/>
                    <a:chExt cx="140" cy="98"/>
                  </a:xfrm>
                </p:grpSpPr>
                <p:sp>
                  <p:nvSpPr>
                    <p:cNvPr id="71736" name="Line 28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71737" name="Line 28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71738" name="Line 28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71708" name="Line 290"/>
                <p:cNvSpPr>
                  <a:spLocks noChangeShapeType="1"/>
                </p:cNvSpPr>
                <p:nvPr/>
              </p:nvSpPr>
              <p:spPr bwMode="auto">
                <a:xfrm flipH="1" flipV="1">
                  <a:off x="3612" y="1810"/>
                  <a:ext cx="1" cy="415"/>
                </a:xfrm>
                <a:prstGeom prst="line">
                  <a:avLst/>
                </a:prstGeom>
                <a:noFill/>
                <a:ln w="12700">
                  <a:solidFill>
                    <a:srgbClr val="000000"/>
                  </a:solidFill>
                  <a:round/>
                  <a:headEnd/>
                  <a:tailEnd/>
                </a:ln>
              </p:spPr>
              <p:txBody>
                <a:bodyPr/>
                <a:lstStyle/>
                <a:p>
                  <a:endParaRPr lang="zh-CN" altLang="en-US"/>
                </a:p>
              </p:txBody>
            </p:sp>
            <p:grpSp>
              <p:nvGrpSpPr>
                <p:cNvPr id="71709" name="Group 291"/>
                <p:cNvGrpSpPr>
                  <a:grpSpLocks/>
                </p:cNvGrpSpPr>
                <p:nvPr/>
              </p:nvGrpSpPr>
              <p:grpSpPr bwMode="auto">
                <a:xfrm>
                  <a:off x="3776" y="2126"/>
                  <a:ext cx="441" cy="606"/>
                  <a:chOff x="3776" y="2126"/>
                  <a:chExt cx="441" cy="606"/>
                </a:xfrm>
              </p:grpSpPr>
              <p:sp>
                <p:nvSpPr>
                  <p:cNvPr id="71726" name="Line 292"/>
                  <p:cNvSpPr>
                    <a:spLocks noChangeShapeType="1"/>
                  </p:cNvSpPr>
                  <p:nvPr/>
                </p:nvSpPr>
                <p:spPr bwMode="auto">
                  <a:xfrm>
                    <a:off x="3776" y="2278"/>
                    <a:ext cx="441" cy="0"/>
                  </a:xfrm>
                  <a:prstGeom prst="line">
                    <a:avLst/>
                  </a:prstGeom>
                  <a:noFill/>
                  <a:ln w="12700">
                    <a:solidFill>
                      <a:schemeClr val="tx1"/>
                    </a:solidFill>
                    <a:round/>
                    <a:headEnd/>
                    <a:tailEnd/>
                  </a:ln>
                </p:spPr>
                <p:txBody>
                  <a:bodyPr/>
                  <a:lstStyle/>
                  <a:p>
                    <a:endParaRPr lang="zh-CN" altLang="en-US"/>
                  </a:p>
                </p:txBody>
              </p:sp>
              <p:sp>
                <p:nvSpPr>
                  <p:cNvPr id="71727" name="Line 293"/>
                  <p:cNvSpPr>
                    <a:spLocks noChangeShapeType="1"/>
                  </p:cNvSpPr>
                  <p:nvPr/>
                </p:nvSpPr>
                <p:spPr bwMode="auto">
                  <a:xfrm>
                    <a:off x="3776" y="2374"/>
                    <a:ext cx="441" cy="0"/>
                  </a:xfrm>
                  <a:prstGeom prst="line">
                    <a:avLst/>
                  </a:prstGeom>
                  <a:noFill/>
                  <a:ln w="12700">
                    <a:solidFill>
                      <a:schemeClr val="tx1"/>
                    </a:solidFill>
                    <a:round/>
                    <a:headEnd/>
                    <a:tailEnd/>
                  </a:ln>
                </p:spPr>
                <p:txBody>
                  <a:bodyPr/>
                  <a:lstStyle/>
                  <a:p>
                    <a:endParaRPr lang="zh-CN" altLang="en-US"/>
                  </a:p>
                </p:txBody>
              </p:sp>
              <p:sp>
                <p:nvSpPr>
                  <p:cNvPr id="71728" name="Text Box 294"/>
                  <p:cNvSpPr txBox="1">
                    <a:spLocks noChangeArrowheads="1"/>
                  </p:cNvSpPr>
                  <p:nvPr/>
                </p:nvSpPr>
                <p:spPr bwMode="auto">
                  <a:xfrm>
                    <a:off x="3788" y="2126"/>
                    <a:ext cx="356" cy="606"/>
                  </a:xfrm>
                  <a:prstGeom prst="rect">
                    <a:avLst/>
                  </a:prstGeom>
                  <a:noFill/>
                  <a:ln w="9525">
                    <a:noFill/>
                    <a:miter lim="800000"/>
                    <a:headEnd/>
                    <a:tailEnd/>
                  </a:ln>
                </p:spPr>
                <p:txBody>
                  <a:bodyPr>
                    <a:spAutoFit/>
                  </a:bodyPr>
                  <a:lstStyle/>
                  <a:p>
                    <a:r>
                      <a:rPr lang="en-US" altLang="zh-CN">
                        <a:ea typeface="宋体" pitchFamily="2" charset="-122"/>
                      </a:rPr>
                      <a:t>….</a:t>
                    </a:r>
                  </a:p>
                </p:txBody>
              </p:sp>
            </p:grpSp>
            <p:grpSp>
              <p:nvGrpSpPr>
                <p:cNvPr id="71710" name="Group 295"/>
                <p:cNvGrpSpPr>
                  <a:grpSpLocks/>
                </p:cNvGrpSpPr>
                <p:nvPr/>
              </p:nvGrpSpPr>
              <p:grpSpPr bwMode="auto">
                <a:xfrm>
                  <a:off x="3594" y="2893"/>
                  <a:ext cx="351" cy="279"/>
                  <a:chOff x="4302" y="2857"/>
                  <a:chExt cx="351" cy="279"/>
                </a:xfrm>
              </p:grpSpPr>
              <p:grpSp>
                <p:nvGrpSpPr>
                  <p:cNvPr id="71722" name="Group 296"/>
                  <p:cNvGrpSpPr>
                    <a:grpSpLocks/>
                  </p:cNvGrpSpPr>
                  <p:nvPr/>
                </p:nvGrpSpPr>
                <p:grpSpPr bwMode="auto">
                  <a:xfrm>
                    <a:off x="4461" y="2895"/>
                    <a:ext cx="102" cy="195"/>
                    <a:chOff x="4467" y="2745"/>
                    <a:chExt cx="96" cy="345"/>
                  </a:xfrm>
                </p:grpSpPr>
                <p:sp>
                  <p:nvSpPr>
                    <p:cNvPr id="71724" name="Line 29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zh-CN" altLang="en-US"/>
                    </a:p>
                  </p:txBody>
                </p:sp>
                <p:sp>
                  <p:nvSpPr>
                    <p:cNvPr id="71725" name="Line 29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zh-CN" altLang="en-US"/>
                    </a:p>
                  </p:txBody>
                </p:sp>
              </p:grpSp>
              <p:sp>
                <p:nvSpPr>
                  <p:cNvPr id="71723" name="Text Box 299"/>
                  <p:cNvSpPr txBox="1">
                    <a:spLocks noChangeArrowheads="1"/>
                  </p:cNvSpPr>
                  <p:nvPr/>
                </p:nvSpPr>
                <p:spPr bwMode="auto">
                  <a:xfrm rot="16200000" flipH="1">
                    <a:off x="4338" y="2821"/>
                    <a:ext cx="279" cy="351"/>
                  </a:xfrm>
                  <a:prstGeom prst="rect">
                    <a:avLst/>
                  </a:prstGeom>
                  <a:noFill/>
                  <a:ln w="9525">
                    <a:noFill/>
                    <a:miter lim="800000"/>
                    <a:headEnd/>
                    <a:tailEnd/>
                  </a:ln>
                </p:spPr>
                <p:txBody>
                  <a:bodyPr>
                    <a:spAutoFit/>
                  </a:bodyPr>
                  <a:lstStyle/>
                  <a:p>
                    <a:r>
                      <a:rPr lang="en-US" altLang="zh-CN">
                        <a:ea typeface="宋体" pitchFamily="2" charset="-122"/>
                      </a:rPr>
                      <a:t>…</a:t>
                    </a:r>
                  </a:p>
                </p:txBody>
              </p:sp>
            </p:grpSp>
            <p:grpSp>
              <p:nvGrpSpPr>
                <p:cNvPr id="71711" name="Group 300"/>
                <p:cNvGrpSpPr>
                  <a:grpSpLocks/>
                </p:cNvGrpSpPr>
                <p:nvPr/>
              </p:nvGrpSpPr>
              <p:grpSpPr bwMode="auto">
                <a:xfrm>
                  <a:off x="3104" y="2919"/>
                  <a:ext cx="352" cy="279"/>
                  <a:chOff x="4304" y="2859"/>
                  <a:chExt cx="352" cy="279"/>
                </a:xfrm>
              </p:grpSpPr>
              <p:grpSp>
                <p:nvGrpSpPr>
                  <p:cNvPr id="71718" name="Group 301"/>
                  <p:cNvGrpSpPr>
                    <a:grpSpLocks/>
                  </p:cNvGrpSpPr>
                  <p:nvPr/>
                </p:nvGrpSpPr>
                <p:grpSpPr bwMode="auto">
                  <a:xfrm>
                    <a:off x="4461" y="2895"/>
                    <a:ext cx="102" cy="195"/>
                    <a:chOff x="4467" y="2745"/>
                    <a:chExt cx="96" cy="345"/>
                  </a:xfrm>
                </p:grpSpPr>
                <p:sp>
                  <p:nvSpPr>
                    <p:cNvPr id="71720" name="Line 302"/>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zh-CN" altLang="en-US"/>
                    </a:p>
                  </p:txBody>
                </p:sp>
                <p:sp>
                  <p:nvSpPr>
                    <p:cNvPr id="71721" name="Line 303"/>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zh-CN" altLang="en-US"/>
                    </a:p>
                  </p:txBody>
                </p:sp>
              </p:grpSp>
              <p:sp>
                <p:nvSpPr>
                  <p:cNvPr id="71719" name="Text Box 304"/>
                  <p:cNvSpPr txBox="1">
                    <a:spLocks noChangeArrowheads="1"/>
                  </p:cNvSpPr>
                  <p:nvPr/>
                </p:nvSpPr>
                <p:spPr bwMode="auto">
                  <a:xfrm rot="16200000" flipH="1">
                    <a:off x="4340" y="2823"/>
                    <a:ext cx="279" cy="352"/>
                  </a:xfrm>
                  <a:prstGeom prst="rect">
                    <a:avLst/>
                  </a:prstGeom>
                  <a:noFill/>
                  <a:ln w="9525">
                    <a:noFill/>
                    <a:miter lim="800000"/>
                    <a:headEnd/>
                    <a:tailEnd/>
                  </a:ln>
                </p:spPr>
                <p:txBody>
                  <a:bodyPr>
                    <a:spAutoFit/>
                  </a:bodyPr>
                  <a:lstStyle/>
                  <a:p>
                    <a:r>
                      <a:rPr lang="en-US" altLang="zh-CN">
                        <a:ea typeface="宋体" pitchFamily="2" charset="-122"/>
                      </a:rPr>
                      <a:t>…</a:t>
                    </a:r>
                  </a:p>
                </p:txBody>
              </p:sp>
            </p:grpSp>
            <p:grpSp>
              <p:nvGrpSpPr>
                <p:cNvPr id="71712" name="Group 305"/>
                <p:cNvGrpSpPr>
                  <a:grpSpLocks/>
                </p:cNvGrpSpPr>
                <p:nvPr/>
              </p:nvGrpSpPr>
              <p:grpSpPr bwMode="auto">
                <a:xfrm>
                  <a:off x="2588" y="2913"/>
                  <a:ext cx="353" cy="279"/>
                  <a:chOff x="4304" y="2859"/>
                  <a:chExt cx="320" cy="279"/>
                </a:xfrm>
              </p:grpSpPr>
              <p:grpSp>
                <p:nvGrpSpPr>
                  <p:cNvPr id="71714" name="Group 306"/>
                  <p:cNvGrpSpPr>
                    <a:grpSpLocks/>
                  </p:cNvGrpSpPr>
                  <p:nvPr/>
                </p:nvGrpSpPr>
                <p:grpSpPr bwMode="auto">
                  <a:xfrm>
                    <a:off x="4461" y="2895"/>
                    <a:ext cx="102" cy="195"/>
                    <a:chOff x="4467" y="2745"/>
                    <a:chExt cx="96" cy="345"/>
                  </a:xfrm>
                </p:grpSpPr>
                <p:sp>
                  <p:nvSpPr>
                    <p:cNvPr id="71716" name="Line 307"/>
                    <p:cNvSpPr>
                      <a:spLocks noChangeShapeType="1"/>
                    </p:cNvSpPr>
                    <p:nvPr/>
                  </p:nvSpPr>
                  <p:spPr bwMode="auto">
                    <a:xfrm rot="16200000" flipH="1">
                      <a:off x="4294" y="2918"/>
                      <a:ext cx="345" cy="0"/>
                    </a:xfrm>
                    <a:prstGeom prst="line">
                      <a:avLst/>
                    </a:prstGeom>
                    <a:noFill/>
                    <a:ln w="12700">
                      <a:solidFill>
                        <a:schemeClr val="tx1"/>
                      </a:solidFill>
                      <a:round/>
                      <a:headEnd/>
                      <a:tailEnd/>
                    </a:ln>
                  </p:spPr>
                  <p:txBody>
                    <a:bodyPr/>
                    <a:lstStyle/>
                    <a:p>
                      <a:endParaRPr lang="zh-CN" altLang="en-US"/>
                    </a:p>
                  </p:txBody>
                </p:sp>
                <p:sp>
                  <p:nvSpPr>
                    <p:cNvPr id="71717" name="Line 308"/>
                    <p:cNvSpPr>
                      <a:spLocks noChangeShapeType="1"/>
                    </p:cNvSpPr>
                    <p:nvPr/>
                  </p:nvSpPr>
                  <p:spPr bwMode="auto">
                    <a:xfrm rot="16200000" flipH="1">
                      <a:off x="4390" y="2918"/>
                      <a:ext cx="345" cy="0"/>
                    </a:xfrm>
                    <a:prstGeom prst="line">
                      <a:avLst/>
                    </a:prstGeom>
                    <a:noFill/>
                    <a:ln w="12700">
                      <a:solidFill>
                        <a:schemeClr val="tx1"/>
                      </a:solidFill>
                      <a:round/>
                      <a:headEnd/>
                      <a:tailEnd/>
                    </a:ln>
                  </p:spPr>
                  <p:txBody>
                    <a:bodyPr/>
                    <a:lstStyle/>
                    <a:p>
                      <a:endParaRPr lang="zh-CN" altLang="en-US"/>
                    </a:p>
                  </p:txBody>
                </p:sp>
              </p:grpSp>
              <p:sp>
                <p:nvSpPr>
                  <p:cNvPr id="71715" name="Text Box 309"/>
                  <p:cNvSpPr txBox="1">
                    <a:spLocks noChangeArrowheads="1"/>
                  </p:cNvSpPr>
                  <p:nvPr/>
                </p:nvSpPr>
                <p:spPr bwMode="auto">
                  <a:xfrm rot="16200000" flipH="1">
                    <a:off x="4324" y="2839"/>
                    <a:ext cx="279" cy="320"/>
                  </a:xfrm>
                  <a:prstGeom prst="rect">
                    <a:avLst/>
                  </a:prstGeom>
                  <a:noFill/>
                  <a:ln w="9525">
                    <a:noFill/>
                    <a:miter lim="800000"/>
                    <a:headEnd/>
                    <a:tailEnd/>
                  </a:ln>
                </p:spPr>
                <p:txBody>
                  <a:bodyPr>
                    <a:spAutoFit/>
                  </a:bodyPr>
                  <a:lstStyle/>
                  <a:p>
                    <a:r>
                      <a:rPr lang="en-US" altLang="zh-CN">
                        <a:ea typeface="宋体" pitchFamily="2" charset="-122"/>
                      </a:rPr>
                      <a:t>…</a:t>
                    </a:r>
                  </a:p>
                </p:txBody>
              </p:sp>
            </p:grpSp>
            <p:sp>
              <p:nvSpPr>
                <p:cNvPr id="71713" name="Text Box 310"/>
                <p:cNvSpPr txBox="1">
                  <a:spLocks noChangeArrowheads="1"/>
                </p:cNvSpPr>
                <p:nvPr/>
              </p:nvSpPr>
              <p:spPr bwMode="auto">
                <a:xfrm>
                  <a:off x="2620" y="1212"/>
                  <a:ext cx="1569" cy="224"/>
                </a:xfrm>
                <a:prstGeom prst="rect">
                  <a:avLst/>
                </a:prstGeom>
                <a:solidFill>
                  <a:schemeClr val="bg1"/>
                </a:solidFill>
                <a:ln w="9525">
                  <a:noFill/>
                  <a:miter lim="800000"/>
                  <a:headEnd/>
                  <a:tailEnd/>
                </a:ln>
              </p:spPr>
              <p:txBody>
                <a:bodyPr wrap="none">
                  <a:spAutoFit/>
                </a:bodyPr>
                <a:lstStyle/>
                <a:p>
                  <a:pPr eaLnBrk="1" hangingPunct="1"/>
                  <a:r>
                    <a:rPr lang="en-US" altLang="zh-CN" sz="1400">
                      <a:solidFill>
                        <a:srgbClr val="FF0000"/>
                      </a:solidFill>
                      <a:latin typeface="Arial" charset="0"/>
                      <a:ea typeface="宋体" pitchFamily="2" charset="-122"/>
                      <a:cs typeface="Arial" charset="0"/>
                    </a:rPr>
                    <a:t>POP: point-of-presence</a:t>
                  </a:r>
                </a:p>
              </p:txBody>
            </p:sp>
          </p:grpSp>
        </p:grpSp>
        <p:sp>
          <p:nvSpPr>
            <p:cNvPr id="71690" name="Freeform 311"/>
            <p:cNvSpPr>
              <a:spLocks/>
            </p:cNvSpPr>
            <p:nvPr/>
          </p:nvSpPr>
          <p:spPr bwMode="auto">
            <a:xfrm>
              <a:off x="1063" y="1858"/>
              <a:ext cx="446" cy="1866"/>
            </a:xfrm>
            <a:custGeom>
              <a:avLst/>
              <a:gdLst>
                <a:gd name="T0" fmla="*/ 0 w 446"/>
                <a:gd name="T1" fmla="*/ 1290 h 1866"/>
                <a:gd name="T2" fmla="*/ 389 w 446"/>
                <a:gd name="T3" fmla="*/ 0 h 1866"/>
                <a:gd name="T4" fmla="*/ 414 w 446"/>
                <a:gd name="T5" fmla="*/ 933 h 1866"/>
                <a:gd name="T6" fmla="*/ 446 w 446"/>
                <a:gd name="T7" fmla="*/ 1509 h 1866"/>
                <a:gd name="T8" fmla="*/ 446 w 446"/>
                <a:gd name="T9" fmla="*/ 1866 h 1866"/>
                <a:gd name="T10" fmla="*/ 0 w 446"/>
                <a:gd name="T11" fmla="*/ 1290 h 1866"/>
                <a:gd name="T12" fmla="*/ 0 60000 65536"/>
                <a:gd name="T13" fmla="*/ 0 60000 65536"/>
                <a:gd name="T14" fmla="*/ 0 60000 65536"/>
                <a:gd name="T15" fmla="*/ 0 60000 65536"/>
                <a:gd name="T16" fmla="*/ 0 60000 65536"/>
                <a:gd name="T17" fmla="*/ 0 60000 65536"/>
                <a:gd name="T18" fmla="*/ 0 w 446"/>
                <a:gd name="T19" fmla="*/ 0 h 1866"/>
                <a:gd name="T20" fmla="*/ 446 w 446"/>
                <a:gd name="T21" fmla="*/ 1866 h 1866"/>
              </a:gdLst>
              <a:ahLst/>
              <a:cxnLst>
                <a:cxn ang="T12">
                  <a:pos x="T0" y="T1"/>
                </a:cxn>
                <a:cxn ang="T13">
                  <a:pos x="T2" y="T3"/>
                </a:cxn>
                <a:cxn ang="T14">
                  <a:pos x="T4" y="T5"/>
                </a:cxn>
                <a:cxn ang="T15">
                  <a:pos x="T6" y="T7"/>
                </a:cxn>
                <a:cxn ang="T16">
                  <a:pos x="T8" y="T9"/>
                </a:cxn>
                <a:cxn ang="T17">
                  <a:pos x="T10" y="T11"/>
                </a:cxn>
              </a:cxnLst>
              <a:rect l="T18" t="T19" r="T20" b="T21"/>
              <a:pathLst>
                <a:path w="446" h="1866">
                  <a:moveTo>
                    <a:pt x="0" y="1290"/>
                  </a:moveTo>
                  <a:lnTo>
                    <a:pt x="389" y="0"/>
                  </a:lnTo>
                  <a:lnTo>
                    <a:pt x="414" y="933"/>
                  </a:lnTo>
                  <a:lnTo>
                    <a:pt x="446" y="1509"/>
                  </a:lnTo>
                  <a:lnTo>
                    <a:pt x="446" y="1866"/>
                  </a:lnTo>
                  <a:lnTo>
                    <a:pt x="0" y="1290"/>
                  </a:lnTo>
                  <a:close/>
                </a:path>
              </a:pathLst>
            </a:custGeom>
            <a:gradFill rotWithShape="1">
              <a:gsLst>
                <a:gs pos="0">
                  <a:srgbClr val="FF0000"/>
                </a:gs>
                <a:gs pos="100000">
                  <a:schemeClr val="bg1"/>
                </a:gs>
              </a:gsLst>
              <a:lin ang="0" scaled="1"/>
            </a:gradFill>
            <a:ln w="9525">
              <a:noFill/>
              <a:round/>
              <a:headEnd/>
              <a:tailEnd/>
            </a:ln>
          </p:spPr>
          <p:txBody>
            <a:bodyPr/>
            <a:lstStyle/>
            <a:p>
              <a:endParaRPr lang="zh-CN" altLang="en-US">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2707" name="Slide Number Placeholder 6"/>
          <p:cNvSpPr>
            <a:spLocks noGrp="1"/>
          </p:cNvSpPr>
          <p:nvPr>
            <p:ph type="sldNum" sz="quarter" idx="12"/>
          </p:nvPr>
        </p:nvSpPr>
        <p:spPr>
          <a:noFill/>
        </p:spPr>
        <p:txBody>
          <a:bodyPr/>
          <a:lstStyle/>
          <a:p>
            <a:r>
              <a:rPr lang="en-US" altLang="zh-CN"/>
              <a:t>1-</a:t>
            </a:r>
            <a:fld id="{98329013-EE78-4116-9D76-DBF2D22754DC}" type="slidenum">
              <a:rPr lang="en-US" altLang="zh-CN" smtClean="0"/>
              <a:pPr/>
              <a:t>51</a:t>
            </a:fld>
            <a:endParaRPr lang="en-US" altLang="zh-CN"/>
          </a:p>
        </p:txBody>
      </p:sp>
      <p:sp>
        <p:nvSpPr>
          <p:cNvPr id="72708" name="Rectangle 2"/>
          <p:cNvSpPr>
            <a:spLocks noGrp="1" noChangeArrowheads="1"/>
          </p:cNvSpPr>
          <p:nvPr>
            <p:ph type="title"/>
          </p:nvPr>
        </p:nvSpPr>
        <p:spPr>
          <a:xfrm>
            <a:off x="533400" y="228600"/>
            <a:ext cx="8096250" cy="1143000"/>
          </a:xfrm>
        </p:spPr>
        <p:txBody>
          <a:bodyPr/>
          <a:lstStyle/>
          <a:p>
            <a:r>
              <a:rPr lang="en-US" altLang="zh-CN" sz="3200">
                <a:latin typeface="Arial Unicode MS" pitchFamily="34" charset="-122"/>
                <a:ea typeface="Arial Unicode MS" pitchFamily="34" charset="-122"/>
                <a:cs typeface="Arial Unicode MS" pitchFamily="34" charset="-122"/>
              </a:rPr>
              <a:t>Internet structure: network of networks</a:t>
            </a:r>
            <a:endParaRPr lang="en-US" altLang="zh-CN">
              <a:latin typeface="Arial Unicode MS" pitchFamily="34" charset="-122"/>
              <a:ea typeface="Arial Unicode MS" pitchFamily="34" charset="-122"/>
              <a:cs typeface="Arial Unicode MS" pitchFamily="34" charset="-122"/>
            </a:endParaRPr>
          </a:p>
        </p:txBody>
      </p:sp>
      <p:sp>
        <p:nvSpPr>
          <p:cNvPr id="76803" name="Rectangle 3"/>
          <p:cNvSpPr>
            <a:spLocks noGrp="1" noChangeArrowheads="1"/>
          </p:cNvSpPr>
          <p:nvPr>
            <p:ph type="body" sz="half" idx="1"/>
          </p:nvPr>
        </p:nvSpPr>
        <p:spPr>
          <a:xfrm>
            <a:off x="352425" y="1428750"/>
            <a:ext cx="8440738" cy="914400"/>
          </a:xfrm>
        </p:spPr>
        <p:txBody>
          <a:bodyPr/>
          <a:lstStyle/>
          <a:p>
            <a:r>
              <a:rPr lang="zh-CN" altLang="en-US" sz="2400">
                <a:solidFill>
                  <a:srgbClr val="FF0000"/>
                </a:solidFill>
                <a:ea typeface="宋体" pitchFamily="2" charset="-122"/>
              </a:rPr>
              <a:t>“</a:t>
            </a:r>
            <a:r>
              <a:rPr lang="en-US" altLang="zh-CN" sz="2400">
                <a:solidFill>
                  <a:srgbClr val="FF0000"/>
                </a:solidFill>
                <a:ea typeface="宋体" pitchFamily="2" charset="-122"/>
              </a:rPr>
              <a:t>Tier-2” ISPs: smaller (often regional) ISPs</a:t>
            </a:r>
          </a:p>
          <a:p>
            <a:pPr lvl="1"/>
            <a:r>
              <a:rPr lang="en-US" altLang="zh-CN" sz="2000">
                <a:ea typeface="宋体" pitchFamily="2" charset="-122"/>
              </a:rPr>
              <a:t>Connect to one or more tier-1 ISPs, possibly other tier-2 ISPs</a:t>
            </a:r>
          </a:p>
          <a:p>
            <a:endParaRPr lang="en-US" altLang="zh-CN" sz="2400">
              <a:solidFill>
                <a:srgbClr val="FF0000"/>
              </a:solidFill>
              <a:ea typeface="宋体" pitchFamily="2" charset="-122"/>
            </a:endParaRPr>
          </a:p>
          <a:p>
            <a:pPr lvl="1">
              <a:buFont typeface="Wingdings" pitchFamily="2" charset="2"/>
              <a:buNone/>
            </a:pPr>
            <a:endParaRPr lang="zh-CN" altLang="en-US" sz="2000">
              <a:ea typeface="宋体" pitchFamily="2" charset="-122"/>
            </a:endParaRPr>
          </a:p>
        </p:txBody>
      </p:sp>
      <p:sp>
        <p:nvSpPr>
          <p:cNvPr id="72710"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2711"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2712"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2713" name="Oval 8"/>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2714" name="Oval 9"/>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2715" name="Oval 10"/>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2716" name="Oval 11"/>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2717" name="Oval 12"/>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2718" name="Oval 13"/>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2719" name="Line 14"/>
          <p:cNvSpPr>
            <a:spLocks noChangeShapeType="1"/>
          </p:cNvSpPr>
          <p:nvPr/>
        </p:nvSpPr>
        <p:spPr bwMode="auto">
          <a:xfrm flipV="1">
            <a:off x="4368800" y="5238750"/>
            <a:ext cx="381000" cy="6350"/>
          </a:xfrm>
          <a:prstGeom prst="line">
            <a:avLst/>
          </a:prstGeom>
          <a:noFill/>
          <a:ln w="19050">
            <a:solidFill>
              <a:schemeClr val="tx1"/>
            </a:solidFill>
            <a:round/>
            <a:headEnd/>
            <a:tailEnd/>
          </a:ln>
        </p:spPr>
        <p:txBody>
          <a:bodyPr/>
          <a:lstStyle/>
          <a:p>
            <a:endParaRPr lang="zh-CN" altLang="en-US"/>
          </a:p>
        </p:txBody>
      </p:sp>
      <p:sp>
        <p:nvSpPr>
          <p:cNvPr id="72720" name="Line 15"/>
          <p:cNvSpPr>
            <a:spLocks noChangeShapeType="1"/>
          </p:cNvSpPr>
          <p:nvPr/>
        </p:nvSpPr>
        <p:spPr bwMode="auto">
          <a:xfrm>
            <a:off x="4778375" y="4495800"/>
            <a:ext cx="368300" cy="368300"/>
          </a:xfrm>
          <a:prstGeom prst="line">
            <a:avLst/>
          </a:prstGeom>
          <a:noFill/>
          <a:ln w="19050">
            <a:solidFill>
              <a:schemeClr val="tx1"/>
            </a:solidFill>
            <a:round/>
            <a:headEnd/>
            <a:tailEnd/>
          </a:ln>
        </p:spPr>
        <p:txBody>
          <a:bodyPr/>
          <a:lstStyle/>
          <a:p>
            <a:endParaRPr lang="zh-CN" altLang="en-US"/>
          </a:p>
        </p:txBody>
      </p:sp>
      <p:sp>
        <p:nvSpPr>
          <p:cNvPr id="72721" name="Line 16"/>
          <p:cNvSpPr>
            <a:spLocks noChangeShapeType="1"/>
          </p:cNvSpPr>
          <p:nvPr/>
        </p:nvSpPr>
        <p:spPr bwMode="auto">
          <a:xfrm flipV="1">
            <a:off x="3835400" y="4527550"/>
            <a:ext cx="393700" cy="355600"/>
          </a:xfrm>
          <a:prstGeom prst="line">
            <a:avLst/>
          </a:prstGeom>
          <a:noFill/>
          <a:ln w="19050">
            <a:solidFill>
              <a:schemeClr val="tx1"/>
            </a:solidFill>
            <a:round/>
            <a:headEnd/>
            <a:tailEnd/>
          </a:ln>
        </p:spPr>
        <p:txBody>
          <a:bodyPr/>
          <a:lstStyle/>
          <a:p>
            <a:endParaRPr lang="zh-CN" altLang="en-US"/>
          </a:p>
        </p:txBody>
      </p:sp>
      <p:grpSp>
        <p:nvGrpSpPr>
          <p:cNvPr id="72722" name="Group 20"/>
          <p:cNvGrpSpPr>
            <a:grpSpLocks/>
          </p:cNvGrpSpPr>
          <p:nvPr/>
        </p:nvGrpSpPr>
        <p:grpSpPr bwMode="auto">
          <a:xfrm>
            <a:off x="5670550" y="4178300"/>
            <a:ext cx="719138" cy="396875"/>
            <a:chOff x="3740" y="1244"/>
            <a:chExt cx="453" cy="250"/>
          </a:xfrm>
        </p:grpSpPr>
        <p:sp>
          <p:nvSpPr>
            <p:cNvPr id="72763" name="Rectangle 21"/>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2764" name="Text Box 22"/>
            <p:cNvSpPr txBox="1">
              <a:spLocks noChangeArrowheads="1"/>
            </p:cNvSpPr>
            <p:nvPr/>
          </p:nvSpPr>
          <p:spPr bwMode="auto">
            <a:xfrm>
              <a:off x="3740" y="1244"/>
              <a:ext cx="444" cy="250"/>
            </a:xfrm>
            <a:prstGeom prst="rect">
              <a:avLst/>
            </a:prstGeom>
            <a:noFill/>
            <a:ln w="9525">
              <a:noFill/>
              <a:miter lim="800000"/>
              <a:headEnd/>
              <a:tailEnd/>
            </a:ln>
          </p:spPr>
          <p:txBody>
            <a:bodyPr wrap="none">
              <a:spAutoFit/>
            </a:bodyPr>
            <a:lstStyle/>
            <a:p>
              <a:r>
                <a:rPr lang="en-US" altLang="zh-CN" sz="2000">
                  <a:solidFill>
                    <a:schemeClr val="bg1"/>
                  </a:solidFill>
                  <a:latin typeface="Comic Sans MS" pitchFamily="66" charset="0"/>
                  <a:ea typeface="宋体" pitchFamily="2" charset="-122"/>
                </a:rPr>
                <a:t>NAP</a:t>
              </a:r>
              <a:endParaRPr lang="en-US" altLang="zh-CN" sz="2000">
                <a:ea typeface="宋体" pitchFamily="2" charset="-122"/>
              </a:endParaRPr>
            </a:p>
          </p:txBody>
        </p:sp>
      </p:grpSp>
      <p:sp>
        <p:nvSpPr>
          <p:cNvPr id="72723" name="Line 23"/>
          <p:cNvSpPr>
            <a:spLocks noChangeShapeType="1"/>
          </p:cNvSpPr>
          <p:nvPr/>
        </p:nvSpPr>
        <p:spPr bwMode="auto">
          <a:xfrm flipH="1">
            <a:off x="5222875" y="4445000"/>
            <a:ext cx="501650" cy="425450"/>
          </a:xfrm>
          <a:prstGeom prst="line">
            <a:avLst/>
          </a:prstGeom>
          <a:noFill/>
          <a:ln w="19050">
            <a:solidFill>
              <a:schemeClr val="tx1"/>
            </a:solidFill>
            <a:round/>
            <a:headEnd/>
            <a:tailEnd/>
          </a:ln>
        </p:spPr>
        <p:txBody>
          <a:bodyPr/>
          <a:lstStyle/>
          <a:p>
            <a:endParaRPr lang="zh-CN" altLang="en-US"/>
          </a:p>
        </p:txBody>
      </p:sp>
      <p:sp>
        <p:nvSpPr>
          <p:cNvPr id="72724" name="Line 24"/>
          <p:cNvSpPr>
            <a:spLocks noChangeShapeType="1"/>
          </p:cNvSpPr>
          <p:nvPr/>
        </p:nvSpPr>
        <p:spPr bwMode="auto">
          <a:xfrm flipH="1">
            <a:off x="4791075" y="4362450"/>
            <a:ext cx="901700" cy="114300"/>
          </a:xfrm>
          <a:prstGeom prst="line">
            <a:avLst/>
          </a:prstGeom>
          <a:noFill/>
          <a:ln w="19050">
            <a:solidFill>
              <a:schemeClr val="tx1"/>
            </a:solidFill>
            <a:round/>
            <a:headEnd/>
            <a:tailEnd/>
          </a:ln>
        </p:spPr>
        <p:txBody>
          <a:bodyPr/>
          <a:lstStyle/>
          <a:p>
            <a:endParaRPr lang="zh-CN" altLang="en-US"/>
          </a:p>
        </p:txBody>
      </p:sp>
      <p:sp>
        <p:nvSpPr>
          <p:cNvPr id="72725" name="Line 25"/>
          <p:cNvSpPr>
            <a:spLocks noChangeShapeType="1"/>
          </p:cNvSpPr>
          <p:nvPr/>
        </p:nvSpPr>
        <p:spPr bwMode="auto">
          <a:xfrm flipH="1">
            <a:off x="3876675" y="4419600"/>
            <a:ext cx="1816100" cy="482600"/>
          </a:xfrm>
          <a:prstGeom prst="line">
            <a:avLst/>
          </a:prstGeom>
          <a:noFill/>
          <a:ln w="19050">
            <a:solidFill>
              <a:schemeClr val="tx1"/>
            </a:solidFill>
            <a:round/>
            <a:headEnd/>
            <a:tailEnd/>
          </a:ln>
        </p:spPr>
        <p:txBody>
          <a:bodyPr/>
          <a:lstStyle/>
          <a:p>
            <a:endParaRPr lang="zh-CN" altLang="en-US"/>
          </a:p>
        </p:txBody>
      </p:sp>
      <p:grpSp>
        <p:nvGrpSpPr>
          <p:cNvPr id="3" name="Group 61"/>
          <p:cNvGrpSpPr>
            <a:grpSpLocks/>
          </p:cNvGrpSpPr>
          <p:nvPr/>
        </p:nvGrpSpPr>
        <p:grpSpPr bwMode="auto">
          <a:xfrm>
            <a:off x="1946275" y="3286125"/>
            <a:ext cx="6219825" cy="2838450"/>
            <a:chOff x="1226" y="2070"/>
            <a:chExt cx="3918" cy="1788"/>
          </a:xfrm>
        </p:grpSpPr>
        <p:grpSp>
          <p:nvGrpSpPr>
            <p:cNvPr id="72740" name="Group 32"/>
            <p:cNvGrpSpPr>
              <a:grpSpLocks/>
            </p:cNvGrpSpPr>
            <p:nvPr/>
          </p:nvGrpSpPr>
          <p:grpSpPr bwMode="auto">
            <a:xfrm>
              <a:off x="3042" y="2102"/>
              <a:ext cx="1054" cy="372"/>
              <a:chOff x="3042" y="2102"/>
              <a:chExt cx="1054" cy="372"/>
            </a:xfrm>
          </p:grpSpPr>
          <p:sp>
            <p:nvSpPr>
              <p:cNvPr id="72760" name="Oval 28"/>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61" name="Text Box 30"/>
              <p:cNvSpPr txBox="1">
                <a:spLocks noChangeArrowheads="1"/>
              </p:cNvSpPr>
              <p:nvPr/>
            </p:nvSpPr>
            <p:spPr bwMode="auto">
              <a:xfrm>
                <a:off x="3182" y="2176"/>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2762" name="Oval 29"/>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2741" name="Group 37"/>
            <p:cNvGrpSpPr>
              <a:grpSpLocks/>
            </p:cNvGrpSpPr>
            <p:nvPr/>
          </p:nvGrpSpPr>
          <p:grpSpPr bwMode="auto">
            <a:xfrm>
              <a:off x="1610" y="2070"/>
              <a:ext cx="1054" cy="372"/>
              <a:chOff x="698" y="2190"/>
              <a:chExt cx="1054" cy="372"/>
            </a:xfrm>
          </p:grpSpPr>
          <p:sp>
            <p:nvSpPr>
              <p:cNvPr id="72757" name="Oval 34"/>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58" name="Text Box 35"/>
              <p:cNvSpPr txBox="1">
                <a:spLocks noChangeArrowheads="1"/>
              </p:cNvSpPr>
              <p:nvPr/>
            </p:nvSpPr>
            <p:spPr bwMode="auto">
              <a:xfrm>
                <a:off x="838" y="226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2759" name="Oval 36"/>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2742" name="Group 42"/>
            <p:cNvGrpSpPr>
              <a:grpSpLocks/>
            </p:cNvGrpSpPr>
            <p:nvPr/>
          </p:nvGrpSpPr>
          <p:grpSpPr bwMode="auto">
            <a:xfrm>
              <a:off x="1226" y="3476"/>
              <a:ext cx="1054" cy="374"/>
              <a:chOff x="442" y="3748"/>
              <a:chExt cx="1054" cy="374"/>
            </a:xfrm>
          </p:grpSpPr>
          <p:sp>
            <p:nvSpPr>
              <p:cNvPr id="72754" name="Oval 39"/>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55" name="Text Box 40"/>
              <p:cNvSpPr txBox="1">
                <a:spLocks noChangeArrowheads="1"/>
              </p:cNvSpPr>
              <p:nvPr/>
            </p:nvSpPr>
            <p:spPr bwMode="auto">
              <a:xfrm>
                <a:off x="582" y="382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2756" name="Oval 41"/>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2743" name="Group 47"/>
            <p:cNvGrpSpPr>
              <a:grpSpLocks/>
            </p:cNvGrpSpPr>
            <p:nvPr/>
          </p:nvGrpSpPr>
          <p:grpSpPr bwMode="auto">
            <a:xfrm>
              <a:off x="2674" y="3486"/>
              <a:ext cx="1054" cy="372"/>
              <a:chOff x="2698" y="3710"/>
              <a:chExt cx="1054" cy="372"/>
            </a:xfrm>
          </p:grpSpPr>
          <p:sp>
            <p:nvSpPr>
              <p:cNvPr id="72751" name="Oval 44"/>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52" name="Text Box 45"/>
              <p:cNvSpPr txBox="1">
                <a:spLocks noChangeArrowheads="1"/>
              </p:cNvSpPr>
              <p:nvPr/>
            </p:nvSpPr>
            <p:spPr bwMode="auto">
              <a:xfrm>
                <a:off x="2838" y="378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2753" name="Oval 46"/>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2744" name="Group 52"/>
            <p:cNvGrpSpPr>
              <a:grpSpLocks/>
            </p:cNvGrpSpPr>
            <p:nvPr/>
          </p:nvGrpSpPr>
          <p:grpSpPr bwMode="auto">
            <a:xfrm>
              <a:off x="4090" y="3182"/>
              <a:ext cx="1054" cy="372"/>
              <a:chOff x="4090" y="3182"/>
              <a:chExt cx="1054" cy="372"/>
            </a:xfrm>
          </p:grpSpPr>
          <p:sp>
            <p:nvSpPr>
              <p:cNvPr id="72748" name="Oval 49"/>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49" name="Text Box 50"/>
              <p:cNvSpPr txBox="1">
                <a:spLocks noChangeArrowheads="1"/>
              </p:cNvSpPr>
              <p:nvPr/>
            </p:nvSpPr>
            <p:spPr bwMode="auto">
              <a:xfrm>
                <a:off x="4230" y="3256"/>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2750" name="Oval 51"/>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grpSp>
        <p:sp>
          <p:nvSpPr>
            <p:cNvPr id="72745" name="Oval 54"/>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2746" name="Line 55"/>
            <p:cNvSpPr>
              <a:spLocks noChangeShapeType="1"/>
            </p:cNvSpPr>
            <p:nvPr/>
          </p:nvSpPr>
          <p:spPr bwMode="auto">
            <a:xfrm>
              <a:off x="1768" y="2400"/>
              <a:ext cx="200" cy="684"/>
            </a:xfrm>
            <a:prstGeom prst="line">
              <a:avLst/>
            </a:prstGeom>
            <a:noFill/>
            <a:ln w="19050">
              <a:solidFill>
                <a:schemeClr val="tx1"/>
              </a:solidFill>
              <a:round/>
              <a:headEnd/>
              <a:tailEnd/>
            </a:ln>
          </p:spPr>
          <p:txBody>
            <a:bodyPr/>
            <a:lstStyle/>
            <a:p>
              <a:endParaRPr lang="zh-CN" altLang="en-US"/>
            </a:p>
          </p:txBody>
        </p:sp>
        <p:sp>
          <p:nvSpPr>
            <p:cNvPr id="72747" name="Oval 56"/>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9" name="Group 62"/>
          <p:cNvGrpSpPr>
            <a:grpSpLocks/>
          </p:cNvGrpSpPr>
          <p:nvPr/>
        </p:nvGrpSpPr>
        <p:grpSpPr bwMode="auto">
          <a:xfrm>
            <a:off x="177800" y="3406775"/>
            <a:ext cx="3562350" cy="2014538"/>
            <a:chOff x="112" y="2146"/>
            <a:chExt cx="2244" cy="1269"/>
          </a:xfrm>
        </p:grpSpPr>
        <p:sp>
          <p:nvSpPr>
            <p:cNvPr id="72737" name="Text Box 53"/>
            <p:cNvSpPr txBox="1">
              <a:spLocks noChangeArrowheads="1"/>
            </p:cNvSpPr>
            <p:nvPr/>
          </p:nvSpPr>
          <p:spPr bwMode="auto">
            <a:xfrm>
              <a:off x="112" y="2146"/>
              <a:ext cx="1292" cy="1269"/>
            </a:xfrm>
            <a:prstGeom prst="rect">
              <a:avLst/>
            </a:prstGeom>
            <a:noFill/>
            <a:ln w="9525">
              <a:noFill/>
              <a:miter lim="800000"/>
              <a:headEnd/>
              <a:tailEnd/>
            </a:ln>
          </p:spPr>
          <p:txBody>
            <a:bodyPr>
              <a:spAutoFit/>
            </a:bodyPr>
            <a:lstStyle/>
            <a:p>
              <a:r>
                <a:rPr lang="en-US" altLang="zh-CN" sz="1800">
                  <a:latin typeface="Comic Sans MS" pitchFamily="66" charset="0"/>
                  <a:ea typeface="宋体" pitchFamily="2" charset="-122"/>
                </a:rPr>
                <a:t>Tier-2 ISP pays tier-1 ISP for connectivity to rest of Internet</a:t>
              </a:r>
            </a:p>
            <a:p>
              <a:pPr>
                <a:buClr>
                  <a:schemeClr val="accent2"/>
                </a:buClr>
                <a:buSzPct val="85000"/>
                <a:buFont typeface="Wingdings" pitchFamily="2" charset="2"/>
                <a:buChar char="q"/>
              </a:pPr>
              <a:r>
                <a:rPr lang="en-US" altLang="zh-CN" sz="1800">
                  <a:latin typeface="Comic Sans MS" pitchFamily="66" charset="0"/>
                  <a:ea typeface="宋体" pitchFamily="2" charset="-122"/>
                </a:rPr>
                <a:t> tier-2 ISP is c</a:t>
              </a:r>
              <a:r>
                <a:rPr lang="en-US" altLang="zh-CN" sz="1800" i="1">
                  <a:latin typeface="Comic Sans MS" pitchFamily="66" charset="0"/>
                  <a:ea typeface="宋体" pitchFamily="2" charset="-122"/>
                </a:rPr>
                <a:t>ustomer</a:t>
              </a:r>
              <a:r>
                <a:rPr lang="en-US" altLang="zh-CN" sz="1800">
                  <a:latin typeface="Comic Sans MS" pitchFamily="66" charset="0"/>
                  <a:ea typeface="宋体" pitchFamily="2" charset="-122"/>
                </a:rPr>
                <a:t> of</a:t>
              </a:r>
            </a:p>
            <a:p>
              <a:pPr>
                <a:buClr>
                  <a:schemeClr val="accent2"/>
                </a:buClr>
                <a:buSzPct val="85000"/>
                <a:buFont typeface="Wingdings" pitchFamily="2" charset="2"/>
                <a:buNone/>
              </a:pPr>
              <a:r>
                <a:rPr lang="en-US" altLang="zh-CN" sz="1800">
                  <a:latin typeface="Comic Sans MS" pitchFamily="66" charset="0"/>
                  <a:ea typeface="宋体" pitchFamily="2" charset="-122"/>
                </a:rPr>
                <a:t>tier-1 provider</a:t>
              </a:r>
            </a:p>
          </p:txBody>
        </p:sp>
        <p:sp>
          <p:nvSpPr>
            <p:cNvPr id="72738" name="Line 57"/>
            <p:cNvSpPr>
              <a:spLocks noChangeShapeType="1"/>
            </p:cNvSpPr>
            <p:nvPr/>
          </p:nvSpPr>
          <p:spPr bwMode="auto">
            <a:xfrm flipV="1">
              <a:off x="1344" y="2392"/>
              <a:ext cx="1012" cy="368"/>
            </a:xfrm>
            <a:prstGeom prst="line">
              <a:avLst/>
            </a:prstGeom>
            <a:noFill/>
            <a:ln w="9525">
              <a:solidFill>
                <a:schemeClr val="tx1"/>
              </a:solidFill>
              <a:round/>
              <a:headEnd/>
              <a:tailEnd type="triangle" w="med" len="med"/>
            </a:ln>
          </p:spPr>
          <p:txBody>
            <a:bodyPr/>
            <a:lstStyle/>
            <a:p>
              <a:endParaRPr lang="zh-CN" altLang="en-US"/>
            </a:p>
          </p:txBody>
        </p:sp>
        <p:sp>
          <p:nvSpPr>
            <p:cNvPr id="72739" name="Line 58"/>
            <p:cNvSpPr>
              <a:spLocks noChangeShapeType="1"/>
            </p:cNvSpPr>
            <p:nvPr/>
          </p:nvSpPr>
          <p:spPr bwMode="auto">
            <a:xfrm flipV="1">
              <a:off x="1352" y="2412"/>
              <a:ext cx="360" cy="344"/>
            </a:xfrm>
            <a:prstGeom prst="line">
              <a:avLst/>
            </a:prstGeom>
            <a:noFill/>
            <a:ln w="9525">
              <a:solidFill>
                <a:schemeClr val="tx1"/>
              </a:solidFill>
              <a:round/>
              <a:headEnd/>
              <a:tailEnd type="triangle" w="med" len="med"/>
            </a:ln>
          </p:spPr>
          <p:txBody>
            <a:bodyPr/>
            <a:lstStyle/>
            <a:p>
              <a:endParaRPr lang="zh-CN" altLang="en-US"/>
            </a:p>
          </p:txBody>
        </p:sp>
      </p:grpSp>
      <p:grpSp>
        <p:nvGrpSpPr>
          <p:cNvPr id="10" name="Group 76"/>
          <p:cNvGrpSpPr>
            <a:grpSpLocks/>
          </p:cNvGrpSpPr>
          <p:nvPr/>
        </p:nvGrpSpPr>
        <p:grpSpPr bwMode="auto">
          <a:xfrm>
            <a:off x="6007100" y="3019425"/>
            <a:ext cx="3035300" cy="2136775"/>
            <a:chOff x="3784" y="1902"/>
            <a:chExt cx="1912" cy="1346"/>
          </a:xfrm>
        </p:grpSpPr>
        <p:sp>
          <p:nvSpPr>
            <p:cNvPr id="72729" name="Oval 67"/>
            <p:cNvSpPr>
              <a:spLocks noChangeArrowheads="1"/>
            </p:cNvSpPr>
            <p:nvPr/>
          </p:nvSpPr>
          <p:spPr bwMode="auto">
            <a:xfrm>
              <a:off x="3992" y="2320"/>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30" name="Text Box 64"/>
            <p:cNvSpPr txBox="1">
              <a:spLocks noChangeArrowheads="1"/>
            </p:cNvSpPr>
            <p:nvPr/>
          </p:nvSpPr>
          <p:spPr bwMode="auto">
            <a:xfrm>
              <a:off x="4564" y="1902"/>
              <a:ext cx="1132" cy="1096"/>
            </a:xfrm>
            <a:prstGeom prst="rect">
              <a:avLst/>
            </a:prstGeom>
            <a:noFill/>
            <a:ln w="9525">
              <a:noFill/>
              <a:miter lim="800000"/>
              <a:headEnd/>
              <a:tailEnd/>
            </a:ln>
          </p:spPr>
          <p:txBody>
            <a:bodyPr>
              <a:spAutoFit/>
            </a:bodyPr>
            <a:lstStyle/>
            <a:p>
              <a:r>
                <a:rPr lang="en-US" altLang="zh-CN" sz="1800">
                  <a:latin typeface="Comic Sans MS" pitchFamily="66" charset="0"/>
                  <a:ea typeface="宋体" pitchFamily="2" charset="-122"/>
                </a:rPr>
                <a:t>Tier-2 ISPs also peer privately with each other, interconnect at NAP</a:t>
              </a:r>
            </a:p>
          </p:txBody>
        </p:sp>
        <p:sp>
          <p:nvSpPr>
            <p:cNvPr id="72731" name="Oval 68"/>
            <p:cNvSpPr>
              <a:spLocks noChangeArrowheads="1"/>
            </p:cNvSpPr>
            <p:nvPr/>
          </p:nvSpPr>
          <p:spPr bwMode="auto">
            <a:xfrm>
              <a:off x="4600" y="3144"/>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32" name="Line 69"/>
            <p:cNvSpPr>
              <a:spLocks noChangeShapeType="1"/>
            </p:cNvSpPr>
            <p:nvPr/>
          </p:nvSpPr>
          <p:spPr bwMode="auto">
            <a:xfrm>
              <a:off x="4064" y="2408"/>
              <a:ext cx="552" cy="728"/>
            </a:xfrm>
            <a:prstGeom prst="line">
              <a:avLst/>
            </a:prstGeom>
            <a:noFill/>
            <a:ln w="19050">
              <a:solidFill>
                <a:schemeClr val="tx1"/>
              </a:solidFill>
              <a:round/>
              <a:headEnd/>
              <a:tailEnd/>
            </a:ln>
          </p:spPr>
          <p:txBody>
            <a:bodyPr/>
            <a:lstStyle/>
            <a:p>
              <a:endParaRPr lang="zh-CN" altLang="en-US"/>
            </a:p>
          </p:txBody>
        </p:sp>
        <p:sp>
          <p:nvSpPr>
            <p:cNvPr id="72733" name="Oval 70"/>
            <p:cNvSpPr>
              <a:spLocks noChangeArrowheads="1"/>
            </p:cNvSpPr>
            <p:nvPr/>
          </p:nvSpPr>
          <p:spPr bwMode="auto">
            <a:xfrm>
              <a:off x="3784" y="2392"/>
              <a:ext cx="96" cy="104"/>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2734" name="Line 71"/>
            <p:cNvSpPr>
              <a:spLocks noChangeShapeType="1"/>
            </p:cNvSpPr>
            <p:nvPr/>
          </p:nvSpPr>
          <p:spPr bwMode="auto">
            <a:xfrm>
              <a:off x="3832" y="2488"/>
              <a:ext cx="0" cy="152"/>
            </a:xfrm>
            <a:prstGeom prst="line">
              <a:avLst/>
            </a:prstGeom>
            <a:noFill/>
            <a:ln w="9525">
              <a:solidFill>
                <a:schemeClr val="tx1"/>
              </a:solidFill>
              <a:round/>
              <a:headEnd/>
              <a:tailEnd/>
            </a:ln>
          </p:spPr>
          <p:txBody>
            <a:bodyPr/>
            <a:lstStyle/>
            <a:p>
              <a:endParaRPr lang="zh-CN" altLang="en-US"/>
            </a:p>
          </p:txBody>
        </p:sp>
        <p:sp>
          <p:nvSpPr>
            <p:cNvPr id="72735" name="Line 72"/>
            <p:cNvSpPr>
              <a:spLocks noChangeShapeType="1"/>
            </p:cNvSpPr>
            <p:nvPr/>
          </p:nvSpPr>
          <p:spPr bwMode="auto">
            <a:xfrm flipH="1">
              <a:off x="4388" y="2000"/>
              <a:ext cx="260" cy="824"/>
            </a:xfrm>
            <a:prstGeom prst="line">
              <a:avLst/>
            </a:prstGeom>
            <a:noFill/>
            <a:ln w="9525">
              <a:solidFill>
                <a:schemeClr val="tx1"/>
              </a:solidFill>
              <a:round/>
              <a:headEnd/>
              <a:tailEnd type="triangle" w="med" len="med"/>
            </a:ln>
          </p:spPr>
          <p:txBody>
            <a:bodyPr/>
            <a:lstStyle/>
            <a:p>
              <a:endParaRPr lang="zh-CN" altLang="en-US"/>
            </a:p>
          </p:txBody>
        </p:sp>
        <p:sp>
          <p:nvSpPr>
            <p:cNvPr id="72736" name="Line 73"/>
            <p:cNvSpPr>
              <a:spLocks noChangeShapeType="1"/>
            </p:cNvSpPr>
            <p:nvPr/>
          </p:nvSpPr>
          <p:spPr bwMode="auto">
            <a:xfrm flipH="1">
              <a:off x="3880" y="2012"/>
              <a:ext cx="760" cy="400"/>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3731" name="Slide Number Placeholder 6"/>
          <p:cNvSpPr>
            <a:spLocks noGrp="1"/>
          </p:cNvSpPr>
          <p:nvPr>
            <p:ph type="sldNum" sz="quarter" idx="12"/>
          </p:nvPr>
        </p:nvSpPr>
        <p:spPr>
          <a:noFill/>
        </p:spPr>
        <p:txBody>
          <a:bodyPr/>
          <a:lstStyle/>
          <a:p>
            <a:r>
              <a:rPr lang="en-US" altLang="zh-CN"/>
              <a:t>1-</a:t>
            </a:r>
            <a:fld id="{78F02291-AF10-4E00-9CEF-4D578C2AEE95}" type="slidenum">
              <a:rPr lang="en-US" altLang="zh-CN" smtClean="0"/>
              <a:pPr/>
              <a:t>52</a:t>
            </a:fld>
            <a:endParaRPr lang="en-US" altLang="zh-CN"/>
          </a:p>
        </p:txBody>
      </p:sp>
      <p:sp>
        <p:nvSpPr>
          <p:cNvPr id="73732" name="Rectangle 2"/>
          <p:cNvSpPr>
            <a:spLocks noGrp="1" noChangeArrowheads="1"/>
          </p:cNvSpPr>
          <p:nvPr>
            <p:ph type="title"/>
          </p:nvPr>
        </p:nvSpPr>
        <p:spPr>
          <a:xfrm>
            <a:off x="533400" y="228600"/>
            <a:ext cx="8096250" cy="1143000"/>
          </a:xfrm>
        </p:spPr>
        <p:txBody>
          <a:bodyPr/>
          <a:lstStyle/>
          <a:p>
            <a:r>
              <a:rPr lang="en-US" altLang="zh-CN" sz="3200">
                <a:latin typeface="Arial Unicode MS" pitchFamily="34" charset="-122"/>
                <a:ea typeface="Arial Unicode MS" pitchFamily="34" charset="-122"/>
                <a:cs typeface="Arial Unicode MS" pitchFamily="34" charset="-122"/>
              </a:rPr>
              <a:t>Internet structure: network of networks</a:t>
            </a:r>
            <a:endParaRPr lang="en-US" altLang="zh-CN">
              <a:latin typeface="Arial Unicode MS" pitchFamily="34" charset="-122"/>
              <a:ea typeface="Arial Unicode MS" pitchFamily="34" charset="-122"/>
              <a:cs typeface="Arial Unicode MS" pitchFamily="34" charset="-122"/>
            </a:endParaRPr>
          </a:p>
        </p:txBody>
      </p:sp>
      <p:sp>
        <p:nvSpPr>
          <p:cNvPr id="77827" name="Rectangle 3"/>
          <p:cNvSpPr>
            <a:spLocks noGrp="1" noChangeArrowheads="1"/>
          </p:cNvSpPr>
          <p:nvPr>
            <p:ph type="body" sz="half" idx="1"/>
          </p:nvPr>
        </p:nvSpPr>
        <p:spPr>
          <a:xfrm>
            <a:off x="352425" y="1428750"/>
            <a:ext cx="8440738" cy="914400"/>
          </a:xfrm>
        </p:spPr>
        <p:txBody>
          <a:bodyPr/>
          <a:lstStyle/>
          <a:p>
            <a:r>
              <a:rPr lang="zh-CN" altLang="en-US" sz="2400">
                <a:solidFill>
                  <a:srgbClr val="FF0000"/>
                </a:solidFill>
                <a:ea typeface="宋体" pitchFamily="2" charset="-122"/>
              </a:rPr>
              <a:t>“</a:t>
            </a:r>
            <a:r>
              <a:rPr lang="en-US" altLang="zh-CN" sz="2400">
                <a:solidFill>
                  <a:srgbClr val="FF0000"/>
                </a:solidFill>
                <a:ea typeface="宋体" pitchFamily="2" charset="-122"/>
              </a:rPr>
              <a:t>Tier-3” ISPs and local ISPs </a:t>
            </a:r>
          </a:p>
          <a:p>
            <a:pPr lvl="1"/>
            <a:r>
              <a:rPr lang="en-US" altLang="zh-CN" sz="2000">
                <a:ea typeface="宋体" pitchFamily="2" charset="-122"/>
              </a:rPr>
              <a:t>last hop (“access”) network (closest to end systems)</a:t>
            </a:r>
          </a:p>
          <a:p>
            <a:pPr>
              <a:buFont typeface="Wingdings" pitchFamily="2" charset="2"/>
              <a:buNone/>
            </a:pPr>
            <a:endParaRPr lang="en-US" altLang="zh-CN" sz="2400">
              <a:solidFill>
                <a:srgbClr val="FF0000"/>
              </a:solidFill>
              <a:ea typeface="宋体" pitchFamily="2" charset="-122"/>
            </a:endParaRPr>
          </a:p>
          <a:p>
            <a:pPr lvl="1">
              <a:buFont typeface="Wingdings" pitchFamily="2" charset="2"/>
              <a:buNone/>
            </a:pPr>
            <a:endParaRPr lang="zh-CN" altLang="en-US" sz="2000">
              <a:ea typeface="宋体" pitchFamily="2" charset="-122"/>
            </a:endParaRPr>
          </a:p>
        </p:txBody>
      </p:sp>
      <p:sp>
        <p:nvSpPr>
          <p:cNvPr id="73734"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3735"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3736"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73737" name="Oval 7"/>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3738" name="Oval 8"/>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3739" name="Oval 9"/>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sp>
        <p:nvSpPr>
          <p:cNvPr id="73740" name="Oval 10"/>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3741" name="Oval 11"/>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3742" name="Oval 12"/>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sp>
        <p:nvSpPr>
          <p:cNvPr id="73743" name="Line 13"/>
          <p:cNvSpPr>
            <a:spLocks noChangeShapeType="1"/>
          </p:cNvSpPr>
          <p:nvPr/>
        </p:nvSpPr>
        <p:spPr bwMode="auto">
          <a:xfrm flipV="1">
            <a:off x="4368800" y="5238750"/>
            <a:ext cx="381000" cy="6350"/>
          </a:xfrm>
          <a:prstGeom prst="line">
            <a:avLst/>
          </a:prstGeom>
          <a:noFill/>
          <a:ln w="19050">
            <a:solidFill>
              <a:schemeClr val="tx1"/>
            </a:solidFill>
            <a:round/>
            <a:headEnd/>
            <a:tailEnd/>
          </a:ln>
        </p:spPr>
        <p:txBody>
          <a:bodyPr/>
          <a:lstStyle/>
          <a:p>
            <a:endParaRPr lang="zh-CN" altLang="en-US"/>
          </a:p>
        </p:txBody>
      </p:sp>
      <p:sp>
        <p:nvSpPr>
          <p:cNvPr id="73744" name="Line 14"/>
          <p:cNvSpPr>
            <a:spLocks noChangeShapeType="1"/>
          </p:cNvSpPr>
          <p:nvPr/>
        </p:nvSpPr>
        <p:spPr bwMode="auto">
          <a:xfrm>
            <a:off x="4778375" y="4495800"/>
            <a:ext cx="368300" cy="368300"/>
          </a:xfrm>
          <a:prstGeom prst="line">
            <a:avLst/>
          </a:prstGeom>
          <a:noFill/>
          <a:ln w="19050">
            <a:solidFill>
              <a:schemeClr val="tx1"/>
            </a:solidFill>
            <a:round/>
            <a:headEnd/>
            <a:tailEnd/>
          </a:ln>
        </p:spPr>
        <p:txBody>
          <a:bodyPr/>
          <a:lstStyle/>
          <a:p>
            <a:endParaRPr lang="zh-CN" altLang="en-US"/>
          </a:p>
        </p:txBody>
      </p:sp>
      <p:sp>
        <p:nvSpPr>
          <p:cNvPr id="73745" name="Line 15"/>
          <p:cNvSpPr>
            <a:spLocks noChangeShapeType="1"/>
          </p:cNvSpPr>
          <p:nvPr/>
        </p:nvSpPr>
        <p:spPr bwMode="auto">
          <a:xfrm flipV="1">
            <a:off x="3835400" y="4527550"/>
            <a:ext cx="393700" cy="355600"/>
          </a:xfrm>
          <a:prstGeom prst="line">
            <a:avLst/>
          </a:prstGeom>
          <a:noFill/>
          <a:ln w="19050">
            <a:solidFill>
              <a:schemeClr val="tx1"/>
            </a:solidFill>
            <a:round/>
            <a:headEnd/>
            <a:tailEnd/>
          </a:ln>
        </p:spPr>
        <p:txBody>
          <a:bodyPr/>
          <a:lstStyle/>
          <a:p>
            <a:endParaRPr lang="zh-CN" altLang="en-US"/>
          </a:p>
        </p:txBody>
      </p:sp>
      <p:grpSp>
        <p:nvGrpSpPr>
          <p:cNvPr id="73746" name="Group 16"/>
          <p:cNvGrpSpPr>
            <a:grpSpLocks/>
          </p:cNvGrpSpPr>
          <p:nvPr/>
        </p:nvGrpSpPr>
        <p:grpSpPr bwMode="auto">
          <a:xfrm>
            <a:off x="5670550" y="4178300"/>
            <a:ext cx="719138" cy="396875"/>
            <a:chOff x="3740" y="1244"/>
            <a:chExt cx="453" cy="250"/>
          </a:xfrm>
        </p:grpSpPr>
        <p:sp>
          <p:nvSpPr>
            <p:cNvPr id="73813" name="Rectangle 17"/>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3814" name="Text Box 18"/>
            <p:cNvSpPr txBox="1">
              <a:spLocks noChangeArrowheads="1"/>
            </p:cNvSpPr>
            <p:nvPr/>
          </p:nvSpPr>
          <p:spPr bwMode="auto">
            <a:xfrm>
              <a:off x="3740" y="1244"/>
              <a:ext cx="444" cy="250"/>
            </a:xfrm>
            <a:prstGeom prst="rect">
              <a:avLst/>
            </a:prstGeom>
            <a:noFill/>
            <a:ln w="9525">
              <a:noFill/>
              <a:miter lim="800000"/>
              <a:headEnd/>
              <a:tailEnd/>
            </a:ln>
          </p:spPr>
          <p:txBody>
            <a:bodyPr wrap="none">
              <a:spAutoFit/>
            </a:bodyPr>
            <a:lstStyle/>
            <a:p>
              <a:r>
                <a:rPr lang="en-US" altLang="zh-CN" sz="2000">
                  <a:solidFill>
                    <a:schemeClr val="bg1"/>
                  </a:solidFill>
                  <a:latin typeface="Comic Sans MS" pitchFamily="66" charset="0"/>
                  <a:ea typeface="宋体" pitchFamily="2" charset="-122"/>
                </a:rPr>
                <a:t>NAP</a:t>
              </a:r>
              <a:endParaRPr lang="en-US" altLang="zh-CN" sz="2000">
                <a:ea typeface="宋体" pitchFamily="2" charset="-122"/>
              </a:endParaRPr>
            </a:p>
          </p:txBody>
        </p:sp>
      </p:grpSp>
      <p:sp>
        <p:nvSpPr>
          <p:cNvPr id="73747" name="Line 19"/>
          <p:cNvSpPr>
            <a:spLocks noChangeShapeType="1"/>
          </p:cNvSpPr>
          <p:nvPr/>
        </p:nvSpPr>
        <p:spPr bwMode="auto">
          <a:xfrm flipH="1">
            <a:off x="5222875" y="4445000"/>
            <a:ext cx="501650" cy="425450"/>
          </a:xfrm>
          <a:prstGeom prst="line">
            <a:avLst/>
          </a:prstGeom>
          <a:noFill/>
          <a:ln w="19050">
            <a:solidFill>
              <a:schemeClr val="tx1"/>
            </a:solidFill>
            <a:round/>
            <a:headEnd/>
            <a:tailEnd/>
          </a:ln>
        </p:spPr>
        <p:txBody>
          <a:bodyPr/>
          <a:lstStyle/>
          <a:p>
            <a:endParaRPr lang="zh-CN" altLang="en-US"/>
          </a:p>
        </p:txBody>
      </p:sp>
      <p:sp>
        <p:nvSpPr>
          <p:cNvPr id="73748" name="Line 20"/>
          <p:cNvSpPr>
            <a:spLocks noChangeShapeType="1"/>
          </p:cNvSpPr>
          <p:nvPr/>
        </p:nvSpPr>
        <p:spPr bwMode="auto">
          <a:xfrm flipH="1">
            <a:off x="4791075" y="4362450"/>
            <a:ext cx="901700" cy="114300"/>
          </a:xfrm>
          <a:prstGeom prst="line">
            <a:avLst/>
          </a:prstGeom>
          <a:noFill/>
          <a:ln w="19050">
            <a:solidFill>
              <a:schemeClr val="tx1"/>
            </a:solidFill>
            <a:round/>
            <a:headEnd/>
            <a:tailEnd/>
          </a:ln>
        </p:spPr>
        <p:txBody>
          <a:bodyPr/>
          <a:lstStyle/>
          <a:p>
            <a:endParaRPr lang="zh-CN" altLang="en-US"/>
          </a:p>
        </p:txBody>
      </p:sp>
      <p:sp>
        <p:nvSpPr>
          <p:cNvPr id="73749" name="Line 21"/>
          <p:cNvSpPr>
            <a:spLocks noChangeShapeType="1"/>
          </p:cNvSpPr>
          <p:nvPr/>
        </p:nvSpPr>
        <p:spPr bwMode="auto">
          <a:xfrm flipH="1">
            <a:off x="3876675" y="4419600"/>
            <a:ext cx="1816100" cy="482600"/>
          </a:xfrm>
          <a:prstGeom prst="line">
            <a:avLst/>
          </a:prstGeom>
          <a:noFill/>
          <a:ln w="19050">
            <a:solidFill>
              <a:schemeClr val="tx1"/>
            </a:solidFill>
            <a:round/>
            <a:headEnd/>
            <a:tailEnd/>
          </a:ln>
        </p:spPr>
        <p:txBody>
          <a:bodyPr/>
          <a:lstStyle/>
          <a:p>
            <a:endParaRPr lang="zh-CN" altLang="en-US"/>
          </a:p>
        </p:txBody>
      </p:sp>
      <p:grpSp>
        <p:nvGrpSpPr>
          <p:cNvPr id="73750" name="Group 22"/>
          <p:cNvGrpSpPr>
            <a:grpSpLocks/>
          </p:cNvGrpSpPr>
          <p:nvPr/>
        </p:nvGrpSpPr>
        <p:grpSpPr bwMode="auto">
          <a:xfrm>
            <a:off x="1946275" y="3286125"/>
            <a:ext cx="6219825" cy="2838450"/>
            <a:chOff x="1226" y="2070"/>
            <a:chExt cx="3918" cy="1788"/>
          </a:xfrm>
        </p:grpSpPr>
        <p:grpSp>
          <p:nvGrpSpPr>
            <p:cNvPr id="73790" name="Group 23"/>
            <p:cNvGrpSpPr>
              <a:grpSpLocks/>
            </p:cNvGrpSpPr>
            <p:nvPr/>
          </p:nvGrpSpPr>
          <p:grpSpPr bwMode="auto">
            <a:xfrm>
              <a:off x="3042" y="2102"/>
              <a:ext cx="1054" cy="372"/>
              <a:chOff x="3042" y="2102"/>
              <a:chExt cx="1054" cy="372"/>
            </a:xfrm>
          </p:grpSpPr>
          <p:sp>
            <p:nvSpPr>
              <p:cNvPr id="73810"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811" name="Text Box 25"/>
              <p:cNvSpPr txBox="1">
                <a:spLocks noChangeArrowheads="1"/>
              </p:cNvSpPr>
              <p:nvPr/>
            </p:nvSpPr>
            <p:spPr bwMode="auto">
              <a:xfrm>
                <a:off x="3182" y="2176"/>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3812" name="Oval 26"/>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3791" name="Group 27"/>
            <p:cNvGrpSpPr>
              <a:grpSpLocks/>
            </p:cNvGrpSpPr>
            <p:nvPr/>
          </p:nvGrpSpPr>
          <p:grpSpPr bwMode="auto">
            <a:xfrm>
              <a:off x="1610" y="2070"/>
              <a:ext cx="1054" cy="372"/>
              <a:chOff x="698" y="2190"/>
              <a:chExt cx="1054" cy="372"/>
            </a:xfrm>
          </p:grpSpPr>
          <p:sp>
            <p:nvSpPr>
              <p:cNvPr id="73807"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808" name="Text Box 29"/>
              <p:cNvSpPr txBox="1">
                <a:spLocks noChangeArrowheads="1"/>
              </p:cNvSpPr>
              <p:nvPr/>
            </p:nvSpPr>
            <p:spPr bwMode="auto">
              <a:xfrm>
                <a:off x="838" y="226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3809" name="Oval 30"/>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3792" name="Group 31"/>
            <p:cNvGrpSpPr>
              <a:grpSpLocks/>
            </p:cNvGrpSpPr>
            <p:nvPr/>
          </p:nvGrpSpPr>
          <p:grpSpPr bwMode="auto">
            <a:xfrm>
              <a:off x="1226" y="3476"/>
              <a:ext cx="1054" cy="374"/>
              <a:chOff x="442" y="3748"/>
              <a:chExt cx="1054" cy="374"/>
            </a:xfrm>
          </p:grpSpPr>
          <p:sp>
            <p:nvSpPr>
              <p:cNvPr id="73804"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805" name="Text Box 33"/>
              <p:cNvSpPr txBox="1">
                <a:spLocks noChangeArrowheads="1"/>
              </p:cNvSpPr>
              <p:nvPr/>
            </p:nvSpPr>
            <p:spPr bwMode="auto">
              <a:xfrm>
                <a:off x="582" y="382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3806" name="Oval 34"/>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3793" name="Group 35"/>
            <p:cNvGrpSpPr>
              <a:grpSpLocks/>
            </p:cNvGrpSpPr>
            <p:nvPr/>
          </p:nvGrpSpPr>
          <p:grpSpPr bwMode="auto">
            <a:xfrm>
              <a:off x="2674" y="3486"/>
              <a:ext cx="1054" cy="372"/>
              <a:chOff x="2698" y="3710"/>
              <a:chExt cx="1054" cy="372"/>
            </a:xfrm>
          </p:grpSpPr>
          <p:sp>
            <p:nvSpPr>
              <p:cNvPr id="73801"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802" name="Text Box 37"/>
              <p:cNvSpPr txBox="1">
                <a:spLocks noChangeArrowheads="1"/>
              </p:cNvSpPr>
              <p:nvPr/>
            </p:nvSpPr>
            <p:spPr bwMode="auto">
              <a:xfrm>
                <a:off x="2838" y="3784"/>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3803" name="Oval 38"/>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73794" name="Group 39"/>
            <p:cNvGrpSpPr>
              <a:grpSpLocks/>
            </p:cNvGrpSpPr>
            <p:nvPr/>
          </p:nvGrpSpPr>
          <p:grpSpPr bwMode="auto">
            <a:xfrm>
              <a:off x="4090" y="3182"/>
              <a:ext cx="1054" cy="372"/>
              <a:chOff x="4090" y="3182"/>
              <a:chExt cx="1054" cy="372"/>
            </a:xfrm>
          </p:grpSpPr>
          <p:sp>
            <p:nvSpPr>
              <p:cNvPr id="73798"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99" name="Text Box 41"/>
              <p:cNvSpPr txBox="1">
                <a:spLocks noChangeArrowheads="1"/>
              </p:cNvSpPr>
              <p:nvPr/>
            </p:nvSpPr>
            <p:spPr bwMode="auto">
              <a:xfrm>
                <a:off x="4230" y="3256"/>
                <a:ext cx="847"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Tier-2 ISP</a:t>
                </a:r>
                <a:endParaRPr lang="en-US" altLang="zh-CN">
                  <a:ea typeface="宋体" pitchFamily="2" charset="-122"/>
                </a:endParaRPr>
              </a:p>
            </p:txBody>
          </p:sp>
          <p:sp>
            <p:nvSpPr>
              <p:cNvPr id="73800" name="Oval 42"/>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p:spPr>
            <p:txBody>
              <a:bodyPr wrap="none" anchor="ctr"/>
              <a:lstStyle/>
              <a:p>
                <a:endParaRPr lang="zh-CN" altLang="en-US">
                  <a:ea typeface="宋体" pitchFamily="2" charset="-122"/>
                </a:endParaRPr>
              </a:p>
            </p:txBody>
          </p:sp>
        </p:grpSp>
        <p:sp>
          <p:nvSpPr>
            <p:cNvPr id="73795" name="Oval 43"/>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sp>
          <p:nvSpPr>
            <p:cNvPr id="73796" name="Line 44"/>
            <p:cNvSpPr>
              <a:spLocks noChangeShapeType="1"/>
            </p:cNvSpPr>
            <p:nvPr/>
          </p:nvSpPr>
          <p:spPr bwMode="auto">
            <a:xfrm>
              <a:off x="1768" y="2400"/>
              <a:ext cx="200" cy="684"/>
            </a:xfrm>
            <a:prstGeom prst="line">
              <a:avLst/>
            </a:prstGeom>
            <a:noFill/>
            <a:ln w="19050">
              <a:solidFill>
                <a:schemeClr val="tx1"/>
              </a:solidFill>
              <a:round/>
              <a:headEnd/>
              <a:tailEnd/>
            </a:ln>
          </p:spPr>
          <p:txBody>
            <a:bodyPr/>
            <a:lstStyle/>
            <a:p>
              <a:endParaRPr lang="zh-CN" altLang="en-US"/>
            </a:p>
          </p:txBody>
        </p:sp>
        <p:sp>
          <p:nvSpPr>
            <p:cNvPr id="73797" name="Oval 45"/>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p:spPr>
          <p:txBody>
            <a:bodyPr wrap="none" anchor="ctr"/>
            <a:lstStyle/>
            <a:p>
              <a:endParaRPr lang="zh-CN" altLang="en-US">
                <a:ea typeface="宋体" pitchFamily="2" charset="-122"/>
              </a:endParaRPr>
            </a:p>
          </p:txBody>
        </p:sp>
      </p:grpSp>
      <p:sp>
        <p:nvSpPr>
          <p:cNvPr id="73751" name="Oval 52"/>
          <p:cNvSpPr>
            <a:spLocks noChangeArrowheads="1"/>
          </p:cNvSpPr>
          <p:nvPr/>
        </p:nvSpPr>
        <p:spPr bwMode="auto">
          <a:xfrm>
            <a:off x="6337300" y="36830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52" name="Oval 53"/>
          <p:cNvSpPr>
            <a:spLocks noChangeArrowheads="1"/>
          </p:cNvSpPr>
          <p:nvPr/>
        </p:nvSpPr>
        <p:spPr bwMode="auto">
          <a:xfrm>
            <a:off x="7302500" y="49911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53" name="Line 54"/>
          <p:cNvSpPr>
            <a:spLocks noChangeShapeType="1"/>
          </p:cNvSpPr>
          <p:nvPr/>
        </p:nvSpPr>
        <p:spPr bwMode="auto">
          <a:xfrm>
            <a:off x="6451600" y="3822700"/>
            <a:ext cx="876300" cy="1155700"/>
          </a:xfrm>
          <a:prstGeom prst="line">
            <a:avLst/>
          </a:prstGeom>
          <a:noFill/>
          <a:ln w="19050">
            <a:solidFill>
              <a:schemeClr val="tx1"/>
            </a:solidFill>
            <a:round/>
            <a:headEnd/>
            <a:tailEnd/>
          </a:ln>
        </p:spPr>
        <p:txBody>
          <a:bodyPr/>
          <a:lstStyle/>
          <a:p>
            <a:endParaRPr lang="zh-CN" altLang="en-US"/>
          </a:p>
        </p:txBody>
      </p:sp>
      <p:sp>
        <p:nvSpPr>
          <p:cNvPr id="73754" name="Oval 55"/>
          <p:cNvSpPr>
            <a:spLocks noChangeArrowheads="1"/>
          </p:cNvSpPr>
          <p:nvPr/>
        </p:nvSpPr>
        <p:spPr bwMode="auto">
          <a:xfrm>
            <a:off x="6007100" y="37973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55" name="Line 56"/>
          <p:cNvSpPr>
            <a:spLocks noChangeShapeType="1"/>
          </p:cNvSpPr>
          <p:nvPr/>
        </p:nvSpPr>
        <p:spPr bwMode="auto">
          <a:xfrm>
            <a:off x="6083300" y="3949700"/>
            <a:ext cx="0" cy="241300"/>
          </a:xfrm>
          <a:prstGeom prst="line">
            <a:avLst/>
          </a:prstGeom>
          <a:noFill/>
          <a:ln w="9525">
            <a:solidFill>
              <a:schemeClr val="tx1"/>
            </a:solidFill>
            <a:round/>
            <a:headEnd/>
            <a:tailEnd/>
          </a:ln>
        </p:spPr>
        <p:txBody>
          <a:bodyPr/>
          <a:lstStyle/>
          <a:p>
            <a:endParaRPr lang="zh-CN" altLang="en-US"/>
          </a:p>
        </p:txBody>
      </p:sp>
      <p:grpSp>
        <p:nvGrpSpPr>
          <p:cNvPr id="9" name="Group 91"/>
          <p:cNvGrpSpPr>
            <a:grpSpLocks/>
          </p:cNvGrpSpPr>
          <p:nvPr/>
        </p:nvGrpSpPr>
        <p:grpSpPr bwMode="auto">
          <a:xfrm>
            <a:off x="1539875" y="2473325"/>
            <a:ext cx="6823075" cy="4162425"/>
            <a:chOff x="970" y="1558"/>
            <a:chExt cx="4298" cy="2622"/>
          </a:xfrm>
        </p:grpSpPr>
        <p:grpSp>
          <p:nvGrpSpPr>
            <p:cNvPr id="73763" name="Group 62"/>
            <p:cNvGrpSpPr>
              <a:grpSpLocks/>
            </p:cNvGrpSpPr>
            <p:nvPr/>
          </p:nvGrpSpPr>
          <p:grpSpPr bwMode="auto">
            <a:xfrm>
              <a:off x="3322" y="1686"/>
              <a:ext cx="666" cy="438"/>
              <a:chOff x="4314" y="1086"/>
              <a:chExt cx="666" cy="438"/>
            </a:xfrm>
          </p:grpSpPr>
          <p:sp>
            <p:nvSpPr>
              <p:cNvPr id="73788" name="Oval 6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89" name="Text Box 64"/>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4" name="Group 65"/>
            <p:cNvGrpSpPr>
              <a:grpSpLocks/>
            </p:cNvGrpSpPr>
            <p:nvPr/>
          </p:nvGrpSpPr>
          <p:grpSpPr bwMode="auto">
            <a:xfrm>
              <a:off x="2714" y="1782"/>
              <a:ext cx="666" cy="438"/>
              <a:chOff x="4314" y="1086"/>
              <a:chExt cx="666" cy="438"/>
            </a:xfrm>
          </p:grpSpPr>
          <p:sp>
            <p:nvSpPr>
              <p:cNvPr id="73786" name="Oval 6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87" name="Text Box 67"/>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5" name="Group 59"/>
            <p:cNvGrpSpPr>
              <a:grpSpLocks/>
            </p:cNvGrpSpPr>
            <p:nvPr/>
          </p:nvGrpSpPr>
          <p:grpSpPr bwMode="auto">
            <a:xfrm>
              <a:off x="3794" y="1774"/>
              <a:ext cx="666" cy="438"/>
              <a:chOff x="4314" y="1086"/>
              <a:chExt cx="666" cy="438"/>
            </a:xfrm>
          </p:grpSpPr>
          <p:sp>
            <p:nvSpPr>
              <p:cNvPr id="73784" name="Oval 60"/>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85" name="Text Box 61"/>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6" name="Group 71"/>
            <p:cNvGrpSpPr>
              <a:grpSpLocks/>
            </p:cNvGrpSpPr>
            <p:nvPr/>
          </p:nvGrpSpPr>
          <p:grpSpPr bwMode="auto">
            <a:xfrm>
              <a:off x="970" y="3702"/>
              <a:ext cx="666" cy="438"/>
              <a:chOff x="4314" y="1086"/>
              <a:chExt cx="666" cy="438"/>
            </a:xfrm>
          </p:grpSpPr>
          <p:sp>
            <p:nvSpPr>
              <p:cNvPr id="73782" name="Oval 7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83" name="Text Box 73"/>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7" name="Group 74"/>
            <p:cNvGrpSpPr>
              <a:grpSpLocks/>
            </p:cNvGrpSpPr>
            <p:nvPr/>
          </p:nvGrpSpPr>
          <p:grpSpPr bwMode="auto">
            <a:xfrm>
              <a:off x="1186" y="1558"/>
              <a:ext cx="666" cy="438"/>
              <a:chOff x="4314" y="1086"/>
              <a:chExt cx="666" cy="438"/>
            </a:xfrm>
          </p:grpSpPr>
          <p:sp>
            <p:nvSpPr>
              <p:cNvPr id="73780" name="Oval 7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81" name="Text Box 76"/>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8" name="Group 68"/>
            <p:cNvGrpSpPr>
              <a:grpSpLocks/>
            </p:cNvGrpSpPr>
            <p:nvPr/>
          </p:nvGrpSpPr>
          <p:grpSpPr bwMode="auto">
            <a:xfrm>
              <a:off x="1730" y="1710"/>
              <a:ext cx="666" cy="438"/>
              <a:chOff x="4314" y="1086"/>
              <a:chExt cx="666" cy="438"/>
            </a:xfrm>
          </p:grpSpPr>
          <p:sp>
            <p:nvSpPr>
              <p:cNvPr id="73778" name="Oval 6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79" name="Text Box 70"/>
              <p:cNvSpPr txBox="1">
                <a:spLocks noChangeArrowheads="1"/>
              </p:cNvSpPr>
              <p:nvPr/>
            </p:nvSpPr>
            <p:spPr bwMode="auto">
              <a:xfrm>
                <a:off x="4328" y="1106"/>
                <a:ext cx="533"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Tier 3</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69" name="Group 77"/>
            <p:cNvGrpSpPr>
              <a:grpSpLocks/>
            </p:cNvGrpSpPr>
            <p:nvPr/>
          </p:nvGrpSpPr>
          <p:grpSpPr bwMode="auto">
            <a:xfrm>
              <a:off x="1826" y="3742"/>
              <a:ext cx="666" cy="438"/>
              <a:chOff x="4314" y="1086"/>
              <a:chExt cx="666" cy="438"/>
            </a:xfrm>
          </p:grpSpPr>
          <p:sp>
            <p:nvSpPr>
              <p:cNvPr id="73776" name="Oval 7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77" name="Text Box 79"/>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70" name="Group 80"/>
            <p:cNvGrpSpPr>
              <a:grpSpLocks/>
            </p:cNvGrpSpPr>
            <p:nvPr/>
          </p:nvGrpSpPr>
          <p:grpSpPr bwMode="auto">
            <a:xfrm>
              <a:off x="2898" y="3742"/>
              <a:ext cx="666" cy="438"/>
              <a:chOff x="4314" y="1086"/>
              <a:chExt cx="666" cy="438"/>
            </a:xfrm>
          </p:grpSpPr>
          <p:sp>
            <p:nvSpPr>
              <p:cNvPr id="73774" name="Oval 8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75" name="Text Box 82"/>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nvGrpSpPr>
            <p:cNvPr id="73771" name="Group 83"/>
            <p:cNvGrpSpPr>
              <a:grpSpLocks/>
            </p:cNvGrpSpPr>
            <p:nvPr/>
          </p:nvGrpSpPr>
          <p:grpSpPr bwMode="auto">
            <a:xfrm>
              <a:off x="4602" y="3454"/>
              <a:ext cx="666" cy="438"/>
              <a:chOff x="4314" y="1086"/>
              <a:chExt cx="666" cy="438"/>
            </a:xfrm>
          </p:grpSpPr>
          <p:sp>
            <p:nvSpPr>
              <p:cNvPr id="73772" name="Oval 8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73773" name="Text Box 85"/>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latin typeface="Comic Sans MS" pitchFamily="66" charset="0"/>
                    <a:ea typeface="宋体" pitchFamily="2" charset="-122"/>
                  </a:rPr>
                  <a:t>local</a:t>
                </a:r>
              </a:p>
              <a:p>
                <a:pPr algn="ctr"/>
                <a:r>
                  <a:rPr lang="en-US" altLang="zh-CN" sz="1800">
                    <a:latin typeface="Comic Sans MS" pitchFamily="66" charset="0"/>
                    <a:ea typeface="宋体" pitchFamily="2" charset="-122"/>
                  </a:rPr>
                  <a:t>ISP</a:t>
                </a:r>
                <a:endParaRPr lang="en-US" altLang="zh-CN">
                  <a:ea typeface="宋体" pitchFamily="2" charset="-122"/>
                </a:endParaRPr>
              </a:p>
            </p:txBody>
          </p:sp>
        </p:grpSp>
      </p:grpSp>
      <p:grpSp>
        <p:nvGrpSpPr>
          <p:cNvPr id="19" name="Group 90"/>
          <p:cNvGrpSpPr>
            <a:grpSpLocks/>
          </p:cNvGrpSpPr>
          <p:nvPr/>
        </p:nvGrpSpPr>
        <p:grpSpPr bwMode="auto">
          <a:xfrm>
            <a:off x="184150" y="3175000"/>
            <a:ext cx="2825750" cy="2819400"/>
            <a:chOff x="116" y="2000"/>
            <a:chExt cx="1780" cy="1776"/>
          </a:xfrm>
        </p:grpSpPr>
        <p:sp>
          <p:nvSpPr>
            <p:cNvPr id="73758" name="Text Box 51"/>
            <p:cNvSpPr txBox="1">
              <a:spLocks noChangeArrowheads="1"/>
            </p:cNvSpPr>
            <p:nvPr/>
          </p:nvSpPr>
          <p:spPr bwMode="auto">
            <a:xfrm>
              <a:off x="116" y="2094"/>
              <a:ext cx="1132" cy="1442"/>
            </a:xfrm>
            <a:prstGeom prst="rect">
              <a:avLst/>
            </a:prstGeom>
            <a:noFill/>
            <a:ln w="9525">
              <a:noFill/>
              <a:miter lim="800000"/>
              <a:headEnd/>
              <a:tailEnd/>
            </a:ln>
          </p:spPr>
          <p:txBody>
            <a:bodyPr>
              <a:spAutoFit/>
            </a:bodyPr>
            <a:lstStyle/>
            <a:p>
              <a:r>
                <a:rPr lang="en-US" altLang="zh-CN" sz="1800">
                  <a:latin typeface="Comic Sans MS" pitchFamily="66" charset="0"/>
                  <a:ea typeface="宋体" pitchFamily="2" charset="-122"/>
                </a:rPr>
                <a:t>Local and tier- 3 ISPs are </a:t>
              </a:r>
              <a:r>
                <a:rPr lang="en-US" altLang="zh-CN" sz="1800" i="1">
                  <a:latin typeface="Comic Sans MS" pitchFamily="66" charset="0"/>
                  <a:ea typeface="宋体" pitchFamily="2" charset="-122"/>
                </a:rPr>
                <a:t>customers</a:t>
              </a:r>
              <a:r>
                <a:rPr lang="en-US" altLang="zh-CN" sz="1800">
                  <a:latin typeface="Comic Sans MS" pitchFamily="66" charset="0"/>
                  <a:ea typeface="宋体" pitchFamily="2" charset="-122"/>
                </a:rPr>
                <a:t> of</a:t>
              </a:r>
            </a:p>
            <a:p>
              <a:r>
                <a:rPr lang="en-US" altLang="zh-CN" sz="1800">
                  <a:latin typeface="Comic Sans MS" pitchFamily="66" charset="0"/>
                  <a:ea typeface="宋体" pitchFamily="2" charset="-122"/>
                </a:rPr>
                <a:t>higher tier ISPs</a:t>
              </a:r>
            </a:p>
            <a:p>
              <a:r>
                <a:rPr lang="en-US" altLang="zh-CN" sz="1800">
                  <a:latin typeface="Comic Sans MS" pitchFamily="66" charset="0"/>
                  <a:ea typeface="宋体" pitchFamily="2" charset="-122"/>
                </a:rPr>
                <a:t>connecting them to rest of Internet</a:t>
              </a:r>
            </a:p>
          </p:txBody>
        </p:sp>
        <p:sp>
          <p:nvSpPr>
            <p:cNvPr id="73759" name="Line 86"/>
            <p:cNvSpPr>
              <a:spLocks noChangeShapeType="1"/>
            </p:cNvSpPr>
            <p:nvPr/>
          </p:nvSpPr>
          <p:spPr bwMode="auto">
            <a:xfrm flipV="1">
              <a:off x="1072" y="2008"/>
              <a:ext cx="344" cy="744"/>
            </a:xfrm>
            <a:prstGeom prst="line">
              <a:avLst/>
            </a:prstGeom>
            <a:noFill/>
            <a:ln w="9525">
              <a:solidFill>
                <a:schemeClr val="tx1"/>
              </a:solidFill>
              <a:round/>
              <a:headEnd/>
              <a:tailEnd type="triangle" w="med" len="med"/>
            </a:ln>
          </p:spPr>
          <p:txBody>
            <a:bodyPr/>
            <a:lstStyle/>
            <a:p>
              <a:endParaRPr lang="zh-CN" altLang="en-US"/>
            </a:p>
          </p:txBody>
        </p:sp>
        <p:sp>
          <p:nvSpPr>
            <p:cNvPr id="73760" name="Line 87"/>
            <p:cNvSpPr>
              <a:spLocks noChangeShapeType="1"/>
            </p:cNvSpPr>
            <p:nvPr/>
          </p:nvSpPr>
          <p:spPr bwMode="auto">
            <a:xfrm flipV="1">
              <a:off x="1088" y="2000"/>
              <a:ext cx="664" cy="728"/>
            </a:xfrm>
            <a:prstGeom prst="line">
              <a:avLst/>
            </a:prstGeom>
            <a:noFill/>
            <a:ln w="9525">
              <a:solidFill>
                <a:schemeClr val="tx1"/>
              </a:solidFill>
              <a:round/>
              <a:headEnd/>
              <a:tailEnd type="triangle" w="med" len="med"/>
            </a:ln>
          </p:spPr>
          <p:txBody>
            <a:bodyPr/>
            <a:lstStyle/>
            <a:p>
              <a:endParaRPr lang="zh-CN" altLang="en-US"/>
            </a:p>
          </p:txBody>
        </p:sp>
        <p:sp>
          <p:nvSpPr>
            <p:cNvPr id="73761" name="Line 88"/>
            <p:cNvSpPr>
              <a:spLocks noChangeShapeType="1"/>
            </p:cNvSpPr>
            <p:nvPr/>
          </p:nvSpPr>
          <p:spPr bwMode="auto">
            <a:xfrm>
              <a:off x="1073" y="2744"/>
              <a:ext cx="95" cy="960"/>
            </a:xfrm>
            <a:prstGeom prst="line">
              <a:avLst/>
            </a:prstGeom>
            <a:noFill/>
            <a:ln w="9525">
              <a:solidFill>
                <a:schemeClr val="tx1"/>
              </a:solidFill>
              <a:round/>
              <a:headEnd/>
              <a:tailEnd type="triangle" w="med" len="med"/>
            </a:ln>
          </p:spPr>
          <p:txBody>
            <a:bodyPr/>
            <a:lstStyle/>
            <a:p>
              <a:endParaRPr lang="zh-CN" altLang="en-US"/>
            </a:p>
          </p:txBody>
        </p:sp>
        <p:sp>
          <p:nvSpPr>
            <p:cNvPr id="73762" name="Line 89"/>
            <p:cNvSpPr>
              <a:spLocks noChangeShapeType="1"/>
            </p:cNvSpPr>
            <p:nvPr/>
          </p:nvSpPr>
          <p:spPr bwMode="auto">
            <a:xfrm>
              <a:off x="1074" y="2739"/>
              <a:ext cx="822" cy="1037"/>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7">
                                            <p:txEl>
                                              <p:pRg st="1" end="1"/>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1269" name="Slide Number Placeholder 6"/>
          <p:cNvSpPr>
            <a:spLocks noGrp="1"/>
          </p:cNvSpPr>
          <p:nvPr>
            <p:ph type="sldNum" sz="quarter" idx="12"/>
          </p:nvPr>
        </p:nvSpPr>
        <p:spPr>
          <a:noFill/>
        </p:spPr>
        <p:txBody>
          <a:bodyPr/>
          <a:lstStyle/>
          <a:p>
            <a:r>
              <a:rPr lang="en-US" altLang="zh-CN"/>
              <a:t>1-</a:t>
            </a:r>
            <a:fld id="{04C11DC9-C4C7-4973-BF41-E15BC5FE4006}" type="slidenum">
              <a:rPr lang="en-US" altLang="zh-CN" smtClean="0"/>
              <a:pPr/>
              <a:t>53</a:t>
            </a:fld>
            <a:endParaRPr lang="en-US" altLang="zh-CN"/>
          </a:p>
        </p:txBody>
      </p:sp>
      <p:sp>
        <p:nvSpPr>
          <p:cNvPr id="11270" name="Rectangle 2"/>
          <p:cNvSpPr>
            <a:spLocks noGrp="1" noChangeArrowheads="1"/>
          </p:cNvSpPr>
          <p:nvPr>
            <p:ph type="title"/>
          </p:nvPr>
        </p:nvSpPr>
        <p:spPr>
          <a:xfrm>
            <a:off x="533400" y="228600"/>
            <a:ext cx="8096250" cy="1143000"/>
          </a:xfrm>
        </p:spPr>
        <p:txBody>
          <a:bodyPr/>
          <a:lstStyle/>
          <a:p>
            <a:r>
              <a:rPr lang="en-US" altLang="zh-CN" sz="3200">
                <a:latin typeface="Arial Unicode MS" pitchFamily="34" charset="-122"/>
                <a:ea typeface="Arial Unicode MS" pitchFamily="34" charset="-122"/>
                <a:cs typeface="Arial Unicode MS" pitchFamily="34" charset="-122"/>
              </a:rPr>
              <a:t>Internet structure: network of networks</a:t>
            </a:r>
            <a:endParaRPr lang="en-US" altLang="zh-CN">
              <a:latin typeface="Arial Unicode MS" pitchFamily="34" charset="-122"/>
              <a:ea typeface="Arial Unicode MS" pitchFamily="34" charset="-122"/>
              <a:cs typeface="Arial Unicode MS" pitchFamily="34" charset="-122"/>
            </a:endParaRPr>
          </a:p>
        </p:txBody>
      </p:sp>
      <p:sp>
        <p:nvSpPr>
          <p:cNvPr id="11271" name="Rectangle 3"/>
          <p:cNvSpPr>
            <a:spLocks noGrp="1" noChangeArrowheads="1"/>
          </p:cNvSpPr>
          <p:nvPr>
            <p:ph type="body" sz="half" idx="1"/>
          </p:nvPr>
        </p:nvSpPr>
        <p:spPr>
          <a:xfrm>
            <a:off x="352425" y="1428750"/>
            <a:ext cx="8440738" cy="914400"/>
          </a:xfrm>
        </p:spPr>
        <p:txBody>
          <a:bodyPr/>
          <a:lstStyle/>
          <a:p>
            <a:r>
              <a:rPr lang="en-US" altLang="zh-CN" sz="2400">
                <a:solidFill>
                  <a:srgbClr val="FF0000"/>
                </a:solidFill>
                <a:ea typeface="宋体" pitchFamily="2" charset="-122"/>
              </a:rPr>
              <a:t>a packet passes through many networks!</a:t>
            </a:r>
            <a:endParaRPr lang="en-US" altLang="zh-CN" sz="2400">
              <a:ea typeface="宋体" pitchFamily="2" charset="-122"/>
            </a:endParaRPr>
          </a:p>
          <a:p>
            <a:pPr>
              <a:buFont typeface="Wingdings" pitchFamily="2" charset="2"/>
              <a:buNone/>
            </a:pPr>
            <a:endParaRPr lang="en-US" altLang="zh-CN" sz="2400">
              <a:solidFill>
                <a:srgbClr val="FF0000"/>
              </a:solidFill>
              <a:ea typeface="宋体" pitchFamily="2" charset="-122"/>
            </a:endParaRPr>
          </a:p>
          <a:p>
            <a:pPr lvl="1">
              <a:buFont typeface="Wingdings" pitchFamily="2" charset="2"/>
              <a:buNone/>
            </a:pPr>
            <a:endParaRPr lang="zh-CN" altLang="en-US" sz="2000">
              <a:ea typeface="宋体" pitchFamily="2" charset="-122"/>
            </a:endParaRPr>
          </a:p>
        </p:txBody>
      </p:sp>
      <p:sp>
        <p:nvSpPr>
          <p:cNvPr id="11272" name="Oval 4"/>
          <p:cNvSpPr>
            <a:spLocks noChangeArrowheads="1"/>
          </p:cNvSpPr>
          <p:nvPr/>
        </p:nvSpPr>
        <p:spPr bwMode="auto">
          <a:xfrm>
            <a:off x="2432050" y="4883150"/>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11273" name="Oval 5"/>
          <p:cNvSpPr>
            <a:spLocks noChangeArrowheads="1"/>
          </p:cNvSpPr>
          <p:nvPr/>
        </p:nvSpPr>
        <p:spPr bwMode="auto">
          <a:xfrm>
            <a:off x="3530600" y="3679825"/>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11274" name="Oval 6"/>
          <p:cNvSpPr>
            <a:spLocks noChangeArrowheads="1"/>
          </p:cNvSpPr>
          <p:nvPr/>
        </p:nvSpPr>
        <p:spPr bwMode="auto">
          <a:xfrm>
            <a:off x="4800600" y="4845050"/>
            <a:ext cx="1863725" cy="790575"/>
          </a:xfrm>
          <a:prstGeom prst="ellipse">
            <a:avLst/>
          </a:prstGeom>
          <a:solidFill>
            <a:schemeClr val="folHlink"/>
          </a:solidFill>
          <a:ln w="9525">
            <a:solidFill>
              <a:schemeClr val="tx1"/>
            </a:solidFill>
            <a:round/>
            <a:headEnd/>
            <a:tailEnd/>
          </a:ln>
        </p:spPr>
        <p:txBody>
          <a:bodyPr wrap="none" anchor="ctr"/>
          <a:lstStyle/>
          <a:p>
            <a:pPr algn="ctr"/>
            <a:r>
              <a:rPr lang="en-US" altLang="zh-CN">
                <a:solidFill>
                  <a:schemeClr val="bg1"/>
                </a:solidFill>
                <a:latin typeface="Comic Sans MS" pitchFamily="66" charset="0"/>
                <a:ea typeface="宋体" pitchFamily="2" charset="-122"/>
              </a:rPr>
              <a:t>Tier 1 ISP</a:t>
            </a:r>
            <a:endParaRPr lang="en-US" altLang="zh-CN">
              <a:ea typeface="宋体" pitchFamily="2" charset="-122"/>
            </a:endParaRPr>
          </a:p>
        </p:txBody>
      </p:sp>
      <p:sp>
        <p:nvSpPr>
          <p:cNvPr id="11275" name="Oval 7"/>
          <p:cNvSpPr>
            <a:spLocks noChangeArrowheads="1"/>
          </p:cNvSpPr>
          <p:nvPr/>
        </p:nvSpPr>
        <p:spPr bwMode="auto">
          <a:xfrm>
            <a:off x="5121275" y="48514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76" name="Oval 8"/>
          <p:cNvSpPr>
            <a:spLocks noChangeArrowheads="1"/>
          </p:cNvSpPr>
          <p:nvPr/>
        </p:nvSpPr>
        <p:spPr bwMode="auto">
          <a:xfrm>
            <a:off x="4670425" y="43815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77" name="Oval 9"/>
          <p:cNvSpPr>
            <a:spLocks noChangeArrowheads="1"/>
          </p:cNvSpPr>
          <p:nvPr/>
        </p:nvSpPr>
        <p:spPr bwMode="auto">
          <a:xfrm>
            <a:off x="4206875" y="44069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78" name="Oval 10"/>
          <p:cNvSpPr>
            <a:spLocks noChangeArrowheads="1"/>
          </p:cNvSpPr>
          <p:nvPr/>
        </p:nvSpPr>
        <p:spPr bwMode="auto">
          <a:xfrm>
            <a:off x="3736975" y="48641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79" name="Oval 11"/>
          <p:cNvSpPr>
            <a:spLocks noChangeArrowheads="1"/>
          </p:cNvSpPr>
          <p:nvPr/>
        </p:nvSpPr>
        <p:spPr bwMode="auto">
          <a:xfrm>
            <a:off x="4232275" y="51816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80" name="Oval 12"/>
          <p:cNvSpPr>
            <a:spLocks noChangeArrowheads="1"/>
          </p:cNvSpPr>
          <p:nvPr/>
        </p:nvSpPr>
        <p:spPr bwMode="auto">
          <a:xfrm>
            <a:off x="4746625" y="5168900"/>
            <a:ext cx="133350" cy="142875"/>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281" name="Line 13"/>
          <p:cNvSpPr>
            <a:spLocks noChangeShapeType="1"/>
          </p:cNvSpPr>
          <p:nvPr/>
        </p:nvSpPr>
        <p:spPr bwMode="auto">
          <a:xfrm flipV="1">
            <a:off x="4368800" y="5238750"/>
            <a:ext cx="381000" cy="6350"/>
          </a:xfrm>
          <a:prstGeom prst="line">
            <a:avLst/>
          </a:prstGeom>
          <a:noFill/>
          <a:ln w="19050">
            <a:solidFill>
              <a:schemeClr val="tx1"/>
            </a:solidFill>
            <a:round/>
            <a:headEnd/>
            <a:tailEnd/>
          </a:ln>
        </p:spPr>
        <p:txBody>
          <a:bodyPr/>
          <a:lstStyle/>
          <a:p>
            <a:endParaRPr lang="zh-CN" altLang="en-US"/>
          </a:p>
        </p:txBody>
      </p:sp>
      <p:sp>
        <p:nvSpPr>
          <p:cNvPr id="11282" name="Line 14"/>
          <p:cNvSpPr>
            <a:spLocks noChangeShapeType="1"/>
          </p:cNvSpPr>
          <p:nvPr/>
        </p:nvSpPr>
        <p:spPr bwMode="auto">
          <a:xfrm>
            <a:off x="4778375" y="4495800"/>
            <a:ext cx="368300" cy="368300"/>
          </a:xfrm>
          <a:prstGeom prst="line">
            <a:avLst/>
          </a:prstGeom>
          <a:noFill/>
          <a:ln w="19050">
            <a:solidFill>
              <a:schemeClr val="tx1"/>
            </a:solidFill>
            <a:round/>
            <a:headEnd/>
            <a:tailEnd/>
          </a:ln>
        </p:spPr>
        <p:txBody>
          <a:bodyPr/>
          <a:lstStyle/>
          <a:p>
            <a:endParaRPr lang="zh-CN" altLang="en-US"/>
          </a:p>
        </p:txBody>
      </p:sp>
      <p:sp>
        <p:nvSpPr>
          <p:cNvPr id="11283" name="Line 15"/>
          <p:cNvSpPr>
            <a:spLocks noChangeShapeType="1"/>
          </p:cNvSpPr>
          <p:nvPr/>
        </p:nvSpPr>
        <p:spPr bwMode="auto">
          <a:xfrm flipV="1">
            <a:off x="3835400" y="4527550"/>
            <a:ext cx="393700" cy="355600"/>
          </a:xfrm>
          <a:prstGeom prst="line">
            <a:avLst/>
          </a:prstGeom>
          <a:noFill/>
          <a:ln w="19050">
            <a:solidFill>
              <a:schemeClr val="tx1"/>
            </a:solidFill>
            <a:round/>
            <a:headEnd/>
            <a:tailEnd/>
          </a:ln>
        </p:spPr>
        <p:txBody>
          <a:bodyPr/>
          <a:lstStyle/>
          <a:p>
            <a:endParaRPr lang="zh-CN" altLang="en-US"/>
          </a:p>
        </p:txBody>
      </p:sp>
      <p:grpSp>
        <p:nvGrpSpPr>
          <p:cNvPr id="11284" name="Group 16"/>
          <p:cNvGrpSpPr>
            <a:grpSpLocks/>
          </p:cNvGrpSpPr>
          <p:nvPr/>
        </p:nvGrpSpPr>
        <p:grpSpPr bwMode="auto">
          <a:xfrm>
            <a:off x="5670550" y="4178300"/>
            <a:ext cx="719138" cy="396875"/>
            <a:chOff x="3740" y="1244"/>
            <a:chExt cx="453" cy="250"/>
          </a:xfrm>
        </p:grpSpPr>
        <p:sp>
          <p:nvSpPr>
            <p:cNvPr id="11345" name="Rectangle 17"/>
            <p:cNvSpPr>
              <a:spLocks noChangeArrowheads="1"/>
            </p:cNvSpPr>
            <p:nvPr/>
          </p:nvSpPr>
          <p:spPr bwMode="auto">
            <a:xfrm>
              <a:off x="3755" y="1248"/>
              <a:ext cx="438" cy="198"/>
            </a:xfrm>
            <a:prstGeom prst="rect">
              <a:avLst/>
            </a:prstGeom>
            <a:solidFill>
              <a:schemeClr val="folHlink"/>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1346" name="Text Box 18"/>
            <p:cNvSpPr txBox="1">
              <a:spLocks noChangeArrowheads="1"/>
            </p:cNvSpPr>
            <p:nvPr/>
          </p:nvSpPr>
          <p:spPr bwMode="auto">
            <a:xfrm>
              <a:off x="3740" y="1244"/>
              <a:ext cx="444" cy="250"/>
            </a:xfrm>
            <a:prstGeom prst="rect">
              <a:avLst/>
            </a:prstGeom>
            <a:solidFill>
              <a:schemeClr val="folHlink"/>
            </a:solidFill>
            <a:ln w="9525">
              <a:noFill/>
              <a:miter lim="800000"/>
              <a:headEnd/>
              <a:tailEnd/>
            </a:ln>
          </p:spPr>
          <p:txBody>
            <a:bodyPr wrap="none">
              <a:spAutoFit/>
            </a:bodyPr>
            <a:lstStyle/>
            <a:p>
              <a:r>
                <a:rPr lang="en-US" altLang="zh-CN" sz="2000">
                  <a:solidFill>
                    <a:schemeClr val="bg1"/>
                  </a:solidFill>
                  <a:latin typeface="Comic Sans MS" pitchFamily="66" charset="0"/>
                  <a:ea typeface="宋体" pitchFamily="2" charset="-122"/>
                </a:rPr>
                <a:t>NAP</a:t>
              </a:r>
              <a:endParaRPr lang="en-US" altLang="zh-CN" sz="2000">
                <a:ea typeface="宋体" pitchFamily="2" charset="-122"/>
              </a:endParaRPr>
            </a:p>
          </p:txBody>
        </p:sp>
      </p:grpSp>
      <p:sp>
        <p:nvSpPr>
          <p:cNvPr id="11285" name="Line 19"/>
          <p:cNvSpPr>
            <a:spLocks noChangeShapeType="1"/>
          </p:cNvSpPr>
          <p:nvPr/>
        </p:nvSpPr>
        <p:spPr bwMode="auto">
          <a:xfrm flipH="1">
            <a:off x="5222875" y="4445000"/>
            <a:ext cx="501650" cy="425450"/>
          </a:xfrm>
          <a:prstGeom prst="line">
            <a:avLst/>
          </a:prstGeom>
          <a:noFill/>
          <a:ln w="19050">
            <a:solidFill>
              <a:schemeClr val="tx1"/>
            </a:solidFill>
            <a:round/>
            <a:headEnd/>
            <a:tailEnd/>
          </a:ln>
        </p:spPr>
        <p:txBody>
          <a:bodyPr/>
          <a:lstStyle/>
          <a:p>
            <a:endParaRPr lang="zh-CN" altLang="en-US"/>
          </a:p>
        </p:txBody>
      </p:sp>
      <p:sp>
        <p:nvSpPr>
          <p:cNvPr id="11286" name="Line 20"/>
          <p:cNvSpPr>
            <a:spLocks noChangeShapeType="1"/>
          </p:cNvSpPr>
          <p:nvPr/>
        </p:nvSpPr>
        <p:spPr bwMode="auto">
          <a:xfrm flipH="1">
            <a:off x="4791075" y="4362450"/>
            <a:ext cx="901700" cy="114300"/>
          </a:xfrm>
          <a:prstGeom prst="line">
            <a:avLst/>
          </a:prstGeom>
          <a:noFill/>
          <a:ln w="19050">
            <a:solidFill>
              <a:schemeClr val="tx1"/>
            </a:solidFill>
            <a:round/>
            <a:headEnd/>
            <a:tailEnd/>
          </a:ln>
        </p:spPr>
        <p:txBody>
          <a:bodyPr/>
          <a:lstStyle/>
          <a:p>
            <a:endParaRPr lang="zh-CN" altLang="en-US"/>
          </a:p>
        </p:txBody>
      </p:sp>
      <p:sp>
        <p:nvSpPr>
          <p:cNvPr id="11287" name="Line 21"/>
          <p:cNvSpPr>
            <a:spLocks noChangeShapeType="1"/>
          </p:cNvSpPr>
          <p:nvPr/>
        </p:nvSpPr>
        <p:spPr bwMode="auto">
          <a:xfrm flipH="1">
            <a:off x="3876675" y="4419600"/>
            <a:ext cx="1816100" cy="482600"/>
          </a:xfrm>
          <a:prstGeom prst="line">
            <a:avLst/>
          </a:prstGeom>
          <a:noFill/>
          <a:ln w="19050">
            <a:solidFill>
              <a:schemeClr val="tx1"/>
            </a:solidFill>
            <a:round/>
            <a:headEnd/>
            <a:tailEnd/>
          </a:ln>
        </p:spPr>
        <p:txBody>
          <a:bodyPr/>
          <a:lstStyle/>
          <a:p>
            <a:endParaRPr lang="zh-CN" altLang="en-US"/>
          </a:p>
        </p:txBody>
      </p:sp>
      <p:grpSp>
        <p:nvGrpSpPr>
          <p:cNvPr id="11288" name="Group 22"/>
          <p:cNvGrpSpPr>
            <a:grpSpLocks/>
          </p:cNvGrpSpPr>
          <p:nvPr/>
        </p:nvGrpSpPr>
        <p:grpSpPr bwMode="auto">
          <a:xfrm>
            <a:off x="1946275" y="3286125"/>
            <a:ext cx="6219825" cy="2838450"/>
            <a:chOff x="1226" y="2070"/>
            <a:chExt cx="3918" cy="1788"/>
          </a:xfrm>
        </p:grpSpPr>
        <p:grpSp>
          <p:nvGrpSpPr>
            <p:cNvPr id="11322" name="Group 23"/>
            <p:cNvGrpSpPr>
              <a:grpSpLocks/>
            </p:cNvGrpSpPr>
            <p:nvPr/>
          </p:nvGrpSpPr>
          <p:grpSpPr bwMode="auto">
            <a:xfrm>
              <a:off x="3042" y="2102"/>
              <a:ext cx="1054" cy="372"/>
              <a:chOff x="3042" y="2102"/>
              <a:chExt cx="1054" cy="372"/>
            </a:xfrm>
          </p:grpSpPr>
          <p:sp>
            <p:nvSpPr>
              <p:cNvPr id="11342"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43" name="Text Box 25"/>
              <p:cNvSpPr txBox="1">
                <a:spLocks noChangeArrowheads="1"/>
              </p:cNvSpPr>
              <p:nvPr/>
            </p:nvSpPr>
            <p:spPr bwMode="auto">
              <a:xfrm>
                <a:off x="3182" y="2176"/>
                <a:ext cx="847" cy="231"/>
              </a:xfrm>
              <a:prstGeom prst="rect">
                <a:avLst/>
              </a:prstGeom>
              <a:noFill/>
              <a:ln w="9525">
                <a:noFill/>
                <a:miter lim="800000"/>
                <a:headEnd/>
                <a:tailEnd/>
              </a:ln>
            </p:spPr>
            <p:txBody>
              <a:bodyPr wrap="none">
                <a:spAutoFit/>
              </a:bodyPr>
              <a:lstStyle/>
              <a:p>
                <a:r>
                  <a:rPr lang="en-US" altLang="zh-CN" sz="1800">
                    <a:solidFill>
                      <a:schemeClr val="folHlink"/>
                    </a:solidFill>
                    <a:latin typeface="Comic Sans MS" pitchFamily="66" charset="0"/>
                    <a:ea typeface="宋体" pitchFamily="2" charset="-122"/>
                  </a:rPr>
                  <a:t>Tier-2 ISP</a:t>
                </a:r>
                <a:endParaRPr lang="en-US" altLang="zh-CN">
                  <a:solidFill>
                    <a:schemeClr val="folHlink"/>
                  </a:solidFill>
                  <a:ea typeface="宋体" pitchFamily="2" charset="-122"/>
                </a:endParaRPr>
              </a:p>
            </p:txBody>
          </p:sp>
          <p:sp>
            <p:nvSpPr>
              <p:cNvPr id="11344" name="Oval 26"/>
              <p:cNvSpPr>
                <a:spLocks noChangeArrowheads="1"/>
              </p:cNvSpPr>
              <p:nvPr/>
            </p:nvSpPr>
            <p:spPr bwMode="auto">
              <a:xfrm>
                <a:off x="3184" y="2340"/>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11323" name="Group 27"/>
            <p:cNvGrpSpPr>
              <a:grpSpLocks/>
            </p:cNvGrpSpPr>
            <p:nvPr/>
          </p:nvGrpSpPr>
          <p:grpSpPr bwMode="auto">
            <a:xfrm>
              <a:off x="1610" y="2070"/>
              <a:ext cx="1054" cy="372"/>
              <a:chOff x="698" y="2190"/>
              <a:chExt cx="1054" cy="372"/>
            </a:xfrm>
          </p:grpSpPr>
          <p:sp>
            <p:nvSpPr>
              <p:cNvPr id="11339"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40" name="Text Box 29"/>
              <p:cNvSpPr txBox="1">
                <a:spLocks noChangeArrowheads="1"/>
              </p:cNvSpPr>
              <p:nvPr/>
            </p:nvSpPr>
            <p:spPr bwMode="auto">
              <a:xfrm>
                <a:off x="838" y="2264"/>
                <a:ext cx="847" cy="231"/>
              </a:xfrm>
              <a:prstGeom prst="rect">
                <a:avLst/>
              </a:prstGeom>
              <a:noFill/>
              <a:ln w="9525">
                <a:noFill/>
                <a:miter lim="800000"/>
                <a:headEnd/>
                <a:tailEnd/>
              </a:ln>
            </p:spPr>
            <p:txBody>
              <a:bodyPr wrap="none">
                <a:spAutoFit/>
              </a:bodyPr>
              <a:lstStyle/>
              <a:p>
                <a:r>
                  <a:rPr lang="en-US" altLang="zh-CN" sz="1800">
                    <a:solidFill>
                      <a:schemeClr val="folHlink"/>
                    </a:solidFill>
                    <a:latin typeface="Comic Sans MS" pitchFamily="66" charset="0"/>
                    <a:ea typeface="宋体" pitchFamily="2" charset="-122"/>
                  </a:rPr>
                  <a:t>Tier-2 ISP</a:t>
                </a:r>
                <a:endParaRPr lang="en-US" altLang="zh-CN">
                  <a:solidFill>
                    <a:schemeClr val="folHlink"/>
                  </a:solidFill>
                  <a:ea typeface="宋体" pitchFamily="2" charset="-122"/>
                </a:endParaRPr>
              </a:p>
            </p:txBody>
          </p:sp>
          <p:sp>
            <p:nvSpPr>
              <p:cNvPr id="11341" name="Oval 30"/>
              <p:cNvSpPr>
                <a:spLocks noChangeArrowheads="1"/>
              </p:cNvSpPr>
              <p:nvPr/>
            </p:nvSpPr>
            <p:spPr bwMode="auto">
              <a:xfrm>
                <a:off x="1464" y="2460"/>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11324" name="Group 31"/>
            <p:cNvGrpSpPr>
              <a:grpSpLocks/>
            </p:cNvGrpSpPr>
            <p:nvPr/>
          </p:nvGrpSpPr>
          <p:grpSpPr bwMode="auto">
            <a:xfrm>
              <a:off x="1226" y="3476"/>
              <a:ext cx="1054" cy="374"/>
              <a:chOff x="442" y="3748"/>
              <a:chExt cx="1054" cy="374"/>
            </a:xfrm>
          </p:grpSpPr>
          <p:sp>
            <p:nvSpPr>
              <p:cNvPr id="11336"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37" name="Text Box 33"/>
              <p:cNvSpPr txBox="1">
                <a:spLocks noChangeArrowheads="1"/>
              </p:cNvSpPr>
              <p:nvPr/>
            </p:nvSpPr>
            <p:spPr bwMode="auto">
              <a:xfrm>
                <a:off x="582" y="3824"/>
                <a:ext cx="847" cy="231"/>
              </a:xfrm>
              <a:prstGeom prst="rect">
                <a:avLst/>
              </a:prstGeom>
              <a:noFill/>
              <a:ln w="9525">
                <a:noFill/>
                <a:miter lim="800000"/>
                <a:headEnd/>
                <a:tailEnd/>
              </a:ln>
            </p:spPr>
            <p:txBody>
              <a:bodyPr wrap="none">
                <a:spAutoFit/>
              </a:bodyPr>
              <a:lstStyle/>
              <a:p>
                <a:r>
                  <a:rPr lang="en-US" altLang="zh-CN" sz="1800">
                    <a:solidFill>
                      <a:schemeClr val="folHlink"/>
                    </a:solidFill>
                    <a:latin typeface="Comic Sans MS" pitchFamily="66" charset="0"/>
                    <a:ea typeface="宋体" pitchFamily="2" charset="-122"/>
                  </a:rPr>
                  <a:t>Tier-2 ISP</a:t>
                </a:r>
                <a:endParaRPr lang="en-US" altLang="zh-CN">
                  <a:solidFill>
                    <a:schemeClr val="folHlink"/>
                  </a:solidFill>
                  <a:ea typeface="宋体" pitchFamily="2" charset="-122"/>
                </a:endParaRPr>
              </a:p>
            </p:txBody>
          </p:sp>
          <p:sp>
            <p:nvSpPr>
              <p:cNvPr id="11338" name="Oval 34"/>
              <p:cNvSpPr>
                <a:spLocks noChangeArrowheads="1"/>
              </p:cNvSpPr>
              <p:nvPr/>
            </p:nvSpPr>
            <p:spPr bwMode="auto">
              <a:xfrm>
                <a:off x="904" y="3748"/>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11325" name="Group 35"/>
            <p:cNvGrpSpPr>
              <a:grpSpLocks/>
            </p:cNvGrpSpPr>
            <p:nvPr/>
          </p:nvGrpSpPr>
          <p:grpSpPr bwMode="auto">
            <a:xfrm>
              <a:off x="2674" y="3486"/>
              <a:ext cx="1054" cy="372"/>
              <a:chOff x="2698" y="3710"/>
              <a:chExt cx="1054" cy="372"/>
            </a:xfrm>
          </p:grpSpPr>
          <p:sp>
            <p:nvSpPr>
              <p:cNvPr id="11333"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34" name="Text Box 37"/>
              <p:cNvSpPr txBox="1">
                <a:spLocks noChangeArrowheads="1"/>
              </p:cNvSpPr>
              <p:nvPr/>
            </p:nvSpPr>
            <p:spPr bwMode="auto">
              <a:xfrm>
                <a:off x="2838" y="3784"/>
                <a:ext cx="847" cy="231"/>
              </a:xfrm>
              <a:prstGeom prst="rect">
                <a:avLst/>
              </a:prstGeom>
              <a:noFill/>
              <a:ln w="9525">
                <a:noFill/>
                <a:miter lim="800000"/>
                <a:headEnd/>
                <a:tailEnd/>
              </a:ln>
            </p:spPr>
            <p:txBody>
              <a:bodyPr wrap="none">
                <a:spAutoFit/>
              </a:bodyPr>
              <a:lstStyle/>
              <a:p>
                <a:r>
                  <a:rPr lang="en-US" altLang="zh-CN" sz="1800">
                    <a:solidFill>
                      <a:schemeClr val="folHlink"/>
                    </a:solidFill>
                    <a:latin typeface="Comic Sans MS" pitchFamily="66" charset="0"/>
                    <a:ea typeface="宋体" pitchFamily="2" charset="-122"/>
                  </a:rPr>
                  <a:t>Tier-2 ISP</a:t>
                </a:r>
                <a:endParaRPr lang="en-US" altLang="zh-CN">
                  <a:solidFill>
                    <a:schemeClr val="folHlink"/>
                  </a:solidFill>
                  <a:ea typeface="宋体" pitchFamily="2" charset="-122"/>
                </a:endParaRPr>
              </a:p>
            </p:txBody>
          </p:sp>
          <p:sp>
            <p:nvSpPr>
              <p:cNvPr id="11335" name="Oval 38"/>
              <p:cNvSpPr>
                <a:spLocks noChangeArrowheads="1"/>
              </p:cNvSpPr>
              <p:nvPr/>
            </p:nvSpPr>
            <p:spPr bwMode="auto">
              <a:xfrm>
                <a:off x="3408" y="3716"/>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grpSp>
          <p:nvGrpSpPr>
            <p:cNvPr id="11326" name="Group 39"/>
            <p:cNvGrpSpPr>
              <a:grpSpLocks/>
            </p:cNvGrpSpPr>
            <p:nvPr/>
          </p:nvGrpSpPr>
          <p:grpSpPr bwMode="auto">
            <a:xfrm>
              <a:off x="4090" y="3182"/>
              <a:ext cx="1054" cy="372"/>
              <a:chOff x="4090" y="3182"/>
              <a:chExt cx="1054" cy="372"/>
            </a:xfrm>
          </p:grpSpPr>
          <p:sp>
            <p:nvSpPr>
              <p:cNvPr id="11330"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31" name="Text Box 41"/>
              <p:cNvSpPr txBox="1">
                <a:spLocks noChangeArrowheads="1"/>
              </p:cNvSpPr>
              <p:nvPr/>
            </p:nvSpPr>
            <p:spPr bwMode="auto">
              <a:xfrm>
                <a:off x="4230" y="3256"/>
                <a:ext cx="847" cy="231"/>
              </a:xfrm>
              <a:prstGeom prst="rect">
                <a:avLst/>
              </a:prstGeom>
              <a:noFill/>
              <a:ln w="9525">
                <a:noFill/>
                <a:miter lim="800000"/>
                <a:headEnd/>
                <a:tailEnd/>
              </a:ln>
            </p:spPr>
            <p:txBody>
              <a:bodyPr wrap="none">
                <a:spAutoFit/>
              </a:bodyPr>
              <a:lstStyle/>
              <a:p>
                <a:r>
                  <a:rPr lang="en-US" altLang="zh-CN" sz="1800">
                    <a:solidFill>
                      <a:schemeClr val="folHlink"/>
                    </a:solidFill>
                    <a:latin typeface="Comic Sans MS" pitchFamily="66" charset="0"/>
                    <a:ea typeface="宋体" pitchFamily="2" charset="-122"/>
                  </a:rPr>
                  <a:t>Tier-2 ISP</a:t>
                </a:r>
                <a:endParaRPr lang="en-US" altLang="zh-CN">
                  <a:solidFill>
                    <a:schemeClr val="folHlink"/>
                  </a:solidFill>
                  <a:ea typeface="宋体" pitchFamily="2" charset="-122"/>
                </a:endParaRPr>
              </a:p>
            </p:txBody>
          </p:sp>
          <p:sp>
            <p:nvSpPr>
              <p:cNvPr id="11332" name="Oval 42"/>
              <p:cNvSpPr>
                <a:spLocks noChangeArrowheads="1"/>
              </p:cNvSpPr>
              <p:nvPr/>
            </p:nvSpPr>
            <p:spPr bwMode="auto">
              <a:xfrm>
                <a:off x="4144" y="3308"/>
                <a:ext cx="84" cy="90"/>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sp>
          <p:nvSpPr>
            <p:cNvPr id="11327" name="Oval 43"/>
            <p:cNvSpPr>
              <a:spLocks noChangeArrowheads="1"/>
            </p:cNvSpPr>
            <p:nvPr/>
          </p:nvSpPr>
          <p:spPr bwMode="auto">
            <a:xfrm>
              <a:off x="1712" y="2328"/>
              <a:ext cx="96" cy="88"/>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sp>
          <p:nvSpPr>
            <p:cNvPr id="11328" name="Line 44"/>
            <p:cNvSpPr>
              <a:spLocks noChangeShapeType="1"/>
            </p:cNvSpPr>
            <p:nvPr/>
          </p:nvSpPr>
          <p:spPr bwMode="auto">
            <a:xfrm>
              <a:off x="1768" y="2400"/>
              <a:ext cx="200" cy="684"/>
            </a:xfrm>
            <a:prstGeom prst="line">
              <a:avLst/>
            </a:prstGeom>
            <a:noFill/>
            <a:ln w="19050">
              <a:solidFill>
                <a:schemeClr val="tx1"/>
              </a:solidFill>
              <a:round/>
              <a:headEnd/>
              <a:tailEnd/>
            </a:ln>
          </p:spPr>
          <p:txBody>
            <a:bodyPr/>
            <a:lstStyle/>
            <a:p>
              <a:endParaRPr lang="zh-CN" altLang="en-US"/>
            </a:p>
          </p:txBody>
        </p:sp>
        <p:sp>
          <p:nvSpPr>
            <p:cNvPr id="11329" name="Oval 45"/>
            <p:cNvSpPr>
              <a:spLocks noChangeArrowheads="1"/>
            </p:cNvSpPr>
            <p:nvPr/>
          </p:nvSpPr>
          <p:spPr bwMode="auto">
            <a:xfrm>
              <a:off x="1928" y="3044"/>
              <a:ext cx="96" cy="88"/>
            </a:xfrm>
            <a:prstGeom prst="ellipse">
              <a:avLst/>
            </a:prstGeom>
            <a:solidFill>
              <a:schemeClr val="folHlink"/>
            </a:solidFill>
            <a:ln w="9525">
              <a:solidFill>
                <a:schemeClr val="tx1"/>
              </a:solidFill>
              <a:round/>
              <a:headEnd/>
              <a:tailEnd/>
            </a:ln>
          </p:spPr>
          <p:txBody>
            <a:bodyPr wrap="none" anchor="ctr"/>
            <a:lstStyle/>
            <a:p>
              <a:endParaRPr lang="zh-CN" altLang="en-US">
                <a:ea typeface="宋体" pitchFamily="2" charset="-122"/>
              </a:endParaRPr>
            </a:p>
          </p:txBody>
        </p:sp>
      </p:grpSp>
      <p:sp>
        <p:nvSpPr>
          <p:cNvPr id="11289" name="Oval 46"/>
          <p:cNvSpPr>
            <a:spLocks noChangeArrowheads="1"/>
          </p:cNvSpPr>
          <p:nvPr/>
        </p:nvSpPr>
        <p:spPr bwMode="auto">
          <a:xfrm>
            <a:off x="6337300" y="36830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290" name="Oval 47"/>
          <p:cNvSpPr>
            <a:spLocks noChangeArrowheads="1"/>
          </p:cNvSpPr>
          <p:nvPr/>
        </p:nvSpPr>
        <p:spPr bwMode="auto">
          <a:xfrm>
            <a:off x="7302500" y="49911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291" name="Line 48"/>
          <p:cNvSpPr>
            <a:spLocks noChangeShapeType="1"/>
          </p:cNvSpPr>
          <p:nvPr/>
        </p:nvSpPr>
        <p:spPr bwMode="auto">
          <a:xfrm>
            <a:off x="6451600" y="3822700"/>
            <a:ext cx="876300" cy="1155700"/>
          </a:xfrm>
          <a:prstGeom prst="line">
            <a:avLst/>
          </a:prstGeom>
          <a:noFill/>
          <a:ln w="19050">
            <a:solidFill>
              <a:schemeClr val="tx1"/>
            </a:solidFill>
            <a:round/>
            <a:headEnd/>
            <a:tailEnd/>
          </a:ln>
        </p:spPr>
        <p:txBody>
          <a:bodyPr/>
          <a:lstStyle/>
          <a:p>
            <a:endParaRPr lang="zh-CN" altLang="en-US"/>
          </a:p>
        </p:txBody>
      </p:sp>
      <p:sp>
        <p:nvSpPr>
          <p:cNvPr id="11292" name="Oval 49"/>
          <p:cNvSpPr>
            <a:spLocks noChangeArrowheads="1"/>
          </p:cNvSpPr>
          <p:nvPr/>
        </p:nvSpPr>
        <p:spPr bwMode="auto">
          <a:xfrm>
            <a:off x="6007100" y="3797300"/>
            <a:ext cx="152400" cy="165100"/>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293" name="Line 50"/>
          <p:cNvSpPr>
            <a:spLocks noChangeShapeType="1"/>
          </p:cNvSpPr>
          <p:nvPr/>
        </p:nvSpPr>
        <p:spPr bwMode="auto">
          <a:xfrm>
            <a:off x="6083300" y="3949700"/>
            <a:ext cx="0" cy="241300"/>
          </a:xfrm>
          <a:prstGeom prst="line">
            <a:avLst/>
          </a:prstGeom>
          <a:noFill/>
          <a:ln w="9525">
            <a:solidFill>
              <a:schemeClr val="tx1"/>
            </a:solidFill>
            <a:round/>
            <a:headEnd/>
            <a:tailEnd/>
          </a:ln>
        </p:spPr>
        <p:txBody>
          <a:bodyPr/>
          <a:lstStyle/>
          <a:p>
            <a:endParaRPr lang="zh-CN" altLang="en-US"/>
          </a:p>
        </p:txBody>
      </p:sp>
      <p:grpSp>
        <p:nvGrpSpPr>
          <p:cNvPr id="11294" name="Group 52"/>
          <p:cNvGrpSpPr>
            <a:grpSpLocks/>
          </p:cNvGrpSpPr>
          <p:nvPr/>
        </p:nvGrpSpPr>
        <p:grpSpPr bwMode="auto">
          <a:xfrm>
            <a:off x="5273675" y="2676525"/>
            <a:ext cx="1057275" cy="695325"/>
            <a:chOff x="4314" y="1086"/>
            <a:chExt cx="666" cy="438"/>
          </a:xfrm>
        </p:grpSpPr>
        <p:sp>
          <p:nvSpPr>
            <p:cNvPr id="11320" name="Oval 5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21" name="Text Box 54"/>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295" name="Group 55"/>
          <p:cNvGrpSpPr>
            <a:grpSpLocks/>
          </p:cNvGrpSpPr>
          <p:nvPr/>
        </p:nvGrpSpPr>
        <p:grpSpPr bwMode="auto">
          <a:xfrm>
            <a:off x="4308475" y="2828925"/>
            <a:ext cx="1057275" cy="695325"/>
            <a:chOff x="4314" y="1086"/>
            <a:chExt cx="666" cy="438"/>
          </a:xfrm>
        </p:grpSpPr>
        <p:sp>
          <p:nvSpPr>
            <p:cNvPr id="11318" name="Oval 5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19" name="Text Box 57"/>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296" name="Group 58"/>
          <p:cNvGrpSpPr>
            <a:grpSpLocks/>
          </p:cNvGrpSpPr>
          <p:nvPr/>
        </p:nvGrpSpPr>
        <p:grpSpPr bwMode="auto">
          <a:xfrm>
            <a:off x="6022975" y="2816225"/>
            <a:ext cx="1057275" cy="695325"/>
            <a:chOff x="4314" y="1086"/>
            <a:chExt cx="666" cy="438"/>
          </a:xfrm>
        </p:grpSpPr>
        <p:sp>
          <p:nvSpPr>
            <p:cNvPr id="11316" name="Oval 5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17" name="Text Box 60"/>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297" name="Group 61"/>
          <p:cNvGrpSpPr>
            <a:grpSpLocks/>
          </p:cNvGrpSpPr>
          <p:nvPr/>
        </p:nvGrpSpPr>
        <p:grpSpPr bwMode="auto">
          <a:xfrm>
            <a:off x="1539875" y="5876925"/>
            <a:ext cx="1057275" cy="695325"/>
            <a:chOff x="4314" y="1086"/>
            <a:chExt cx="666" cy="438"/>
          </a:xfrm>
        </p:grpSpPr>
        <p:sp>
          <p:nvSpPr>
            <p:cNvPr id="11314" name="Oval 6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15" name="Text Box 63"/>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298" name="Group 64"/>
          <p:cNvGrpSpPr>
            <a:grpSpLocks/>
          </p:cNvGrpSpPr>
          <p:nvPr/>
        </p:nvGrpSpPr>
        <p:grpSpPr bwMode="auto">
          <a:xfrm>
            <a:off x="1882775" y="2473325"/>
            <a:ext cx="1057275" cy="695325"/>
            <a:chOff x="4314" y="1086"/>
            <a:chExt cx="666" cy="438"/>
          </a:xfrm>
        </p:grpSpPr>
        <p:sp>
          <p:nvSpPr>
            <p:cNvPr id="11312" name="Oval 6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13" name="Text Box 66"/>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299" name="Group 67"/>
          <p:cNvGrpSpPr>
            <a:grpSpLocks/>
          </p:cNvGrpSpPr>
          <p:nvPr/>
        </p:nvGrpSpPr>
        <p:grpSpPr bwMode="auto">
          <a:xfrm>
            <a:off x="2746375" y="2714625"/>
            <a:ext cx="1057275" cy="695325"/>
            <a:chOff x="4314" y="1086"/>
            <a:chExt cx="666" cy="438"/>
          </a:xfrm>
        </p:grpSpPr>
        <p:sp>
          <p:nvSpPr>
            <p:cNvPr id="11310" name="Oval 6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11" name="Text Box 69"/>
            <p:cNvSpPr txBox="1">
              <a:spLocks noChangeArrowheads="1"/>
            </p:cNvSpPr>
            <p:nvPr/>
          </p:nvSpPr>
          <p:spPr bwMode="auto">
            <a:xfrm>
              <a:off x="4328" y="1106"/>
              <a:ext cx="533"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Tier 3</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300" name="Group 70"/>
          <p:cNvGrpSpPr>
            <a:grpSpLocks/>
          </p:cNvGrpSpPr>
          <p:nvPr/>
        </p:nvGrpSpPr>
        <p:grpSpPr bwMode="auto">
          <a:xfrm>
            <a:off x="2898775" y="5940425"/>
            <a:ext cx="1057275" cy="695325"/>
            <a:chOff x="4314" y="1086"/>
            <a:chExt cx="666" cy="438"/>
          </a:xfrm>
        </p:grpSpPr>
        <p:sp>
          <p:nvSpPr>
            <p:cNvPr id="11308" name="Oval 7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09" name="Text Box 72"/>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301" name="Group 73"/>
          <p:cNvGrpSpPr>
            <a:grpSpLocks/>
          </p:cNvGrpSpPr>
          <p:nvPr/>
        </p:nvGrpSpPr>
        <p:grpSpPr bwMode="auto">
          <a:xfrm>
            <a:off x="4600575" y="5940425"/>
            <a:ext cx="1057275" cy="695325"/>
            <a:chOff x="4314" y="1086"/>
            <a:chExt cx="666" cy="438"/>
          </a:xfrm>
        </p:grpSpPr>
        <p:sp>
          <p:nvSpPr>
            <p:cNvPr id="11306" name="Oval 7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07" name="Text Box 75"/>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pSp>
        <p:nvGrpSpPr>
          <p:cNvPr id="11302" name="Group 76"/>
          <p:cNvGrpSpPr>
            <a:grpSpLocks/>
          </p:cNvGrpSpPr>
          <p:nvPr/>
        </p:nvGrpSpPr>
        <p:grpSpPr bwMode="auto">
          <a:xfrm>
            <a:off x="7305675" y="5483225"/>
            <a:ext cx="1057275" cy="695325"/>
            <a:chOff x="4314" y="1086"/>
            <a:chExt cx="666" cy="438"/>
          </a:xfrm>
        </p:grpSpPr>
        <p:sp>
          <p:nvSpPr>
            <p:cNvPr id="11304" name="Oval 7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p:spPr>
          <p:txBody>
            <a:bodyPr wrap="none" anchor="ctr"/>
            <a:lstStyle/>
            <a:p>
              <a:endParaRPr lang="zh-CN" altLang="en-US">
                <a:ea typeface="宋体" pitchFamily="2" charset="-122"/>
              </a:endParaRPr>
            </a:p>
          </p:txBody>
        </p:sp>
        <p:sp>
          <p:nvSpPr>
            <p:cNvPr id="11305" name="Text Box 78"/>
            <p:cNvSpPr txBox="1">
              <a:spLocks noChangeArrowheads="1"/>
            </p:cNvSpPr>
            <p:nvPr/>
          </p:nvSpPr>
          <p:spPr bwMode="auto">
            <a:xfrm>
              <a:off x="4384" y="1106"/>
              <a:ext cx="418" cy="404"/>
            </a:xfrm>
            <a:prstGeom prst="rect">
              <a:avLst/>
            </a:prstGeom>
            <a:noFill/>
            <a:ln w="9525">
              <a:noFill/>
              <a:miter lim="800000"/>
              <a:headEnd/>
              <a:tailEnd/>
            </a:ln>
          </p:spPr>
          <p:txBody>
            <a:bodyPr wrap="none">
              <a:spAutoFit/>
            </a:bodyPr>
            <a:lstStyle/>
            <a:p>
              <a:pPr algn="ctr"/>
              <a:r>
                <a:rPr lang="en-US" altLang="zh-CN" sz="1800">
                  <a:solidFill>
                    <a:schemeClr val="folHlink"/>
                  </a:solidFill>
                  <a:latin typeface="Comic Sans MS" pitchFamily="66" charset="0"/>
                  <a:ea typeface="宋体" pitchFamily="2" charset="-122"/>
                </a:rPr>
                <a:t>local</a:t>
              </a:r>
            </a:p>
            <a:p>
              <a:pPr algn="ctr"/>
              <a:r>
                <a:rPr lang="en-US" altLang="zh-CN" sz="1800">
                  <a:solidFill>
                    <a:schemeClr val="folHlink"/>
                  </a:solidFill>
                  <a:latin typeface="Comic Sans MS" pitchFamily="66" charset="0"/>
                  <a:ea typeface="宋体" pitchFamily="2" charset="-122"/>
                </a:rPr>
                <a:t>ISP</a:t>
              </a:r>
              <a:endParaRPr lang="en-US" altLang="zh-CN">
                <a:solidFill>
                  <a:schemeClr val="folHlink"/>
                </a:solidFill>
                <a:ea typeface="宋体" pitchFamily="2" charset="-122"/>
              </a:endParaRPr>
            </a:p>
          </p:txBody>
        </p:sp>
      </p:grpSp>
      <p:graphicFrame>
        <p:nvGraphicFramePr>
          <p:cNvPr id="11266" name="Object 219"/>
          <p:cNvGraphicFramePr>
            <a:graphicFrameLocks noChangeAspect="1"/>
          </p:cNvGraphicFramePr>
          <p:nvPr/>
        </p:nvGraphicFramePr>
        <p:xfrm>
          <a:off x="1512888" y="2197100"/>
          <a:ext cx="417512" cy="319088"/>
        </p:xfrm>
        <a:graphic>
          <a:graphicData uri="http://schemas.openxmlformats.org/presentationml/2006/ole">
            <mc:AlternateContent xmlns:mc="http://schemas.openxmlformats.org/markup-compatibility/2006">
              <mc:Choice xmlns:v="urn:schemas-microsoft-com:vml" Requires="v">
                <p:oleObj spid="_x0000_s13314" name="Clip" r:id="rId4" imgW="1305000" imgH="1085760" progId="">
                  <p:embed/>
                </p:oleObj>
              </mc:Choice>
              <mc:Fallback>
                <p:oleObj name="Clip" r:id="rId4" imgW="1305000" imgH="1085760" progId="">
                  <p:embed/>
                  <p:pic>
                    <p:nvPicPr>
                      <p:cNvPr id="11266" name="Object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88" y="2197100"/>
                        <a:ext cx="417512"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339"/>
          <p:cNvGraphicFramePr>
            <a:graphicFrameLocks noChangeAspect="1"/>
          </p:cNvGraphicFramePr>
          <p:nvPr/>
        </p:nvGraphicFramePr>
        <p:xfrm>
          <a:off x="8486775" y="6007100"/>
          <a:ext cx="417513" cy="319088"/>
        </p:xfrm>
        <a:graphic>
          <a:graphicData uri="http://schemas.openxmlformats.org/presentationml/2006/ole">
            <mc:AlternateContent xmlns:mc="http://schemas.openxmlformats.org/markup-compatibility/2006">
              <mc:Choice xmlns:v="urn:schemas-microsoft-com:vml" Requires="v">
                <p:oleObj spid="_x0000_s13315" name="Clip" r:id="rId6" imgW="1305000" imgH="1085760" progId="">
                  <p:embed/>
                </p:oleObj>
              </mc:Choice>
              <mc:Fallback>
                <p:oleObj name="Clip" r:id="rId6" imgW="1305000" imgH="1085760" progId="">
                  <p:embed/>
                  <p:pic>
                    <p:nvPicPr>
                      <p:cNvPr id="11267" name="Object 3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775" y="6007100"/>
                        <a:ext cx="417513"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189" name="Freeform 341"/>
          <p:cNvSpPr>
            <a:spLocks/>
          </p:cNvSpPr>
          <p:nvPr/>
        </p:nvSpPr>
        <p:spPr bwMode="auto">
          <a:xfrm>
            <a:off x="1879600" y="2476500"/>
            <a:ext cx="6654800" cy="3619500"/>
          </a:xfrm>
          <a:custGeom>
            <a:avLst/>
            <a:gdLst>
              <a:gd name="T0" fmla="*/ 0 w 4192"/>
              <a:gd name="T1" fmla="*/ 0 h 2280"/>
              <a:gd name="T2" fmla="*/ 2147483647 w 4192"/>
              <a:gd name="T3" fmla="*/ 2147483647 h 2280"/>
              <a:gd name="T4" fmla="*/ 2147483647 w 4192"/>
              <a:gd name="T5" fmla="*/ 2147483647 h 2280"/>
              <a:gd name="T6" fmla="*/ 2147483647 w 4192"/>
              <a:gd name="T7" fmla="*/ 2147483647 h 2280"/>
              <a:gd name="T8" fmla="*/ 2147483647 w 4192"/>
              <a:gd name="T9" fmla="*/ 2147483647 h 2280"/>
              <a:gd name="T10" fmla="*/ 2147483647 w 4192"/>
              <a:gd name="T11" fmla="*/ 2147483647 h 2280"/>
              <a:gd name="T12" fmla="*/ 2147483647 w 4192"/>
              <a:gd name="T13" fmla="*/ 2147483647 h 2280"/>
              <a:gd name="T14" fmla="*/ 2147483647 w 4192"/>
              <a:gd name="T15" fmla="*/ 2147483647 h 2280"/>
              <a:gd name="T16" fmla="*/ 2147483647 w 4192"/>
              <a:gd name="T17" fmla="*/ 2147483647 h 2280"/>
              <a:gd name="T18" fmla="*/ 2147483647 w 4192"/>
              <a:gd name="T19" fmla="*/ 2147483647 h 2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92"/>
              <a:gd name="T31" fmla="*/ 0 h 2280"/>
              <a:gd name="T32" fmla="*/ 4192 w 4192"/>
              <a:gd name="T33" fmla="*/ 2280 h 22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92" h="2280">
                <a:moveTo>
                  <a:pt x="0" y="0"/>
                </a:moveTo>
                <a:lnTo>
                  <a:pt x="568" y="264"/>
                </a:lnTo>
                <a:lnTo>
                  <a:pt x="920" y="592"/>
                </a:lnTo>
                <a:lnTo>
                  <a:pt x="1232" y="840"/>
                </a:lnTo>
                <a:lnTo>
                  <a:pt x="1792" y="1248"/>
                </a:lnTo>
                <a:lnTo>
                  <a:pt x="2096" y="1560"/>
                </a:lnTo>
                <a:lnTo>
                  <a:pt x="3008" y="1800"/>
                </a:lnTo>
                <a:lnTo>
                  <a:pt x="3632" y="1912"/>
                </a:lnTo>
                <a:lnTo>
                  <a:pt x="4040" y="2240"/>
                </a:lnTo>
                <a:lnTo>
                  <a:pt x="4192" y="2280"/>
                </a:lnTo>
              </a:path>
            </a:pathLst>
          </a:custGeom>
          <a:noFill/>
          <a:ln w="57150">
            <a:solidFill>
              <a:schemeClr val="accent2"/>
            </a:solidFill>
            <a:round/>
            <a:headEnd/>
            <a:tailEnd type="triangle" w="med" len="med"/>
          </a:ln>
        </p:spPr>
        <p:txBody>
          <a:bodyPr/>
          <a:lstStyle/>
          <a:p>
            <a:endParaRPr lang="zh-CN" altLang="en-US">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189"/>
                                        </p:tgtEl>
                                        <p:attrNameLst>
                                          <p:attrName>style.visibility</p:attrName>
                                        </p:attrNameLst>
                                      </p:cBhvr>
                                      <p:to>
                                        <p:strVal val="visible"/>
                                      </p:to>
                                    </p:set>
                                    <p:animEffect transition="in" filter="wipe(left)">
                                      <p:cBhvr>
                                        <p:cTn id="7" dur="2000"/>
                                        <p:tgtEl>
                                          <p:spTgt spid="79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8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4755" name="Slide Number Placeholder 5"/>
          <p:cNvSpPr>
            <a:spLocks noGrp="1"/>
          </p:cNvSpPr>
          <p:nvPr>
            <p:ph type="sldNum" sz="quarter" idx="12"/>
          </p:nvPr>
        </p:nvSpPr>
        <p:spPr>
          <a:noFill/>
        </p:spPr>
        <p:txBody>
          <a:bodyPr/>
          <a:lstStyle/>
          <a:p>
            <a:r>
              <a:rPr lang="en-US" altLang="zh-CN"/>
              <a:t>1-</a:t>
            </a:r>
            <a:fld id="{634ED144-81A8-447A-AC13-B38F7E3905DD}" type="slidenum">
              <a:rPr lang="en-US" altLang="zh-CN" smtClean="0"/>
              <a:pPr/>
              <a:t>54</a:t>
            </a:fld>
            <a:endParaRPr lang="en-US" altLang="zh-CN"/>
          </a:p>
        </p:txBody>
      </p:sp>
      <p:sp>
        <p:nvSpPr>
          <p:cNvPr id="74756" name="Rectangle 2"/>
          <p:cNvSpPr>
            <a:spLocks noGrp="1" noChangeArrowheads="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Roadmap</a:t>
            </a:r>
          </a:p>
        </p:txBody>
      </p:sp>
      <p:sp>
        <p:nvSpPr>
          <p:cNvPr id="74757" name="Rectangle 3"/>
          <p:cNvSpPr>
            <a:spLocks noGrp="1" noChangeArrowheads="1"/>
          </p:cNvSpPr>
          <p:nvPr>
            <p:ph type="body" idx="1"/>
          </p:nvPr>
        </p:nvSpPr>
        <p:spPr>
          <a:xfrm>
            <a:off x="533400" y="1600200"/>
            <a:ext cx="8207375" cy="4648200"/>
          </a:xfrm>
        </p:spPr>
        <p:txBody>
          <a:bodyPr/>
          <a:lstStyle/>
          <a:p>
            <a:pPr lvl="1">
              <a:buNone/>
            </a:pPr>
            <a:r>
              <a:rPr lang="en-US" altLang="zh-CN" sz="2800" dirty="0">
                <a:solidFill>
                  <a:schemeClr val="accent2"/>
                </a:solidFill>
                <a:ea typeface="宋体" charset="-122"/>
              </a:rPr>
              <a:t>1.1</a:t>
            </a:r>
            <a:r>
              <a:rPr lang="en-US" altLang="zh-CN" sz="2800" dirty="0">
                <a:ea typeface="宋体" charset="-122"/>
              </a:rPr>
              <a:t> What </a:t>
            </a:r>
            <a:r>
              <a:rPr lang="en-US" altLang="zh-CN" sz="2800" i="1" dirty="0">
                <a:ea typeface="宋体" charset="-122"/>
              </a:rPr>
              <a:t>is</a:t>
            </a:r>
            <a:r>
              <a:rPr lang="en-US" altLang="zh-CN" sz="2800" dirty="0">
                <a:ea typeface="宋体" charset="-122"/>
              </a:rPr>
              <a:t> the Internet?</a:t>
            </a:r>
          </a:p>
          <a:p>
            <a:pPr lvl="1">
              <a:buNone/>
            </a:pPr>
            <a:r>
              <a:rPr lang="en-US" altLang="zh-CN" sz="2800" dirty="0">
                <a:solidFill>
                  <a:schemeClr val="accent2"/>
                </a:solidFill>
                <a:ea typeface="宋体" charset="-122"/>
              </a:rPr>
              <a:t>1.2</a:t>
            </a:r>
            <a:r>
              <a:rPr lang="en-US" altLang="zh-CN" sz="2800" dirty="0">
                <a:ea typeface="宋体" charset="-122"/>
              </a:rPr>
              <a:t> Network edge</a:t>
            </a:r>
          </a:p>
          <a:p>
            <a:pPr lvl="1">
              <a:buNone/>
            </a:pPr>
            <a:r>
              <a:rPr lang="en-US" altLang="zh-CN" sz="2800" dirty="0">
                <a:solidFill>
                  <a:schemeClr val="accent2"/>
                </a:solidFill>
                <a:ea typeface="宋体" charset="-122"/>
              </a:rPr>
              <a:t>1.3</a:t>
            </a:r>
            <a:r>
              <a:rPr lang="en-US" altLang="zh-CN" sz="2800" dirty="0">
                <a:ea typeface="宋体" charset="-122"/>
              </a:rPr>
              <a:t> Network core</a:t>
            </a:r>
          </a:p>
          <a:p>
            <a:pPr lvl="1">
              <a:buNone/>
            </a:pPr>
            <a:r>
              <a:rPr lang="en-US" altLang="zh-CN" sz="2800" dirty="0">
                <a:solidFill>
                  <a:schemeClr val="accent2"/>
                </a:solidFill>
                <a:ea typeface="宋体" charset="-122"/>
              </a:rPr>
              <a:t>1.4 </a:t>
            </a:r>
            <a:r>
              <a:rPr lang="en-US" altLang="zh-CN" sz="2800" dirty="0">
                <a:ea typeface="宋体" charset="-122"/>
              </a:rPr>
              <a:t>Network access and physical media</a:t>
            </a:r>
          </a:p>
          <a:p>
            <a:pPr lvl="1">
              <a:buNone/>
            </a:pPr>
            <a:r>
              <a:rPr lang="en-US" altLang="zh-CN" sz="2800" dirty="0">
                <a:ea typeface="宋体" charset="-122"/>
              </a:rPr>
              <a:t>1.5 Internet structure and ISPs</a:t>
            </a:r>
          </a:p>
          <a:p>
            <a:pPr lvl="1">
              <a:buNone/>
            </a:pPr>
            <a:r>
              <a:rPr lang="en-US" altLang="zh-CN" sz="2800" dirty="0">
                <a:solidFill>
                  <a:schemeClr val="accent2"/>
                </a:solidFill>
                <a:ea typeface="宋体" charset="-122"/>
              </a:rPr>
              <a:t>1.6</a:t>
            </a:r>
            <a:r>
              <a:rPr lang="en-US" altLang="zh-CN" sz="2800" dirty="0">
                <a:ea typeface="宋体" charset="-122"/>
              </a:rPr>
              <a:t> </a:t>
            </a:r>
            <a:r>
              <a:rPr lang="en-US" altLang="zh-CN" sz="2800" dirty="0">
                <a:solidFill>
                  <a:srgbClr val="FF0000"/>
                </a:solidFill>
                <a:ea typeface="宋体" charset="-122"/>
              </a:rPr>
              <a:t>Delay &amp; loss in packet-switched networks</a:t>
            </a:r>
          </a:p>
          <a:p>
            <a:pPr lvl="1">
              <a:buNone/>
            </a:pPr>
            <a:r>
              <a:rPr lang="zh-CN" altLang="en-US" sz="2800" dirty="0">
                <a:solidFill>
                  <a:srgbClr val="FF0000"/>
                </a:solidFill>
                <a:ea typeface="宋体" pitchFamily="2" charset="-122"/>
              </a:rPr>
              <a:t>（网络性能</a:t>
            </a:r>
            <a:r>
              <a:rPr lang="en-US" altLang="zh-CN" sz="2800" dirty="0">
                <a:solidFill>
                  <a:srgbClr val="FF0000"/>
                </a:solidFill>
                <a:ea typeface="宋体" pitchFamily="2" charset="-122"/>
              </a:rPr>
              <a:t>)</a:t>
            </a:r>
            <a:endParaRPr lang="en-US" altLang="zh-CN" sz="2800" dirty="0">
              <a:ea typeface="宋体" charset="-122"/>
            </a:endParaRPr>
          </a:p>
          <a:p>
            <a:pPr lvl="1">
              <a:buNone/>
            </a:pPr>
            <a:r>
              <a:rPr lang="en-US" altLang="zh-CN" sz="2800" dirty="0">
                <a:solidFill>
                  <a:schemeClr val="accent2"/>
                </a:solidFill>
                <a:ea typeface="宋体" charset="-122"/>
              </a:rPr>
              <a:t>1.7</a:t>
            </a:r>
            <a:r>
              <a:rPr lang="en-US" altLang="zh-CN" sz="2800" dirty="0">
                <a:ea typeface="宋体" charset="-122"/>
              </a:rPr>
              <a:t> Protocol layers, service models</a:t>
            </a:r>
          </a:p>
          <a:p>
            <a:pPr lvl="1">
              <a:buNone/>
            </a:pPr>
            <a:r>
              <a:rPr lang="en-US" altLang="zh-CN" sz="2800" dirty="0">
                <a:solidFill>
                  <a:schemeClr val="accent2"/>
                </a:solidFill>
                <a:ea typeface="宋体" charset="-122"/>
              </a:rPr>
              <a:t>1.8</a:t>
            </a:r>
            <a:r>
              <a:rPr lang="en-US" altLang="zh-CN" sz="2800" dirty="0">
                <a:ea typeface="宋体" charset="-122"/>
              </a:rPr>
              <a:t> History</a:t>
            </a:r>
          </a:p>
          <a:p>
            <a:pPr lvl="1">
              <a:buFont typeface="Wingdings" pitchFamily="2" charset="2"/>
              <a:buNone/>
            </a:pPr>
            <a:endParaRPr lang="en-US" altLang="zh-CN" sz="2800" dirty="0">
              <a:solidFill>
                <a:srgbClr val="FF0000"/>
              </a:solidFill>
              <a:ea typeface="宋体" pitchFamily="2" charset="-122"/>
            </a:endParaRPr>
          </a:p>
          <a:p>
            <a:endParaRPr lang="zh-CN" altLang="en-US" dirty="0">
              <a:ea typeface="宋体"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2293" name="Slide Number Placeholder 6"/>
          <p:cNvSpPr>
            <a:spLocks noGrp="1"/>
          </p:cNvSpPr>
          <p:nvPr>
            <p:ph type="sldNum" sz="quarter" idx="12"/>
          </p:nvPr>
        </p:nvSpPr>
        <p:spPr>
          <a:noFill/>
        </p:spPr>
        <p:txBody>
          <a:bodyPr/>
          <a:lstStyle/>
          <a:p>
            <a:r>
              <a:rPr lang="en-US" altLang="zh-CN"/>
              <a:t>1-</a:t>
            </a:r>
            <a:fld id="{54C30010-F186-4C75-9AF4-AB1227D7BA7C}" type="slidenum">
              <a:rPr lang="en-US" altLang="zh-CN" smtClean="0"/>
              <a:pPr/>
              <a:t>55</a:t>
            </a:fld>
            <a:endParaRPr lang="en-US" altLang="zh-CN"/>
          </a:p>
        </p:txBody>
      </p:sp>
      <p:sp>
        <p:nvSpPr>
          <p:cNvPr id="12294" name="Rectangle 2"/>
          <p:cNvSpPr>
            <a:spLocks noGrp="1" noChangeArrowheads="1"/>
          </p:cNvSpPr>
          <p:nvPr>
            <p:ph type="title"/>
          </p:nvPr>
        </p:nvSpPr>
        <p:spPr>
          <a:xfrm>
            <a:off x="476250" y="266700"/>
            <a:ext cx="7772400" cy="1143000"/>
          </a:xfrm>
        </p:spPr>
        <p:txBody>
          <a:bodyPr/>
          <a:lstStyle/>
          <a:p>
            <a:r>
              <a:rPr lang="en-US" altLang="zh-CN">
                <a:latin typeface="Arial Unicode MS" pitchFamily="34" charset="-122"/>
                <a:ea typeface="Arial Unicode MS" pitchFamily="34" charset="-122"/>
                <a:cs typeface="Arial Unicode MS" pitchFamily="34" charset="-122"/>
              </a:rPr>
              <a:t>How do loss and delay occur?</a:t>
            </a:r>
            <a:endParaRPr lang="en-US" altLang="zh-CN" sz="4400">
              <a:latin typeface="Arial Unicode MS" pitchFamily="34" charset="-122"/>
              <a:ea typeface="Arial Unicode MS" pitchFamily="34" charset="-122"/>
              <a:cs typeface="Arial Unicode MS" pitchFamily="34" charset="-122"/>
            </a:endParaRPr>
          </a:p>
        </p:txBody>
      </p:sp>
      <p:sp>
        <p:nvSpPr>
          <p:cNvPr id="12295" name="Rectangle 3"/>
          <p:cNvSpPr>
            <a:spLocks noGrp="1" noChangeArrowheads="1"/>
          </p:cNvSpPr>
          <p:nvPr>
            <p:ph type="body" sz="half" idx="1"/>
          </p:nvPr>
        </p:nvSpPr>
        <p:spPr>
          <a:xfrm>
            <a:off x="269875" y="1371600"/>
            <a:ext cx="8445500" cy="2114550"/>
          </a:xfrm>
        </p:spPr>
        <p:txBody>
          <a:bodyPr/>
          <a:lstStyle/>
          <a:p>
            <a:pPr>
              <a:buFont typeface="Wingdings" pitchFamily="2" charset="2"/>
              <a:buNone/>
            </a:pPr>
            <a:r>
              <a:rPr lang="en-US" altLang="zh-CN">
                <a:ea typeface="宋体" pitchFamily="2" charset="-122"/>
              </a:rPr>
              <a:t>packets </a:t>
            </a:r>
            <a:r>
              <a:rPr lang="en-US" altLang="zh-CN" i="1">
                <a:ea typeface="宋体" pitchFamily="2" charset="-122"/>
              </a:rPr>
              <a:t>queue</a:t>
            </a:r>
            <a:r>
              <a:rPr lang="en-US" altLang="zh-CN">
                <a:ea typeface="宋体" pitchFamily="2" charset="-122"/>
              </a:rPr>
              <a:t> in router buffers</a:t>
            </a:r>
            <a:r>
              <a:rPr lang="en-US" altLang="zh-CN" sz="2400">
                <a:ea typeface="宋体" pitchFamily="2" charset="-122"/>
              </a:rPr>
              <a:t> </a:t>
            </a:r>
          </a:p>
          <a:p>
            <a:r>
              <a:rPr lang="en-US" altLang="zh-CN" sz="2400">
                <a:solidFill>
                  <a:srgbClr val="FF0000"/>
                </a:solidFill>
                <a:ea typeface="宋体" pitchFamily="2" charset="-122"/>
              </a:rPr>
              <a:t>packet arrival rate to link exceeds output link capacity</a:t>
            </a:r>
          </a:p>
          <a:p>
            <a:r>
              <a:rPr lang="en-US" altLang="zh-CN" sz="2400">
                <a:ea typeface="宋体" pitchFamily="2" charset="-122"/>
              </a:rPr>
              <a:t>packets queue, wait for turn</a:t>
            </a:r>
          </a:p>
        </p:txBody>
      </p:sp>
      <p:graphicFrame>
        <p:nvGraphicFramePr>
          <p:cNvPr id="12290" name="Object 5"/>
          <p:cNvGraphicFramePr>
            <a:graphicFrameLocks noChangeAspect="1"/>
          </p:cNvGraphicFramePr>
          <p:nvPr/>
        </p:nvGraphicFramePr>
        <p:xfrm>
          <a:off x="1298575" y="5156200"/>
          <a:ext cx="646113" cy="533400"/>
        </p:xfrm>
        <a:graphic>
          <a:graphicData uri="http://schemas.openxmlformats.org/presentationml/2006/ole">
            <mc:AlternateContent xmlns:mc="http://schemas.openxmlformats.org/markup-compatibility/2006">
              <mc:Choice xmlns:v="urn:schemas-microsoft-com:vml" Requires="v">
                <p:oleObj spid="_x0000_s14338" name="Clip" r:id="rId4" imgW="1305000" imgH="1085760" progId="">
                  <p:embed/>
                </p:oleObj>
              </mc:Choice>
              <mc:Fallback>
                <p:oleObj name="Clip" r:id="rId4" imgW="1305000" imgH="1085760" progId="">
                  <p:embed/>
                  <p:pic>
                    <p:nvPicPr>
                      <p:cNvPr id="1229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8575" y="515620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6" name="Oval 6"/>
          <p:cNvSpPr>
            <a:spLocks noChangeArrowheads="1"/>
          </p:cNvSpPr>
          <p:nvPr/>
        </p:nvSpPr>
        <p:spPr bwMode="auto">
          <a:xfrm>
            <a:off x="2339975" y="4914900"/>
            <a:ext cx="1198563" cy="369888"/>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2297" name="Rectangle 7"/>
          <p:cNvSpPr>
            <a:spLocks noChangeArrowheads="1"/>
          </p:cNvSpPr>
          <p:nvPr/>
        </p:nvSpPr>
        <p:spPr bwMode="auto">
          <a:xfrm>
            <a:off x="2339975" y="4846638"/>
            <a:ext cx="1198563" cy="263525"/>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2298" name="Oval 8"/>
          <p:cNvSpPr>
            <a:spLocks noChangeArrowheads="1"/>
          </p:cNvSpPr>
          <p:nvPr/>
        </p:nvSpPr>
        <p:spPr bwMode="auto">
          <a:xfrm>
            <a:off x="2349500" y="4618038"/>
            <a:ext cx="1198563" cy="430212"/>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pSp>
        <p:nvGrpSpPr>
          <p:cNvPr id="12299" name="Group 9"/>
          <p:cNvGrpSpPr>
            <a:grpSpLocks/>
          </p:cNvGrpSpPr>
          <p:nvPr/>
        </p:nvGrpSpPr>
        <p:grpSpPr bwMode="auto">
          <a:xfrm>
            <a:off x="2695575" y="4648200"/>
            <a:ext cx="498475" cy="119063"/>
            <a:chOff x="2208" y="2184"/>
            <a:chExt cx="176" cy="69"/>
          </a:xfrm>
        </p:grpSpPr>
        <p:grpSp>
          <p:nvGrpSpPr>
            <p:cNvPr id="12341" name="Group 10"/>
            <p:cNvGrpSpPr>
              <a:grpSpLocks/>
            </p:cNvGrpSpPr>
            <p:nvPr/>
          </p:nvGrpSpPr>
          <p:grpSpPr bwMode="auto">
            <a:xfrm>
              <a:off x="2208" y="2185"/>
              <a:ext cx="176" cy="68"/>
              <a:chOff x="2848" y="848"/>
              <a:chExt cx="140" cy="98"/>
            </a:xfrm>
          </p:grpSpPr>
          <p:sp>
            <p:nvSpPr>
              <p:cNvPr id="12346" name="Line 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47" name="Line 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48" name="Line 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2342" name="Group 14"/>
            <p:cNvGrpSpPr>
              <a:grpSpLocks/>
            </p:cNvGrpSpPr>
            <p:nvPr/>
          </p:nvGrpSpPr>
          <p:grpSpPr bwMode="auto">
            <a:xfrm flipV="1">
              <a:off x="2208" y="2184"/>
              <a:ext cx="176" cy="68"/>
              <a:chOff x="2848" y="848"/>
              <a:chExt cx="140" cy="98"/>
            </a:xfrm>
          </p:grpSpPr>
          <p:sp>
            <p:nvSpPr>
              <p:cNvPr id="12343" name="Line 1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44" name="Line 1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45" name="Line 1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2300" name="Oval 18"/>
          <p:cNvSpPr>
            <a:spLocks noChangeArrowheads="1"/>
          </p:cNvSpPr>
          <p:nvPr/>
        </p:nvSpPr>
        <p:spPr bwMode="auto">
          <a:xfrm>
            <a:off x="5435600" y="4933950"/>
            <a:ext cx="1198563" cy="369888"/>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2301" name="Line 19"/>
          <p:cNvSpPr>
            <a:spLocks noChangeShapeType="1"/>
          </p:cNvSpPr>
          <p:nvPr/>
        </p:nvSpPr>
        <p:spPr bwMode="auto">
          <a:xfrm>
            <a:off x="5445125" y="4913313"/>
            <a:ext cx="0" cy="228600"/>
          </a:xfrm>
          <a:prstGeom prst="line">
            <a:avLst/>
          </a:prstGeom>
          <a:noFill/>
          <a:ln w="12700">
            <a:solidFill>
              <a:schemeClr val="tx1"/>
            </a:solidFill>
            <a:round/>
            <a:headEnd/>
            <a:tailEnd/>
          </a:ln>
        </p:spPr>
        <p:txBody>
          <a:bodyPr wrap="none" anchor="ctr"/>
          <a:lstStyle/>
          <a:p>
            <a:endParaRPr lang="zh-CN" altLang="en-US"/>
          </a:p>
        </p:txBody>
      </p:sp>
      <p:sp>
        <p:nvSpPr>
          <p:cNvPr id="12302" name="Rectangle 20"/>
          <p:cNvSpPr>
            <a:spLocks noChangeArrowheads="1"/>
          </p:cNvSpPr>
          <p:nvPr/>
        </p:nvSpPr>
        <p:spPr bwMode="auto">
          <a:xfrm>
            <a:off x="5445125" y="4875213"/>
            <a:ext cx="1198563" cy="263525"/>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2303" name="Oval 21"/>
          <p:cNvSpPr>
            <a:spLocks noChangeArrowheads="1"/>
          </p:cNvSpPr>
          <p:nvPr/>
        </p:nvSpPr>
        <p:spPr bwMode="auto">
          <a:xfrm>
            <a:off x="5454650" y="4646613"/>
            <a:ext cx="1198563" cy="430212"/>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aphicFrame>
        <p:nvGraphicFramePr>
          <p:cNvPr id="12291" name="Object 23"/>
          <p:cNvGraphicFramePr>
            <a:graphicFrameLocks noChangeAspect="1"/>
          </p:cNvGraphicFramePr>
          <p:nvPr/>
        </p:nvGraphicFramePr>
        <p:xfrm>
          <a:off x="984250" y="4146550"/>
          <a:ext cx="646113" cy="533400"/>
        </p:xfrm>
        <a:graphic>
          <a:graphicData uri="http://schemas.openxmlformats.org/presentationml/2006/ole">
            <mc:AlternateContent xmlns:mc="http://schemas.openxmlformats.org/markup-compatibility/2006">
              <mc:Choice xmlns:v="urn:schemas-microsoft-com:vml" Requires="v">
                <p:oleObj spid="_x0000_s14339" name="Clip" r:id="rId6" imgW="1305000" imgH="1085760" progId="">
                  <p:embed/>
                </p:oleObj>
              </mc:Choice>
              <mc:Fallback>
                <p:oleObj name="Clip" r:id="rId6" imgW="1305000" imgH="1085760" progId="">
                  <p:embed/>
                  <p:pic>
                    <p:nvPicPr>
                      <p:cNvPr id="12291"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4146550"/>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4" name="Line 24"/>
          <p:cNvSpPr>
            <a:spLocks noChangeShapeType="1"/>
          </p:cNvSpPr>
          <p:nvPr/>
        </p:nvSpPr>
        <p:spPr bwMode="auto">
          <a:xfrm>
            <a:off x="1609725" y="4552950"/>
            <a:ext cx="504825" cy="0"/>
          </a:xfrm>
          <a:prstGeom prst="line">
            <a:avLst/>
          </a:prstGeom>
          <a:noFill/>
          <a:ln w="19050">
            <a:solidFill>
              <a:schemeClr val="tx1"/>
            </a:solidFill>
            <a:round/>
            <a:headEnd/>
            <a:tailEnd/>
          </a:ln>
        </p:spPr>
        <p:txBody>
          <a:bodyPr wrap="none" anchor="ctr"/>
          <a:lstStyle/>
          <a:p>
            <a:endParaRPr lang="zh-CN" altLang="en-US"/>
          </a:p>
        </p:txBody>
      </p:sp>
      <p:sp>
        <p:nvSpPr>
          <p:cNvPr id="12305" name="Line 25"/>
          <p:cNvSpPr>
            <a:spLocks noChangeShapeType="1"/>
          </p:cNvSpPr>
          <p:nvPr/>
        </p:nvSpPr>
        <p:spPr bwMode="auto">
          <a:xfrm flipV="1">
            <a:off x="1914525" y="5538788"/>
            <a:ext cx="195263" cy="4762"/>
          </a:xfrm>
          <a:prstGeom prst="line">
            <a:avLst/>
          </a:prstGeom>
          <a:noFill/>
          <a:ln w="19050">
            <a:solidFill>
              <a:schemeClr val="tx1"/>
            </a:solidFill>
            <a:round/>
            <a:headEnd/>
            <a:tailEnd/>
          </a:ln>
        </p:spPr>
        <p:txBody>
          <a:bodyPr wrap="none" anchor="ctr"/>
          <a:lstStyle/>
          <a:p>
            <a:endParaRPr lang="zh-CN" altLang="en-US"/>
          </a:p>
        </p:txBody>
      </p:sp>
      <p:sp>
        <p:nvSpPr>
          <p:cNvPr id="12306" name="Line 26"/>
          <p:cNvSpPr>
            <a:spLocks noChangeShapeType="1"/>
          </p:cNvSpPr>
          <p:nvPr/>
        </p:nvSpPr>
        <p:spPr bwMode="auto">
          <a:xfrm>
            <a:off x="3533775" y="4972050"/>
            <a:ext cx="1933575" cy="9525"/>
          </a:xfrm>
          <a:prstGeom prst="line">
            <a:avLst/>
          </a:prstGeom>
          <a:noFill/>
          <a:ln w="19050">
            <a:solidFill>
              <a:schemeClr val="tx1"/>
            </a:solidFill>
            <a:round/>
            <a:headEnd/>
            <a:tailEnd/>
          </a:ln>
        </p:spPr>
        <p:txBody>
          <a:bodyPr wrap="none" anchor="ctr"/>
          <a:lstStyle/>
          <a:p>
            <a:endParaRPr lang="zh-CN" altLang="en-US"/>
          </a:p>
        </p:txBody>
      </p:sp>
      <p:sp>
        <p:nvSpPr>
          <p:cNvPr id="12307" name="Line 28"/>
          <p:cNvSpPr>
            <a:spLocks noChangeShapeType="1"/>
          </p:cNvSpPr>
          <p:nvPr/>
        </p:nvSpPr>
        <p:spPr bwMode="auto">
          <a:xfrm flipH="1">
            <a:off x="2114550" y="4543425"/>
            <a:ext cx="0" cy="1000125"/>
          </a:xfrm>
          <a:prstGeom prst="line">
            <a:avLst/>
          </a:prstGeom>
          <a:noFill/>
          <a:ln w="19050">
            <a:solidFill>
              <a:schemeClr val="tx1"/>
            </a:solidFill>
            <a:round/>
            <a:headEnd/>
            <a:tailEnd/>
          </a:ln>
        </p:spPr>
        <p:txBody>
          <a:bodyPr wrap="none" anchor="ctr"/>
          <a:lstStyle/>
          <a:p>
            <a:endParaRPr lang="zh-CN" altLang="en-US"/>
          </a:p>
        </p:txBody>
      </p:sp>
      <p:sp>
        <p:nvSpPr>
          <p:cNvPr id="12308" name="Line 29"/>
          <p:cNvSpPr>
            <a:spLocks noChangeShapeType="1"/>
          </p:cNvSpPr>
          <p:nvPr/>
        </p:nvSpPr>
        <p:spPr bwMode="auto">
          <a:xfrm>
            <a:off x="2124075" y="4976813"/>
            <a:ext cx="200025" cy="0"/>
          </a:xfrm>
          <a:prstGeom prst="line">
            <a:avLst/>
          </a:prstGeom>
          <a:noFill/>
          <a:ln w="19050">
            <a:solidFill>
              <a:schemeClr val="tx1"/>
            </a:solidFill>
            <a:round/>
            <a:headEnd/>
            <a:tailEnd/>
          </a:ln>
        </p:spPr>
        <p:txBody>
          <a:bodyPr wrap="none" anchor="ctr"/>
          <a:lstStyle/>
          <a:p>
            <a:endParaRPr lang="zh-CN" altLang="en-US"/>
          </a:p>
        </p:txBody>
      </p:sp>
      <p:sp>
        <p:nvSpPr>
          <p:cNvPr id="12309" name="Rectangle 40"/>
          <p:cNvSpPr>
            <a:spLocks noChangeArrowheads="1"/>
          </p:cNvSpPr>
          <p:nvPr/>
        </p:nvSpPr>
        <p:spPr bwMode="auto">
          <a:xfrm>
            <a:off x="3200400" y="4843463"/>
            <a:ext cx="147638" cy="200025"/>
          </a:xfrm>
          <a:prstGeom prst="rect">
            <a:avLst/>
          </a:prstGeom>
          <a:solidFill>
            <a:schemeClr val="accent1"/>
          </a:solidFill>
          <a:ln w="9525">
            <a:solidFill>
              <a:schemeClr val="tx1"/>
            </a:solidFill>
            <a:miter lim="800000"/>
            <a:headEnd/>
            <a:tailEnd/>
          </a:ln>
        </p:spPr>
        <p:txBody>
          <a:bodyPr wrap="none" anchor="ctr"/>
          <a:lstStyle/>
          <a:p>
            <a:pPr algn="ctr"/>
            <a:endParaRPr lang="zh-CN" altLang="en-US">
              <a:ea typeface="宋体" pitchFamily="2" charset="-122"/>
            </a:endParaRPr>
          </a:p>
        </p:txBody>
      </p:sp>
      <p:sp>
        <p:nvSpPr>
          <p:cNvPr id="12310" name="Rectangle 41"/>
          <p:cNvSpPr>
            <a:spLocks noChangeArrowheads="1"/>
          </p:cNvSpPr>
          <p:nvPr/>
        </p:nvSpPr>
        <p:spPr bwMode="auto">
          <a:xfrm>
            <a:off x="3362325" y="4843463"/>
            <a:ext cx="147638"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311" name="Rectangle 42"/>
          <p:cNvSpPr>
            <a:spLocks noChangeArrowheads="1"/>
          </p:cNvSpPr>
          <p:nvPr/>
        </p:nvSpPr>
        <p:spPr bwMode="auto">
          <a:xfrm>
            <a:off x="2147888" y="4743450"/>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312" name="Line 44"/>
          <p:cNvSpPr>
            <a:spLocks noChangeShapeType="1"/>
          </p:cNvSpPr>
          <p:nvPr/>
        </p:nvSpPr>
        <p:spPr bwMode="auto">
          <a:xfrm>
            <a:off x="2324100" y="4848225"/>
            <a:ext cx="242888" cy="47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3" name="Line 45"/>
          <p:cNvSpPr>
            <a:spLocks noChangeShapeType="1"/>
          </p:cNvSpPr>
          <p:nvPr/>
        </p:nvSpPr>
        <p:spPr bwMode="auto">
          <a:xfrm flipV="1">
            <a:off x="1990725" y="5124450"/>
            <a:ext cx="0" cy="17621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14" name="Text Box 47"/>
          <p:cNvSpPr txBox="1">
            <a:spLocks noChangeArrowheads="1"/>
          </p:cNvSpPr>
          <p:nvPr/>
        </p:nvSpPr>
        <p:spPr bwMode="auto">
          <a:xfrm>
            <a:off x="631825" y="4170363"/>
            <a:ext cx="406400" cy="457200"/>
          </a:xfrm>
          <a:prstGeom prst="rect">
            <a:avLst/>
          </a:prstGeom>
          <a:noFill/>
          <a:ln w="9525">
            <a:noFill/>
            <a:miter lim="800000"/>
            <a:headEnd/>
            <a:tailEnd/>
          </a:ln>
        </p:spPr>
        <p:txBody>
          <a:bodyPr wrap="none">
            <a:spAutoFit/>
          </a:bodyPr>
          <a:lstStyle/>
          <a:p>
            <a:r>
              <a:rPr lang="en-US" altLang="zh-CN">
                <a:solidFill>
                  <a:schemeClr val="accent1"/>
                </a:solidFill>
                <a:latin typeface="Comic Sans MS" pitchFamily="66" charset="0"/>
                <a:ea typeface="宋体" pitchFamily="2" charset="-122"/>
              </a:rPr>
              <a:t>A</a:t>
            </a:r>
            <a:endParaRPr lang="en-US" altLang="zh-CN">
              <a:solidFill>
                <a:schemeClr val="accent1"/>
              </a:solidFill>
              <a:ea typeface="宋体" pitchFamily="2" charset="-122"/>
            </a:endParaRPr>
          </a:p>
        </p:txBody>
      </p:sp>
      <p:sp>
        <p:nvSpPr>
          <p:cNvPr id="12315" name="Text Box 48"/>
          <p:cNvSpPr txBox="1">
            <a:spLocks noChangeArrowheads="1"/>
          </p:cNvSpPr>
          <p:nvPr/>
        </p:nvSpPr>
        <p:spPr bwMode="auto">
          <a:xfrm>
            <a:off x="908050" y="5189538"/>
            <a:ext cx="376238" cy="457200"/>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B</a:t>
            </a:r>
            <a:endParaRPr lang="en-US" altLang="zh-CN">
              <a:solidFill>
                <a:schemeClr val="accent1"/>
              </a:solidFill>
              <a:ea typeface="宋体" pitchFamily="2" charset="-122"/>
            </a:endParaRPr>
          </a:p>
        </p:txBody>
      </p:sp>
      <p:sp>
        <p:nvSpPr>
          <p:cNvPr id="12316" name="Rectangle 63"/>
          <p:cNvSpPr>
            <a:spLocks noChangeArrowheads="1"/>
          </p:cNvSpPr>
          <p:nvPr/>
        </p:nvSpPr>
        <p:spPr bwMode="auto">
          <a:xfrm>
            <a:off x="3490913" y="4781550"/>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grpSp>
        <p:nvGrpSpPr>
          <p:cNvPr id="5" name="Group 93"/>
          <p:cNvGrpSpPr>
            <a:grpSpLocks/>
          </p:cNvGrpSpPr>
          <p:nvPr/>
        </p:nvGrpSpPr>
        <p:grpSpPr bwMode="auto">
          <a:xfrm>
            <a:off x="3586163" y="3317875"/>
            <a:ext cx="4221162" cy="1454150"/>
            <a:chOff x="2259" y="2090"/>
            <a:chExt cx="2659" cy="916"/>
          </a:xfrm>
        </p:grpSpPr>
        <p:sp>
          <p:nvSpPr>
            <p:cNvPr id="12339" name="Text Box 66"/>
            <p:cNvSpPr txBox="1">
              <a:spLocks noChangeArrowheads="1"/>
            </p:cNvSpPr>
            <p:nvPr/>
          </p:nvSpPr>
          <p:spPr bwMode="auto">
            <a:xfrm>
              <a:off x="2602" y="2090"/>
              <a:ext cx="2316"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packet being transmitted </a:t>
              </a:r>
              <a:r>
                <a:rPr lang="en-US" altLang="zh-CN" sz="1800">
                  <a:solidFill>
                    <a:srgbClr val="FF0000"/>
                  </a:solidFill>
                  <a:latin typeface="Comic Sans MS" pitchFamily="66" charset="0"/>
                  <a:ea typeface="宋体" pitchFamily="2" charset="-122"/>
                </a:rPr>
                <a:t>(delay)</a:t>
              </a:r>
            </a:p>
          </p:txBody>
        </p:sp>
        <p:sp>
          <p:nvSpPr>
            <p:cNvPr id="12340" name="Line 67"/>
            <p:cNvSpPr>
              <a:spLocks noChangeShapeType="1"/>
            </p:cNvSpPr>
            <p:nvPr/>
          </p:nvSpPr>
          <p:spPr bwMode="auto">
            <a:xfrm rot="10800000" flipV="1">
              <a:off x="2259" y="2294"/>
              <a:ext cx="1059" cy="712"/>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6" name="Group 94"/>
          <p:cNvGrpSpPr>
            <a:grpSpLocks/>
          </p:cNvGrpSpPr>
          <p:nvPr/>
        </p:nvGrpSpPr>
        <p:grpSpPr bwMode="auto">
          <a:xfrm>
            <a:off x="3338513" y="5102225"/>
            <a:ext cx="3462337" cy="804863"/>
            <a:chOff x="2103" y="3214"/>
            <a:chExt cx="2181" cy="507"/>
          </a:xfrm>
        </p:grpSpPr>
        <p:sp>
          <p:nvSpPr>
            <p:cNvPr id="12337" name="Text Box 72"/>
            <p:cNvSpPr txBox="1">
              <a:spLocks noChangeArrowheads="1"/>
            </p:cNvSpPr>
            <p:nvPr/>
          </p:nvSpPr>
          <p:spPr bwMode="auto">
            <a:xfrm>
              <a:off x="2530" y="3490"/>
              <a:ext cx="1754" cy="231"/>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packets queueing</a:t>
              </a:r>
              <a:r>
                <a:rPr lang="en-US" altLang="zh-CN" sz="1800">
                  <a:solidFill>
                    <a:srgbClr val="FF0000"/>
                  </a:solidFill>
                  <a:latin typeface="Comic Sans MS" pitchFamily="66" charset="0"/>
                  <a:ea typeface="宋体" pitchFamily="2" charset="-122"/>
                </a:rPr>
                <a:t> (delay)</a:t>
              </a:r>
              <a:endParaRPr lang="en-US" altLang="zh-CN" sz="1800">
                <a:ea typeface="宋体" pitchFamily="2" charset="-122"/>
              </a:endParaRPr>
            </a:p>
          </p:txBody>
        </p:sp>
        <p:sp>
          <p:nvSpPr>
            <p:cNvPr id="12338" name="Line 73"/>
            <p:cNvSpPr>
              <a:spLocks noChangeShapeType="1"/>
            </p:cNvSpPr>
            <p:nvPr/>
          </p:nvSpPr>
          <p:spPr bwMode="auto">
            <a:xfrm rot="10800000">
              <a:off x="2103" y="3214"/>
              <a:ext cx="471" cy="404"/>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12319" name="Group 74"/>
          <p:cNvGrpSpPr>
            <a:grpSpLocks/>
          </p:cNvGrpSpPr>
          <p:nvPr/>
        </p:nvGrpSpPr>
        <p:grpSpPr bwMode="auto">
          <a:xfrm>
            <a:off x="5781675" y="4705350"/>
            <a:ext cx="498475" cy="119063"/>
            <a:chOff x="2208" y="2184"/>
            <a:chExt cx="176" cy="69"/>
          </a:xfrm>
        </p:grpSpPr>
        <p:grpSp>
          <p:nvGrpSpPr>
            <p:cNvPr id="12329" name="Group 75"/>
            <p:cNvGrpSpPr>
              <a:grpSpLocks/>
            </p:cNvGrpSpPr>
            <p:nvPr/>
          </p:nvGrpSpPr>
          <p:grpSpPr bwMode="auto">
            <a:xfrm>
              <a:off x="2208" y="2185"/>
              <a:ext cx="176" cy="68"/>
              <a:chOff x="2848" y="848"/>
              <a:chExt cx="140" cy="98"/>
            </a:xfrm>
          </p:grpSpPr>
          <p:sp>
            <p:nvSpPr>
              <p:cNvPr id="12334" name="Line 7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35" name="Line 7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36" name="Line 7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2330" name="Group 79"/>
            <p:cNvGrpSpPr>
              <a:grpSpLocks/>
            </p:cNvGrpSpPr>
            <p:nvPr/>
          </p:nvGrpSpPr>
          <p:grpSpPr bwMode="auto">
            <a:xfrm flipV="1">
              <a:off x="2208" y="2184"/>
              <a:ext cx="176" cy="68"/>
              <a:chOff x="2848" y="848"/>
              <a:chExt cx="140" cy="98"/>
            </a:xfrm>
          </p:grpSpPr>
          <p:sp>
            <p:nvSpPr>
              <p:cNvPr id="12331" name="Line 8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32" name="Line 8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33" name="Line 8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2320" name="Rectangle 84"/>
          <p:cNvSpPr>
            <a:spLocks noChangeArrowheads="1"/>
          </p:cNvSpPr>
          <p:nvPr/>
        </p:nvSpPr>
        <p:spPr bwMode="auto">
          <a:xfrm>
            <a:off x="1673225" y="4271963"/>
            <a:ext cx="147638" cy="200025"/>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321" name="Line 85"/>
          <p:cNvSpPr>
            <a:spLocks noChangeShapeType="1"/>
          </p:cNvSpPr>
          <p:nvPr/>
        </p:nvSpPr>
        <p:spPr bwMode="auto">
          <a:xfrm>
            <a:off x="1803400" y="4378325"/>
            <a:ext cx="242888" cy="476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22" name="Rectangle 86"/>
          <p:cNvSpPr>
            <a:spLocks noChangeArrowheads="1"/>
          </p:cNvSpPr>
          <p:nvPr/>
        </p:nvSpPr>
        <p:spPr bwMode="auto">
          <a:xfrm>
            <a:off x="1944688" y="5302250"/>
            <a:ext cx="147637" cy="200025"/>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323" name="Rectangle 88"/>
          <p:cNvSpPr>
            <a:spLocks noChangeArrowheads="1"/>
          </p:cNvSpPr>
          <p:nvPr/>
        </p:nvSpPr>
        <p:spPr bwMode="auto">
          <a:xfrm>
            <a:off x="3060700" y="4843463"/>
            <a:ext cx="147638" cy="200025"/>
          </a:xfrm>
          <a:prstGeom prst="rect">
            <a:avLst/>
          </a:prstGeom>
          <a:solidFill>
            <a:schemeClr val="bg1"/>
          </a:solidFill>
          <a:ln w="9525">
            <a:solidFill>
              <a:schemeClr val="tx1"/>
            </a:solidFill>
            <a:miter lim="800000"/>
            <a:headEnd/>
            <a:tailEnd/>
          </a:ln>
        </p:spPr>
        <p:txBody>
          <a:bodyPr wrap="none" anchor="ctr"/>
          <a:lstStyle/>
          <a:p>
            <a:pPr algn="ctr"/>
            <a:endParaRPr lang="zh-CN" altLang="en-US">
              <a:ea typeface="宋体" pitchFamily="2" charset="-122"/>
            </a:endParaRPr>
          </a:p>
        </p:txBody>
      </p:sp>
      <p:sp>
        <p:nvSpPr>
          <p:cNvPr id="12324" name="Rectangle 89"/>
          <p:cNvSpPr>
            <a:spLocks noChangeArrowheads="1"/>
          </p:cNvSpPr>
          <p:nvPr/>
        </p:nvSpPr>
        <p:spPr bwMode="auto">
          <a:xfrm>
            <a:off x="2921000" y="4843463"/>
            <a:ext cx="147638" cy="200025"/>
          </a:xfrm>
          <a:prstGeom prst="rect">
            <a:avLst/>
          </a:prstGeom>
          <a:solidFill>
            <a:schemeClr val="bg1"/>
          </a:solidFill>
          <a:ln w="9525">
            <a:solidFill>
              <a:schemeClr val="tx1"/>
            </a:solidFill>
            <a:miter lim="800000"/>
            <a:headEnd/>
            <a:tailEnd/>
          </a:ln>
        </p:spPr>
        <p:txBody>
          <a:bodyPr wrap="none" anchor="ctr"/>
          <a:lstStyle/>
          <a:p>
            <a:pPr algn="ctr"/>
            <a:endParaRPr lang="zh-CN" altLang="en-US">
              <a:ea typeface="宋体" pitchFamily="2" charset="-122"/>
            </a:endParaRPr>
          </a:p>
        </p:txBody>
      </p:sp>
      <p:sp>
        <p:nvSpPr>
          <p:cNvPr id="12325" name="Rectangle 90"/>
          <p:cNvSpPr>
            <a:spLocks noChangeArrowheads="1"/>
          </p:cNvSpPr>
          <p:nvPr/>
        </p:nvSpPr>
        <p:spPr bwMode="auto">
          <a:xfrm>
            <a:off x="2781300" y="4843463"/>
            <a:ext cx="147638" cy="200025"/>
          </a:xfrm>
          <a:prstGeom prst="rect">
            <a:avLst/>
          </a:prstGeom>
          <a:solidFill>
            <a:schemeClr val="bg1"/>
          </a:solidFill>
          <a:ln w="9525">
            <a:solidFill>
              <a:schemeClr val="tx1"/>
            </a:solidFill>
            <a:miter lim="800000"/>
            <a:headEnd/>
            <a:tailEnd/>
          </a:ln>
        </p:spPr>
        <p:txBody>
          <a:bodyPr wrap="none" anchor="ctr"/>
          <a:lstStyle/>
          <a:p>
            <a:pPr algn="ctr"/>
            <a:endParaRPr lang="zh-CN" altLang="en-US">
              <a:ea typeface="宋体" pitchFamily="2" charset="-122"/>
            </a:endParaRPr>
          </a:p>
        </p:txBody>
      </p:sp>
      <p:grpSp>
        <p:nvGrpSpPr>
          <p:cNvPr id="10" name="Group 95"/>
          <p:cNvGrpSpPr>
            <a:grpSpLocks/>
          </p:cNvGrpSpPr>
          <p:nvPr/>
        </p:nvGrpSpPr>
        <p:grpSpPr bwMode="auto">
          <a:xfrm>
            <a:off x="2517775" y="5064125"/>
            <a:ext cx="4621213" cy="1511300"/>
            <a:chOff x="1586" y="3190"/>
            <a:chExt cx="2911" cy="952"/>
          </a:xfrm>
        </p:grpSpPr>
        <p:sp>
          <p:nvSpPr>
            <p:cNvPr id="12327" name="Line 91"/>
            <p:cNvSpPr>
              <a:spLocks noChangeShapeType="1"/>
            </p:cNvSpPr>
            <p:nvPr/>
          </p:nvSpPr>
          <p:spPr bwMode="auto">
            <a:xfrm rot="10800000" flipH="1">
              <a:off x="1798" y="3190"/>
              <a:ext cx="105" cy="5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28" name="Text Box 92"/>
            <p:cNvSpPr txBox="1">
              <a:spLocks noChangeArrowheads="1"/>
            </p:cNvSpPr>
            <p:nvPr/>
          </p:nvSpPr>
          <p:spPr bwMode="auto">
            <a:xfrm>
              <a:off x="1586" y="3738"/>
              <a:ext cx="2911" cy="404"/>
            </a:xfrm>
            <a:prstGeom prst="rect">
              <a:avLst/>
            </a:prstGeom>
            <a:noFill/>
            <a:ln w="9525">
              <a:noFill/>
              <a:miter lim="800000"/>
              <a:headEnd/>
              <a:tailEnd/>
            </a:ln>
          </p:spPr>
          <p:txBody>
            <a:bodyPr wrap="none">
              <a:spAutoFit/>
            </a:bodyPr>
            <a:lstStyle/>
            <a:p>
              <a:r>
                <a:rPr lang="en-US" altLang="zh-CN" sz="1800">
                  <a:latin typeface="Comic Sans MS" pitchFamily="66" charset="0"/>
                  <a:ea typeface="宋体" pitchFamily="2" charset="-122"/>
                </a:rPr>
                <a:t>free (available) buffers: arriving packets </a:t>
              </a:r>
            </a:p>
            <a:p>
              <a:r>
                <a:rPr lang="en-US" altLang="zh-CN" sz="1800">
                  <a:latin typeface="Comic Sans MS" pitchFamily="66" charset="0"/>
                  <a:ea typeface="宋体" pitchFamily="2" charset="-122"/>
                </a:rPr>
                <a:t>dropped (</a:t>
              </a:r>
              <a:r>
                <a:rPr lang="en-US" altLang="zh-CN" sz="1800">
                  <a:solidFill>
                    <a:srgbClr val="FF0000"/>
                  </a:solidFill>
                  <a:latin typeface="Comic Sans MS" pitchFamily="66" charset="0"/>
                  <a:ea typeface="宋体" pitchFamily="2" charset="-122"/>
                </a:rPr>
                <a:t>loss</a:t>
              </a:r>
              <a:r>
                <a:rPr lang="en-US" altLang="zh-CN" sz="1800">
                  <a:latin typeface="Comic Sans MS" pitchFamily="66" charset="0"/>
                  <a:ea typeface="宋体" pitchFamily="2" charset="-122"/>
                </a:rPr>
                <a:t>) if no free buffers</a:t>
              </a:r>
              <a:endParaRPr lang="en-US" altLang="zh-CN" sz="1800">
                <a:ea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3317" name="Slide Number Placeholder 6"/>
          <p:cNvSpPr>
            <a:spLocks noGrp="1"/>
          </p:cNvSpPr>
          <p:nvPr>
            <p:ph type="sldNum" sz="quarter" idx="12"/>
          </p:nvPr>
        </p:nvSpPr>
        <p:spPr>
          <a:noFill/>
        </p:spPr>
        <p:txBody>
          <a:bodyPr/>
          <a:lstStyle/>
          <a:p>
            <a:r>
              <a:rPr lang="en-US" altLang="zh-CN"/>
              <a:t>1-</a:t>
            </a:r>
            <a:fld id="{D61F7FC6-2C64-4FF2-9FE6-036882D74288}" type="slidenum">
              <a:rPr lang="en-US" altLang="zh-CN" smtClean="0"/>
              <a:pPr/>
              <a:t>56</a:t>
            </a:fld>
            <a:endParaRPr lang="en-US" altLang="zh-CN"/>
          </a:p>
        </p:txBody>
      </p:sp>
      <p:sp>
        <p:nvSpPr>
          <p:cNvPr id="13318" name="Rectangle 2"/>
          <p:cNvSpPr>
            <a:spLocks noGrp="1" noChangeArrowheads="1"/>
          </p:cNvSpPr>
          <p:nvPr>
            <p:ph type="title"/>
          </p:nvPr>
        </p:nvSpPr>
        <p:spPr>
          <a:xfrm>
            <a:off x="476250" y="266700"/>
            <a:ext cx="7772400" cy="1143000"/>
          </a:xfrm>
        </p:spPr>
        <p:txBody>
          <a:bodyPr/>
          <a:lstStyle/>
          <a:p>
            <a:r>
              <a:rPr lang="en-US" altLang="zh-CN">
                <a:latin typeface="Arial Unicode MS" pitchFamily="34" charset="-122"/>
                <a:ea typeface="Arial Unicode MS" pitchFamily="34" charset="-122"/>
                <a:cs typeface="Arial Unicode MS" pitchFamily="34" charset="-122"/>
              </a:rPr>
              <a:t>Four sources of packet delay</a:t>
            </a:r>
            <a:endParaRPr lang="en-US" altLang="zh-CN" sz="4400">
              <a:latin typeface="Arial Unicode MS" pitchFamily="34" charset="-122"/>
              <a:ea typeface="Arial Unicode MS" pitchFamily="34" charset="-122"/>
              <a:cs typeface="Arial Unicode MS" pitchFamily="34" charset="-122"/>
            </a:endParaRPr>
          </a:p>
        </p:txBody>
      </p:sp>
      <p:sp>
        <p:nvSpPr>
          <p:cNvPr id="13319" name="Rectangle 4"/>
          <p:cNvSpPr>
            <a:spLocks noGrp="1" noChangeArrowheads="1"/>
          </p:cNvSpPr>
          <p:nvPr>
            <p:ph type="body" sz="half" idx="2"/>
          </p:nvPr>
        </p:nvSpPr>
        <p:spPr>
          <a:xfrm>
            <a:off x="492125" y="1628775"/>
            <a:ext cx="3810000" cy="1339850"/>
          </a:xfrm>
        </p:spPr>
        <p:txBody>
          <a:bodyPr/>
          <a:lstStyle/>
          <a:p>
            <a:r>
              <a:rPr lang="en-US" altLang="zh-CN" sz="2400">
                <a:solidFill>
                  <a:srgbClr val="FF0000"/>
                </a:solidFill>
                <a:ea typeface="宋体" pitchFamily="2" charset="-122"/>
              </a:rPr>
              <a:t>1. nodal processing:</a:t>
            </a:r>
            <a:r>
              <a:rPr lang="en-US" altLang="zh-CN" sz="2400">
                <a:ea typeface="宋体" pitchFamily="2" charset="-122"/>
              </a:rPr>
              <a:t> </a:t>
            </a:r>
          </a:p>
          <a:p>
            <a:pPr lvl="1"/>
            <a:r>
              <a:rPr lang="en-US" altLang="zh-CN" sz="2000">
                <a:ea typeface="宋体" pitchFamily="2" charset="-122"/>
              </a:rPr>
              <a:t>check bit errors</a:t>
            </a:r>
          </a:p>
          <a:p>
            <a:pPr lvl="1"/>
            <a:r>
              <a:rPr lang="en-US" altLang="zh-CN" sz="2000">
                <a:ea typeface="宋体" pitchFamily="2" charset="-122"/>
              </a:rPr>
              <a:t>determine output link</a:t>
            </a:r>
          </a:p>
        </p:txBody>
      </p:sp>
      <p:grpSp>
        <p:nvGrpSpPr>
          <p:cNvPr id="13320" name="Group 5"/>
          <p:cNvGrpSpPr>
            <a:grpSpLocks/>
          </p:cNvGrpSpPr>
          <p:nvPr/>
        </p:nvGrpSpPr>
        <p:grpSpPr bwMode="auto">
          <a:xfrm>
            <a:off x="631825" y="3965575"/>
            <a:ext cx="6021388" cy="2174875"/>
            <a:chOff x="494" y="2702"/>
            <a:chExt cx="3793" cy="1370"/>
          </a:xfrm>
        </p:grpSpPr>
        <p:graphicFrame>
          <p:nvGraphicFramePr>
            <p:cNvPr id="13314"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5362" name="Clip" r:id="rId4" imgW="1305000" imgH="1085760" progId="">
                    <p:embed/>
                  </p:oleObj>
                </mc:Choice>
                <mc:Fallback>
                  <p:oleObj name="Clip" r:id="rId4" imgW="1305000" imgH="1085760" progId="">
                    <p:embed/>
                    <p:pic>
                      <p:nvPicPr>
                        <p:cNvPr id="133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2" name="Oval 7"/>
            <p:cNvSpPr>
              <a:spLocks noChangeArrowheads="1"/>
            </p:cNvSpPr>
            <p:nvPr/>
          </p:nvSpPr>
          <p:spPr bwMode="auto">
            <a:xfrm>
              <a:off x="1570" y="3300"/>
              <a:ext cx="755" cy="233"/>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3323" name="Rectangle 8"/>
            <p:cNvSpPr>
              <a:spLocks noChangeArrowheads="1"/>
            </p:cNvSpPr>
            <p:nvPr/>
          </p:nvSpPr>
          <p:spPr bwMode="auto">
            <a:xfrm>
              <a:off x="1570" y="3257"/>
              <a:ext cx="755" cy="166"/>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3324" name="Oval 9"/>
            <p:cNvSpPr>
              <a:spLocks noChangeArrowheads="1"/>
            </p:cNvSpPr>
            <p:nvPr/>
          </p:nvSpPr>
          <p:spPr bwMode="auto">
            <a:xfrm>
              <a:off x="1576" y="3113"/>
              <a:ext cx="755" cy="271"/>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pSp>
          <p:nvGrpSpPr>
            <p:cNvPr id="13325" name="Group 10"/>
            <p:cNvGrpSpPr>
              <a:grpSpLocks/>
            </p:cNvGrpSpPr>
            <p:nvPr/>
          </p:nvGrpSpPr>
          <p:grpSpPr bwMode="auto">
            <a:xfrm>
              <a:off x="1794" y="3132"/>
              <a:ext cx="314" cy="75"/>
              <a:chOff x="2208" y="2184"/>
              <a:chExt cx="176" cy="69"/>
            </a:xfrm>
          </p:grpSpPr>
          <p:grpSp>
            <p:nvGrpSpPr>
              <p:cNvPr id="13363" name="Group 11"/>
              <p:cNvGrpSpPr>
                <a:grpSpLocks/>
              </p:cNvGrpSpPr>
              <p:nvPr/>
            </p:nvGrpSpPr>
            <p:grpSpPr bwMode="auto">
              <a:xfrm>
                <a:off x="2208" y="2185"/>
                <a:ext cx="176" cy="68"/>
                <a:chOff x="2848" y="848"/>
                <a:chExt cx="140" cy="98"/>
              </a:xfrm>
            </p:grpSpPr>
            <p:sp>
              <p:nvSpPr>
                <p:cNvPr id="13368" name="Line 1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3369" name="Line 1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3370" name="Line 1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3364" name="Group 15"/>
              <p:cNvGrpSpPr>
                <a:grpSpLocks/>
              </p:cNvGrpSpPr>
              <p:nvPr/>
            </p:nvGrpSpPr>
            <p:grpSpPr bwMode="auto">
              <a:xfrm flipV="1">
                <a:off x="2208" y="2184"/>
                <a:ext cx="176" cy="68"/>
                <a:chOff x="2848" y="848"/>
                <a:chExt cx="140" cy="98"/>
              </a:xfrm>
            </p:grpSpPr>
            <p:sp>
              <p:nvSpPr>
                <p:cNvPr id="13365" name="Line 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3366" name="Line 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3367" name="Line 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3326" name="Oval 19"/>
            <p:cNvSpPr>
              <a:spLocks noChangeArrowheads="1"/>
            </p:cNvSpPr>
            <p:nvPr/>
          </p:nvSpPr>
          <p:spPr bwMode="auto">
            <a:xfrm>
              <a:off x="3520" y="3312"/>
              <a:ext cx="755" cy="233"/>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3327" name="Line 20"/>
            <p:cNvSpPr>
              <a:spLocks noChangeShapeType="1"/>
            </p:cNvSpPr>
            <p:nvPr/>
          </p:nvSpPr>
          <p:spPr bwMode="auto">
            <a:xfrm>
              <a:off x="3526" y="3299"/>
              <a:ext cx="0" cy="144"/>
            </a:xfrm>
            <a:prstGeom prst="line">
              <a:avLst/>
            </a:prstGeom>
            <a:noFill/>
            <a:ln w="12700">
              <a:solidFill>
                <a:schemeClr val="tx1"/>
              </a:solidFill>
              <a:round/>
              <a:headEnd/>
              <a:tailEnd/>
            </a:ln>
          </p:spPr>
          <p:txBody>
            <a:bodyPr wrap="none" anchor="ctr"/>
            <a:lstStyle/>
            <a:p>
              <a:endParaRPr lang="zh-CN" altLang="en-US"/>
            </a:p>
          </p:txBody>
        </p:sp>
        <p:sp>
          <p:nvSpPr>
            <p:cNvPr id="13328" name="Rectangle 21"/>
            <p:cNvSpPr>
              <a:spLocks noChangeArrowheads="1"/>
            </p:cNvSpPr>
            <p:nvPr/>
          </p:nvSpPr>
          <p:spPr bwMode="auto">
            <a:xfrm>
              <a:off x="3526" y="3275"/>
              <a:ext cx="755" cy="166"/>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3329" name="Oval 22"/>
            <p:cNvSpPr>
              <a:spLocks noChangeArrowheads="1"/>
            </p:cNvSpPr>
            <p:nvPr/>
          </p:nvSpPr>
          <p:spPr bwMode="auto">
            <a:xfrm>
              <a:off x="3532" y="3131"/>
              <a:ext cx="755" cy="271"/>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aphicFrame>
          <p:nvGraphicFramePr>
            <p:cNvPr id="13315"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5363" name="Clip" r:id="rId6" imgW="1305000" imgH="1085760" progId="">
                    <p:embed/>
                  </p:oleObj>
                </mc:Choice>
                <mc:Fallback>
                  <p:oleObj name="Clip" r:id="rId6" imgW="1305000" imgH="1085760" progId="">
                    <p:embed/>
                    <p:pic>
                      <p:nvPicPr>
                        <p:cNvPr id="1331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0" name="Line 24"/>
            <p:cNvSpPr>
              <a:spLocks noChangeShapeType="1"/>
            </p:cNvSpPr>
            <p:nvPr/>
          </p:nvSpPr>
          <p:spPr bwMode="auto">
            <a:xfrm>
              <a:off x="1110" y="3072"/>
              <a:ext cx="318" cy="0"/>
            </a:xfrm>
            <a:prstGeom prst="line">
              <a:avLst/>
            </a:prstGeom>
            <a:noFill/>
            <a:ln w="19050">
              <a:solidFill>
                <a:schemeClr val="tx1"/>
              </a:solidFill>
              <a:round/>
              <a:headEnd/>
              <a:tailEnd/>
            </a:ln>
          </p:spPr>
          <p:txBody>
            <a:bodyPr wrap="none" anchor="ctr"/>
            <a:lstStyle/>
            <a:p>
              <a:endParaRPr lang="zh-CN" altLang="en-US"/>
            </a:p>
          </p:txBody>
        </p:sp>
        <p:sp>
          <p:nvSpPr>
            <p:cNvPr id="13331" name="Line 25"/>
            <p:cNvSpPr>
              <a:spLocks noChangeShapeType="1"/>
            </p:cNvSpPr>
            <p:nvPr/>
          </p:nvSpPr>
          <p:spPr bwMode="auto">
            <a:xfrm flipV="1">
              <a:off x="1302" y="3693"/>
              <a:ext cx="123" cy="3"/>
            </a:xfrm>
            <a:prstGeom prst="line">
              <a:avLst/>
            </a:prstGeom>
            <a:noFill/>
            <a:ln w="19050">
              <a:solidFill>
                <a:schemeClr val="tx1"/>
              </a:solidFill>
              <a:round/>
              <a:headEnd/>
              <a:tailEnd/>
            </a:ln>
          </p:spPr>
          <p:txBody>
            <a:bodyPr wrap="none" anchor="ctr"/>
            <a:lstStyle/>
            <a:p>
              <a:endParaRPr lang="zh-CN" altLang="en-US"/>
            </a:p>
          </p:txBody>
        </p:sp>
        <p:sp>
          <p:nvSpPr>
            <p:cNvPr id="13332" name="Line 26"/>
            <p:cNvSpPr>
              <a:spLocks noChangeShapeType="1"/>
            </p:cNvSpPr>
            <p:nvPr/>
          </p:nvSpPr>
          <p:spPr bwMode="auto">
            <a:xfrm>
              <a:off x="2322" y="3336"/>
              <a:ext cx="1218" cy="6"/>
            </a:xfrm>
            <a:prstGeom prst="line">
              <a:avLst/>
            </a:prstGeom>
            <a:noFill/>
            <a:ln w="19050">
              <a:solidFill>
                <a:schemeClr val="tx1"/>
              </a:solidFill>
              <a:round/>
              <a:headEnd/>
              <a:tailEnd/>
            </a:ln>
          </p:spPr>
          <p:txBody>
            <a:bodyPr wrap="none" anchor="ctr"/>
            <a:lstStyle/>
            <a:p>
              <a:endParaRPr lang="zh-CN" altLang="en-US"/>
            </a:p>
          </p:txBody>
        </p:sp>
        <p:sp>
          <p:nvSpPr>
            <p:cNvPr id="13333" name="Line 27"/>
            <p:cNvSpPr>
              <a:spLocks noChangeShapeType="1"/>
            </p:cNvSpPr>
            <p:nvPr/>
          </p:nvSpPr>
          <p:spPr bwMode="auto">
            <a:xfrm flipH="1">
              <a:off x="1428" y="3066"/>
              <a:ext cx="0" cy="630"/>
            </a:xfrm>
            <a:prstGeom prst="line">
              <a:avLst/>
            </a:prstGeom>
            <a:noFill/>
            <a:ln w="19050">
              <a:solidFill>
                <a:schemeClr val="tx1"/>
              </a:solidFill>
              <a:round/>
              <a:headEnd/>
              <a:tailEnd/>
            </a:ln>
          </p:spPr>
          <p:txBody>
            <a:bodyPr wrap="none" anchor="ctr"/>
            <a:lstStyle/>
            <a:p>
              <a:endParaRPr lang="zh-CN" altLang="en-US"/>
            </a:p>
          </p:txBody>
        </p:sp>
        <p:sp>
          <p:nvSpPr>
            <p:cNvPr id="13334" name="Line 28"/>
            <p:cNvSpPr>
              <a:spLocks noChangeShapeType="1"/>
            </p:cNvSpPr>
            <p:nvPr/>
          </p:nvSpPr>
          <p:spPr bwMode="auto">
            <a:xfrm>
              <a:off x="1434" y="3339"/>
              <a:ext cx="126" cy="0"/>
            </a:xfrm>
            <a:prstGeom prst="line">
              <a:avLst/>
            </a:prstGeom>
            <a:noFill/>
            <a:ln w="19050">
              <a:solidFill>
                <a:schemeClr val="tx1"/>
              </a:solidFill>
              <a:round/>
              <a:headEnd/>
              <a:tailEnd/>
            </a:ln>
          </p:spPr>
          <p:txBody>
            <a:bodyPr wrap="none" anchor="ctr"/>
            <a:lstStyle/>
            <a:p>
              <a:endParaRPr lang="zh-CN" altLang="en-US"/>
            </a:p>
          </p:txBody>
        </p:sp>
        <p:sp>
          <p:nvSpPr>
            <p:cNvPr id="13335"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3336"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3337"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3338"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3339"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40"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41"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42" name="Text Box 36"/>
            <p:cNvSpPr txBox="1">
              <a:spLocks noChangeArrowheads="1"/>
            </p:cNvSpPr>
            <p:nvPr/>
          </p:nvSpPr>
          <p:spPr bwMode="auto">
            <a:xfrm>
              <a:off x="494" y="2831"/>
              <a:ext cx="256" cy="288"/>
            </a:xfrm>
            <a:prstGeom prst="rect">
              <a:avLst/>
            </a:prstGeom>
            <a:noFill/>
            <a:ln w="9525">
              <a:noFill/>
              <a:miter lim="800000"/>
              <a:headEnd/>
              <a:tailEnd/>
            </a:ln>
          </p:spPr>
          <p:txBody>
            <a:bodyPr wrap="none">
              <a:spAutoFit/>
            </a:bodyPr>
            <a:lstStyle/>
            <a:p>
              <a:r>
                <a:rPr lang="en-US" altLang="zh-CN">
                  <a:solidFill>
                    <a:schemeClr val="accent1"/>
                  </a:solidFill>
                  <a:latin typeface="Comic Sans MS" pitchFamily="66" charset="0"/>
                  <a:ea typeface="宋体" pitchFamily="2" charset="-122"/>
                </a:rPr>
                <a:t>A</a:t>
              </a:r>
              <a:endParaRPr lang="en-US" altLang="zh-CN">
                <a:solidFill>
                  <a:schemeClr val="accent1"/>
                </a:solidFill>
                <a:ea typeface="宋体" pitchFamily="2" charset="-122"/>
              </a:endParaRPr>
            </a:p>
          </p:txBody>
        </p:sp>
        <p:sp>
          <p:nvSpPr>
            <p:cNvPr id="13343" name="Text Box 37"/>
            <p:cNvSpPr txBox="1">
              <a:spLocks noChangeArrowheads="1"/>
            </p:cNvSpPr>
            <p:nvPr/>
          </p:nvSpPr>
          <p:spPr bwMode="auto">
            <a:xfrm>
              <a:off x="668" y="3473"/>
              <a:ext cx="237" cy="288"/>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B</a:t>
              </a:r>
              <a:endParaRPr lang="en-US" altLang="zh-CN">
                <a:solidFill>
                  <a:schemeClr val="accent1"/>
                </a:solidFill>
                <a:ea typeface="宋体" pitchFamily="2" charset="-122"/>
              </a:endParaRPr>
            </a:p>
          </p:txBody>
        </p:sp>
        <p:sp>
          <p:nvSpPr>
            <p:cNvPr id="13344"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3345" name="Text Box 39"/>
            <p:cNvSpPr txBox="1">
              <a:spLocks noChangeArrowheads="1"/>
            </p:cNvSpPr>
            <p:nvPr/>
          </p:nvSpPr>
          <p:spPr bwMode="auto">
            <a:xfrm>
              <a:off x="2540" y="2966"/>
              <a:ext cx="898"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propagation</a:t>
              </a:r>
              <a:endParaRPr lang="en-US" altLang="zh-CN" sz="1800">
                <a:ea typeface="宋体" pitchFamily="2" charset="-122"/>
              </a:endParaRPr>
            </a:p>
          </p:txBody>
        </p:sp>
        <p:sp>
          <p:nvSpPr>
            <p:cNvPr id="13346"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47" name="Text Box 41"/>
            <p:cNvSpPr txBox="1">
              <a:spLocks noChangeArrowheads="1"/>
            </p:cNvSpPr>
            <p:nvPr/>
          </p:nvSpPr>
          <p:spPr bwMode="auto">
            <a:xfrm>
              <a:off x="1346" y="2702"/>
              <a:ext cx="955"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transmission</a:t>
              </a:r>
              <a:endParaRPr lang="en-US" altLang="zh-CN" sz="1800">
                <a:ea typeface="宋体" pitchFamily="2" charset="-122"/>
              </a:endParaRPr>
            </a:p>
          </p:txBody>
        </p:sp>
        <p:sp>
          <p:nvSpPr>
            <p:cNvPr id="13348"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349" name="Text Box 43"/>
            <p:cNvSpPr txBox="1">
              <a:spLocks noChangeArrowheads="1"/>
            </p:cNvSpPr>
            <p:nvPr/>
          </p:nvSpPr>
          <p:spPr bwMode="auto">
            <a:xfrm>
              <a:off x="1424" y="3668"/>
              <a:ext cx="822" cy="404"/>
            </a:xfrm>
            <a:prstGeom prst="rect">
              <a:avLst/>
            </a:prstGeom>
            <a:noFill/>
            <a:ln w="9525">
              <a:noFill/>
              <a:miter lim="800000"/>
              <a:headEnd/>
              <a:tailEnd/>
            </a:ln>
          </p:spPr>
          <p:txBody>
            <a:bodyPr wrap="none">
              <a:spAutoFit/>
            </a:bodyPr>
            <a:lstStyle/>
            <a:p>
              <a:pPr algn="ctr"/>
              <a:r>
                <a:rPr lang="en-US" altLang="zh-CN" sz="1800">
                  <a:solidFill>
                    <a:srgbClr val="FF0000"/>
                  </a:solidFill>
                  <a:latin typeface="Comic Sans MS" pitchFamily="66" charset="0"/>
                  <a:ea typeface="宋体" pitchFamily="2" charset="-122"/>
                </a:rPr>
                <a:t>nodal</a:t>
              </a:r>
            </a:p>
            <a:p>
              <a:pPr algn="ctr"/>
              <a:r>
                <a:rPr lang="en-US" altLang="zh-CN" sz="1800">
                  <a:solidFill>
                    <a:srgbClr val="FF0000"/>
                  </a:solidFill>
                  <a:latin typeface="Comic Sans MS" pitchFamily="66" charset="0"/>
                  <a:ea typeface="宋体" pitchFamily="2" charset="-122"/>
                </a:rPr>
                <a:t>processing</a:t>
              </a:r>
              <a:endParaRPr lang="en-US" altLang="zh-CN" sz="1800">
                <a:ea typeface="宋体" pitchFamily="2" charset="-122"/>
              </a:endParaRPr>
            </a:p>
          </p:txBody>
        </p:sp>
        <p:sp>
          <p:nvSpPr>
            <p:cNvPr id="13350"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3351"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3352" name="Text Box 46"/>
            <p:cNvSpPr txBox="1">
              <a:spLocks noChangeArrowheads="1"/>
            </p:cNvSpPr>
            <p:nvPr/>
          </p:nvSpPr>
          <p:spPr bwMode="auto">
            <a:xfrm>
              <a:off x="2354" y="3830"/>
              <a:ext cx="690"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queueing</a:t>
              </a:r>
              <a:endParaRPr lang="en-US" altLang="zh-CN" sz="1800">
                <a:ea typeface="宋体" pitchFamily="2" charset="-122"/>
              </a:endParaRPr>
            </a:p>
          </p:txBody>
        </p:sp>
        <p:sp>
          <p:nvSpPr>
            <p:cNvPr id="13353" name="Line 47"/>
            <p:cNvSpPr>
              <a:spLocks noChangeShapeType="1"/>
            </p:cNvSpPr>
            <p:nvPr/>
          </p:nvSpPr>
          <p:spPr bwMode="auto">
            <a:xfrm rot="10800000">
              <a:off x="2199" y="3546"/>
              <a:ext cx="375" cy="348"/>
            </a:xfrm>
            <a:prstGeom prst="line">
              <a:avLst/>
            </a:prstGeom>
            <a:noFill/>
            <a:ln w="9525">
              <a:solidFill>
                <a:schemeClr val="tx1"/>
              </a:solidFill>
              <a:round/>
              <a:headEnd/>
              <a:tailEnd/>
            </a:ln>
          </p:spPr>
          <p:txBody>
            <a:bodyPr wrap="none" anchor="ctr"/>
            <a:lstStyle/>
            <a:p>
              <a:endParaRPr lang="zh-CN" altLang="en-US"/>
            </a:p>
          </p:txBody>
        </p:sp>
        <p:grpSp>
          <p:nvGrpSpPr>
            <p:cNvPr id="13354" name="Group 48"/>
            <p:cNvGrpSpPr>
              <a:grpSpLocks/>
            </p:cNvGrpSpPr>
            <p:nvPr/>
          </p:nvGrpSpPr>
          <p:grpSpPr bwMode="auto">
            <a:xfrm>
              <a:off x="3738" y="3168"/>
              <a:ext cx="314" cy="75"/>
              <a:chOff x="2208" y="2184"/>
              <a:chExt cx="176" cy="69"/>
            </a:xfrm>
          </p:grpSpPr>
          <p:grpSp>
            <p:nvGrpSpPr>
              <p:cNvPr id="13355" name="Group 49"/>
              <p:cNvGrpSpPr>
                <a:grpSpLocks/>
              </p:cNvGrpSpPr>
              <p:nvPr/>
            </p:nvGrpSpPr>
            <p:grpSpPr bwMode="auto">
              <a:xfrm>
                <a:off x="2208" y="2185"/>
                <a:ext cx="176" cy="68"/>
                <a:chOff x="2848" y="848"/>
                <a:chExt cx="140" cy="98"/>
              </a:xfrm>
            </p:grpSpPr>
            <p:sp>
              <p:nvSpPr>
                <p:cNvPr id="13360" name="Line 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3361" name="Line 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3362" name="Line 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3356" name="Group 53"/>
              <p:cNvGrpSpPr>
                <a:grpSpLocks/>
              </p:cNvGrpSpPr>
              <p:nvPr/>
            </p:nvGrpSpPr>
            <p:grpSpPr bwMode="auto">
              <a:xfrm flipV="1">
                <a:off x="2208" y="2184"/>
                <a:ext cx="176" cy="68"/>
                <a:chOff x="2848" y="848"/>
                <a:chExt cx="140" cy="98"/>
              </a:xfrm>
            </p:grpSpPr>
            <p:sp>
              <p:nvSpPr>
                <p:cNvPr id="13357" name="Line 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3358" name="Line 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3359" name="Line 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sp>
        <p:nvSpPr>
          <p:cNvPr id="13321" name="Rectangle 58"/>
          <p:cNvSpPr>
            <a:spLocks noChangeArrowheads="1"/>
          </p:cNvSpPr>
          <p:nvPr/>
        </p:nvSpPr>
        <p:spPr bwMode="auto">
          <a:xfrm>
            <a:off x="4429125" y="1628775"/>
            <a:ext cx="3810000" cy="1974850"/>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Char char="q"/>
            </a:pPr>
            <a:r>
              <a:rPr lang="en-US" altLang="zh-CN">
                <a:solidFill>
                  <a:srgbClr val="FF0000"/>
                </a:solidFill>
                <a:latin typeface="Comic Sans MS" pitchFamily="66" charset="0"/>
                <a:ea typeface="宋体" pitchFamily="2" charset="-122"/>
              </a:rPr>
              <a:t>2. queueing</a:t>
            </a:r>
          </a:p>
          <a:p>
            <a:pPr marL="742950" lvl="1" indent="-285750">
              <a:spcBef>
                <a:spcPct val="20000"/>
              </a:spcBef>
              <a:buClr>
                <a:schemeClr val="accent2"/>
              </a:buClr>
              <a:buSzPct val="75000"/>
              <a:buFont typeface="Wingdings" pitchFamily="2" charset="2"/>
              <a:buChar char="v"/>
            </a:pPr>
            <a:r>
              <a:rPr lang="en-US" altLang="zh-CN" sz="2000">
                <a:latin typeface="Comic Sans MS" pitchFamily="66" charset="0"/>
                <a:ea typeface="宋体" pitchFamily="2" charset="-122"/>
              </a:rPr>
              <a:t>time waiting at output link for transmission </a:t>
            </a:r>
          </a:p>
          <a:p>
            <a:pPr marL="742950" lvl="1" indent="-285750">
              <a:spcBef>
                <a:spcPct val="20000"/>
              </a:spcBef>
              <a:buClr>
                <a:schemeClr val="accent2"/>
              </a:buClr>
              <a:buSzPct val="75000"/>
              <a:buFont typeface="Wingdings" pitchFamily="2" charset="2"/>
              <a:buChar char="v"/>
            </a:pPr>
            <a:r>
              <a:rPr lang="en-US" altLang="zh-CN" sz="2000">
                <a:latin typeface="Comic Sans MS" pitchFamily="66" charset="0"/>
                <a:ea typeface="宋体" pitchFamily="2" charset="-122"/>
              </a:rPr>
              <a:t>depends on congestion level of router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4341" name="Slide Number Placeholder 6"/>
          <p:cNvSpPr>
            <a:spLocks noGrp="1"/>
          </p:cNvSpPr>
          <p:nvPr>
            <p:ph type="sldNum" sz="quarter" idx="12"/>
          </p:nvPr>
        </p:nvSpPr>
        <p:spPr>
          <a:noFill/>
        </p:spPr>
        <p:txBody>
          <a:bodyPr/>
          <a:lstStyle/>
          <a:p>
            <a:r>
              <a:rPr lang="en-US" altLang="zh-CN"/>
              <a:t>1-</a:t>
            </a:r>
            <a:fld id="{68B09C51-DC03-4EA6-9AD6-4143A7A2B867}" type="slidenum">
              <a:rPr lang="en-US" altLang="zh-CN" smtClean="0"/>
              <a:pPr/>
              <a:t>57</a:t>
            </a:fld>
            <a:endParaRPr lang="en-US" altLang="zh-CN"/>
          </a:p>
        </p:txBody>
      </p:sp>
      <p:sp>
        <p:nvSpPr>
          <p:cNvPr id="14342" name="Rectangle 2"/>
          <p:cNvSpPr>
            <a:spLocks noGrp="1" noChangeArrowheads="1"/>
          </p:cNvSpPr>
          <p:nvPr>
            <p:ph type="title"/>
          </p:nvPr>
        </p:nvSpPr>
        <p:spPr>
          <a:xfrm>
            <a:off x="476250" y="266700"/>
            <a:ext cx="7772400" cy="1143000"/>
          </a:xfrm>
        </p:spPr>
        <p:txBody>
          <a:bodyPr/>
          <a:lstStyle/>
          <a:p>
            <a:r>
              <a:rPr lang="en-US" altLang="zh-CN" sz="3600">
                <a:latin typeface="Arial Unicode MS" pitchFamily="34" charset="-122"/>
                <a:ea typeface="Arial Unicode MS" pitchFamily="34" charset="-122"/>
                <a:cs typeface="Arial Unicode MS" pitchFamily="34" charset="-122"/>
              </a:rPr>
              <a:t>Delay in packet-switched networks</a:t>
            </a:r>
            <a:endParaRPr lang="en-US" altLang="zh-CN">
              <a:latin typeface="Arial Unicode MS" pitchFamily="34" charset="-122"/>
              <a:ea typeface="Arial Unicode MS" pitchFamily="34" charset="-122"/>
              <a:cs typeface="Arial Unicode MS" pitchFamily="34" charset="-122"/>
            </a:endParaRPr>
          </a:p>
        </p:txBody>
      </p:sp>
      <p:sp>
        <p:nvSpPr>
          <p:cNvPr id="14343" name="Rectangle 3"/>
          <p:cNvSpPr>
            <a:spLocks noGrp="1" noChangeArrowheads="1"/>
          </p:cNvSpPr>
          <p:nvPr>
            <p:ph type="body" sz="half" idx="1"/>
          </p:nvPr>
        </p:nvSpPr>
        <p:spPr>
          <a:xfrm>
            <a:off x="523875" y="1371600"/>
            <a:ext cx="3810000" cy="2505075"/>
          </a:xfrm>
        </p:spPr>
        <p:txBody>
          <a:bodyPr/>
          <a:lstStyle/>
          <a:p>
            <a:pPr>
              <a:buFont typeface="Wingdings" pitchFamily="2" charset="2"/>
              <a:buNone/>
            </a:pPr>
            <a:r>
              <a:rPr lang="en-US" altLang="zh-CN" sz="2400">
                <a:solidFill>
                  <a:srgbClr val="FF0000"/>
                </a:solidFill>
                <a:ea typeface="宋体" pitchFamily="2" charset="-122"/>
              </a:rPr>
              <a:t>3. Transmission delay:</a:t>
            </a:r>
            <a:endParaRPr lang="en-US" altLang="zh-CN" sz="2400">
              <a:ea typeface="宋体" pitchFamily="2" charset="-122"/>
            </a:endParaRPr>
          </a:p>
          <a:p>
            <a:r>
              <a:rPr lang="en-US" altLang="zh-CN" sz="2400">
                <a:ea typeface="宋体" pitchFamily="2" charset="-122"/>
              </a:rPr>
              <a:t>R=link bandwidth (bps)</a:t>
            </a:r>
          </a:p>
          <a:p>
            <a:r>
              <a:rPr lang="en-US" altLang="zh-CN" sz="2400">
                <a:ea typeface="宋体" pitchFamily="2" charset="-122"/>
              </a:rPr>
              <a:t>L=packet length (bits)</a:t>
            </a:r>
          </a:p>
          <a:p>
            <a:r>
              <a:rPr lang="en-US" altLang="zh-CN" sz="2400">
                <a:ea typeface="宋体" pitchFamily="2" charset="-122"/>
              </a:rPr>
              <a:t>time to send bits into link = L/R</a:t>
            </a:r>
          </a:p>
        </p:txBody>
      </p:sp>
      <p:sp>
        <p:nvSpPr>
          <p:cNvPr id="14344" name="Rectangle 4"/>
          <p:cNvSpPr>
            <a:spLocks noGrp="1" noChangeArrowheads="1"/>
          </p:cNvSpPr>
          <p:nvPr>
            <p:ph type="body" sz="half" idx="2"/>
          </p:nvPr>
        </p:nvSpPr>
        <p:spPr>
          <a:xfrm>
            <a:off x="4476750" y="1362075"/>
            <a:ext cx="4152900" cy="2914650"/>
          </a:xfrm>
        </p:spPr>
        <p:txBody>
          <a:bodyPr/>
          <a:lstStyle/>
          <a:p>
            <a:pPr>
              <a:buFont typeface="Wingdings" pitchFamily="2" charset="2"/>
              <a:buNone/>
            </a:pPr>
            <a:r>
              <a:rPr lang="en-US" altLang="zh-CN" sz="2400">
                <a:solidFill>
                  <a:srgbClr val="FF0000"/>
                </a:solidFill>
                <a:ea typeface="宋体" pitchFamily="2" charset="-122"/>
              </a:rPr>
              <a:t>4. Propagation delay:</a:t>
            </a:r>
          </a:p>
          <a:p>
            <a:r>
              <a:rPr lang="en-US" altLang="zh-CN" sz="2400">
                <a:ea typeface="宋体" pitchFamily="2" charset="-122"/>
              </a:rPr>
              <a:t>d = length of physical link</a:t>
            </a:r>
          </a:p>
          <a:p>
            <a:r>
              <a:rPr lang="en-US" altLang="zh-CN" sz="2400">
                <a:ea typeface="宋体" pitchFamily="2" charset="-122"/>
              </a:rPr>
              <a:t>s = propagation speed in medium (~2x10</a:t>
            </a:r>
            <a:r>
              <a:rPr lang="en-US" altLang="zh-CN" sz="2400" baseline="30000">
                <a:ea typeface="宋体" pitchFamily="2" charset="-122"/>
              </a:rPr>
              <a:t>8</a:t>
            </a:r>
            <a:r>
              <a:rPr lang="en-US" altLang="zh-CN" sz="2400">
                <a:ea typeface="宋体" pitchFamily="2" charset="-122"/>
              </a:rPr>
              <a:t> m/sec)</a:t>
            </a:r>
          </a:p>
          <a:p>
            <a:r>
              <a:rPr lang="en-US" altLang="zh-CN" sz="2400">
                <a:ea typeface="宋体" pitchFamily="2" charset="-122"/>
              </a:rPr>
              <a:t>propagation delay = d/s</a:t>
            </a:r>
          </a:p>
        </p:txBody>
      </p:sp>
      <p:grpSp>
        <p:nvGrpSpPr>
          <p:cNvPr id="14345" name="Group 5"/>
          <p:cNvGrpSpPr>
            <a:grpSpLocks/>
          </p:cNvGrpSpPr>
          <p:nvPr/>
        </p:nvGrpSpPr>
        <p:grpSpPr bwMode="auto">
          <a:xfrm>
            <a:off x="622300" y="4432300"/>
            <a:ext cx="6021388" cy="2174875"/>
            <a:chOff x="494" y="2702"/>
            <a:chExt cx="3793" cy="1370"/>
          </a:xfrm>
        </p:grpSpPr>
        <p:graphicFrame>
          <p:nvGraphicFramePr>
            <p:cNvPr id="14338"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6386" name="Clip" r:id="rId4" imgW="1305000" imgH="1085760" progId="">
                    <p:embed/>
                  </p:oleObj>
                </mc:Choice>
                <mc:Fallback>
                  <p:oleObj name="Clip" r:id="rId4" imgW="1305000" imgH="1085760" progId="">
                    <p:embed/>
                    <p:pic>
                      <p:nvPicPr>
                        <p:cNvPr id="1433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Oval 7"/>
            <p:cNvSpPr>
              <a:spLocks noChangeArrowheads="1"/>
            </p:cNvSpPr>
            <p:nvPr/>
          </p:nvSpPr>
          <p:spPr bwMode="auto">
            <a:xfrm>
              <a:off x="1570" y="3300"/>
              <a:ext cx="755" cy="233"/>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4349" name="Rectangle 8"/>
            <p:cNvSpPr>
              <a:spLocks noChangeArrowheads="1"/>
            </p:cNvSpPr>
            <p:nvPr/>
          </p:nvSpPr>
          <p:spPr bwMode="auto">
            <a:xfrm>
              <a:off x="1570" y="3257"/>
              <a:ext cx="755" cy="166"/>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4350" name="Oval 9"/>
            <p:cNvSpPr>
              <a:spLocks noChangeArrowheads="1"/>
            </p:cNvSpPr>
            <p:nvPr/>
          </p:nvSpPr>
          <p:spPr bwMode="auto">
            <a:xfrm>
              <a:off x="1576" y="3113"/>
              <a:ext cx="755" cy="271"/>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pSp>
          <p:nvGrpSpPr>
            <p:cNvPr id="14351" name="Group 10"/>
            <p:cNvGrpSpPr>
              <a:grpSpLocks/>
            </p:cNvGrpSpPr>
            <p:nvPr/>
          </p:nvGrpSpPr>
          <p:grpSpPr bwMode="auto">
            <a:xfrm>
              <a:off x="1794" y="3132"/>
              <a:ext cx="314" cy="75"/>
              <a:chOff x="2208" y="2184"/>
              <a:chExt cx="176" cy="69"/>
            </a:xfrm>
          </p:grpSpPr>
          <p:grpSp>
            <p:nvGrpSpPr>
              <p:cNvPr id="14389" name="Group 11"/>
              <p:cNvGrpSpPr>
                <a:grpSpLocks/>
              </p:cNvGrpSpPr>
              <p:nvPr/>
            </p:nvGrpSpPr>
            <p:grpSpPr bwMode="auto">
              <a:xfrm>
                <a:off x="2208" y="2185"/>
                <a:ext cx="176" cy="68"/>
                <a:chOff x="2848" y="848"/>
                <a:chExt cx="140" cy="98"/>
              </a:xfrm>
            </p:grpSpPr>
            <p:sp>
              <p:nvSpPr>
                <p:cNvPr id="14394" name="Line 1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4395" name="Line 1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4396" name="Line 1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4390" name="Group 15"/>
              <p:cNvGrpSpPr>
                <a:grpSpLocks/>
              </p:cNvGrpSpPr>
              <p:nvPr/>
            </p:nvGrpSpPr>
            <p:grpSpPr bwMode="auto">
              <a:xfrm flipV="1">
                <a:off x="2208" y="2184"/>
                <a:ext cx="176" cy="68"/>
                <a:chOff x="2848" y="848"/>
                <a:chExt cx="140" cy="98"/>
              </a:xfrm>
            </p:grpSpPr>
            <p:sp>
              <p:nvSpPr>
                <p:cNvPr id="14391" name="Line 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4392" name="Line 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4393" name="Line 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4352" name="Oval 19"/>
            <p:cNvSpPr>
              <a:spLocks noChangeArrowheads="1"/>
            </p:cNvSpPr>
            <p:nvPr/>
          </p:nvSpPr>
          <p:spPr bwMode="auto">
            <a:xfrm>
              <a:off x="3520" y="3312"/>
              <a:ext cx="755" cy="233"/>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sp>
          <p:nvSpPr>
            <p:cNvPr id="14353" name="Line 20"/>
            <p:cNvSpPr>
              <a:spLocks noChangeShapeType="1"/>
            </p:cNvSpPr>
            <p:nvPr/>
          </p:nvSpPr>
          <p:spPr bwMode="auto">
            <a:xfrm>
              <a:off x="3526" y="3299"/>
              <a:ext cx="0" cy="144"/>
            </a:xfrm>
            <a:prstGeom prst="line">
              <a:avLst/>
            </a:prstGeom>
            <a:noFill/>
            <a:ln w="12700">
              <a:solidFill>
                <a:schemeClr val="tx1"/>
              </a:solidFill>
              <a:round/>
              <a:headEnd/>
              <a:tailEnd/>
            </a:ln>
          </p:spPr>
          <p:txBody>
            <a:bodyPr wrap="none" anchor="ctr"/>
            <a:lstStyle/>
            <a:p>
              <a:endParaRPr lang="zh-CN" altLang="en-US"/>
            </a:p>
          </p:txBody>
        </p:sp>
        <p:sp>
          <p:nvSpPr>
            <p:cNvPr id="14354" name="Rectangle 21"/>
            <p:cNvSpPr>
              <a:spLocks noChangeArrowheads="1"/>
            </p:cNvSpPr>
            <p:nvPr/>
          </p:nvSpPr>
          <p:spPr bwMode="auto">
            <a:xfrm>
              <a:off x="3526" y="3275"/>
              <a:ext cx="755" cy="166"/>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4355" name="Oval 22"/>
            <p:cNvSpPr>
              <a:spLocks noChangeArrowheads="1"/>
            </p:cNvSpPr>
            <p:nvPr/>
          </p:nvSpPr>
          <p:spPr bwMode="auto">
            <a:xfrm>
              <a:off x="3532" y="3131"/>
              <a:ext cx="755" cy="271"/>
            </a:xfrm>
            <a:prstGeom prst="ellipse">
              <a:avLst/>
            </a:prstGeom>
            <a:solidFill>
              <a:schemeClr val="hlink"/>
            </a:solidFill>
            <a:ln w="12700">
              <a:noFill/>
              <a:round/>
              <a:headEnd/>
              <a:tailEnd/>
            </a:ln>
          </p:spPr>
          <p:txBody>
            <a:bodyPr wrap="none" anchor="ctr"/>
            <a:lstStyle/>
            <a:p>
              <a:endParaRPr lang="zh-CN" altLang="en-US">
                <a:ea typeface="宋体" pitchFamily="2" charset="-122"/>
              </a:endParaRPr>
            </a:p>
          </p:txBody>
        </p:sp>
        <p:graphicFrame>
          <p:nvGraphicFramePr>
            <p:cNvPr id="14339"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6387" name="Clip" r:id="rId6" imgW="1305000" imgH="1085760" progId="">
                    <p:embed/>
                  </p:oleObj>
                </mc:Choice>
                <mc:Fallback>
                  <p:oleObj name="Clip" r:id="rId6" imgW="1305000" imgH="1085760" progId="">
                    <p:embed/>
                    <p:pic>
                      <p:nvPicPr>
                        <p:cNvPr id="14339"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6" name="Line 24"/>
            <p:cNvSpPr>
              <a:spLocks noChangeShapeType="1"/>
            </p:cNvSpPr>
            <p:nvPr/>
          </p:nvSpPr>
          <p:spPr bwMode="auto">
            <a:xfrm>
              <a:off x="1110" y="3072"/>
              <a:ext cx="318" cy="0"/>
            </a:xfrm>
            <a:prstGeom prst="line">
              <a:avLst/>
            </a:prstGeom>
            <a:noFill/>
            <a:ln w="19050">
              <a:solidFill>
                <a:schemeClr val="tx1"/>
              </a:solidFill>
              <a:round/>
              <a:headEnd/>
              <a:tailEnd/>
            </a:ln>
          </p:spPr>
          <p:txBody>
            <a:bodyPr wrap="none" anchor="ctr"/>
            <a:lstStyle/>
            <a:p>
              <a:endParaRPr lang="zh-CN" altLang="en-US"/>
            </a:p>
          </p:txBody>
        </p:sp>
        <p:sp>
          <p:nvSpPr>
            <p:cNvPr id="14357" name="Line 25"/>
            <p:cNvSpPr>
              <a:spLocks noChangeShapeType="1"/>
            </p:cNvSpPr>
            <p:nvPr/>
          </p:nvSpPr>
          <p:spPr bwMode="auto">
            <a:xfrm flipV="1">
              <a:off x="1302" y="3693"/>
              <a:ext cx="123" cy="3"/>
            </a:xfrm>
            <a:prstGeom prst="line">
              <a:avLst/>
            </a:prstGeom>
            <a:noFill/>
            <a:ln w="19050">
              <a:solidFill>
                <a:schemeClr val="tx1"/>
              </a:solidFill>
              <a:round/>
              <a:headEnd/>
              <a:tailEnd/>
            </a:ln>
          </p:spPr>
          <p:txBody>
            <a:bodyPr wrap="none" anchor="ctr"/>
            <a:lstStyle/>
            <a:p>
              <a:endParaRPr lang="zh-CN" altLang="en-US"/>
            </a:p>
          </p:txBody>
        </p:sp>
        <p:sp>
          <p:nvSpPr>
            <p:cNvPr id="14358" name="Line 26"/>
            <p:cNvSpPr>
              <a:spLocks noChangeShapeType="1"/>
            </p:cNvSpPr>
            <p:nvPr/>
          </p:nvSpPr>
          <p:spPr bwMode="auto">
            <a:xfrm>
              <a:off x="2322" y="3336"/>
              <a:ext cx="1218" cy="6"/>
            </a:xfrm>
            <a:prstGeom prst="line">
              <a:avLst/>
            </a:prstGeom>
            <a:noFill/>
            <a:ln w="19050">
              <a:solidFill>
                <a:schemeClr val="tx1"/>
              </a:solidFill>
              <a:round/>
              <a:headEnd/>
              <a:tailEnd/>
            </a:ln>
          </p:spPr>
          <p:txBody>
            <a:bodyPr wrap="none" anchor="ctr"/>
            <a:lstStyle/>
            <a:p>
              <a:endParaRPr lang="zh-CN" altLang="en-US"/>
            </a:p>
          </p:txBody>
        </p:sp>
        <p:sp>
          <p:nvSpPr>
            <p:cNvPr id="14359" name="Line 27"/>
            <p:cNvSpPr>
              <a:spLocks noChangeShapeType="1"/>
            </p:cNvSpPr>
            <p:nvPr/>
          </p:nvSpPr>
          <p:spPr bwMode="auto">
            <a:xfrm flipH="1">
              <a:off x="1428" y="3066"/>
              <a:ext cx="0" cy="630"/>
            </a:xfrm>
            <a:prstGeom prst="line">
              <a:avLst/>
            </a:prstGeom>
            <a:noFill/>
            <a:ln w="19050">
              <a:solidFill>
                <a:schemeClr val="tx1"/>
              </a:solidFill>
              <a:round/>
              <a:headEnd/>
              <a:tailEnd/>
            </a:ln>
          </p:spPr>
          <p:txBody>
            <a:bodyPr wrap="none" anchor="ctr"/>
            <a:lstStyle/>
            <a:p>
              <a:endParaRPr lang="zh-CN" altLang="en-US"/>
            </a:p>
          </p:txBody>
        </p:sp>
        <p:sp>
          <p:nvSpPr>
            <p:cNvPr id="14360" name="Line 28"/>
            <p:cNvSpPr>
              <a:spLocks noChangeShapeType="1"/>
            </p:cNvSpPr>
            <p:nvPr/>
          </p:nvSpPr>
          <p:spPr bwMode="auto">
            <a:xfrm>
              <a:off x="1434" y="3339"/>
              <a:ext cx="126" cy="0"/>
            </a:xfrm>
            <a:prstGeom prst="line">
              <a:avLst/>
            </a:prstGeom>
            <a:noFill/>
            <a:ln w="19050">
              <a:solidFill>
                <a:schemeClr val="tx1"/>
              </a:solidFill>
              <a:round/>
              <a:headEnd/>
              <a:tailEnd/>
            </a:ln>
          </p:spPr>
          <p:txBody>
            <a:bodyPr wrap="none" anchor="ctr"/>
            <a:lstStyle/>
            <a:p>
              <a:endParaRPr lang="zh-CN" altLang="en-US"/>
            </a:p>
          </p:txBody>
        </p:sp>
        <p:sp>
          <p:nvSpPr>
            <p:cNvPr id="14361"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2"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3"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4"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65"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66"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67"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68" name="Text Box 36"/>
            <p:cNvSpPr txBox="1">
              <a:spLocks noChangeArrowheads="1"/>
            </p:cNvSpPr>
            <p:nvPr/>
          </p:nvSpPr>
          <p:spPr bwMode="auto">
            <a:xfrm>
              <a:off x="494" y="2831"/>
              <a:ext cx="256" cy="288"/>
            </a:xfrm>
            <a:prstGeom prst="rect">
              <a:avLst/>
            </a:prstGeom>
            <a:noFill/>
            <a:ln w="9525">
              <a:noFill/>
              <a:miter lim="800000"/>
              <a:headEnd/>
              <a:tailEnd/>
            </a:ln>
          </p:spPr>
          <p:txBody>
            <a:bodyPr wrap="none">
              <a:spAutoFit/>
            </a:bodyPr>
            <a:lstStyle/>
            <a:p>
              <a:r>
                <a:rPr lang="en-US" altLang="zh-CN">
                  <a:solidFill>
                    <a:schemeClr val="accent1"/>
                  </a:solidFill>
                  <a:latin typeface="Comic Sans MS" pitchFamily="66" charset="0"/>
                  <a:ea typeface="宋体" pitchFamily="2" charset="-122"/>
                </a:rPr>
                <a:t>A</a:t>
              </a:r>
              <a:endParaRPr lang="en-US" altLang="zh-CN">
                <a:solidFill>
                  <a:schemeClr val="accent1"/>
                </a:solidFill>
                <a:ea typeface="宋体" pitchFamily="2" charset="-122"/>
              </a:endParaRPr>
            </a:p>
          </p:txBody>
        </p:sp>
        <p:sp>
          <p:nvSpPr>
            <p:cNvPr id="14369" name="Text Box 37"/>
            <p:cNvSpPr txBox="1">
              <a:spLocks noChangeArrowheads="1"/>
            </p:cNvSpPr>
            <p:nvPr/>
          </p:nvSpPr>
          <p:spPr bwMode="auto">
            <a:xfrm>
              <a:off x="668" y="3473"/>
              <a:ext cx="237" cy="288"/>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B</a:t>
              </a:r>
              <a:endParaRPr lang="en-US" altLang="zh-CN">
                <a:solidFill>
                  <a:schemeClr val="accent1"/>
                </a:solidFill>
                <a:ea typeface="宋体" pitchFamily="2" charset="-122"/>
              </a:endParaRPr>
            </a:p>
          </p:txBody>
        </p:sp>
        <p:sp>
          <p:nvSpPr>
            <p:cNvPr id="14370"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4371" name="Text Box 39"/>
            <p:cNvSpPr txBox="1">
              <a:spLocks noChangeArrowheads="1"/>
            </p:cNvSpPr>
            <p:nvPr/>
          </p:nvSpPr>
          <p:spPr bwMode="auto">
            <a:xfrm>
              <a:off x="2540" y="2966"/>
              <a:ext cx="898"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propagation</a:t>
              </a:r>
              <a:endParaRPr lang="en-US" altLang="zh-CN" sz="1800">
                <a:ea typeface="宋体" pitchFamily="2" charset="-122"/>
              </a:endParaRPr>
            </a:p>
          </p:txBody>
        </p:sp>
        <p:sp>
          <p:nvSpPr>
            <p:cNvPr id="14372"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73" name="Text Box 41"/>
            <p:cNvSpPr txBox="1">
              <a:spLocks noChangeArrowheads="1"/>
            </p:cNvSpPr>
            <p:nvPr/>
          </p:nvSpPr>
          <p:spPr bwMode="auto">
            <a:xfrm>
              <a:off x="1346" y="2702"/>
              <a:ext cx="955"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transmission</a:t>
              </a:r>
              <a:endParaRPr lang="en-US" altLang="zh-CN" sz="1800">
                <a:ea typeface="宋体" pitchFamily="2" charset="-122"/>
              </a:endParaRPr>
            </a:p>
          </p:txBody>
        </p:sp>
        <p:sp>
          <p:nvSpPr>
            <p:cNvPr id="14374"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75" name="Text Box 43"/>
            <p:cNvSpPr txBox="1">
              <a:spLocks noChangeArrowheads="1"/>
            </p:cNvSpPr>
            <p:nvPr/>
          </p:nvSpPr>
          <p:spPr bwMode="auto">
            <a:xfrm>
              <a:off x="1424" y="3668"/>
              <a:ext cx="822" cy="404"/>
            </a:xfrm>
            <a:prstGeom prst="rect">
              <a:avLst/>
            </a:prstGeom>
            <a:noFill/>
            <a:ln w="9525">
              <a:noFill/>
              <a:miter lim="800000"/>
              <a:headEnd/>
              <a:tailEnd/>
            </a:ln>
          </p:spPr>
          <p:txBody>
            <a:bodyPr wrap="none">
              <a:spAutoFit/>
            </a:bodyPr>
            <a:lstStyle/>
            <a:p>
              <a:pPr algn="ctr"/>
              <a:r>
                <a:rPr lang="en-US" altLang="zh-CN" sz="1800">
                  <a:solidFill>
                    <a:srgbClr val="FF0000"/>
                  </a:solidFill>
                  <a:latin typeface="Comic Sans MS" pitchFamily="66" charset="0"/>
                  <a:ea typeface="宋体" pitchFamily="2" charset="-122"/>
                </a:rPr>
                <a:t>nodal</a:t>
              </a:r>
            </a:p>
            <a:p>
              <a:pPr algn="ctr"/>
              <a:r>
                <a:rPr lang="en-US" altLang="zh-CN" sz="1800">
                  <a:solidFill>
                    <a:srgbClr val="FF0000"/>
                  </a:solidFill>
                  <a:latin typeface="Comic Sans MS" pitchFamily="66" charset="0"/>
                  <a:ea typeface="宋体" pitchFamily="2" charset="-122"/>
                </a:rPr>
                <a:t>processing</a:t>
              </a:r>
              <a:endParaRPr lang="en-US" altLang="zh-CN" sz="1800">
                <a:ea typeface="宋体" pitchFamily="2" charset="-122"/>
              </a:endParaRPr>
            </a:p>
          </p:txBody>
        </p:sp>
        <p:sp>
          <p:nvSpPr>
            <p:cNvPr id="14376"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4377"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14378" name="Text Box 46"/>
            <p:cNvSpPr txBox="1">
              <a:spLocks noChangeArrowheads="1"/>
            </p:cNvSpPr>
            <p:nvPr/>
          </p:nvSpPr>
          <p:spPr bwMode="auto">
            <a:xfrm>
              <a:off x="2354" y="3830"/>
              <a:ext cx="690" cy="231"/>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queueing</a:t>
              </a:r>
              <a:endParaRPr lang="en-US" altLang="zh-CN" sz="1800">
                <a:ea typeface="宋体" pitchFamily="2" charset="-122"/>
              </a:endParaRPr>
            </a:p>
          </p:txBody>
        </p:sp>
        <p:sp>
          <p:nvSpPr>
            <p:cNvPr id="14379" name="Line 47"/>
            <p:cNvSpPr>
              <a:spLocks noChangeShapeType="1"/>
            </p:cNvSpPr>
            <p:nvPr/>
          </p:nvSpPr>
          <p:spPr bwMode="auto">
            <a:xfrm rot="10800000">
              <a:off x="2199" y="3546"/>
              <a:ext cx="375" cy="348"/>
            </a:xfrm>
            <a:prstGeom prst="line">
              <a:avLst/>
            </a:prstGeom>
            <a:noFill/>
            <a:ln w="9525">
              <a:solidFill>
                <a:schemeClr val="tx1"/>
              </a:solidFill>
              <a:round/>
              <a:headEnd/>
              <a:tailEnd/>
            </a:ln>
          </p:spPr>
          <p:txBody>
            <a:bodyPr wrap="none" anchor="ctr"/>
            <a:lstStyle/>
            <a:p>
              <a:endParaRPr lang="zh-CN" altLang="en-US"/>
            </a:p>
          </p:txBody>
        </p:sp>
        <p:grpSp>
          <p:nvGrpSpPr>
            <p:cNvPr id="14380" name="Group 48"/>
            <p:cNvGrpSpPr>
              <a:grpSpLocks/>
            </p:cNvGrpSpPr>
            <p:nvPr/>
          </p:nvGrpSpPr>
          <p:grpSpPr bwMode="auto">
            <a:xfrm>
              <a:off x="3738" y="3168"/>
              <a:ext cx="314" cy="75"/>
              <a:chOff x="2208" y="2184"/>
              <a:chExt cx="176" cy="69"/>
            </a:xfrm>
          </p:grpSpPr>
          <p:grpSp>
            <p:nvGrpSpPr>
              <p:cNvPr id="14381" name="Group 49"/>
              <p:cNvGrpSpPr>
                <a:grpSpLocks/>
              </p:cNvGrpSpPr>
              <p:nvPr/>
            </p:nvGrpSpPr>
            <p:grpSpPr bwMode="auto">
              <a:xfrm>
                <a:off x="2208" y="2185"/>
                <a:ext cx="176" cy="68"/>
                <a:chOff x="2848" y="848"/>
                <a:chExt cx="140" cy="98"/>
              </a:xfrm>
            </p:grpSpPr>
            <p:sp>
              <p:nvSpPr>
                <p:cNvPr id="14386" name="Line 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4387" name="Line 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4388" name="Line 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4382" name="Group 53"/>
              <p:cNvGrpSpPr>
                <a:grpSpLocks/>
              </p:cNvGrpSpPr>
              <p:nvPr/>
            </p:nvGrpSpPr>
            <p:grpSpPr bwMode="auto">
              <a:xfrm flipV="1">
                <a:off x="2208" y="2184"/>
                <a:ext cx="176" cy="68"/>
                <a:chOff x="2848" y="848"/>
                <a:chExt cx="140" cy="98"/>
              </a:xfrm>
            </p:grpSpPr>
            <p:sp>
              <p:nvSpPr>
                <p:cNvPr id="14383" name="Line 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4384" name="Line 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4385" name="Line 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sp>
        <p:nvSpPr>
          <p:cNvPr id="14346" name="Rectangle 57"/>
          <p:cNvSpPr>
            <a:spLocks noChangeArrowheads="1"/>
          </p:cNvSpPr>
          <p:nvPr/>
        </p:nvSpPr>
        <p:spPr bwMode="auto">
          <a:xfrm>
            <a:off x="4476750" y="3790950"/>
            <a:ext cx="3800475" cy="847725"/>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altLang="zh-CN">
                <a:solidFill>
                  <a:srgbClr val="FF0000"/>
                </a:solidFill>
                <a:latin typeface="Comic Sans MS" pitchFamily="66" charset="0"/>
                <a:ea typeface="宋体" pitchFamily="2" charset="-122"/>
              </a:rPr>
              <a:t>Note: </a:t>
            </a:r>
            <a:r>
              <a:rPr lang="en-US" altLang="zh-CN">
                <a:latin typeface="Comic Sans MS" pitchFamily="66" charset="0"/>
                <a:ea typeface="宋体" pitchFamily="2" charset="-122"/>
              </a:rPr>
              <a:t>s and R are </a:t>
            </a:r>
            <a:r>
              <a:rPr lang="en-US" altLang="zh-CN" i="1">
                <a:latin typeface="Comic Sans MS" pitchFamily="66" charset="0"/>
                <a:ea typeface="宋体" pitchFamily="2" charset="-122"/>
              </a:rPr>
              <a:t>very </a:t>
            </a:r>
            <a:r>
              <a:rPr lang="en-US" altLang="zh-CN">
                <a:latin typeface="Comic Sans MS" pitchFamily="66" charset="0"/>
                <a:ea typeface="宋体" pitchFamily="2" charset="-122"/>
              </a:rPr>
              <a:t>different quantities!</a:t>
            </a:r>
          </a:p>
        </p:txBody>
      </p:sp>
      <p:sp>
        <p:nvSpPr>
          <p:cNvPr id="14347" name="Rectangle 58"/>
          <p:cNvSpPr>
            <a:spLocks noChangeArrowheads="1"/>
          </p:cNvSpPr>
          <p:nvPr/>
        </p:nvSpPr>
        <p:spPr bwMode="auto">
          <a:xfrm>
            <a:off x="4476750" y="3800475"/>
            <a:ext cx="3676650" cy="876300"/>
          </a:xfrm>
          <a:prstGeom prst="rect">
            <a:avLst/>
          </a:prstGeom>
          <a:noFill/>
          <a:ln w="19050">
            <a:solidFill>
              <a:schemeClr val="accent2"/>
            </a:solidFill>
            <a:miter lim="800000"/>
            <a:headEnd/>
            <a:tailEnd/>
          </a:ln>
        </p:spPr>
        <p:txBody>
          <a:bodyPr wrap="none" anchor="ctr"/>
          <a:lstStyle/>
          <a:p>
            <a:endParaRPr lang="zh-CN" altLang="en-US">
              <a:ea typeface="宋体"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5779" name="Slide Number Placeholder 6"/>
          <p:cNvSpPr>
            <a:spLocks noGrp="1"/>
          </p:cNvSpPr>
          <p:nvPr>
            <p:ph type="sldNum" sz="quarter" idx="12"/>
          </p:nvPr>
        </p:nvSpPr>
        <p:spPr>
          <a:noFill/>
        </p:spPr>
        <p:txBody>
          <a:bodyPr/>
          <a:lstStyle/>
          <a:p>
            <a:r>
              <a:rPr lang="en-US" altLang="zh-CN"/>
              <a:t>1-</a:t>
            </a:r>
            <a:fld id="{5B2A4190-489C-42DF-A5D4-E3FE3E316332}" type="slidenum">
              <a:rPr lang="en-US" altLang="zh-CN" smtClean="0"/>
              <a:pPr/>
              <a:t>58</a:t>
            </a:fld>
            <a:endParaRPr lang="en-US" altLang="zh-CN"/>
          </a:p>
        </p:txBody>
      </p:sp>
      <p:sp>
        <p:nvSpPr>
          <p:cNvPr id="75780" name="Rectangle 2"/>
          <p:cNvSpPr>
            <a:spLocks noGrp="1" noChangeArrowheads="1"/>
          </p:cNvSpPr>
          <p:nvPr>
            <p:ph type="title"/>
          </p:nvPr>
        </p:nvSpPr>
        <p:spPr>
          <a:xfrm>
            <a:off x="522288" y="0"/>
            <a:ext cx="7772400" cy="1143000"/>
          </a:xfrm>
        </p:spPr>
        <p:txBody>
          <a:bodyPr/>
          <a:lstStyle/>
          <a:p>
            <a:r>
              <a:rPr lang="en-US" altLang="zh-CN">
                <a:latin typeface="Arial Unicode MS" pitchFamily="34" charset="-122"/>
                <a:ea typeface="Arial Unicode MS" pitchFamily="34" charset="-122"/>
                <a:cs typeface="Arial Unicode MS" pitchFamily="34" charset="-122"/>
              </a:rPr>
              <a:t>Caravan analogy</a:t>
            </a:r>
          </a:p>
        </p:txBody>
      </p:sp>
      <p:sp>
        <p:nvSpPr>
          <p:cNvPr id="75781" name="Rectangle 3"/>
          <p:cNvSpPr>
            <a:spLocks noGrp="1" noChangeArrowheads="1"/>
          </p:cNvSpPr>
          <p:nvPr>
            <p:ph type="body" sz="half" idx="1"/>
          </p:nvPr>
        </p:nvSpPr>
        <p:spPr>
          <a:xfrm>
            <a:off x="279400" y="2679700"/>
            <a:ext cx="4216400" cy="3317875"/>
          </a:xfrm>
        </p:spPr>
        <p:txBody>
          <a:bodyPr/>
          <a:lstStyle/>
          <a:p>
            <a:r>
              <a:rPr lang="en-US" altLang="zh-CN" sz="2400">
                <a:ea typeface="宋体" pitchFamily="2" charset="-122"/>
              </a:rPr>
              <a:t>Cars “propagate” at </a:t>
            </a:r>
            <a:br>
              <a:rPr lang="en-US" altLang="zh-CN" sz="2400">
                <a:ea typeface="宋体" pitchFamily="2" charset="-122"/>
              </a:rPr>
            </a:br>
            <a:r>
              <a:rPr lang="en-US" altLang="zh-CN" sz="2400">
                <a:ea typeface="宋体" pitchFamily="2" charset="-122"/>
              </a:rPr>
              <a:t>100 km/hr</a:t>
            </a:r>
          </a:p>
          <a:p>
            <a:r>
              <a:rPr lang="en-US" altLang="zh-CN" sz="2400">
                <a:ea typeface="宋体" pitchFamily="2" charset="-122"/>
              </a:rPr>
              <a:t>Toll booth takes 12 sec to service a car (transmission time)</a:t>
            </a:r>
          </a:p>
          <a:p>
            <a:r>
              <a:rPr lang="en-US" altLang="zh-CN" sz="2400">
                <a:solidFill>
                  <a:schemeClr val="accent2"/>
                </a:solidFill>
                <a:ea typeface="宋体" pitchFamily="2" charset="-122"/>
              </a:rPr>
              <a:t>car~bit; caravan ~ packet</a:t>
            </a:r>
            <a:endParaRPr lang="en-US" altLang="zh-CN" sz="2400">
              <a:ea typeface="宋体" pitchFamily="2" charset="-122"/>
            </a:endParaRPr>
          </a:p>
          <a:p>
            <a:r>
              <a:rPr lang="en-US" altLang="zh-CN" sz="2400">
                <a:solidFill>
                  <a:srgbClr val="FF0000"/>
                </a:solidFill>
                <a:ea typeface="宋体" pitchFamily="2" charset="-122"/>
              </a:rPr>
              <a:t>Q: How long until caravan is lined up before 2nd toll booth?</a:t>
            </a:r>
            <a:endParaRPr lang="en-US" altLang="zh-CN" sz="2400">
              <a:ea typeface="宋体" pitchFamily="2" charset="-122"/>
            </a:endParaRPr>
          </a:p>
          <a:p>
            <a:pPr>
              <a:buFont typeface="Wingdings" pitchFamily="2" charset="2"/>
              <a:buNone/>
            </a:pPr>
            <a:endParaRPr lang="zh-CN" altLang="en-US" sz="2400">
              <a:ea typeface="宋体" pitchFamily="2" charset="-122"/>
            </a:endParaRPr>
          </a:p>
        </p:txBody>
      </p:sp>
      <p:sp>
        <p:nvSpPr>
          <p:cNvPr id="75782" name="Rectangle 4"/>
          <p:cNvSpPr>
            <a:spLocks noGrp="1" noChangeArrowheads="1"/>
          </p:cNvSpPr>
          <p:nvPr>
            <p:ph type="body" sz="half" idx="2"/>
          </p:nvPr>
        </p:nvSpPr>
        <p:spPr>
          <a:xfrm>
            <a:off x="4740275" y="2632075"/>
            <a:ext cx="4162425" cy="3365500"/>
          </a:xfrm>
        </p:spPr>
        <p:txBody>
          <a:bodyPr/>
          <a:lstStyle/>
          <a:p>
            <a:r>
              <a:rPr lang="en-US" altLang="zh-CN" sz="2400">
                <a:ea typeface="宋体" pitchFamily="2" charset="-122"/>
              </a:rPr>
              <a:t>Time to “push” entire caravan through toll booth onto highway = 12*10 = 120 sec</a:t>
            </a:r>
          </a:p>
          <a:p>
            <a:r>
              <a:rPr lang="en-US" altLang="zh-CN" sz="2400">
                <a:ea typeface="宋体" pitchFamily="2" charset="-122"/>
              </a:rPr>
              <a:t>Time for last car to propagate from 1st to 2nd toll both: 100km/(100km/hr)= 1 hr</a:t>
            </a:r>
          </a:p>
          <a:p>
            <a:r>
              <a:rPr lang="en-US" altLang="zh-CN" sz="2400">
                <a:solidFill>
                  <a:srgbClr val="FF0000"/>
                </a:solidFill>
                <a:ea typeface="宋体" pitchFamily="2" charset="-122"/>
              </a:rPr>
              <a:t>A: 62 minutes</a:t>
            </a:r>
            <a:endParaRPr lang="en-US" altLang="zh-CN" sz="2400">
              <a:ea typeface="宋体" pitchFamily="2" charset="-122"/>
            </a:endParaRPr>
          </a:p>
        </p:txBody>
      </p:sp>
      <p:grpSp>
        <p:nvGrpSpPr>
          <p:cNvPr id="75783" name="Group 7"/>
          <p:cNvGrpSpPr>
            <a:grpSpLocks/>
          </p:cNvGrpSpPr>
          <p:nvPr/>
        </p:nvGrpSpPr>
        <p:grpSpPr bwMode="auto">
          <a:xfrm>
            <a:off x="5588000" y="1239838"/>
            <a:ext cx="866775" cy="1392237"/>
            <a:chOff x="1342" y="938"/>
            <a:chExt cx="546" cy="877"/>
          </a:xfrm>
        </p:grpSpPr>
        <p:sp>
          <p:nvSpPr>
            <p:cNvPr id="75801" name="Rectangle 5"/>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5802" name="Text Box 6"/>
            <p:cNvSpPr txBox="1">
              <a:spLocks noChangeArrowheads="1"/>
            </p:cNvSpPr>
            <p:nvPr/>
          </p:nvSpPr>
          <p:spPr bwMode="auto">
            <a:xfrm>
              <a:off x="1342" y="1373"/>
              <a:ext cx="546" cy="442"/>
            </a:xfrm>
            <a:prstGeom prst="rect">
              <a:avLst/>
            </a:prstGeom>
            <a:noFill/>
            <a:ln w="9525">
              <a:noFill/>
              <a:miter lim="800000"/>
              <a:headEnd/>
              <a:tailEnd/>
            </a:ln>
          </p:spPr>
          <p:txBody>
            <a:bodyPr wrap="none">
              <a:spAutoFit/>
            </a:bodyPr>
            <a:lstStyle/>
            <a:p>
              <a:pPr algn="ctr"/>
              <a:r>
                <a:rPr lang="en-US" altLang="zh-CN" sz="2000">
                  <a:latin typeface="Comic Sans MS" pitchFamily="66" charset="0"/>
                  <a:ea typeface="宋体" pitchFamily="2" charset="-122"/>
                </a:rPr>
                <a:t>toll </a:t>
              </a:r>
            </a:p>
            <a:p>
              <a:pPr algn="ctr"/>
              <a:r>
                <a:rPr lang="en-US" altLang="zh-CN" sz="2000">
                  <a:latin typeface="Comic Sans MS" pitchFamily="66" charset="0"/>
                  <a:ea typeface="宋体" pitchFamily="2" charset="-122"/>
                </a:rPr>
                <a:t>booth</a:t>
              </a:r>
            </a:p>
          </p:txBody>
        </p:sp>
      </p:grpSp>
      <p:grpSp>
        <p:nvGrpSpPr>
          <p:cNvPr id="75784" name="Group 8"/>
          <p:cNvGrpSpPr>
            <a:grpSpLocks/>
          </p:cNvGrpSpPr>
          <p:nvPr/>
        </p:nvGrpSpPr>
        <p:grpSpPr bwMode="auto">
          <a:xfrm>
            <a:off x="2735263" y="1239838"/>
            <a:ext cx="866775" cy="1392237"/>
            <a:chOff x="1342" y="938"/>
            <a:chExt cx="546" cy="877"/>
          </a:xfrm>
        </p:grpSpPr>
        <p:sp>
          <p:nvSpPr>
            <p:cNvPr id="75799" name="Rectangle 9"/>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5800" name="Text Box 10"/>
            <p:cNvSpPr txBox="1">
              <a:spLocks noChangeArrowheads="1"/>
            </p:cNvSpPr>
            <p:nvPr/>
          </p:nvSpPr>
          <p:spPr bwMode="auto">
            <a:xfrm>
              <a:off x="1342" y="1373"/>
              <a:ext cx="546" cy="442"/>
            </a:xfrm>
            <a:prstGeom prst="rect">
              <a:avLst/>
            </a:prstGeom>
            <a:noFill/>
            <a:ln w="9525">
              <a:noFill/>
              <a:miter lim="800000"/>
              <a:headEnd/>
              <a:tailEnd/>
            </a:ln>
          </p:spPr>
          <p:txBody>
            <a:bodyPr wrap="none">
              <a:spAutoFit/>
            </a:bodyPr>
            <a:lstStyle/>
            <a:p>
              <a:pPr algn="ctr"/>
              <a:r>
                <a:rPr lang="en-US" altLang="zh-CN" sz="2000">
                  <a:latin typeface="Comic Sans MS" pitchFamily="66" charset="0"/>
                  <a:ea typeface="宋体" pitchFamily="2" charset="-122"/>
                </a:rPr>
                <a:t>toll </a:t>
              </a:r>
            </a:p>
            <a:p>
              <a:pPr algn="ctr"/>
              <a:r>
                <a:rPr lang="en-US" altLang="zh-CN" sz="2000">
                  <a:latin typeface="Comic Sans MS" pitchFamily="66" charset="0"/>
                  <a:ea typeface="宋体" pitchFamily="2" charset="-122"/>
                </a:rPr>
                <a:t>booth</a:t>
              </a:r>
            </a:p>
          </p:txBody>
        </p:sp>
      </p:grpSp>
      <p:sp>
        <p:nvSpPr>
          <p:cNvPr id="75785" name="Oval 26"/>
          <p:cNvSpPr>
            <a:spLocks noChangeArrowheads="1"/>
          </p:cNvSpPr>
          <p:nvPr/>
        </p:nvSpPr>
        <p:spPr bwMode="auto">
          <a:xfrm>
            <a:off x="1077913" y="1549400"/>
            <a:ext cx="74612"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sp>
        <p:nvSpPr>
          <p:cNvPr id="75786" name="Oval 27"/>
          <p:cNvSpPr>
            <a:spLocks noChangeArrowheads="1"/>
          </p:cNvSpPr>
          <p:nvPr/>
        </p:nvSpPr>
        <p:spPr bwMode="auto">
          <a:xfrm>
            <a:off x="1230313" y="1549400"/>
            <a:ext cx="74612"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sp>
        <p:nvSpPr>
          <p:cNvPr id="75787" name="Oval 28"/>
          <p:cNvSpPr>
            <a:spLocks noChangeArrowheads="1"/>
          </p:cNvSpPr>
          <p:nvPr/>
        </p:nvSpPr>
        <p:spPr bwMode="auto">
          <a:xfrm>
            <a:off x="1454150" y="1549400"/>
            <a:ext cx="74613"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sp>
        <p:nvSpPr>
          <p:cNvPr id="75788" name="AutoShape 29"/>
          <p:cNvSpPr>
            <a:spLocks/>
          </p:cNvSpPr>
          <p:nvPr/>
        </p:nvSpPr>
        <p:spPr bwMode="auto">
          <a:xfrm rot="-5400000">
            <a:off x="1605756" y="488157"/>
            <a:ext cx="79375" cy="2767012"/>
          </a:xfrm>
          <a:prstGeom prst="leftBrace">
            <a:avLst>
              <a:gd name="adj1" fmla="val 290500"/>
              <a:gd name="adj2" fmla="val 50000"/>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75789" name="Text Box 30"/>
          <p:cNvSpPr txBox="1">
            <a:spLocks noChangeArrowheads="1"/>
          </p:cNvSpPr>
          <p:nvPr/>
        </p:nvSpPr>
        <p:spPr bwMode="auto">
          <a:xfrm>
            <a:off x="1152525" y="1808163"/>
            <a:ext cx="1141413" cy="7016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ten-car </a:t>
            </a:r>
          </a:p>
          <a:p>
            <a:r>
              <a:rPr lang="en-US" altLang="zh-CN" sz="2000">
                <a:latin typeface="Comic Sans MS" pitchFamily="66" charset="0"/>
                <a:ea typeface="宋体" pitchFamily="2" charset="-122"/>
              </a:rPr>
              <a:t>caravan</a:t>
            </a:r>
            <a:endParaRPr lang="en-US" altLang="zh-CN" sz="2000">
              <a:ea typeface="宋体" pitchFamily="2" charset="-122"/>
            </a:endParaRPr>
          </a:p>
        </p:txBody>
      </p:sp>
      <p:sp>
        <p:nvSpPr>
          <p:cNvPr id="75790" name="Line 32"/>
          <p:cNvSpPr>
            <a:spLocks noChangeShapeType="1"/>
          </p:cNvSpPr>
          <p:nvPr/>
        </p:nvSpPr>
        <p:spPr bwMode="auto">
          <a:xfrm flipH="1">
            <a:off x="3168650" y="1549400"/>
            <a:ext cx="82391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5791" name="Line 33"/>
          <p:cNvSpPr>
            <a:spLocks noChangeShapeType="1"/>
          </p:cNvSpPr>
          <p:nvPr/>
        </p:nvSpPr>
        <p:spPr bwMode="auto">
          <a:xfrm>
            <a:off x="5072063" y="1549400"/>
            <a:ext cx="86677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5792" name="Text Box 34"/>
          <p:cNvSpPr txBox="1">
            <a:spLocks noChangeArrowheads="1"/>
          </p:cNvSpPr>
          <p:nvPr/>
        </p:nvSpPr>
        <p:spPr bwMode="auto">
          <a:xfrm>
            <a:off x="3992563" y="1349375"/>
            <a:ext cx="1079500" cy="396875"/>
          </a:xfrm>
          <a:prstGeom prst="rect">
            <a:avLst/>
          </a:prstGeom>
          <a:noFill/>
          <a:ln w="9525">
            <a:noFill/>
            <a:miter lim="800000"/>
            <a:headEnd/>
            <a:tailEnd/>
          </a:ln>
        </p:spPr>
        <p:txBody>
          <a:bodyPr>
            <a:spAutoFit/>
          </a:bodyPr>
          <a:lstStyle/>
          <a:p>
            <a:r>
              <a:rPr lang="en-US" altLang="zh-CN" sz="2000">
                <a:latin typeface="Comic Sans MS" pitchFamily="66" charset="0"/>
                <a:ea typeface="宋体" pitchFamily="2" charset="-122"/>
              </a:rPr>
              <a:t>100 km</a:t>
            </a:r>
          </a:p>
        </p:txBody>
      </p:sp>
      <p:sp>
        <p:nvSpPr>
          <p:cNvPr id="75793" name="Line 35"/>
          <p:cNvSpPr>
            <a:spLocks noChangeShapeType="1"/>
          </p:cNvSpPr>
          <p:nvPr/>
        </p:nvSpPr>
        <p:spPr bwMode="auto">
          <a:xfrm flipH="1">
            <a:off x="6021388" y="1549400"/>
            <a:ext cx="9271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5794" name="Text Box 36"/>
          <p:cNvSpPr txBox="1">
            <a:spLocks noChangeArrowheads="1"/>
          </p:cNvSpPr>
          <p:nvPr/>
        </p:nvSpPr>
        <p:spPr bwMode="auto">
          <a:xfrm>
            <a:off x="6948488" y="1349375"/>
            <a:ext cx="1079500" cy="396875"/>
          </a:xfrm>
          <a:prstGeom prst="rect">
            <a:avLst/>
          </a:prstGeom>
          <a:noFill/>
          <a:ln w="9525">
            <a:noFill/>
            <a:miter lim="800000"/>
            <a:headEnd/>
            <a:tailEnd/>
          </a:ln>
        </p:spPr>
        <p:txBody>
          <a:bodyPr>
            <a:spAutoFit/>
          </a:bodyPr>
          <a:lstStyle/>
          <a:p>
            <a:r>
              <a:rPr lang="en-US" altLang="zh-CN" sz="2000">
                <a:latin typeface="Comic Sans MS" pitchFamily="66" charset="0"/>
                <a:ea typeface="宋体" pitchFamily="2" charset="-122"/>
              </a:rPr>
              <a:t>100 km</a:t>
            </a:r>
          </a:p>
        </p:txBody>
      </p:sp>
      <p:sp>
        <p:nvSpPr>
          <p:cNvPr id="75795" name="Line 37"/>
          <p:cNvSpPr>
            <a:spLocks noChangeShapeType="1"/>
          </p:cNvSpPr>
          <p:nvPr/>
        </p:nvSpPr>
        <p:spPr bwMode="auto">
          <a:xfrm>
            <a:off x="8027988" y="1549400"/>
            <a:ext cx="277812" cy="0"/>
          </a:xfrm>
          <a:prstGeom prst="line">
            <a:avLst/>
          </a:prstGeom>
          <a:noFill/>
          <a:ln w="9525">
            <a:solidFill>
              <a:schemeClr val="tx1"/>
            </a:solidFill>
            <a:round/>
            <a:headEnd/>
            <a:tailEnd/>
          </a:ln>
        </p:spPr>
        <p:txBody>
          <a:bodyPr wrap="none" anchor="ctr"/>
          <a:lstStyle/>
          <a:p>
            <a:endParaRPr lang="zh-CN" altLang="en-US"/>
          </a:p>
        </p:txBody>
      </p:sp>
      <p:pic>
        <p:nvPicPr>
          <p:cNvPr id="75796" name="Picture 38" descr="MCj03985170000[1]"/>
          <p:cNvPicPr>
            <a:picLocks noChangeAspect="1" noChangeArrowheads="1"/>
          </p:cNvPicPr>
          <p:nvPr/>
        </p:nvPicPr>
        <p:blipFill>
          <a:blip r:embed="rId3"/>
          <a:srcRect/>
          <a:stretch>
            <a:fillRect/>
          </a:stretch>
        </p:blipFill>
        <p:spPr bwMode="auto">
          <a:xfrm flipH="1">
            <a:off x="2325688" y="1481138"/>
            <a:ext cx="749300" cy="219075"/>
          </a:xfrm>
          <a:prstGeom prst="rect">
            <a:avLst/>
          </a:prstGeom>
          <a:noFill/>
          <a:ln w="9525">
            <a:noFill/>
            <a:miter lim="800000"/>
            <a:headEnd/>
            <a:tailEnd/>
          </a:ln>
        </p:spPr>
      </p:pic>
      <p:pic>
        <p:nvPicPr>
          <p:cNvPr id="75797" name="Picture 40" descr="MCj03985170000[1]"/>
          <p:cNvPicPr>
            <a:picLocks noChangeAspect="1" noChangeArrowheads="1"/>
          </p:cNvPicPr>
          <p:nvPr/>
        </p:nvPicPr>
        <p:blipFill>
          <a:blip r:embed="rId3"/>
          <a:srcRect/>
          <a:stretch>
            <a:fillRect/>
          </a:stretch>
        </p:blipFill>
        <p:spPr bwMode="auto">
          <a:xfrm flipH="1">
            <a:off x="1562100" y="1460500"/>
            <a:ext cx="749300" cy="219075"/>
          </a:xfrm>
          <a:prstGeom prst="rect">
            <a:avLst/>
          </a:prstGeom>
          <a:noFill/>
          <a:ln w="9525">
            <a:noFill/>
            <a:miter lim="800000"/>
            <a:headEnd/>
            <a:tailEnd/>
          </a:ln>
        </p:spPr>
      </p:pic>
      <p:pic>
        <p:nvPicPr>
          <p:cNvPr id="75798" name="Picture 41" descr="MCj03985170000[1]"/>
          <p:cNvPicPr>
            <a:picLocks noChangeAspect="1" noChangeArrowheads="1"/>
          </p:cNvPicPr>
          <p:nvPr/>
        </p:nvPicPr>
        <p:blipFill>
          <a:blip r:embed="rId3"/>
          <a:srcRect/>
          <a:stretch>
            <a:fillRect/>
          </a:stretch>
        </p:blipFill>
        <p:spPr bwMode="auto">
          <a:xfrm flipH="1">
            <a:off x="295275" y="1455738"/>
            <a:ext cx="749300" cy="21907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6803" name="Slide Number Placeholder 6"/>
          <p:cNvSpPr>
            <a:spLocks noGrp="1"/>
          </p:cNvSpPr>
          <p:nvPr>
            <p:ph type="sldNum" sz="quarter" idx="12"/>
          </p:nvPr>
        </p:nvSpPr>
        <p:spPr>
          <a:noFill/>
        </p:spPr>
        <p:txBody>
          <a:bodyPr/>
          <a:lstStyle/>
          <a:p>
            <a:r>
              <a:rPr lang="en-US" altLang="zh-CN"/>
              <a:t>1-</a:t>
            </a:r>
            <a:fld id="{9B0276EF-CF8F-4F28-A3DA-630F5229A486}" type="slidenum">
              <a:rPr lang="en-US" altLang="zh-CN" smtClean="0"/>
              <a:pPr/>
              <a:t>59</a:t>
            </a:fld>
            <a:endParaRPr lang="en-US" altLang="zh-CN"/>
          </a:p>
        </p:txBody>
      </p:sp>
      <p:sp>
        <p:nvSpPr>
          <p:cNvPr id="76804" name="Rectangle 2"/>
          <p:cNvSpPr>
            <a:spLocks noGrp="1" noChangeArrowheads="1"/>
          </p:cNvSpPr>
          <p:nvPr>
            <p:ph type="title"/>
          </p:nvPr>
        </p:nvSpPr>
        <p:spPr>
          <a:xfrm>
            <a:off x="522288" y="0"/>
            <a:ext cx="7772400" cy="1143000"/>
          </a:xfrm>
        </p:spPr>
        <p:txBody>
          <a:bodyPr/>
          <a:lstStyle/>
          <a:p>
            <a:r>
              <a:rPr lang="en-US" altLang="zh-CN">
                <a:latin typeface="Arial Unicode MS" pitchFamily="34" charset="-122"/>
                <a:ea typeface="Arial Unicode MS" pitchFamily="34" charset="-122"/>
                <a:cs typeface="Arial Unicode MS" pitchFamily="34" charset="-122"/>
              </a:rPr>
              <a:t>Caravan analogy (more)</a:t>
            </a:r>
          </a:p>
        </p:txBody>
      </p:sp>
      <p:sp>
        <p:nvSpPr>
          <p:cNvPr id="76805" name="Rectangle 3"/>
          <p:cNvSpPr>
            <a:spLocks noGrp="1" noChangeArrowheads="1"/>
          </p:cNvSpPr>
          <p:nvPr>
            <p:ph type="body" sz="half" idx="1"/>
          </p:nvPr>
        </p:nvSpPr>
        <p:spPr>
          <a:xfrm>
            <a:off x="401638" y="2930525"/>
            <a:ext cx="3941762" cy="3317875"/>
          </a:xfrm>
        </p:spPr>
        <p:txBody>
          <a:bodyPr/>
          <a:lstStyle/>
          <a:p>
            <a:r>
              <a:rPr lang="en-US" altLang="zh-CN" sz="2400">
                <a:ea typeface="宋体" pitchFamily="2" charset="-122"/>
              </a:rPr>
              <a:t>Cars now “propagate” at </a:t>
            </a:r>
            <a:br>
              <a:rPr lang="en-US" altLang="zh-CN" sz="2400">
                <a:ea typeface="宋体" pitchFamily="2" charset="-122"/>
              </a:rPr>
            </a:br>
            <a:r>
              <a:rPr lang="en-US" altLang="zh-CN" sz="2400">
                <a:ea typeface="宋体" pitchFamily="2" charset="-122"/>
              </a:rPr>
              <a:t>1000 km/hr</a:t>
            </a:r>
          </a:p>
          <a:p>
            <a:r>
              <a:rPr lang="en-US" altLang="zh-CN" sz="2400">
                <a:ea typeface="宋体" pitchFamily="2" charset="-122"/>
              </a:rPr>
              <a:t>Toll booth now takes 1 min to service a car</a:t>
            </a:r>
            <a:endParaRPr lang="en-US" altLang="zh-CN" sz="2400">
              <a:solidFill>
                <a:schemeClr val="accent2"/>
              </a:solidFill>
              <a:ea typeface="宋体" pitchFamily="2" charset="-122"/>
            </a:endParaRPr>
          </a:p>
          <a:p>
            <a:r>
              <a:rPr lang="en-US" altLang="zh-CN" sz="2400">
                <a:solidFill>
                  <a:srgbClr val="FF0000"/>
                </a:solidFill>
                <a:ea typeface="宋体" pitchFamily="2" charset="-122"/>
              </a:rPr>
              <a:t>Q:</a:t>
            </a:r>
            <a:r>
              <a:rPr lang="en-US" altLang="zh-CN" sz="2400">
                <a:solidFill>
                  <a:schemeClr val="accent2"/>
                </a:solidFill>
                <a:ea typeface="宋体" pitchFamily="2" charset="-122"/>
              </a:rPr>
              <a:t> </a:t>
            </a:r>
            <a:r>
              <a:rPr lang="en-US" altLang="zh-CN" sz="2400">
                <a:solidFill>
                  <a:srgbClr val="FF0000"/>
                </a:solidFill>
                <a:ea typeface="宋体" pitchFamily="2" charset="-122"/>
              </a:rPr>
              <a:t>Will cars arrive to 2nd booth before all cars serviced at 1st booth?</a:t>
            </a:r>
            <a:endParaRPr lang="en-US" altLang="zh-CN" sz="2400">
              <a:solidFill>
                <a:schemeClr val="accent2"/>
              </a:solidFill>
              <a:ea typeface="宋体" pitchFamily="2" charset="-122"/>
            </a:endParaRPr>
          </a:p>
          <a:p>
            <a:pPr>
              <a:buFont typeface="Wingdings" pitchFamily="2" charset="2"/>
              <a:buNone/>
            </a:pPr>
            <a:endParaRPr lang="zh-CN" altLang="en-US" sz="2400">
              <a:solidFill>
                <a:schemeClr val="accent2"/>
              </a:solidFill>
              <a:ea typeface="宋体" pitchFamily="2" charset="-122"/>
            </a:endParaRPr>
          </a:p>
        </p:txBody>
      </p:sp>
      <p:sp>
        <p:nvSpPr>
          <p:cNvPr id="76806" name="Rectangle 4"/>
          <p:cNvSpPr>
            <a:spLocks noGrp="1" noChangeArrowheads="1"/>
          </p:cNvSpPr>
          <p:nvPr>
            <p:ph type="body" sz="half" idx="2"/>
          </p:nvPr>
        </p:nvSpPr>
        <p:spPr>
          <a:xfrm>
            <a:off x="4495800" y="2632075"/>
            <a:ext cx="4368800" cy="3365500"/>
          </a:xfrm>
        </p:spPr>
        <p:txBody>
          <a:bodyPr/>
          <a:lstStyle/>
          <a:p>
            <a:r>
              <a:rPr lang="en-US" altLang="zh-CN" sz="2400">
                <a:solidFill>
                  <a:srgbClr val="FF0000"/>
                </a:solidFill>
                <a:ea typeface="宋体" pitchFamily="2" charset="-122"/>
              </a:rPr>
              <a:t>Yes!</a:t>
            </a:r>
            <a:r>
              <a:rPr lang="en-US" altLang="zh-CN" sz="2400">
                <a:ea typeface="宋体" pitchFamily="2" charset="-122"/>
              </a:rPr>
              <a:t> After 7 min, 1st car at 2nd booth and 3 cars still at 1st booth.</a:t>
            </a:r>
          </a:p>
          <a:p>
            <a:r>
              <a:rPr lang="en-US" altLang="zh-CN" sz="2400">
                <a:solidFill>
                  <a:schemeClr val="accent2"/>
                </a:solidFill>
                <a:ea typeface="宋体" pitchFamily="2" charset="-122"/>
              </a:rPr>
              <a:t>1st bit of packet can arrive at 2nd router before packet is fully transmitted at 1st router!</a:t>
            </a:r>
            <a:endParaRPr lang="en-US" altLang="zh-CN" sz="2400">
              <a:ea typeface="宋体" pitchFamily="2" charset="-122"/>
            </a:endParaRPr>
          </a:p>
          <a:p>
            <a:pPr lvl="1"/>
            <a:r>
              <a:rPr lang="en-US" altLang="zh-CN" sz="2000">
                <a:solidFill>
                  <a:schemeClr val="accent2"/>
                </a:solidFill>
                <a:ea typeface="宋体" pitchFamily="2" charset="-122"/>
              </a:rPr>
              <a:t>See Ethernet applet at AWL Web site</a:t>
            </a:r>
            <a:endParaRPr lang="en-US" altLang="zh-CN" sz="2000">
              <a:ea typeface="宋体" pitchFamily="2" charset="-122"/>
            </a:endParaRPr>
          </a:p>
        </p:txBody>
      </p:sp>
      <p:grpSp>
        <p:nvGrpSpPr>
          <p:cNvPr id="76807" name="Group 5"/>
          <p:cNvGrpSpPr>
            <a:grpSpLocks/>
          </p:cNvGrpSpPr>
          <p:nvPr/>
        </p:nvGrpSpPr>
        <p:grpSpPr bwMode="auto">
          <a:xfrm>
            <a:off x="5588000" y="1239838"/>
            <a:ext cx="866775" cy="1392237"/>
            <a:chOff x="1342" y="938"/>
            <a:chExt cx="546" cy="877"/>
          </a:xfrm>
        </p:grpSpPr>
        <p:sp>
          <p:nvSpPr>
            <p:cNvPr id="76825" name="Rectangle 6"/>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6826" name="Text Box 7"/>
            <p:cNvSpPr txBox="1">
              <a:spLocks noChangeArrowheads="1"/>
            </p:cNvSpPr>
            <p:nvPr/>
          </p:nvSpPr>
          <p:spPr bwMode="auto">
            <a:xfrm>
              <a:off x="1342" y="1373"/>
              <a:ext cx="546" cy="442"/>
            </a:xfrm>
            <a:prstGeom prst="rect">
              <a:avLst/>
            </a:prstGeom>
            <a:noFill/>
            <a:ln w="9525">
              <a:noFill/>
              <a:miter lim="800000"/>
              <a:headEnd/>
              <a:tailEnd/>
            </a:ln>
          </p:spPr>
          <p:txBody>
            <a:bodyPr wrap="none">
              <a:spAutoFit/>
            </a:bodyPr>
            <a:lstStyle/>
            <a:p>
              <a:pPr algn="ctr"/>
              <a:r>
                <a:rPr lang="en-US" altLang="zh-CN" sz="2000">
                  <a:latin typeface="Comic Sans MS" pitchFamily="66" charset="0"/>
                  <a:ea typeface="宋体" pitchFamily="2" charset="-122"/>
                </a:rPr>
                <a:t>toll </a:t>
              </a:r>
            </a:p>
            <a:p>
              <a:pPr algn="ctr"/>
              <a:r>
                <a:rPr lang="en-US" altLang="zh-CN" sz="2000">
                  <a:latin typeface="Comic Sans MS" pitchFamily="66" charset="0"/>
                  <a:ea typeface="宋体" pitchFamily="2" charset="-122"/>
                </a:rPr>
                <a:t>booth</a:t>
              </a:r>
            </a:p>
          </p:txBody>
        </p:sp>
      </p:grpSp>
      <p:grpSp>
        <p:nvGrpSpPr>
          <p:cNvPr id="76808" name="Group 8"/>
          <p:cNvGrpSpPr>
            <a:grpSpLocks/>
          </p:cNvGrpSpPr>
          <p:nvPr/>
        </p:nvGrpSpPr>
        <p:grpSpPr bwMode="auto">
          <a:xfrm>
            <a:off x="2735263" y="1239838"/>
            <a:ext cx="866775" cy="1392237"/>
            <a:chOff x="1342" y="938"/>
            <a:chExt cx="546" cy="877"/>
          </a:xfrm>
        </p:grpSpPr>
        <p:sp>
          <p:nvSpPr>
            <p:cNvPr id="76823" name="Rectangle 9"/>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76824" name="Text Box 10"/>
            <p:cNvSpPr txBox="1">
              <a:spLocks noChangeArrowheads="1"/>
            </p:cNvSpPr>
            <p:nvPr/>
          </p:nvSpPr>
          <p:spPr bwMode="auto">
            <a:xfrm>
              <a:off x="1342" y="1373"/>
              <a:ext cx="546" cy="442"/>
            </a:xfrm>
            <a:prstGeom prst="rect">
              <a:avLst/>
            </a:prstGeom>
            <a:noFill/>
            <a:ln w="9525">
              <a:noFill/>
              <a:miter lim="800000"/>
              <a:headEnd/>
              <a:tailEnd/>
            </a:ln>
          </p:spPr>
          <p:txBody>
            <a:bodyPr wrap="none">
              <a:spAutoFit/>
            </a:bodyPr>
            <a:lstStyle/>
            <a:p>
              <a:pPr algn="ctr"/>
              <a:r>
                <a:rPr lang="en-US" altLang="zh-CN" sz="2000">
                  <a:latin typeface="Comic Sans MS" pitchFamily="66" charset="0"/>
                  <a:ea typeface="宋体" pitchFamily="2" charset="-122"/>
                </a:rPr>
                <a:t>toll </a:t>
              </a:r>
            </a:p>
            <a:p>
              <a:pPr algn="ctr"/>
              <a:r>
                <a:rPr lang="en-US" altLang="zh-CN" sz="2000">
                  <a:latin typeface="Comic Sans MS" pitchFamily="66" charset="0"/>
                  <a:ea typeface="宋体" pitchFamily="2" charset="-122"/>
                </a:rPr>
                <a:t>booth</a:t>
              </a:r>
            </a:p>
          </p:txBody>
        </p:sp>
      </p:grpSp>
      <p:sp>
        <p:nvSpPr>
          <p:cNvPr id="76809" name="AutoShape 29"/>
          <p:cNvSpPr>
            <a:spLocks/>
          </p:cNvSpPr>
          <p:nvPr/>
        </p:nvSpPr>
        <p:spPr bwMode="auto">
          <a:xfrm rot="-5400000">
            <a:off x="1605756" y="488157"/>
            <a:ext cx="79375" cy="2767012"/>
          </a:xfrm>
          <a:prstGeom prst="leftBrace">
            <a:avLst>
              <a:gd name="adj1" fmla="val 290500"/>
              <a:gd name="adj2" fmla="val 50000"/>
            </a:avLst>
          </a:prstGeom>
          <a:noFill/>
          <a:ln w="9525">
            <a:solidFill>
              <a:schemeClr val="tx1"/>
            </a:solidFill>
            <a:round/>
            <a:headEnd/>
            <a:tailEnd/>
          </a:ln>
        </p:spPr>
        <p:txBody>
          <a:bodyPr wrap="none" anchor="ctr"/>
          <a:lstStyle/>
          <a:p>
            <a:endParaRPr lang="zh-CN" altLang="en-US">
              <a:ea typeface="宋体" pitchFamily="2" charset="-122"/>
            </a:endParaRPr>
          </a:p>
        </p:txBody>
      </p:sp>
      <p:sp>
        <p:nvSpPr>
          <p:cNvPr id="76810" name="Text Box 30"/>
          <p:cNvSpPr txBox="1">
            <a:spLocks noChangeArrowheads="1"/>
          </p:cNvSpPr>
          <p:nvPr/>
        </p:nvSpPr>
        <p:spPr bwMode="auto">
          <a:xfrm>
            <a:off x="1152525" y="1808163"/>
            <a:ext cx="1141413" cy="7016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ten-car </a:t>
            </a:r>
          </a:p>
          <a:p>
            <a:r>
              <a:rPr lang="en-US" altLang="zh-CN" sz="2000">
                <a:latin typeface="Comic Sans MS" pitchFamily="66" charset="0"/>
                <a:ea typeface="宋体" pitchFamily="2" charset="-122"/>
              </a:rPr>
              <a:t>caravan</a:t>
            </a:r>
            <a:endParaRPr lang="en-US" altLang="zh-CN" sz="2000">
              <a:ea typeface="宋体" pitchFamily="2" charset="-122"/>
            </a:endParaRPr>
          </a:p>
        </p:txBody>
      </p:sp>
      <p:sp>
        <p:nvSpPr>
          <p:cNvPr id="76811" name="Line 31"/>
          <p:cNvSpPr>
            <a:spLocks noChangeShapeType="1"/>
          </p:cNvSpPr>
          <p:nvPr/>
        </p:nvSpPr>
        <p:spPr bwMode="auto">
          <a:xfrm flipH="1">
            <a:off x="3168650" y="1549400"/>
            <a:ext cx="823913"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6812" name="Line 32"/>
          <p:cNvSpPr>
            <a:spLocks noChangeShapeType="1"/>
          </p:cNvSpPr>
          <p:nvPr/>
        </p:nvSpPr>
        <p:spPr bwMode="auto">
          <a:xfrm>
            <a:off x="5072063" y="1549400"/>
            <a:ext cx="86677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6813" name="Text Box 33"/>
          <p:cNvSpPr txBox="1">
            <a:spLocks noChangeArrowheads="1"/>
          </p:cNvSpPr>
          <p:nvPr/>
        </p:nvSpPr>
        <p:spPr bwMode="auto">
          <a:xfrm>
            <a:off x="3992563" y="1349375"/>
            <a:ext cx="1079500" cy="396875"/>
          </a:xfrm>
          <a:prstGeom prst="rect">
            <a:avLst/>
          </a:prstGeom>
          <a:noFill/>
          <a:ln w="9525">
            <a:noFill/>
            <a:miter lim="800000"/>
            <a:headEnd/>
            <a:tailEnd/>
          </a:ln>
        </p:spPr>
        <p:txBody>
          <a:bodyPr>
            <a:spAutoFit/>
          </a:bodyPr>
          <a:lstStyle/>
          <a:p>
            <a:r>
              <a:rPr lang="en-US" altLang="zh-CN" sz="2000">
                <a:latin typeface="Comic Sans MS" pitchFamily="66" charset="0"/>
                <a:ea typeface="宋体" pitchFamily="2" charset="-122"/>
              </a:rPr>
              <a:t>100 km</a:t>
            </a:r>
          </a:p>
        </p:txBody>
      </p:sp>
      <p:sp>
        <p:nvSpPr>
          <p:cNvPr id="76814" name="Line 34"/>
          <p:cNvSpPr>
            <a:spLocks noChangeShapeType="1"/>
          </p:cNvSpPr>
          <p:nvPr/>
        </p:nvSpPr>
        <p:spPr bwMode="auto">
          <a:xfrm flipH="1">
            <a:off x="6021388" y="1549400"/>
            <a:ext cx="9271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76815" name="Text Box 35"/>
          <p:cNvSpPr txBox="1">
            <a:spLocks noChangeArrowheads="1"/>
          </p:cNvSpPr>
          <p:nvPr/>
        </p:nvSpPr>
        <p:spPr bwMode="auto">
          <a:xfrm>
            <a:off x="6948488" y="1349375"/>
            <a:ext cx="1079500" cy="396875"/>
          </a:xfrm>
          <a:prstGeom prst="rect">
            <a:avLst/>
          </a:prstGeom>
          <a:noFill/>
          <a:ln w="9525">
            <a:noFill/>
            <a:miter lim="800000"/>
            <a:headEnd/>
            <a:tailEnd/>
          </a:ln>
        </p:spPr>
        <p:txBody>
          <a:bodyPr>
            <a:spAutoFit/>
          </a:bodyPr>
          <a:lstStyle/>
          <a:p>
            <a:r>
              <a:rPr lang="en-US" altLang="zh-CN" sz="2000">
                <a:latin typeface="Comic Sans MS" pitchFamily="66" charset="0"/>
                <a:ea typeface="宋体" pitchFamily="2" charset="-122"/>
              </a:rPr>
              <a:t>100 km</a:t>
            </a:r>
          </a:p>
        </p:txBody>
      </p:sp>
      <p:sp>
        <p:nvSpPr>
          <p:cNvPr id="76816" name="Line 36"/>
          <p:cNvSpPr>
            <a:spLocks noChangeShapeType="1"/>
          </p:cNvSpPr>
          <p:nvPr/>
        </p:nvSpPr>
        <p:spPr bwMode="auto">
          <a:xfrm>
            <a:off x="8027988" y="1549400"/>
            <a:ext cx="277812" cy="0"/>
          </a:xfrm>
          <a:prstGeom prst="line">
            <a:avLst/>
          </a:prstGeom>
          <a:noFill/>
          <a:ln w="9525">
            <a:solidFill>
              <a:schemeClr val="tx1"/>
            </a:solidFill>
            <a:round/>
            <a:headEnd/>
            <a:tailEnd/>
          </a:ln>
        </p:spPr>
        <p:txBody>
          <a:bodyPr wrap="none" anchor="ctr"/>
          <a:lstStyle/>
          <a:p>
            <a:endParaRPr lang="zh-CN" altLang="en-US"/>
          </a:p>
        </p:txBody>
      </p:sp>
      <p:sp>
        <p:nvSpPr>
          <p:cNvPr id="76817" name="Oval 37"/>
          <p:cNvSpPr>
            <a:spLocks noChangeArrowheads="1"/>
          </p:cNvSpPr>
          <p:nvPr/>
        </p:nvSpPr>
        <p:spPr bwMode="auto">
          <a:xfrm>
            <a:off x="1077913" y="1549400"/>
            <a:ext cx="74612"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sp>
        <p:nvSpPr>
          <p:cNvPr id="76818" name="Oval 38"/>
          <p:cNvSpPr>
            <a:spLocks noChangeArrowheads="1"/>
          </p:cNvSpPr>
          <p:nvPr/>
        </p:nvSpPr>
        <p:spPr bwMode="auto">
          <a:xfrm>
            <a:off x="1230313" y="1549400"/>
            <a:ext cx="74612"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sp>
        <p:nvSpPr>
          <p:cNvPr id="76819" name="Oval 39"/>
          <p:cNvSpPr>
            <a:spLocks noChangeArrowheads="1"/>
          </p:cNvSpPr>
          <p:nvPr/>
        </p:nvSpPr>
        <p:spPr bwMode="auto">
          <a:xfrm>
            <a:off x="1454150" y="1549400"/>
            <a:ext cx="74613" cy="74613"/>
          </a:xfrm>
          <a:prstGeom prst="ellipse">
            <a:avLst/>
          </a:prstGeom>
          <a:solidFill>
            <a:srgbClr val="FF0000"/>
          </a:solidFill>
          <a:ln w="9525">
            <a:noFill/>
            <a:round/>
            <a:headEnd/>
            <a:tailEnd/>
          </a:ln>
        </p:spPr>
        <p:txBody>
          <a:bodyPr wrap="none" anchor="ctr"/>
          <a:lstStyle/>
          <a:p>
            <a:endParaRPr lang="zh-CN" altLang="en-US">
              <a:ea typeface="宋体" pitchFamily="2" charset="-122"/>
            </a:endParaRPr>
          </a:p>
        </p:txBody>
      </p:sp>
      <p:pic>
        <p:nvPicPr>
          <p:cNvPr id="76820" name="Picture 40" descr="MCj03985170000[1]"/>
          <p:cNvPicPr>
            <a:picLocks noChangeAspect="1" noChangeArrowheads="1"/>
          </p:cNvPicPr>
          <p:nvPr/>
        </p:nvPicPr>
        <p:blipFill>
          <a:blip r:embed="rId3"/>
          <a:srcRect/>
          <a:stretch>
            <a:fillRect/>
          </a:stretch>
        </p:blipFill>
        <p:spPr bwMode="auto">
          <a:xfrm flipH="1">
            <a:off x="2325688" y="1481138"/>
            <a:ext cx="749300" cy="219075"/>
          </a:xfrm>
          <a:prstGeom prst="rect">
            <a:avLst/>
          </a:prstGeom>
          <a:noFill/>
          <a:ln w="9525">
            <a:noFill/>
            <a:miter lim="800000"/>
            <a:headEnd/>
            <a:tailEnd/>
          </a:ln>
        </p:spPr>
      </p:pic>
      <p:pic>
        <p:nvPicPr>
          <p:cNvPr id="76821" name="Picture 41" descr="MCj03985170000[1]"/>
          <p:cNvPicPr>
            <a:picLocks noChangeAspect="1" noChangeArrowheads="1"/>
          </p:cNvPicPr>
          <p:nvPr/>
        </p:nvPicPr>
        <p:blipFill>
          <a:blip r:embed="rId3"/>
          <a:srcRect/>
          <a:stretch>
            <a:fillRect/>
          </a:stretch>
        </p:blipFill>
        <p:spPr bwMode="auto">
          <a:xfrm flipH="1">
            <a:off x="1562100" y="1460500"/>
            <a:ext cx="749300" cy="219075"/>
          </a:xfrm>
          <a:prstGeom prst="rect">
            <a:avLst/>
          </a:prstGeom>
          <a:noFill/>
          <a:ln w="9525">
            <a:noFill/>
            <a:miter lim="800000"/>
            <a:headEnd/>
            <a:tailEnd/>
          </a:ln>
        </p:spPr>
      </p:pic>
      <p:pic>
        <p:nvPicPr>
          <p:cNvPr id="76822" name="Picture 42" descr="MCj03985170000[1]"/>
          <p:cNvPicPr>
            <a:picLocks noChangeAspect="1" noChangeArrowheads="1"/>
          </p:cNvPicPr>
          <p:nvPr/>
        </p:nvPicPr>
        <p:blipFill>
          <a:blip r:embed="rId3"/>
          <a:srcRect/>
          <a:stretch>
            <a:fillRect/>
          </a:stretch>
        </p:blipFill>
        <p:spPr bwMode="auto">
          <a:xfrm flipH="1">
            <a:off x="295275" y="1455738"/>
            <a:ext cx="749300" cy="2190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5843" name="Slide Number Placeholder 5"/>
          <p:cNvSpPr>
            <a:spLocks noGrp="1"/>
          </p:cNvSpPr>
          <p:nvPr>
            <p:ph type="sldNum" sz="quarter" idx="12"/>
          </p:nvPr>
        </p:nvSpPr>
        <p:spPr>
          <a:noFill/>
        </p:spPr>
        <p:txBody>
          <a:bodyPr/>
          <a:lstStyle/>
          <a:p>
            <a:r>
              <a:rPr lang="en-US" altLang="zh-CN"/>
              <a:t>1-</a:t>
            </a:r>
            <a:fld id="{ECC2CC26-D30F-4017-9015-F363597F541D}" type="slidenum">
              <a:rPr lang="en-US" altLang="zh-CN" smtClean="0"/>
              <a:pPr/>
              <a:t>6</a:t>
            </a:fld>
            <a:endParaRPr lang="en-US" altLang="zh-CN"/>
          </a:p>
        </p:txBody>
      </p:sp>
      <p:sp>
        <p:nvSpPr>
          <p:cNvPr id="35844" name="Rectangle 2"/>
          <p:cNvSpPr>
            <a:spLocks noGrp="1" noChangeArrowheads="1"/>
          </p:cNvSpPr>
          <p:nvPr>
            <p:ph type="title"/>
          </p:nvPr>
        </p:nvSpPr>
        <p:spPr/>
        <p:txBody>
          <a:bodyPr/>
          <a:lstStyle/>
          <a:p>
            <a:r>
              <a:rPr lang="en-US" altLang="zh-CN" dirty="0">
                <a:latin typeface="Arial Unicode MS" pitchFamily="34" charset="-122"/>
                <a:ea typeface="Arial Unicode MS" pitchFamily="34" charset="-122"/>
                <a:cs typeface="Arial Unicode MS" pitchFamily="34" charset="-122"/>
              </a:rPr>
              <a:t> Roadmap</a:t>
            </a:r>
          </a:p>
        </p:txBody>
      </p:sp>
      <p:sp>
        <p:nvSpPr>
          <p:cNvPr id="35845" name="Rectangle 3"/>
          <p:cNvSpPr>
            <a:spLocks noGrp="1" noChangeArrowheads="1"/>
          </p:cNvSpPr>
          <p:nvPr>
            <p:ph type="body" idx="1"/>
          </p:nvPr>
        </p:nvSpPr>
        <p:spPr>
          <a:xfrm>
            <a:off x="533400" y="1600200"/>
            <a:ext cx="8207375" cy="4648200"/>
          </a:xfrm>
        </p:spPr>
        <p:txBody>
          <a:bodyPr/>
          <a:lstStyle/>
          <a:p>
            <a:pPr lvl="1">
              <a:buFont typeface="Wingdings" pitchFamily="2" charset="2"/>
              <a:buNone/>
            </a:pPr>
            <a:r>
              <a:rPr lang="en-US" altLang="zh-CN" sz="2800" dirty="0">
                <a:solidFill>
                  <a:srgbClr val="FF0000"/>
                </a:solidFill>
                <a:ea typeface="宋体" pitchFamily="2" charset="-122"/>
              </a:rPr>
              <a:t>1.1 What </a:t>
            </a:r>
            <a:r>
              <a:rPr lang="en-US" altLang="zh-CN" sz="2800" i="1" dirty="0">
                <a:solidFill>
                  <a:srgbClr val="FF0000"/>
                </a:solidFill>
                <a:ea typeface="宋体" pitchFamily="2" charset="-122"/>
              </a:rPr>
              <a:t>is</a:t>
            </a:r>
            <a:r>
              <a:rPr lang="en-US" altLang="zh-CN" sz="2800" dirty="0">
                <a:solidFill>
                  <a:srgbClr val="FF0000"/>
                </a:solidFill>
                <a:ea typeface="宋体" pitchFamily="2" charset="-122"/>
              </a:rPr>
              <a:t> the computer network?</a:t>
            </a:r>
          </a:p>
          <a:p>
            <a:pPr lvl="1">
              <a:buNone/>
            </a:pPr>
            <a:r>
              <a:rPr lang="en-US" altLang="zh-CN" sz="2800" dirty="0">
                <a:ea typeface="宋体" pitchFamily="2" charset="-122"/>
              </a:rPr>
              <a:t>1.2 Network edge</a:t>
            </a:r>
          </a:p>
          <a:p>
            <a:pPr lvl="1">
              <a:buNone/>
            </a:pPr>
            <a:r>
              <a:rPr lang="en-US" altLang="zh-CN" sz="2800" dirty="0">
                <a:ea typeface="宋体" pitchFamily="2" charset="-122"/>
              </a:rPr>
              <a:t>1.3 Network core</a:t>
            </a:r>
          </a:p>
          <a:p>
            <a:pPr lvl="1">
              <a:buNone/>
            </a:pPr>
            <a:r>
              <a:rPr lang="en-US" altLang="zh-CN" sz="2800" dirty="0">
                <a:ea typeface="宋体" pitchFamily="2" charset="-122"/>
              </a:rPr>
              <a:t>1.4 Network access and physical media</a:t>
            </a:r>
          </a:p>
          <a:p>
            <a:pPr lvl="1">
              <a:buNone/>
            </a:pPr>
            <a:r>
              <a:rPr lang="en-US" altLang="zh-CN" sz="2800" dirty="0">
                <a:ea typeface="宋体" pitchFamily="2" charset="-122"/>
              </a:rPr>
              <a:t>1.5 Internet structure and ISPs</a:t>
            </a:r>
          </a:p>
          <a:p>
            <a:pPr lvl="1">
              <a:buNone/>
            </a:pPr>
            <a:r>
              <a:rPr lang="en-US" altLang="zh-CN" sz="2800" dirty="0">
                <a:ea typeface="宋体" pitchFamily="2" charset="-122"/>
              </a:rPr>
              <a:t>1.6 Delay &amp; loss in packet-switched networks</a:t>
            </a:r>
          </a:p>
          <a:p>
            <a:pPr lvl="1">
              <a:buNone/>
            </a:pPr>
            <a:r>
              <a:rPr lang="en-US" altLang="zh-CN" sz="2800" dirty="0">
                <a:ea typeface="宋体" pitchFamily="2" charset="-122"/>
              </a:rPr>
              <a:t>1.7 Protocol layers, service models</a:t>
            </a:r>
          </a:p>
          <a:p>
            <a:pPr lvl="1">
              <a:buNone/>
            </a:pPr>
            <a:r>
              <a:rPr lang="en-US" altLang="zh-CN" sz="2800" dirty="0">
                <a:ea typeface="宋体" pitchFamily="2" charset="-122"/>
              </a:rPr>
              <a:t>1.8 History</a:t>
            </a:r>
          </a:p>
          <a:p>
            <a:pPr lvl="1">
              <a:buFont typeface="Wingdings" pitchFamily="2" charset="2"/>
              <a:buNone/>
            </a:pPr>
            <a:endParaRPr lang="en-US" altLang="zh-CN" sz="2800" dirty="0">
              <a:ea typeface="宋体" pitchFamily="2" charset="-122"/>
            </a:endParaRPr>
          </a:p>
          <a:p>
            <a:endParaRPr lang="zh-CN" altLang="en-US" dirty="0">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5364" name="Slide Number Placeholder 5"/>
          <p:cNvSpPr>
            <a:spLocks noGrp="1"/>
          </p:cNvSpPr>
          <p:nvPr>
            <p:ph type="sldNum" sz="quarter" idx="12"/>
          </p:nvPr>
        </p:nvSpPr>
        <p:spPr>
          <a:noFill/>
        </p:spPr>
        <p:txBody>
          <a:bodyPr/>
          <a:lstStyle/>
          <a:p>
            <a:r>
              <a:rPr lang="en-US" altLang="zh-CN"/>
              <a:t>1-</a:t>
            </a:r>
            <a:fld id="{33F1CD4C-E79D-476E-94F8-0AD9568DA785}" type="slidenum">
              <a:rPr lang="en-US" altLang="zh-CN" smtClean="0"/>
              <a:pPr/>
              <a:t>60</a:t>
            </a:fld>
            <a:endParaRPr lang="en-US" altLang="zh-CN"/>
          </a:p>
        </p:txBody>
      </p:sp>
      <p:sp>
        <p:nvSpPr>
          <p:cNvPr id="15365"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Nodal delay</a:t>
            </a:r>
          </a:p>
        </p:txBody>
      </p:sp>
      <p:sp>
        <p:nvSpPr>
          <p:cNvPr id="15366" name="Rectangle 3"/>
          <p:cNvSpPr>
            <a:spLocks noGrp="1" noChangeArrowheads="1"/>
          </p:cNvSpPr>
          <p:nvPr>
            <p:ph type="body" idx="1"/>
          </p:nvPr>
        </p:nvSpPr>
        <p:spPr>
          <a:xfrm>
            <a:off x="533400" y="2547938"/>
            <a:ext cx="7772400" cy="3700462"/>
          </a:xfrm>
        </p:spPr>
        <p:txBody>
          <a:bodyPr/>
          <a:lstStyle/>
          <a:p>
            <a:r>
              <a:rPr lang="en-US" altLang="zh-CN" sz="2400">
                <a:ea typeface="宋体" pitchFamily="2" charset="-122"/>
              </a:rPr>
              <a:t>d</a:t>
            </a:r>
            <a:r>
              <a:rPr lang="en-US" altLang="zh-CN" sz="2400" baseline="-25000">
                <a:ea typeface="宋体" pitchFamily="2" charset="-122"/>
              </a:rPr>
              <a:t>proc</a:t>
            </a:r>
            <a:r>
              <a:rPr lang="en-US" altLang="zh-CN" sz="2400">
                <a:ea typeface="宋体" pitchFamily="2" charset="-122"/>
              </a:rPr>
              <a:t> = processing delay</a:t>
            </a:r>
          </a:p>
          <a:p>
            <a:pPr lvl="1"/>
            <a:r>
              <a:rPr lang="en-US" altLang="zh-CN" sz="2000">
                <a:ea typeface="宋体" pitchFamily="2" charset="-122"/>
              </a:rPr>
              <a:t>typically a few microsecs or less</a:t>
            </a:r>
          </a:p>
          <a:p>
            <a:r>
              <a:rPr lang="en-US" altLang="zh-CN" sz="2400">
                <a:ea typeface="宋体" pitchFamily="2" charset="-122"/>
              </a:rPr>
              <a:t>d</a:t>
            </a:r>
            <a:r>
              <a:rPr lang="en-US" altLang="zh-CN" sz="2400" baseline="-25000">
                <a:ea typeface="宋体" pitchFamily="2" charset="-122"/>
              </a:rPr>
              <a:t>queue</a:t>
            </a:r>
            <a:r>
              <a:rPr lang="en-US" altLang="zh-CN" sz="2400">
                <a:ea typeface="宋体" pitchFamily="2" charset="-122"/>
              </a:rPr>
              <a:t> = queuing delay</a:t>
            </a:r>
          </a:p>
          <a:p>
            <a:pPr lvl="1"/>
            <a:r>
              <a:rPr lang="en-US" altLang="zh-CN" sz="2000">
                <a:ea typeface="宋体" pitchFamily="2" charset="-122"/>
              </a:rPr>
              <a:t>depends on congestion</a:t>
            </a:r>
          </a:p>
          <a:p>
            <a:r>
              <a:rPr lang="en-US" altLang="zh-CN" sz="2400">
                <a:ea typeface="宋体" pitchFamily="2" charset="-122"/>
              </a:rPr>
              <a:t>d</a:t>
            </a:r>
            <a:r>
              <a:rPr lang="en-US" altLang="zh-CN" sz="2400" baseline="-25000">
                <a:ea typeface="宋体" pitchFamily="2" charset="-122"/>
              </a:rPr>
              <a:t>trans</a:t>
            </a:r>
            <a:r>
              <a:rPr lang="en-US" altLang="zh-CN" sz="2400">
                <a:ea typeface="宋体" pitchFamily="2" charset="-122"/>
              </a:rPr>
              <a:t> = transmission delay</a:t>
            </a:r>
          </a:p>
          <a:p>
            <a:pPr lvl="1"/>
            <a:r>
              <a:rPr lang="en-US" altLang="zh-CN" sz="2000">
                <a:ea typeface="宋体" pitchFamily="2" charset="-122"/>
              </a:rPr>
              <a:t>= L/R, significant for low-speed links</a:t>
            </a:r>
          </a:p>
          <a:p>
            <a:r>
              <a:rPr lang="en-US" altLang="zh-CN" sz="2400">
                <a:ea typeface="宋体" pitchFamily="2" charset="-122"/>
              </a:rPr>
              <a:t>d</a:t>
            </a:r>
            <a:r>
              <a:rPr lang="en-US" altLang="zh-CN" sz="2400" baseline="-25000">
                <a:ea typeface="宋体" pitchFamily="2" charset="-122"/>
              </a:rPr>
              <a:t>prop</a:t>
            </a:r>
            <a:r>
              <a:rPr lang="en-US" altLang="zh-CN" sz="2400">
                <a:ea typeface="宋体" pitchFamily="2" charset="-122"/>
              </a:rPr>
              <a:t> = propagation delay</a:t>
            </a:r>
          </a:p>
          <a:p>
            <a:pPr lvl="1"/>
            <a:r>
              <a:rPr lang="en-US" altLang="zh-CN" sz="2000">
                <a:ea typeface="宋体" pitchFamily="2" charset="-122"/>
              </a:rPr>
              <a:t>a few microsecs to hundreds of msecs</a:t>
            </a:r>
          </a:p>
        </p:txBody>
      </p:sp>
      <p:graphicFrame>
        <p:nvGraphicFramePr>
          <p:cNvPr id="15362" name="Object 4"/>
          <p:cNvGraphicFramePr>
            <a:graphicFrameLocks noChangeAspect="1"/>
          </p:cNvGraphicFramePr>
          <p:nvPr/>
        </p:nvGraphicFramePr>
        <p:xfrm>
          <a:off x="1887538" y="1371600"/>
          <a:ext cx="5314950" cy="635000"/>
        </p:xfrm>
        <a:graphic>
          <a:graphicData uri="http://schemas.openxmlformats.org/presentationml/2006/ole">
            <mc:AlternateContent xmlns:mc="http://schemas.openxmlformats.org/markup-compatibility/2006">
              <mc:Choice xmlns:v="urn:schemas-microsoft-com:vml" Requires="v">
                <p:oleObj spid="_x0000_s17410" name="Equation" r:id="rId4" imgW="2006280" imgH="241200" progId="Equation.3">
                  <p:embed/>
                </p:oleObj>
              </mc:Choice>
              <mc:Fallback>
                <p:oleObj name="Equation" r:id="rId4" imgW="2006280" imgH="241200" progId="Equation.3">
                  <p:embed/>
                  <p:pic>
                    <p:nvPicPr>
                      <p:cNvPr id="153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7538" y="1371600"/>
                        <a:ext cx="5314950" cy="6350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7827" name="Slide Number Placeholder 6"/>
          <p:cNvSpPr>
            <a:spLocks noGrp="1"/>
          </p:cNvSpPr>
          <p:nvPr>
            <p:ph type="sldNum" sz="quarter" idx="12"/>
          </p:nvPr>
        </p:nvSpPr>
        <p:spPr>
          <a:noFill/>
        </p:spPr>
        <p:txBody>
          <a:bodyPr/>
          <a:lstStyle/>
          <a:p>
            <a:r>
              <a:rPr lang="en-US" altLang="zh-CN"/>
              <a:t>1-</a:t>
            </a:r>
            <a:fld id="{57BCB907-C453-40F4-A581-F5F244429418}" type="slidenum">
              <a:rPr lang="en-US" altLang="zh-CN" smtClean="0"/>
              <a:pPr/>
              <a:t>61</a:t>
            </a:fld>
            <a:endParaRPr lang="en-US" altLang="zh-CN"/>
          </a:p>
        </p:txBody>
      </p:sp>
      <p:pic>
        <p:nvPicPr>
          <p:cNvPr id="77828" name="Picture 60" descr="queueDelay"/>
          <p:cNvPicPr>
            <a:picLocks noChangeAspect="1" noChangeArrowheads="1"/>
          </p:cNvPicPr>
          <p:nvPr/>
        </p:nvPicPr>
        <p:blipFill>
          <a:blip r:embed="rId3"/>
          <a:srcRect/>
          <a:stretch>
            <a:fillRect/>
          </a:stretch>
        </p:blipFill>
        <p:spPr bwMode="auto">
          <a:xfrm>
            <a:off x="3981450" y="1290638"/>
            <a:ext cx="5162550" cy="3170237"/>
          </a:xfrm>
          <a:prstGeom prst="rect">
            <a:avLst/>
          </a:prstGeom>
          <a:noFill/>
          <a:ln w="9525">
            <a:noFill/>
            <a:miter lim="800000"/>
            <a:headEnd/>
            <a:tailEnd/>
          </a:ln>
        </p:spPr>
      </p:pic>
      <p:sp>
        <p:nvSpPr>
          <p:cNvPr id="77829" name="Rectangle 2"/>
          <p:cNvSpPr>
            <a:spLocks noGrp="1" noChangeArrowheads="1"/>
          </p:cNvSpPr>
          <p:nvPr>
            <p:ph type="title"/>
          </p:nvPr>
        </p:nvSpPr>
        <p:spPr>
          <a:xfrm>
            <a:off x="431800" y="284163"/>
            <a:ext cx="7772400" cy="1143000"/>
          </a:xfrm>
        </p:spPr>
        <p:txBody>
          <a:bodyPr/>
          <a:lstStyle/>
          <a:p>
            <a:r>
              <a:rPr lang="en-US" altLang="zh-CN" sz="3600">
                <a:latin typeface="Arial Unicode MS" pitchFamily="34" charset="-122"/>
                <a:ea typeface="Arial Unicode MS" pitchFamily="34" charset="-122"/>
                <a:cs typeface="Arial Unicode MS" pitchFamily="34" charset="-122"/>
              </a:rPr>
              <a:t>Queueing delay (revisited)</a:t>
            </a:r>
            <a:endParaRPr lang="en-US" altLang="zh-CN">
              <a:latin typeface="Arial Unicode MS" pitchFamily="34" charset="-122"/>
              <a:ea typeface="Arial Unicode MS" pitchFamily="34" charset="-122"/>
              <a:cs typeface="Arial Unicode MS" pitchFamily="34" charset="-122"/>
            </a:endParaRPr>
          </a:p>
        </p:txBody>
      </p:sp>
      <p:sp>
        <p:nvSpPr>
          <p:cNvPr id="77830" name="Rectangle 3"/>
          <p:cNvSpPr>
            <a:spLocks noGrp="1" noChangeArrowheads="1"/>
          </p:cNvSpPr>
          <p:nvPr>
            <p:ph type="body" sz="half" idx="1"/>
          </p:nvPr>
        </p:nvSpPr>
        <p:spPr>
          <a:xfrm>
            <a:off x="571500" y="1638300"/>
            <a:ext cx="3810000" cy="1781175"/>
          </a:xfrm>
        </p:spPr>
        <p:txBody>
          <a:bodyPr/>
          <a:lstStyle/>
          <a:p>
            <a:r>
              <a:rPr lang="en-US" altLang="zh-CN" sz="2400">
                <a:ea typeface="宋体" pitchFamily="2" charset="-122"/>
              </a:rPr>
              <a:t>R=link bandwidth (bps)</a:t>
            </a:r>
          </a:p>
          <a:p>
            <a:r>
              <a:rPr lang="en-US" altLang="zh-CN" sz="2400">
                <a:ea typeface="宋体" pitchFamily="2" charset="-122"/>
              </a:rPr>
              <a:t>L=packet length (bits)</a:t>
            </a:r>
          </a:p>
          <a:p>
            <a:r>
              <a:rPr lang="en-US" altLang="zh-CN" sz="2400">
                <a:ea typeface="宋体" pitchFamily="2" charset="-122"/>
              </a:rPr>
              <a:t>a=average packet arrival rate</a:t>
            </a:r>
          </a:p>
        </p:txBody>
      </p:sp>
      <p:sp>
        <p:nvSpPr>
          <p:cNvPr id="77831" name="Rectangle 61"/>
          <p:cNvSpPr>
            <a:spLocks noChangeArrowheads="1"/>
          </p:cNvSpPr>
          <p:nvPr/>
        </p:nvSpPr>
        <p:spPr bwMode="auto">
          <a:xfrm>
            <a:off x="714375" y="3552825"/>
            <a:ext cx="3810000" cy="504825"/>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None/>
            </a:pPr>
            <a:r>
              <a:rPr lang="en-US" altLang="zh-CN">
                <a:solidFill>
                  <a:srgbClr val="FF0000"/>
                </a:solidFill>
                <a:latin typeface="Comic Sans MS" pitchFamily="66" charset="0"/>
                <a:ea typeface="宋体" pitchFamily="2" charset="-122"/>
              </a:rPr>
              <a:t>traffic intensity = La/R</a:t>
            </a:r>
          </a:p>
        </p:txBody>
      </p:sp>
      <p:sp>
        <p:nvSpPr>
          <p:cNvPr id="77832" name="Rectangle 62"/>
          <p:cNvSpPr>
            <a:spLocks noChangeArrowheads="1"/>
          </p:cNvSpPr>
          <p:nvPr/>
        </p:nvSpPr>
        <p:spPr bwMode="auto">
          <a:xfrm>
            <a:off x="571500" y="4448175"/>
            <a:ext cx="6972300" cy="1933575"/>
          </a:xfrm>
          <a:prstGeom prst="rect">
            <a:avLst/>
          </a:prstGeom>
          <a:noFill/>
          <a:ln w="9525">
            <a:noFill/>
            <a:miter lim="800000"/>
            <a:headEnd/>
            <a:tailEnd/>
          </a:ln>
        </p:spPr>
        <p:txBody>
          <a:bodyPr/>
          <a:lstStyle/>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La/R ~ 0: average queueing delay small</a:t>
            </a:r>
          </a:p>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La/R -&gt; 1: delays become large</a:t>
            </a:r>
          </a:p>
          <a:p>
            <a:pPr marL="342900" indent="-342900">
              <a:spcBef>
                <a:spcPct val="20000"/>
              </a:spcBef>
              <a:buClr>
                <a:schemeClr val="accent2"/>
              </a:buClr>
              <a:buSzPct val="85000"/>
              <a:buFont typeface="Wingdings" pitchFamily="2" charset="2"/>
              <a:buChar char="q"/>
            </a:pPr>
            <a:r>
              <a:rPr lang="en-US" altLang="zh-CN">
                <a:latin typeface="Comic Sans MS" pitchFamily="66" charset="0"/>
                <a:ea typeface="宋体" pitchFamily="2" charset="-122"/>
              </a:rPr>
              <a:t>La/R &gt; 1: more “work” arriving than can be serviced, average delay infinite!</a:t>
            </a:r>
          </a:p>
          <a:p>
            <a:pPr marL="342900" indent="-342900">
              <a:spcBef>
                <a:spcPct val="20000"/>
              </a:spcBef>
              <a:buClr>
                <a:schemeClr val="accent2"/>
              </a:buClr>
              <a:buSzPct val="85000"/>
              <a:buFont typeface="Wingdings" pitchFamily="2" charset="2"/>
              <a:buChar char="q"/>
            </a:pPr>
            <a:endParaRPr lang="zh-CN" altLang="en-US">
              <a:latin typeface="Comic Sans MS" pitchFamily="66" charset="0"/>
              <a:ea typeface="宋体"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6389" name="Slide Number Placeholder 5"/>
          <p:cNvSpPr>
            <a:spLocks noGrp="1"/>
          </p:cNvSpPr>
          <p:nvPr>
            <p:ph type="sldNum" sz="quarter" idx="12"/>
          </p:nvPr>
        </p:nvSpPr>
        <p:spPr>
          <a:noFill/>
        </p:spPr>
        <p:txBody>
          <a:bodyPr/>
          <a:lstStyle/>
          <a:p>
            <a:r>
              <a:rPr lang="en-US" altLang="zh-CN"/>
              <a:t>1-</a:t>
            </a:r>
            <a:fld id="{4F5C2DDE-4005-4BFB-8C7C-62F11930980B}" type="slidenum">
              <a:rPr lang="en-US" altLang="zh-CN" smtClean="0"/>
              <a:pPr/>
              <a:t>62</a:t>
            </a:fld>
            <a:endParaRPr lang="en-US" altLang="zh-CN"/>
          </a:p>
        </p:txBody>
      </p:sp>
      <p:sp>
        <p:nvSpPr>
          <p:cNvPr id="16390" name="Rectangle 2"/>
          <p:cNvSpPr>
            <a:spLocks noGrp="1" noChangeArrowheads="1"/>
          </p:cNvSpPr>
          <p:nvPr>
            <p:ph type="title"/>
          </p:nvPr>
        </p:nvSpPr>
        <p:spPr/>
        <p:txBody>
          <a:bodyPr/>
          <a:lstStyle/>
          <a:p>
            <a:r>
              <a:rPr lang="zh-CN" altLang="en-US" sz="3600">
                <a:latin typeface="Arial Unicode MS" pitchFamily="34" charset="-122"/>
                <a:ea typeface="Arial Unicode MS" pitchFamily="34" charset="-122"/>
                <a:cs typeface="Arial Unicode MS" pitchFamily="34" charset="-122"/>
              </a:rPr>
              <a:t>“</a:t>
            </a:r>
            <a:r>
              <a:rPr lang="en-US" altLang="zh-CN" sz="3600">
                <a:latin typeface="Arial Unicode MS" pitchFamily="34" charset="-122"/>
                <a:ea typeface="Arial Unicode MS" pitchFamily="34" charset="-122"/>
                <a:cs typeface="Arial Unicode MS" pitchFamily="34" charset="-122"/>
              </a:rPr>
              <a:t>Real” Internet delays and routes</a:t>
            </a:r>
          </a:p>
        </p:txBody>
      </p:sp>
      <p:sp>
        <p:nvSpPr>
          <p:cNvPr id="16391" name="Rectangle 5"/>
          <p:cNvSpPr>
            <a:spLocks noGrp="1" noChangeArrowheads="1"/>
          </p:cNvSpPr>
          <p:nvPr>
            <p:ph type="body" idx="1"/>
          </p:nvPr>
        </p:nvSpPr>
        <p:spPr>
          <a:xfrm>
            <a:off x="533400" y="1600200"/>
            <a:ext cx="7772400" cy="3098800"/>
          </a:xfrm>
        </p:spPr>
        <p:txBody>
          <a:bodyPr/>
          <a:lstStyle/>
          <a:p>
            <a:r>
              <a:rPr lang="en-US" altLang="zh-CN" sz="2400">
                <a:ea typeface="宋体" pitchFamily="2" charset="-122"/>
              </a:rPr>
              <a:t>What do “real” Internet delay &amp; loss look like? </a:t>
            </a:r>
          </a:p>
          <a:p>
            <a:r>
              <a:rPr lang="en-US" altLang="zh-CN" sz="2400" b="1" u="sng">
                <a:solidFill>
                  <a:srgbClr val="FF0000"/>
                </a:solidFill>
                <a:latin typeface="Courier" pitchFamily="49" charset="0"/>
                <a:ea typeface="宋体" pitchFamily="2" charset="-122"/>
              </a:rPr>
              <a:t>Traceroute</a:t>
            </a:r>
            <a:r>
              <a:rPr lang="en-US" altLang="zh-CN" sz="2400" u="sng">
                <a:solidFill>
                  <a:srgbClr val="FF0000"/>
                </a:solidFill>
                <a:ea typeface="宋体" pitchFamily="2" charset="-122"/>
              </a:rPr>
              <a:t> program:</a:t>
            </a:r>
            <a:r>
              <a:rPr lang="en-US" altLang="zh-CN" sz="2400">
                <a:ea typeface="宋体" pitchFamily="2" charset="-122"/>
              </a:rPr>
              <a:t> provides delay measurement from source to router along end-end Internet path towards destination.  For all </a:t>
            </a:r>
            <a:r>
              <a:rPr lang="en-US" altLang="zh-CN" sz="2400" i="1">
                <a:ea typeface="宋体" pitchFamily="2" charset="-122"/>
              </a:rPr>
              <a:t>i:</a:t>
            </a:r>
          </a:p>
          <a:p>
            <a:pPr lvl="1"/>
            <a:r>
              <a:rPr lang="en-US" altLang="zh-CN" sz="2000">
                <a:ea typeface="宋体" pitchFamily="2" charset="-122"/>
              </a:rPr>
              <a:t>sends three packets that will reach router </a:t>
            </a:r>
            <a:r>
              <a:rPr lang="en-US" altLang="zh-CN" sz="2000" i="1">
                <a:ea typeface="宋体" pitchFamily="2" charset="-122"/>
              </a:rPr>
              <a:t>i</a:t>
            </a:r>
            <a:r>
              <a:rPr lang="en-US" altLang="zh-CN" sz="2000">
                <a:ea typeface="宋体" pitchFamily="2" charset="-122"/>
              </a:rPr>
              <a:t> on path towards destination</a:t>
            </a:r>
          </a:p>
          <a:p>
            <a:pPr lvl="1"/>
            <a:r>
              <a:rPr lang="en-US" altLang="zh-CN" sz="2000">
                <a:ea typeface="宋体" pitchFamily="2" charset="-122"/>
              </a:rPr>
              <a:t>router </a:t>
            </a:r>
            <a:r>
              <a:rPr lang="en-US" altLang="zh-CN" sz="2000" i="1">
                <a:ea typeface="宋体" pitchFamily="2" charset="-122"/>
              </a:rPr>
              <a:t>i</a:t>
            </a:r>
            <a:r>
              <a:rPr lang="en-US" altLang="zh-CN" sz="2000">
                <a:ea typeface="宋体" pitchFamily="2" charset="-122"/>
              </a:rPr>
              <a:t> will return packets to sender</a:t>
            </a:r>
          </a:p>
          <a:p>
            <a:pPr lvl="1"/>
            <a:r>
              <a:rPr lang="en-US" altLang="zh-CN" sz="2000">
                <a:ea typeface="宋体" pitchFamily="2" charset="-122"/>
              </a:rPr>
              <a:t>sender times interval between transmission and reply.</a:t>
            </a:r>
            <a:endParaRPr lang="en-US" altLang="zh-CN">
              <a:ea typeface="宋体" pitchFamily="2" charset="-122"/>
            </a:endParaRPr>
          </a:p>
          <a:p>
            <a:endParaRPr lang="zh-CN" altLang="en-US">
              <a:ea typeface="宋体" pitchFamily="2" charset="-122"/>
            </a:endParaRPr>
          </a:p>
        </p:txBody>
      </p:sp>
      <p:graphicFrame>
        <p:nvGraphicFramePr>
          <p:cNvPr id="16386" name="Object 11"/>
          <p:cNvGraphicFramePr>
            <a:graphicFrameLocks noChangeAspect="1"/>
          </p:cNvGraphicFramePr>
          <p:nvPr/>
        </p:nvGraphicFramePr>
        <p:xfrm>
          <a:off x="984250" y="5078413"/>
          <a:ext cx="415925" cy="319087"/>
        </p:xfrm>
        <a:graphic>
          <a:graphicData uri="http://schemas.openxmlformats.org/presentationml/2006/ole">
            <mc:AlternateContent xmlns:mc="http://schemas.openxmlformats.org/markup-compatibility/2006">
              <mc:Choice xmlns:v="urn:schemas-microsoft-com:vml" Requires="v">
                <p:oleObj spid="_x0000_s18434" name="Clip" r:id="rId4" imgW="1305000" imgH="1085760" progId="">
                  <p:embed/>
                </p:oleObj>
              </mc:Choice>
              <mc:Fallback>
                <p:oleObj name="Clip" r:id="rId4" imgW="1305000" imgH="1085760" progId="">
                  <p:embed/>
                  <p:pic>
                    <p:nvPicPr>
                      <p:cNvPr id="1638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5078413"/>
                        <a:ext cx="415925"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2" name="Line 38"/>
          <p:cNvSpPr>
            <a:spLocks noChangeShapeType="1"/>
          </p:cNvSpPr>
          <p:nvPr/>
        </p:nvSpPr>
        <p:spPr bwMode="auto">
          <a:xfrm>
            <a:off x="1285875" y="5319713"/>
            <a:ext cx="288925" cy="265112"/>
          </a:xfrm>
          <a:prstGeom prst="line">
            <a:avLst/>
          </a:prstGeom>
          <a:noFill/>
          <a:ln w="12700">
            <a:solidFill>
              <a:schemeClr val="tx1"/>
            </a:solidFill>
            <a:round/>
            <a:headEnd/>
            <a:tailEnd/>
          </a:ln>
        </p:spPr>
        <p:txBody>
          <a:bodyPr wrap="none" anchor="ctr"/>
          <a:lstStyle/>
          <a:p>
            <a:endParaRPr lang="zh-CN" altLang="en-US"/>
          </a:p>
        </p:txBody>
      </p:sp>
      <p:sp>
        <p:nvSpPr>
          <p:cNvPr id="16393" name="Line 105"/>
          <p:cNvSpPr>
            <a:spLocks noChangeShapeType="1"/>
          </p:cNvSpPr>
          <p:nvPr/>
        </p:nvSpPr>
        <p:spPr bwMode="auto">
          <a:xfrm flipV="1">
            <a:off x="2079625" y="5370513"/>
            <a:ext cx="458788" cy="207962"/>
          </a:xfrm>
          <a:prstGeom prst="line">
            <a:avLst/>
          </a:prstGeom>
          <a:noFill/>
          <a:ln w="12700">
            <a:solidFill>
              <a:schemeClr val="tx1"/>
            </a:solidFill>
            <a:round/>
            <a:headEnd/>
            <a:tailEnd/>
          </a:ln>
        </p:spPr>
        <p:txBody>
          <a:bodyPr wrap="none" anchor="ctr"/>
          <a:lstStyle/>
          <a:p>
            <a:endParaRPr lang="zh-CN" altLang="en-US"/>
          </a:p>
        </p:txBody>
      </p:sp>
      <p:sp>
        <p:nvSpPr>
          <p:cNvPr id="16394" name="Line 106"/>
          <p:cNvSpPr>
            <a:spLocks noChangeShapeType="1"/>
          </p:cNvSpPr>
          <p:nvPr/>
        </p:nvSpPr>
        <p:spPr bwMode="auto">
          <a:xfrm>
            <a:off x="3014663" y="5354638"/>
            <a:ext cx="485775" cy="207962"/>
          </a:xfrm>
          <a:prstGeom prst="line">
            <a:avLst/>
          </a:prstGeom>
          <a:noFill/>
          <a:ln w="12700">
            <a:solidFill>
              <a:schemeClr val="tx1"/>
            </a:solidFill>
            <a:round/>
            <a:headEnd/>
            <a:tailEnd/>
          </a:ln>
        </p:spPr>
        <p:txBody>
          <a:bodyPr wrap="none" anchor="ctr"/>
          <a:lstStyle/>
          <a:p>
            <a:endParaRPr lang="zh-CN" altLang="en-US"/>
          </a:p>
        </p:txBody>
      </p:sp>
      <p:sp>
        <p:nvSpPr>
          <p:cNvPr id="16395" name="Line 108"/>
          <p:cNvSpPr>
            <a:spLocks noChangeShapeType="1"/>
          </p:cNvSpPr>
          <p:nvPr/>
        </p:nvSpPr>
        <p:spPr bwMode="auto">
          <a:xfrm flipH="1">
            <a:off x="2776538" y="5086350"/>
            <a:ext cx="349250" cy="152400"/>
          </a:xfrm>
          <a:prstGeom prst="line">
            <a:avLst/>
          </a:prstGeom>
          <a:noFill/>
          <a:ln w="12700">
            <a:solidFill>
              <a:schemeClr val="tx1"/>
            </a:solidFill>
            <a:round/>
            <a:headEnd/>
            <a:tailEnd/>
          </a:ln>
        </p:spPr>
        <p:txBody>
          <a:bodyPr wrap="none" anchor="ctr"/>
          <a:lstStyle/>
          <a:p>
            <a:endParaRPr lang="zh-CN" altLang="en-US"/>
          </a:p>
        </p:txBody>
      </p:sp>
      <p:sp>
        <p:nvSpPr>
          <p:cNvPr id="16396" name="Line 113"/>
          <p:cNvSpPr>
            <a:spLocks noChangeShapeType="1"/>
          </p:cNvSpPr>
          <p:nvPr/>
        </p:nvSpPr>
        <p:spPr bwMode="auto">
          <a:xfrm flipH="1">
            <a:off x="3990975" y="5414963"/>
            <a:ext cx="620713" cy="144462"/>
          </a:xfrm>
          <a:prstGeom prst="line">
            <a:avLst/>
          </a:prstGeom>
          <a:noFill/>
          <a:ln w="12700">
            <a:solidFill>
              <a:schemeClr val="tx1"/>
            </a:solidFill>
            <a:round/>
            <a:headEnd/>
            <a:tailEnd/>
          </a:ln>
        </p:spPr>
        <p:txBody>
          <a:bodyPr wrap="none" anchor="ctr"/>
          <a:lstStyle/>
          <a:p>
            <a:endParaRPr lang="zh-CN" altLang="en-US"/>
          </a:p>
        </p:txBody>
      </p:sp>
      <p:grpSp>
        <p:nvGrpSpPr>
          <p:cNvPr id="16397" name="Group 144"/>
          <p:cNvGrpSpPr>
            <a:grpSpLocks/>
          </p:cNvGrpSpPr>
          <p:nvPr/>
        </p:nvGrpSpPr>
        <p:grpSpPr bwMode="auto">
          <a:xfrm>
            <a:off x="1560513" y="5467350"/>
            <a:ext cx="501650" cy="233363"/>
            <a:chOff x="3600" y="219"/>
            <a:chExt cx="360" cy="175"/>
          </a:xfrm>
        </p:grpSpPr>
        <p:sp>
          <p:nvSpPr>
            <p:cNvPr id="16466"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6467" name="Line 14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6468" name="Line 14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6469" name="Rectangle 14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6470"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6471" name="Group 150"/>
            <p:cNvGrpSpPr>
              <a:grpSpLocks/>
            </p:cNvGrpSpPr>
            <p:nvPr/>
          </p:nvGrpSpPr>
          <p:grpSpPr bwMode="auto">
            <a:xfrm>
              <a:off x="3686" y="244"/>
              <a:ext cx="177" cy="66"/>
              <a:chOff x="2848" y="848"/>
              <a:chExt cx="140" cy="98"/>
            </a:xfrm>
          </p:grpSpPr>
          <p:sp>
            <p:nvSpPr>
              <p:cNvPr id="16476" name="Line 15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77" name="Line 15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78" name="Line 15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6472" name="Group 154"/>
            <p:cNvGrpSpPr>
              <a:grpSpLocks/>
            </p:cNvGrpSpPr>
            <p:nvPr/>
          </p:nvGrpSpPr>
          <p:grpSpPr bwMode="auto">
            <a:xfrm flipV="1">
              <a:off x="3686" y="243"/>
              <a:ext cx="177" cy="66"/>
              <a:chOff x="2848" y="848"/>
              <a:chExt cx="140" cy="98"/>
            </a:xfrm>
          </p:grpSpPr>
          <p:sp>
            <p:nvSpPr>
              <p:cNvPr id="16473" name="Line 1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74" name="Line 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75" name="Line 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6398" name="Group 158"/>
          <p:cNvGrpSpPr>
            <a:grpSpLocks/>
          </p:cNvGrpSpPr>
          <p:nvPr/>
        </p:nvGrpSpPr>
        <p:grpSpPr bwMode="auto">
          <a:xfrm>
            <a:off x="2513013" y="5238750"/>
            <a:ext cx="501650" cy="233363"/>
            <a:chOff x="3600" y="219"/>
            <a:chExt cx="360" cy="175"/>
          </a:xfrm>
        </p:grpSpPr>
        <p:sp>
          <p:nvSpPr>
            <p:cNvPr id="16453"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6454" name="Line 16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6455" name="Line 16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6456" name="Rectangle 16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6457"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6458" name="Group 164"/>
            <p:cNvGrpSpPr>
              <a:grpSpLocks/>
            </p:cNvGrpSpPr>
            <p:nvPr/>
          </p:nvGrpSpPr>
          <p:grpSpPr bwMode="auto">
            <a:xfrm>
              <a:off x="3686" y="244"/>
              <a:ext cx="177" cy="66"/>
              <a:chOff x="2848" y="848"/>
              <a:chExt cx="140" cy="98"/>
            </a:xfrm>
          </p:grpSpPr>
          <p:sp>
            <p:nvSpPr>
              <p:cNvPr id="16463" name="Line 1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64" name="Line 1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65" name="Line 1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6459" name="Group 168"/>
            <p:cNvGrpSpPr>
              <a:grpSpLocks/>
            </p:cNvGrpSpPr>
            <p:nvPr/>
          </p:nvGrpSpPr>
          <p:grpSpPr bwMode="auto">
            <a:xfrm flipV="1">
              <a:off x="3686" y="243"/>
              <a:ext cx="177" cy="66"/>
              <a:chOff x="2848" y="848"/>
              <a:chExt cx="140" cy="98"/>
            </a:xfrm>
          </p:grpSpPr>
          <p:sp>
            <p:nvSpPr>
              <p:cNvPr id="16460" name="Line 1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61" name="Line 1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62" name="Line 1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6399" name="Group 186"/>
          <p:cNvGrpSpPr>
            <a:grpSpLocks/>
          </p:cNvGrpSpPr>
          <p:nvPr/>
        </p:nvGrpSpPr>
        <p:grpSpPr bwMode="auto">
          <a:xfrm>
            <a:off x="3500438" y="5446713"/>
            <a:ext cx="500062" cy="233362"/>
            <a:chOff x="3600" y="219"/>
            <a:chExt cx="360" cy="175"/>
          </a:xfrm>
        </p:grpSpPr>
        <p:sp>
          <p:nvSpPr>
            <p:cNvPr id="16440"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6441" name="Line 18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6442" name="Line 18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6443" name="Rectangle 19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6444"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6445" name="Group 192"/>
            <p:cNvGrpSpPr>
              <a:grpSpLocks/>
            </p:cNvGrpSpPr>
            <p:nvPr/>
          </p:nvGrpSpPr>
          <p:grpSpPr bwMode="auto">
            <a:xfrm>
              <a:off x="3686" y="244"/>
              <a:ext cx="177" cy="66"/>
              <a:chOff x="2848" y="848"/>
              <a:chExt cx="140" cy="98"/>
            </a:xfrm>
          </p:grpSpPr>
          <p:sp>
            <p:nvSpPr>
              <p:cNvPr id="16450" name="Line 19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51" name="Line 1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52" name="Line 1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6446" name="Group 196"/>
            <p:cNvGrpSpPr>
              <a:grpSpLocks/>
            </p:cNvGrpSpPr>
            <p:nvPr/>
          </p:nvGrpSpPr>
          <p:grpSpPr bwMode="auto">
            <a:xfrm flipV="1">
              <a:off x="3686" y="243"/>
              <a:ext cx="177" cy="66"/>
              <a:chOff x="2848" y="848"/>
              <a:chExt cx="140" cy="98"/>
            </a:xfrm>
          </p:grpSpPr>
          <p:sp>
            <p:nvSpPr>
              <p:cNvPr id="16447" name="Line 19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48" name="Line 19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49" name="Line 19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6400" name="Line 260"/>
          <p:cNvSpPr>
            <a:spLocks noChangeShapeType="1"/>
          </p:cNvSpPr>
          <p:nvPr/>
        </p:nvSpPr>
        <p:spPr bwMode="auto">
          <a:xfrm>
            <a:off x="5110163" y="5380038"/>
            <a:ext cx="485775" cy="207962"/>
          </a:xfrm>
          <a:prstGeom prst="line">
            <a:avLst/>
          </a:prstGeom>
          <a:noFill/>
          <a:ln w="12700">
            <a:solidFill>
              <a:schemeClr val="tx1"/>
            </a:solidFill>
            <a:round/>
            <a:headEnd/>
            <a:tailEnd/>
          </a:ln>
        </p:spPr>
        <p:txBody>
          <a:bodyPr wrap="none" anchor="ctr"/>
          <a:lstStyle/>
          <a:p>
            <a:endParaRPr lang="zh-CN" altLang="en-US"/>
          </a:p>
        </p:txBody>
      </p:sp>
      <p:sp>
        <p:nvSpPr>
          <p:cNvPr id="16401" name="Line 261"/>
          <p:cNvSpPr>
            <a:spLocks noChangeShapeType="1"/>
          </p:cNvSpPr>
          <p:nvPr/>
        </p:nvSpPr>
        <p:spPr bwMode="auto">
          <a:xfrm flipH="1">
            <a:off x="6048375" y="5326063"/>
            <a:ext cx="557213" cy="277812"/>
          </a:xfrm>
          <a:prstGeom prst="line">
            <a:avLst/>
          </a:prstGeom>
          <a:noFill/>
          <a:ln w="12700">
            <a:solidFill>
              <a:schemeClr val="tx1"/>
            </a:solidFill>
            <a:round/>
            <a:headEnd/>
            <a:tailEnd/>
          </a:ln>
        </p:spPr>
        <p:txBody>
          <a:bodyPr wrap="none" anchor="ctr"/>
          <a:lstStyle/>
          <a:p>
            <a:endParaRPr lang="zh-CN" altLang="en-US"/>
          </a:p>
        </p:txBody>
      </p:sp>
      <p:grpSp>
        <p:nvGrpSpPr>
          <p:cNvPr id="16402" name="Group 262"/>
          <p:cNvGrpSpPr>
            <a:grpSpLocks/>
          </p:cNvGrpSpPr>
          <p:nvPr/>
        </p:nvGrpSpPr>
        <p:grpSpPr bwMode="auto">
          <a:xfrm>
            <a:off x="4608513" y="5264150"/>
            <a:ext cx="501650" cy="233363"/>
            <a:chOff x="3600" y="219"/>
            <a:chExt cx="360" cy="175"/>
          </a:xfrm>
        </p:grpSpPr>
        <p:sp>
          <p:nvSpPr>
            <p:cNvPr id="16427" name="Oval 2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6428" name="Line 26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6429" name="Line 26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6430" name="Rectangle 26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6431" name="Oval 2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6432" name="Group 268"/>
            <p:cNvGrpSpPr>
              <a:grpSpLocks/>
            </p:cNvGrpSpPr>
            <p:nvPr/>
          </p:nvGrpSpPr>
          <p:grpSpPr bwMode="auto">
            <a:xfrm>
              <a:off x="3686" y="244"/>
              <a:ext cx="177" cy="66"/>
              <a:chOff x="2848" y="848"/>
              <a:chExt cx="140" cy="98"/>
            </a:xfrm>
          </p:grpSpPr>
          <p:sp>
            <p:nvSpPr>
              <p:cNvPr id="16437" name="Line 2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38" name="Line 2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39" name="Line 2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6433" name="Group 272"/>
            <p:cNvGrpSpPr>
              <a:grpSpLocks/>
            </p:cNvGrpSpPr>
            <p:nvPr/>
          </p:nvGrpSpPr>
          <p:grpSpPr bwMode="auto">
            <a:xfrm flipV="1">
              <a:off x="3686" y="243"/>
              <a:ext cx="177" cy="66"/>
              <a:chOff x="2848" y="848"/>
              <a:chExt cx="140" cy="98"/>
            </a:xfrm>
          </p:grpSpPr>
          <p:sp>
            <p:nvSpPr>
              <p:cNvPr id="16434" name="Line 27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35" name="Line 27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36" name="Line 27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6403" name="Group 276"/>
          <p:cNvGrpSpPr>
            <a:grpSpLocks/>
          </p:cNvGrpSpPr>
          <p:nvPr/>
        </p:nvGrpSpPr>
        <p:grpSpPr bwMode="auto">
          <a:xfrm>
            <a:off x="5595938" y="5472113"/>
            <a:ext cx="500062" cy="233362"/>
            <a:chOff x="3600" y="219"/>
            <a:chExt cx="360" cy="175"/>
          </a:xfrm>
        </p:grpSpPr>
        <p:sp>
          <p:nvSpPr>
            <p:cNvPr id="16414" name="Oval 2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6415" name="Line 27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6416" name="Line 27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6417" name="Rectangle 28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6418" name="Oval 2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6419" name="Group 282"/>
            <p:cNvGrpSpPr>
              <a:grpSpLocks/>
            </p:cNvGrpSpPr>
            <p:nvPr/>
          </p:nvGrpSpPr>
          <p:grpSpPr bwMode="auto">
            <a:xfrm>
              <a:off x="3686" y="244"/>
              <a:ext cx="177" cy="66"/>
              <a:chOff x="2848" y="848"/>
              <a:chExt cx="140" cy="98"/>
            </a:xfrm>
          </p:grpSpPr>
          <p:sp>
            <p:nvSpPr>
              <p:cNvPr id="16424" name="Line 28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25" name="Line 28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26" name="Line 28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6420" name="Group 286"/>
            <p:cNvGrpSpPr>
              <a:grpSpLocks/>
            </p:cNvGrpSpPr>
            <p:nvPr/>
          </p:nvGrpSpPr>
          <p:grpSpPr bwMode="auto">
            <a:xfrm flipV="1">
              <a:off x="3686" y="243"/>
              <a:ext cx="177" cy="66"/>
              <a:chOff x="2848" y="848"/>
              <a:chExt cx="140" cy="98"/>
            </a:xfrm>
          </p:grpSpPr>
          <p:sp>
            <p:nvSpPr>
              <p:cNvPr id="16421" name="Line 28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6422" name="Line 28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6423" name="Line 28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aphicFrame>
        <p:nvGraphicFramePr>
          <p:cNvPr id="16387" name="Object 290"/>
          <p:cNvGraphicFramePr>
            <a:graphicFrameLocks noChangeAspect="1"/>
          </p:cNvGraphicFramePr>
          <p:nvPr/>
        </p:nvGraphicFramePr>
        <p:xfrm>
          <a:off x="6597650" y="5180013"/>
          <a:ext cx="415925" cy="319087"/>
        </p:xfrm>
        <a:graphic>
          <a:graphicData uri="http://schemas.openxmlformats.org/presentationml/2006/ole">
            <mc:AlternateContent xmlns:mc="http://schemas.openxmlformats.org/markup-compatibility/2006">
              <mc:Choice xmlns:v="urn:schemas-microsoft-com:vml" Requires="v">
                <p:oleObj spid="_x0000_s18435" name="Clip" r:id="rId6" imgW="1305000" imgH="1085760" progId="">
                  <p:embed/>
                </p:oleObj>
              </mc:Choice>
              <mc:Fallback>
                <p:oleObj name="Clip" r:id="rId6" imgW="1305000" imgH="1085760" progId="">
                  <p:embed/>
                  <p:pic>
                    <p:nvPicPr>
                      <p:cNvPr id="16387" name="Object 2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650" y="5180013"/>
                        <a:ext cx="415925"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Line 291"/>
          <p:cNvSpPr>
            <a:spLocks noChangeShapeType="1"/>
          </p:cNvSpPr>
          <p:nvPr/>
        </p:nvSpPr>
        <p:spPr bwMode="auto">
          <a:xfrm>
            <a:off x="2744788" y="5486400"/>
            <a:ext cx="228600" cy="311150"/>
          </a:xfrm>
          <a:prstGeom prst="line">
            <a:avLst/>
          </a:prstGeom>
          <a:noFill/>
          <a:ln w="12700">
            <a:solidFill>
              <a:schemeClr val="tx1"/>
            </a:solidFill>
            <a:round/>
            <a:headEnd/>
            <a:tailEnd/>
          </a:ln>
        </p:spPr>
        <p:txBody>
          <a:bodyPr wrap="none" anchor="ctr"/>
          <a:lstStyle/>
          <a:p>
            <a:endParaRPr lang="zh-CN" altLang="en-US"/>
          </a:p>
        </p:txBody>
      </p:sp>
      <p:sp>
        <p:nvSpPr>
          <p:cNvPr id="16405" name="Line 292"/>
          <p:cNvSpPr>
            <a:spLocks noChangeShapeType="1"/>
          </p:cNvSpPr>
          <p:nvPr/>
        </p:nvSpPr>
        <p:spPr bwMode="auto">
          <a:xfrm>
            <a:off x="4668838" y="5073650"/>
            <a:ext cx="228600" cy="311150"/>
          </a:xfrm>
          <a:prstGeom prst="line">
            <a:avLst/>
          </a:prstGeom>
          <a:noFill/>
          <a:ln w="12700">
            <a:solidFill>
              <a:schemeClr val="tx1"/>
            </a:solidFill>
            <a:round/>
            <a:headEnd/>
            <a:tailEnd/>
          </a:ln>
        </p:spPr>
        <p:txBody>
          <a:bodyPr wrap="none" anchor="ctr"/>
          <a:lstStyle/>
          <a:p>
            <a:endParaRPr lang="zh-CN" altLang="en-US"/>
          </a:p>
        </p:txBody>
      </p:sp>
      <p:sp>
        <p:nvSpPr>
          <p:cNvPr id="16406" name="Line 294"/>
          <p:cNvSpPr>
            <a:spLocks noChangeShapeType="1"/>
          </p:cNvSpPr>
          <p:nvPr/>
        </p:nvSpPr>
        <p:spPr bwMode="auto">
          <a:xfrm flipH="1">
            <a:off x="3386138" y="5676900"/>
            <a:ext cx="349250" cy="152400"/>
          </a:xfrm>
          <a:prstGeom prst="line">
            <a:avLst/>
          </a:prstGeom>
          <a:noFill/>
          <a:ln w="12700">
            <a:solidFill>
              <a:schemeClr val="tx1"/>
            </a:solidFill>
            <a:round/>
            <a:headEnd/>
            <a:tailEnd/>
          </a:ln>
        </p:spPr>
        <p:txBody>
          <a:bodyPr wrap="none" anchor="ctr"/>
          <a:lstStyle/>
          <a:p>
            <a:endParaRPr lang="zh-CN" altLang="en-US"/>
          </a:p>
        </p:txBody>
      </p:sp>
      <p:sp>
        <p:nvSpPr>
          <p:cNvPr id="16407" name="Line 295"/>
          <p:cNvSpPr>
            <a:spLocks noChangeShapeType="1"/>
          </p:cNvSpPr>
          <p:nvPr/>
        </p:nvSpPr>
        <p:spPr bwMode="auto">
          <a:xfrm>
            <a:off x="3741738" y="5181600"/>
            <a:ext cx="6350" cy="260350"/>
          </a:xfrm>
          <a:prstGeom prst="line">
            <a:avLst/>
          </a:prstGeom>
          <a:noFill/>
          <a:ln w="12700">
            <a:solidFill>
              <a:schemeClr val="tx1"/>
            </a:solidFill>
            <a:round/>
            <a:headEnd/>
            <a:tailEnd/>
          </a:ln>
        </p:spPr>
        <p:txBody>
          <a:bodyPr wrap="none" anchor="ctr"/>
          <a:lstStyle/>
          <a:p>
            <a:endParaRPr lang="zh-CN" altLang="en-US"/>
          </a:p>
        </p:txBody>
      </p:sp>
      <p:sp>
        <p:nvSpPr>
          <p:cNvPr id="83243" name="Freeform 299"/>
          <p:cNvSpPr>
            <a:spLocks/>
          </p:cNvSpPr>
          <p:nvPr/>
        </p:nvSpPr>
        <p:spPr bwMode="auto">
          <a:xfrm>
            <a:off x="1289050" y="5295900"/>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p:spPr>
        <p:txBody>
          <a:bodyPr/>
          <a:lstStyle/>
          <a:p>
            <a:endParaRPr lang="zh-CN" altLang="en-US">
              <a:ea typeface="宋体" pitchFamily="2" charset="-122"/>
            </a:endParaRPr>
          </a:p>
        </p:txBody>
      </p:sp>
      <p:sp>
        <p:nvSpPr>
          <p:cNvPr id="83244" name="Text Box 300"/>
          <p:cNvSpPr txBox="1">
            <a:spLocks noChangeArrowheads="1"/>
          </p:cNvSpPr>
          <p:nvPr/>
        </p:nvSpPr>
        <p:spPr bwMode="auto">
          <a:xfrm>
            <a:off x="1387475" y="5038725"/>
            <a:ext cx="1116013" cy="366713"/>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3 probes</a:t>
            </a:r>
          </a:p>
        </p:txBody>
      </p:sp>
      <p:sp>
        <p:nvSpPr>
          <p:cNvPr id="83245" name="Freeform 301"/>
          <p:cNvSpPr>
            <a:spLocks/>
          </p:cNvSpPr>
          <p:nvPr/>
        </p:nvSpPr>
        <p:spPr bwMode="auto">
          <a:xfrm>
            <a:off x="1282700" y="5219700"/>
            <a:ext cx="1346200" cy="474663"/>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p:spPr>
        <p:txBody>
          <a:bodyPr/>
          <a:lstStyle/>
          <a:p>
            <a:endParaRPr lang="zh-CN" altLang="en-US">
              <a:ea typeface="宋体" pitchFamily="2" charset="-122"/>
            </a:endParaRPr>
          </a:p>
        </p:txBody>
      </p:sp>
      <p:sp>
        <p:nvSpPr>
          <p:cNvPr id="83246" name="Text Box 302"/>
          <p:cNvSpPr txBox="1">
            <a:spLocks noChangeArrowheads="1"/>
          </p:cNvSpPr>
          <p:nvPr/>
        </p:nvSpPr>
        <p:spPr bwMode="auto">
          <a:xfrm>
            <a:off x="1958975" y="5527675"/>
            <a:ext cx="1116013" cy="366713"/>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3 probes</a:t>
            </a:r>
          </a:p>
        </p:txBody>
      </p:sp>
      <p:sp>
        <p:nvSpPr>
          <p:cNvPr id="83247" name="Freeform 303"/>
          <p:cNvSpPr>
            <a:spLocks/>
          </p:cNvSpPr>
          <p:nvPr/>
        </p:nvSpPr>
        <p:spPr bwMode="auto">
          <a:xfrm>
            <a:off x="1276350" y="5273675"/>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p:spPr>
        <p:txBody>
          <a:bodyPr/>
          <a:lstStyle/>
          <a:p>
            <a:endParaRPr lang="zh-CN" altLang="en-US">
              <a:ea typeface="宋体" pitchFamily="2" charset="-122"/>
            </a:endParaRPr>
          </a:p>
        </p:txBody>
      </p:sp>
      <p:sp>
        <p:nvSpPr>
          <p:cNvPr id="83248" name="Text Box 304"/>
          <p:cNvSpPr txBox="1">
            <a:spLocks noChangeArrowheads="1"/>
          </p:cNvSpPr>
          <p:nvPr/>
        </p:nvSpPr>
        <p:spPr bwMode="auto">
          <a:xfrm>
            <a:off x="3025775" y="5013325"/>
            <a:ext cx="1116013" cy="366713"/>
          </a:xfrm>
          <a:prstGeom prst="rect">
            <a:avLst/>
          </a:prstGeom>
          <a:noFill/>
          <a:ln w="9525">
            <a:noFill/>
            <a:miter lim="800000"/>
            <a:headEnd/>
            <a:tailEnd/>
          </a:ln>
        </p:spPr>
        <p:txBody>
          <a:bodyPr wrap="none">
            <a:spAutoFit/>
          </a:bodyPr>
          <a:lstStyle/>
          <a:p>
            <a:r>
              <a:rPr lang="en-US" altLang="zh-CN" sz="1800">
                <a:solidFill>
                  <a:srgbClr val="FF0000"/>
                </a:solidFill>
                <a:latin typeface="Comic Sans MS" pitchFamily="66" charset="0"/>
                <a:ea typeface="宋体" pitchFamily="2" charset="-122"/>
              </a:rPr>
              <a:t>3 probes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3" grpId="0" animBg="1"/>
      <p:bldP spid="83244" grpId="0"/>
      <p:bldP spid="83245" grpId="0" animBg="1"/>
      <p:bldP spid="83246" grpId="0"/>
      <p:bldP spid="83247" grpId="0" animBg="1"/>
      <p:bldP spid="8324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8851" name="Slide Number Placeholder 5"/>
          <p:cNvSpPr>
            <a:spLocks noGrp="1"/>
          </p:cNvSpPr>
          <p:nvPr>
            <p:ph type="sldNum" sz="quarter" idx="12"/>
          </p:nvPr>
        </p:nvSpPr>
        <p:spPr>
          <a:noFill/>
        </p:spPr>
        <p:txBody>
          <a:bodyPr/>
          <a:lstStyle/>
          <a:p>
            <a:r>
              <a:rPr lang="en-US" altLang="zh-CN"/>
              <a:t>1-</a:t>
            </a:r>
            <a:fld id="{51323F8D-E77E-4029-976E-857D9C666B32}" type="slidenum">
              <a:rPr lang="en-US" altLang="zh-CN" smtClean="0"/>
              <a:pPr/>
              <a:t>63</a:t>
            </a:fld>
            <a:endParaRPr lang="en-US" altLang="zh-CN"/>
          </a:p>
        </p:txBody>
      </p:sp>
      <p:sp>
        <p:nvSpPr>
          <p:cNvPr id="78852" name="Rectangle 2"/>
          <p:cNvSpPr>
            <a:spLocks noGrp="1" noChangeArrowheads="1"/>
          </p:cNvSpPr>
          <p:nvPr>
            <p:ph type="title"/>
          </p:nvPr>
        </p:nvSpPr>
        <p:spPr/>
        <p:txBody>
          <a:bodyPr/>
          <a:lstStyle/>
          <a:p>
            <a:r>
              <a:rPr lang="zh-CN" altLang="en-US" sz="3600">
                <a:latin typeface="Arial Unicode MS" pitchFamily="34" charset="-122"/>
                <a:ea typeface="Arial Unicode MS" pitchFamily="34" charset="-122"/>
                <a:cs typeface="Arial Unicode MS" pitchFamily="34" charset="-122"/>
              </a:rPr>
              <a:t>“</a:t>
            </a:r>
            <a:r>
              <a:rPr lang="en-US" altLang="zh-CN" sz="3600">
                <a:latin typeface="Arial Unicode MS" pitchFamily="34" charset="-122"/>
                <a:ea typeface="Arial Unicode MS" pitchFamily="34" charset="-122"/>
                <a:cs typeface="Arial Unicode MS" pitchFamily="34" charset="-122"/>
              </a:rPr>
              <a:t>Real” Internet delays and routes</a:t>
            </a:r>
          </a:p>
        </p:txBody>
      </p:sp>
      <p:sp>
        <p:nvSpPr>
          <p:cNvPr id="78853" name="Text Box 4"/>
          <p:cNvSpPr txBox="1">
            <a:spLocks noChangeArrowheads="1"/>
          </p:cNvSpPr>
          <p:nvPr/>
        </p:nvSpPr>
        <p:spPr bwMode="auto">
          <a:xfrm>
            <a:off x="704850" y="2338388"/>
            <a:ext cx="8229600" cy="3898900"/>
          </a:xfrm>
          <a:prstGeom prst="rect">
            <a:avLst/>
          </a:prstGeom>
          <a:noFill/>
          <a:ln w="9525">
            <a:noFill/>
            <a:miter lim="800000"/>
            <a:headEnd/>
            <a:tailEnd/>
          </a:ln>
        </p:spPr>
        <p:txBody>
          <a:bodyPr>
            <a:spAutoFit/>
          </a:bodyPr>
          <a:lstStyle/>
          <a:p>
            <a:pPr marL="457200" indent="-457200">
              <a:lnSpc>
                <a:spcPct val="80000"/>
              </a:lnSpc>
            </a:pPr>
            <a:r>
              <a:rPr lang="en-US" altLang="zh-CN" sz="1600">
                <a:latin typeface="Arial" charset="0"/>
                <a:ea typeface="宋体" pitchFamily="2" charset="-122"/>
              </a:rPr>
              <a:t>1  cs-gw (128.119.240.254)  1 ms  1 ms  2 ms</a:t>
            </a:r>
          </a:p>
          <a:p>
            <a:pPr marL="457200" indent="-457200">
              <a:lnSpc>
                <a:spcPct val="80000"/>
              </a:lnSpc>
            </a:pPr>
            <a:r>
              <a:rPr lang="en-US" altLang="zh-CN" sz="1600">
                <a:latin typeface="Arial" charset="0"/>
                <a:ea typeface="宋体" pitchFamily="2" charset="-122"/>
              </a:rPr>
              <a:t>2  border1-rt-fa5-1-0.gw.umass.edu (128.119.3.145)  1 ms  1 ms  2 ms</a:t>
            </a:r>
          </a:p>
          <a:p>
            <a:pPr marL="457200" indent="-457200">
              <a:lnSpc>
                <a:spcPct val="80000"/>
              </a:lnSpc>
            </a:pPr>
            <a:r>
              <a:rPr lang="en-US" altLang="zh-CN" sz="1600">
                <a:latin typeface="Arial" charset="0"/>
                <a:ea typeface="宋体" pitchFamily="2" charset="-122"/>
              </a:rPr>
              <a:t>3  cht-vbns.gw.umass.edu (128.119.3.130)  6 ms 5 ms 5 ms</a:t>
            </a:r>
          </a:p>
          <a:p>
            <a:pPr marL="457200" indent="-457200">
              <a:lnSpc>
                <a:spcPct val="80000"/>
              </a:lnSpc>
            </a:pPr>
            <a:r>
              <a:rPr lang="en-US" altLang="zh-CN" sz="1600">
                <a:latin typeface="Arial" charset="0"/>
                <a:ea typeface="宋体" pitchFamily="2" charset="-122"/>
              </a:rPr>
              <a:t>4  jn1-at1-0-0-19.wor.vbns.net (204.147.132.129)  16 ms 11 ms 13 ms </a:t>
            </a:r>
          </a:p>
          <a:p>
            <a:pPr marL="457200" indent="-457200">
              <a:lnSpc>
                <a:spcPct val="80000"/>
              </a:lnSpc>
            </a:pPr>
            <a:r>
              <a:rPr lang="en-US" altLang="zh-CN" sz="1600">
                <a:latin typeface="Arial" charset="0"/>
                <a:ea typeface="宋体" pitchFamily="2" charset="-122"/>
              </a:rPr>
              <a:t>5  jn1-so7-0-0-0.wae.vbns.net (204.147.136.136)  21 ms 18 ms 18 ms </a:t>
            </a:r>
          </a:p>
          <a:p>
            <a:pPr marL="457200" indent="-457200">
              <a:lnSpc>
                <a:spcPct val="80000"/>
              </a:lnSpc>
            </a:pPr>
            <a:r>
              <a:rPr lang="en-US" altLang="zh-CN" sz="1600">
                <a:latin typeface="Arial" charset="0"/>
                <a:ea typeface="宋体" pitchFamily="2" charset="-122"/>
              </a:rPr>
              <a:t>6  abilene-vbns.abilene.ucaid.edu (198.32.11.9)  22 ms  18 ms  22 ms</a:t>
            </a:r>
          </a:p>
          <a:p>
            <a:pPr marL="457200" indent="-457200">
              <a:lnSpc>
                <a:spcPct val="80000"/>
              </a:lnSpc>
            </a:pPr>
            <a:r>
              <a:rPr lang="en-US" altLang="zh-CN" sz="1600">
                <a:latin typeface="Arial" charset="0"/>
                <a:ea typeface="宋体" pitchFamily="2" charset="-122"/>
              </a:rPr>
              <a:t>7  nycm-wash.abilene.ucaid.edu (198.32.8.46)  22 ms  22 ms  22 ms</a:t>
            </a:r>
          </a:p>
          <a:p>
            <a:pPr marL="457200" indent="-457200">
              <a:lnSpc>
                <a:spcPct val="80000"/>
              </a:lnSpc>
            </a:pPr>
            <a:r>
              <a:rPr lang="en-US" altLang="zh-CN" sz="1600">
                <a:latin typeface="Arial" charset="0"/>
                <a:ea typeface="宋体" pitchFamily="2" charset="-122"/>
              </a:rPr>
              <a:t>8  62.40.103.253 (62.40.103.253)  104 ms 109 ms 106 ms</a:t>
            </a:r>
          </a:p>
          <a:p>
            <a:pPr marL="457200" indent="-457200">
              <a:lnSpc>
                <a:spcPct val="80000"/>
              </a:lnSpc>
            </a:pPr>
            <a:r>
              <a:rPr lang="en-US" altLang="zh-CN" sz="1600">
                <a:latin typeface="Arial" charset="0"/>
                <a:ea typeface="宋体" pitchFamily="2" charset="-122"/>
              </a:rPr>
              <a:t>9  de2-1.de1.de.geant.net (62.40.96.129)  109 ms 102 ms 104 ms</a:t>
            </a:r>
          </a:p>
          <a:p>
            <a:pPr marL="457200" indent="-457200">
              <a:lnSpc>
                <a:spcPct val="80000"/>
              </a:lnSpc>
            </a:pPr>
            <a:r>
              <a:rPr lang="en-US" altLang="zh-CN" sz="1600">
                <a:latin typeface="Arial" charset="0"/>
                <a:ea typeface="宋体" pitchFamily="2" charset="-122"/>
              </a:rPr>
              <a:t>10  de.fr1.fr.geant.net (62.40.96.50)  113 ms 121 ms 114 ms</a:t>
            </a:r>
          </a:p>
          <a:p>
            <a:pPr marL="457200" indent="-457200">
              <a:lnSpc>
                <a:spcPct val="80000"/>
              </a:lnSpc>
            </a:pPr>
            <a:r>
              <a:rPr lang="en-US" altLang="zh-CN" sz="1600">
                <a:latin typeface="Arial" charset="0"/>
                <a:ea typeface="宋体" pitchFamily="2" charset="-122"/>
              </a:rPr>
              <a:t>11  renater-gw.fr1.fr.geant.net (62.40.103.54)  112 ms  114 ms  112 ms</a:t>
            </a:r>
          </a:p>
          <a:p>
            <a:pPr marL="457200" indent="-457200">
              <a:lnSpc>
                <a:spcPct val="80000"/>
              </a:lnSpc>
            </a:pPr>
            <a:r>
              <a:rPr lang="en-US" altLang="zh-CN" sz="1600">
                <a:latin typeface="Arial" charset="0"/>
                <a:ea typeface="宋体" pitchFamily="2" charset="-122"/>
              </a:rPr>
              <a:t>12  nio-n2.cssi.renater.fr (193.51.206.13)  111 ms  114 ms  116 ms</a:t>
            </a:r>
          </a:p>
          <a:p>
            <a:pPr marL="457200" indent="-457200">
              <a:lnSpc>
                <a:spcPct val="80000"/>
              </a:lnSpc>
            </a:pPr>
            <a:r>
              <a:rPr lang="en-US" altLang="zh-CN" sz="1600">
                <a:latin typeface="Arial" charset="0"/>
                <a:ea typeface="宋体" pitchFamily="2" charset="-122"/>
              </a:rPr>
              <a:t>13  nice.cssi.renater.fr (195.220.98.102)  123 ms  125 ms  124 ms</a:t>
            </a:r>
          </a:p>
          <a:p>
            <a:pPr marL="457200" indent="-457200">
              <a:lnSpc>
                <a:spcPct val="80000"/>
              </a:lnSpc>
            </a:pPr>
            <a:r>
              <a:rPr lang="en-US" altLang="zh-CN" sz="1600">
                <a:latin typeface="Arial" charset="0"/>
                <a:ea typeface="宋体" pitchFamily="2" charset="-122"/>
              </a:rPr>
              <a:t>14  r3t2-nice.cssi.renater.fr (195.220.98.110)  126 ms  126 ms  124 ms</a:t>
            </a:r>
          </a:p>
          <a:p>
            <a:pPr marL="457200" indent="-457200">
              <a:lnSpc>
                <a:spcPct val="80000"/>
              </a:lnSpc>
            </a:pPr>
            <a:r>
              <a:rPr lang="en-US" altLang="zh-CN" sz="1600">
                <a:latin typeface="Arial" charset="0"/>
                <a:ea typeface="宋体" pitchFamily="2" charset="-122"/>
              </a:rPr>
              <a:t>15  eurecom-valbonne.r3t2.ft.net (193.48.50.54)  135 ms  128 ms  133 ms</a:t>
            </a:r>
          </a:p>
          <a:p>
            <a:pPr marL="457200" indent="-457200">
              <a:lnSpc>
                <a:spcPct val="80000"/>
              </a:lnSpc>
            </a:pPr>
            <a:r>
              <a:rPr lang="en-US" altLang="zh-CN" sz="1600">
                <a:latin typeface="Arial" charset="0"/>
                <a:ea typeface="宋体" pitchFamily="2" charset="-122"/>
              </a:rPr>
              <a:t>16  194.214.211.25 (194.214.211.25)  126 ms  128 ms  126 ms</a:t>
            </a:r>
          </a:p>
          <a:p>
            <a:pPr marL="457200" indent="-457200">
              <a:lnSpc>
                <a:spcPct val="80000"/>
              </a:lnSpc>
            </a:pPr>
            <a:r>
              <a:rPr lang="en-US" altLang="zh-CN" sz="1600">
                <a:latin typeface="Arial" charset="0"/>
                <a:ea typeface="宋体" pitchFamily="2" charset="-122"/>
              </a:rPr>
              <a:t>17  * * *</a:t>
            </a:r>
          </a:p>
          <a:p>
            <a:pPr marL="457200" indent="-457200">
              <a:lnSpc>
                <a:spcPct val="80000"/>
              </a:lnSpc>
            </a:pPr>
            <a:r>
              <a:rPr lang="en-US" altLang="zh-CN" sz="1600">
                <a:latin typeface="Arial" charset="0"/>
                <a:ea typeface="宋体" pitchFamily="2" charset="-122"/>
              </a:rPr>
              <a:t>18  * * *</a:t>
            </a:r>
          </a:p>
          <a:p>
            <a:pPr marL="457200" indent="-457200">
              <a:lnSpc>
                <a:spcPct val="80000"/>
              </a:lnSpc>
            </a:pPr>
            <a:r>
              <a:rPr lang="en-US" altLang="zh-CN" sz="1600">
                <a:latin typeface="Arial" charset="0"/>
                <a:ea typeface="宋体" pitchFamily="2" charset="-122"/>
              </a:rPr>
              <a:t>19  fantasia.eurecom.fr (193.55.113.142)  132 ms  128 ms  136</a:t>
            </a:r>
            <a:r>
              <a:rPr lang="en-US" altLang="zh-CN">
                <a:ea typeface="宋体" pitchFamily="2" charset="-122"/>
              </a:rPr>
              <a:t> </a:t>
            </a:r>
            <a:r>
              <a:rPr lang="en-US" altLang="zh-CN" sz="1600">
                <a:ea typeface="宋体" pitchFamily="2" charset="-122"/>
              </a:rPr>
              <a:t>ms</a:t>
            </a:r>
          </a:p>
        </p:txBody>
      </p:sp>
      <p:sp>
        <p:nvSpPr>
          <p:cNvPr id="78854" name="Text Box 5"/>
          <p:cNvSpPr txBox="1">
            <a:spLocks noChangeArrowheads="1"/>
          </p:cNvSpPr>
          <p:nvPr/>
        </p:nvSpPr>
        <p:spPr bwMode="auto">
          <a:xfrm>
            <a:off x="725488" y="1312863"/>
            <a:ext cx="8193087" cy="457200"/>
          </a:xfrm>
          <a:prstGeom prst="rect">
            <a:avLst/>
          </a:prstGeom>
          <a:noFill/>
          <a:ln w="9525">
            <a:noFill/>
            <a:miter lim="800000"/>
            <a:headEnd/>
            <a:tailEnd/>
          </a:ln>
        </p:spPr>
        <p:txBody>
          <a:bodyPr>
            <a:spAutoFit/>
          </a:bodyPr>
          <a:lstStyle/>
          <a:p>
            <a:r>
              <a:rPr lang="en-US" altLang="zh-CN">
                <a:solidFill>
                  <a:srgbClr val="FF0000"/>
                </a:solidFill>
                <a:latin typeface="Comic Sans MS" pitchFamily="66" charset="0"/>
                <a:ea typeface="宋体" pitchFamily="2" charset="-122"/>
              </a:rPr>
              <a:t>traceroute:</a:t>
            </a:r>
            <a:r>
              <a:rPr lang="en-US" altLang="zh-CN">
                <a:latin typeface="Comic Sans MS" pitchFamily="66" charset="0"/>
                <a:ea typeface="宋体" pitchFamily="2" charset="-122"/>
              </a:rPr>
              <a:t> gaia.cs.umass.edu to www.eurecom.fr</a:t>
            </a:r>
          </a:p>
        </p:txBody>
      </p:sp>
      <p:sp>
        <p:nvSpPr>
          <p:cNvPr id="78855" name="Line 6"/>
          <p:cNvSpPr>
            <a:spLocks noChangeShapeType="1"/>
          </p:cNvSpPr>
          <p:nvPr/>
        </p:nvSpPr>
        <p:spPr bwMode="auto">
          <a:xfrm>
            <a:off x="1611313" y="5634038"/>
            <a:ext cx="1231900" cy="84137"/>
          </a:xfrm>
          <a:prstGeom prst="line">
            <a:avLst/>
          </a:prstGeom>
          <a:noFill/>
          <a:ln w="19050">
            <a:solidFill>
              <a:srgbClr val="FF0000"/>
            </a:solidFill>
            <a:round/>
            <a:headEnd type="triangle" w="med" len="med"/>
            <a:tailEnd/>
          </a:ln>
        </p:spPr>
        <p:txBody>
          <a:bodyPr/>
          <a:lstStyle/>
          <a:p>
            <a:endParaRPr lang="zh-CN" altLang="en-US"/>
          </a:p>
        </p:txBody>
      </p:sp>
      <p:sp>
        <p:nvSpPr>
          <p:cNvPr id="78856" name="Text Box 7"/>
          <p:cNvSpPr txBox="1">
            <a:spLocks noChangeArrowheads="1"/>
          </p:cNvSpPr>
          <p:nvPr/>
        </p:nvSpPr>
        <p:spPr bwMode="auto">
          <a:xfrm>
            <a:off x="4578350" y="1738313"/>
            <a:ext cx="4565650" cy="641350"/>
          </a:xfrm>
          <a:prstGeom prst="rect">
            <a:avLst/>
          </a:prstGeom>
          <a:noFill/>
          <a:ln w="9525">
            <a:noFill/>
            <a:miter lim="800000"/>
            <a:headEnd/>
            <a:tailEnd/>
          </a:ln>
        </p:spPr>
        <p:txBody>
          <a:bodyPr>
            <a:spAutoFit/>
          </a:bodyPr>
          <a:lstStyle/>
          <a:p>
            <a:r>
              <a:rPr lang="en-US" altLang="zh-CN" sz="1800">
                <a:solidFill>
                  <a:srgbClr val="FF0000"/>
                </a:solidFill>
                <a:latin typeface="Comic Sans MS" pitchFamily="66" charset="0"/>
                <a:ea typeface="宋体" pitchFamily="2" charset="-122"/>
              </a:rPr>
              <a:t>Three delay measurements from </a:t>
            </a:r>
          </a:p>
          <a:p>
            <a:r>
              <a:rPr lang="en-US" altLang="zh-CN" sz="1800">
                <a:solidFill>
                  <a:srgbClr val="FF0000"/>
                </a:solidFill>
                <a:latin typeface="Comic Sans MS" pitchFamily="66" charset="0"/>
                <a:ea typeface="宋体" pitchFamily="2" charset="-122"/>
              </a:rPr>
              <a:t>gaia.cs.umass.edu to cs-gw.cs.umass.edu </a:t>
            </a:r>
          </a:p>
        </p:txBody>
      </p:sp>
      <p:sp>
        <p:nvSpPr>
          <p:cNvPr id="78857" name="Line 8"/>
          <p:cNvSpPr>
            <a:spLocks noChangeShapeType="1"/>
          </p:cNvSpPr>
          <p:nvPr/>
        </p:nvSpPr>
        <p:spPr bwMode="auto">
          <a:xfrm flipV="1">
            <a:off x="3471863" y="1965325"/>
            <a:ext cx="671512" cy="412750"/>
          </a:xfrm>
          <a:prstGeom prst="line">
            <a:avLst/>
          </a:prstGeom>
          <a:noFill/>
          <a:ln w="19050">
            <a:solidFill>
              <a:srgbClr val="FF0000"/>
            </a:solidFill>
            <a:round/>
            <a:headEnd type="triangle" w="med" len="med"/>
            <a:tailEnd/>
          </a:ln>
        </p:spPr>
        <p:txBody>
          <a:bodyPr/>
          <a:lstStyle/>
          <a:p>
            <a:endParaRPr lang="zh-CN" altLang="en-US"/>
          </a:p>
        </p:txBody>
      </p:sp>
      <p:sp>
        <p:nvSpPr>
          <p:cNvPr id="78858" name="Line 9"/>
          <p:cNvSpPr>
            <a:spLocks noChangeShapeType="1"/>
          </p:cNvSpPr>
          <p:nvPr/>
        </p:nvSpPr>
        <p:spPr bwMode="auto">
          <a:xfrm flipV="1">
            <a:off x="4011613" y="1954213"/>
            <a:ext cx="139700" cy="404812"/>
          </a:xfrm>
          <a:prstGeom prst="line">
            <a:avLst/>
          </a:prstGeom>
          <a:noFill/>
          <a:ln w="19050">
            <a:solidFill>
              <a:srgbClr val="FF0000"/>
            </a:solidFill>
            <a:round/>
            <a:headEnd type="triangle" w="med" len="med"/>
            <a:tailEnd/>
          </a:ln>
        </p:spPr>
        <p:txBody>
          <a:bodyPr/>
          <a:lstStyle/>
          <a:p>
            <a:endParaRPr lang="zh-CN" altLang="en-US"/>
          </a:p>
        </p:txBody>
      </p:sp>
      <p:sp>
        <p:nvSpPr>
          <p:cNvPr id="78859" name="Line 10"/>
          <p:cNvSpPr>
            <a:spLocks noChangeShapeType="1"/>
          </p:cNvSpPr>
          <p:nvPr/>
        </p:nvSpPr>
        <p:spPr bwMode="auto">
          <a:xfrm flipH="1" flipV="1">
            <a:off x="4146550" y="1963738"/>
            <a:ext cx="366713" cy="390525"/>
          </a:xfrm>
          <a:prstGeom prst="line">
            <a:avLst/>
          </a:prstGeom>
          <a:noFill/>
          <a:ln w="19050">
            <a:solidFill>
              <a:srgbClr val="FF0000"/>
            </a:solidFill>
            <a:round/>
            <a:headEnd type="triangle" w="med" len="med"/>
            <a:tailEnd/>
          </a:ln>
        </p:spPr>
        <p:txBody>
          <a:bodyPr/>
          <a:lstStyle/>
          <a:p>
            <a:endParaRPr lang="zh-CN" altLang="en-US"/>
          </a:p>
        </p:txBody>
      </p:sp>
      <p:sp>
        <p:nvSpPr>
          <p:cNvPr id="78860" name="Line 11"/>
          <p:cNvSpPr>
            <a:spLocks noChangeShapeType="1"/>
          </p:cNvSpPr>
          <p:nvPr/>
        </p:nvSpPr>
        <p:spPr bwMode="auto">
          <a:xfrm flipV="1">
            <a:off x="4138613" y="1970088"/>
            <a:ext cx="377825" cy="3175"/>
          </a:xfrm>
          <a:prstGeom prst="line">
            <a:avLst/>
          </a:prstGeom>
          <a:noFill/>
          <a:ln w="19050">
            <a:solidFill>
              <a:srgbClr val="FF0000"/>
            </a:solidFill>
            <a:round/>
            <a:headEnd/>
            <a:tailEnd/>
          </a:ln>
        </p:spPr>
        <p:txBody>
          <a:bodyPr/>
          <a:lstStyle/>
          <a:p>
            <a:endParaRPr lang="zh-CN" altLang="en-US"/>
          </a:p>
        </p:txBody>
      </p:sp>
      <p:sp>
        <p:nvSpPr>
          <p:cNvPr id="78861" name="Text Box 12"/>
          <p:cNvSpPr txBox="1">
            <a:spLocks noChangeArrowheads="1"/>
          </p:cNvSpPr>
          <p:nvPr/>
        </p:nvSpPr>
        <p:spPr bwMode="auto">
          <a:xfrm>
            <a:off x="2571750" y="5564188"/>
            <a:ext cx="6286500" cy="366712"/>
          </a:xfrm>
          <a:prstGeom prst="rect">
            <a:avLst/>
          </a:prstGeom>
          <a:noFill/>
          <a:ln w="9525">
            <a:noFill/>
            <a:miter lim="800000"/>
            <a:headEnd/>
            <a:tailEnd/>
          </a:ln>
        </p:spPr>
        <p:txBody>
          <a:bodyPr>
            <a:spAutoFit/>
          </a:bodyPr>
          <a:lstStyle/>
          <a:p>
            <a:r>
              <a:rPr lang="zh-CN" altLang="en-US" sz="1800">
                <a:solidFill>
                  <a:srgbClr val="FF0000"/>
                </a:solidFill>
                <a:latin typeface="Comic Sans MS" pitchFamily="66" charset="0"/>
                <a:ea typeface="宋体" pitchFamily="2" charset="-122"/>
              </a:rPr>
              <a:t>* </a:t>
            </a:r>
            <a:r>
              <a:rPr lang="en-US" altLang="zh-CN" sz="1800">
                <a:solidFill>
                  <a:srgbClr val="FF0000"/>
                </a:solidFill>
                <a:latin typeface="Comic Sans MS" pitchFamily="66" charset="0"/>
                <a:ea typeface="宋体" pitchFamily="2" charset="-122"/>
              </a:rPr>
              <a:t>means no response (probe lost, router not replying)</a:t>
            </a:r>
          </a:p>
        </p:txBody>
      </p:sp>
      <p:sp>
        <p:nvSpPr>
          <p:cNvPr id="78862" name="Freeform 14"/>
          <p:cNvSpPr>
            <a:spLocks/>
          </p:cNvSpPr>
          <p:nvPr/>
        </p:nvSpPr>
        <p:spPr bwMode="auto">
          <a:xfrm>
            <a:off x="6092825" y="3651250"/>
            <a:ext cx="1012825" cy="246063"/>
          </a:xfrm>
          <a:custGeom>
            <a:avLst/>
            <a:gdLst>
              <a:gd name="T0" fmla="*/ 2147483647 w 638"/>
              <a:gd name="T1" fmla="*/ 0 h 155"/>
              <a:gd name="T2" fmla="*/ 2147483647 w 638"/>
              <a:gd name="T3" fmla="*/ 2147483647 h 155"/>
              <a:gd name="T4" fmla="*/ 2147483647 w 638"/>
              <a:gd name="T5" fmla="*/ 2147483647 h 155"/>
              <a:gd name="T6" fmla="*/ 2147483647 w 638"/>
              <a:gd name="T7" fmla="*/ 2147483647 h 155"/>
              <a:gd name="T8" fmla="*/ 0 w 638"/>
              <a:gd name="T9" fmla="*/ 2147483647 h 155"/>
              <a:gd name="T10" fmla="*/ 0 60000 65536"/>
              <a:gd name="T11" fmla="*/ 0 60000 65536"/>
              <a:gd name="T12" fmla="*/ 0 60000 65536"/>
              <a:gd name="T13" fmla="*/ 0 60000 65536"/>
              <a:gd name="T14" fmla="*/ 0 60000 65536"/>
              <a:gd name="T15" fmla="*/ 0 w 638"/>
              <a:gd name="T16" fmla="*/ 0 h 155"/>
              <a:gd name="T17" fmla="*/ 638 w 638"/>
              <a:gd name="T18" fmla="*/ 155 h 155"/>
            </a:gdLst>
            <a:ahLst/>
            <a:cxnLst>
              <a:cxn ang="T10">
                <a:pos x="T0" y="T1"/>
              </a:cxn>
              <a:cxn ang="T11">
                <a:pos x="T2" y="T3"/>
              </a:cxn>
              <a:cxn ang="T12">
                <a:pos x="T4" y="T5"/>
              </a:cxn>
              <a:cxn ang="T13">
                <a:pos x="T6" y="T7"/>
              </a:cxn>
              <a:cxn ang="T14">
                <a:pos x="T8" y="T9"/>
              </a:cxn>
            </a:cxnLst>
            <a:rect l="T15" t="T16" r="T17" b="T18"/>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50">
            <a:solidFill>
              <a:srgbClr val="FF0000"/>
            </a:solidFill>
            <a:round/>
            <a:headEnd/>
            <a:tailEnd type="triangle" w="med" len="med"/>
          </a:ln>
        </p:spPr>
        <p:txBody>
          <a:bodyPr wrap="none" anchor="ctr"/>
          <a:lstStyle/>
          <a:p>
            <a:endParaRPr lang="zh-CN" altLang="en-US">
              <a:ea typeface="宋体" pitchFamily="2" charset="-122"/>
            </a:endParaRPr>
          </a:p>
        </p:txBody>
      </p:sp>
      <p:sp>
        <p:nvSpPr>
          <p:cNvPr id="78863" name="Text Box 15"/>
          <p:cNvSpPr txBox="1">
            <a:spLocks noChangeArrowheads="1"/>
          </p:cNvSpPr>
          <p:nvPr/>
        </p:nvSpPr>
        <p:spPr bwMode="auto">
          <a:xfrm>
            <a:off x="7137400" y="3436938"/>
            <a:ext cx="1787525" cy="701675"/>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trans-oceanic</a:t>
            </a:r>
          </a:p>
          <a:p>
            <a:r>
              <a:rPr lang="en-US" altLang="zh-CN" sz="2000">
                <a:solidFill>
                  <a:srgbClr val="FF0000"/>
                </a:solidFill>
                <a:latin typeface="Comic Sans MS" pitchFamily="66" charset="0"/>
                <a:ea typeface="宋体" pitchFamily="2" charset="-122"/>
              </a:rPr>
              <a:t>link</a:t>
            </a:r>
            <a:endParaRPr lang="en-US" altLang="zh-CN" sz="2000">
              <a:ea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79875" name="Slide Number Placeholder 5"/>
          <p:cNvSpPr>
            <a:spLocks noGrp="1"/>
          </p:cNvSpPr>
          <p:nvPr>
            <p:ph type="sldNum" sz="quarter" idx="12"/>
          </p:nvPr>
        </p:nvSpPr>
        <p:spPr>
          <a:noFill/>
        </p:spPr>
        <p:txBody>
          <a:bodyPr/>
          <a:lstStyle/>
          <a:p>
            <a:r>
              <a:rPr lang="en-US" altLang="zh-CN"/>
              <a:t>1-</a:t>
            </a:r>
            <a:fld id="{8190E620-13BA-4670-8E75-DC92524CC65C}" type="slidenum">
              <a:rPr lang="en-US" altLang="zh-CN" smtClean="0"/>
              <a:pPr/>
              <a:t>64</a:t>
            </a:fld>
            <a:endParaRPr lang="en-US" altLang="zh-CN"/>
          </a:p>
        </p:txBody>
      </p:sp>
      <p:sp>
        <p:nvSpPr>
          <p:cNvPr id="79876" name="Rectangle 2"/>
          <p:cNvSpPr>
            <a:spLocks noGrp="1" noChangeArrowheads="1"/>
          </p:cNvSpPr>
          <p:nvPr>
            <p:ph type="title"/>
          </p:nvPr>
        </p:nvSpPr>
        <p:spPr/>
        <p:txBody>
          <a:bodyPr/>
          <a:lstStyle/>
          <a:p>
            <a:r>
              <a:rPr lang="en-US" altLang="zh-CN">
                <a:latin typeface="Arial Unicode MS" pitchFamily="34" charset="-122"/>
                <a:ea typeface="Arial Unicode MS" pitchFamily="34" charset="-122"/>
                <a:cs typeface="Arial Unicode MS" pitchFamily="34" charset="-122"/>
              </a:rPr>
              <a:t>Packet loss</a:t>
            </a:r>
          </a:p>
        </p:txBody>
      </p:sp>
      <p:sp>
        <p:nvSpPr>
          <p:cNvPr id="79877" name="Rectangle 3"/>
          <p:cNvSpPr>
            <a:spLocks noGrp="1" noChangeArrowheads="1"/>
          </p:cNvSpPr>
          <p:nvPr>
            <p:ph type="body" idx="1"/>
          </p:nvPr>
        </p:nvSpPr>
        <p:spPr/>
        <p:txBody>
          <a:bodyPr/>
          <a:lstStyle/>
          <a:p>
            <a:r>
              <a:rPr lang="en-US" altLang="zh-CN">
                <a:ea typeface="宋体" pitchFamily="2" charset="-122"/>
              </a:rPr>
              <a:t>queue (aka buffer) preceding link in buffer has finite capacity</a:t>
            </a:r>
          </a:p>
          <a:p>
            <a:r>
              <a:rPr lang="en-US" altLang="zh-CN">
                <a:ea typeface="宋体" pitchFamily="2" charset="-122"/>
              </a:rPr>
              <a:t>when packet arrives to full queue, packet is dropped (aka lost)</a:t>
            </a:r>
          </a:p>
          <a:p>
            <a:r>
              <a:rPr lang="en-US" altLang="zh-CN">
                <a:ea typeface="宋体" pitchFamily="2" charset="-122"/>
              </a:rPr>
              <a:t>lost packet may be retransmitted by previous node, by source end system, or not retransmitted at all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0899" name="Slide Number Placeholder 5"/>
          <p:cNvSpPr>
            <a:spLocks noGrp="1"/>
          </p:cNvSpPr>
          <p:nvPr>
            <p:ph type="sldNum" sz="quarter" idx="12"/>
          </p:nvPr>
        </p:nvSpPr>
        <p:spPr>
          <a:noFill/>
        </p:spPr>
        <p:txBody>
          <a:bodyPr/>
          <a:lstStyle/>
          <a:p>
            <a:r>
              <a:rPr lang="en-US" altLang="zh-CN"/>
              <a:t>1-</a:t>
            </a:r>
            <a:fld id="{51D7E469-80B8-4267-A4E1-F3A5CCD3E061}" type="slidenum">
              <a:rPr lang="en-US" altLang="zh-CN" smtClean="0"/>
              <a:pPr/>
              <a:t>65</a:t>
            </a:fld>
            <a:endParaRPr lang="en-US" altLang="zh-CN"/>
          </a:p>
        </p:txBody>
      </p:sp>
      <p:sp>
        <p:nvSpPr>
          <p:cNvPr id="80900" name="Rectangle 2"/>
          <p:cNvSpPr>
            <a:spLocks noGrp="1" noChangeArrowheads="1"/>
          </p:cNvSpPr>
          <p:nvPr>
            <p:ph type="title"/>
          </p:nvPr>
        </p:nvSpPr>
        <p:spPr/>
        <p:txBody>
          <a:bodyPr/>
          <a:lstStyle/>
          <a:p>
            <a:r>
              <a:rPr lang="en-US" altLang="zh-CN" dirty="0">
                <a:ea typeface="宋体" pitchFamily="2" charset="-122"/>
              </a:rPr>
              <a:t>Roadmap</a:t>
            </a:r>
          </a:p>
        </p:txBody>
      </p:sp>
      <p:sp>
        <p:nvSpPr>
          <p:cNvPr id="80901" name="Rectangle 3"/>
          <p:cNvSpPr>
            <a:spLocks noGrp="1" noChangeArrowheads="1"/>
          </p:cNvSpPr>
          <p:nvPr>
            <p:ph type="body" idx="1"/>
          </p:nvPr>
        </p:nvSpPr>
        <p:spPr>
          <a:xfrm>
            <a:off x="533400" y="1600200"/>
            <a:ext cx="8207375" cy="4648200"/>
          </a:xfrm>
        </p:spPr>
        <p:txBody>
          <a:bodyPr/>
          <a:lstStyle/>
          <a:p>
            <a:pPr lvl="1">
              <a:buNone/>
            </a:pPr>
            <a:r>
              <a:rPr lang="en-US" altLang="zh-CN" sz="2800" dirty="0">
                <a:solidFill>
                  <a:schemeClr val="accent2"/>
                </a:solidFill>
                <a:ea typeface="宋体" charset="-122"/>
              </a:rPr>
              <a:t>1.1</a:t>
            </a:r>
            <a:r>
              <a:rPr lang="en-US" altLang="zh-CN" sz="2800" dirty="0">
                <a:ea typeface="宋体" charset="-122"/>
              </a:rPr>
              <a:t> What </a:t>
            </a:r>
            <a:r>
              <a:rPr lang="en-US" altLang="zh-CN" sz="2800" i="1" dirty="0">
                <a:ea typeface="宋体" charset="-122"/>
              </a:rPr>
              <a:t>is</a:t>
            </a:r>
            <a:r>
              <a:rPr lang="en-US" altLang="zh-CN" sz="2800" dirty="0">
                <a:ea typeface="宋体" charset="-122"/>
              </a:rPr>
              <a:t> the Internet?</a:t>
            </a:r>
          </a:p>
          <a:p>
            <a:pPr lvl="1">
              <a:buNone/>
            </a:pPr>
            <a:r>
              <a:rPr lang="en-US" altLang="zh-CN" sz="2800" dirty="0">
                <a:solidFill>
                  <a:schemeClr val="accent2"/>
                </a:solidFill>
                <a:ea typeface="宋体" charset="-122"/>
              </a:rPr>
              <a:t>1.2</a:t>
            </a:r>
            <a:r>
              <a:rPr lang="en-US" altLang="zh-CN" sz="2800" dirty="0">
                <a:ea typeface="宋体" charset="-122"/>
              </a:rPr>
              <a:t> Network edge</a:t>
            </a:r>
          </a:p>
          <a:p>
            <a:pPr lvl="1">
              <a:buNone/>
            </a:pPr>
            <a:r>
              <a:rPr lang="en-US" altLang="zh-CN" sz="2800" dirty="0">
                <a:solidFill>
                  <a:schemeClr val="accent2"/>
                </a:solidFill>
                <a:ea typeface="宋体" charset="-122"/>
              </a:rPr>
              <a:t>1.3</a:t>
            </a:r>
            <a:r>
              <a:rPr lang="en-US" altLang="zh-CN" sz="2800" dirty="0">
                <a:ea typeface="宋体" charset="-122"/>
              </a:rPr>
              <a:t> Network core</a:t>
            </a:r>
          </a:p>
          <a:p>
            <a:pPr lvl="1">
              <a:buNone/>
            </a:pPr>
            <a:r>
              <a:rPr lang="en-US" altLang="zh-CN" sz="2800" dirty="0">
                <a:solidFill>
                  <a:schemeClr val="accent2"/>
                </a:solidFill>
                <a:ea typeface="宋体" charset="-122"/>
              </a:rPr>
              <a:t>1.4 </a:t>
            </a:r>
            <a:r>
              <a:rPr lang="en-US" altLang="zh-CN" sz="2800" dirty="0">
                <a:ea typeface="宋体" charset="-122"/>
              </a:rPr>
              <a:t>Network access and physical media</a:t>
            </a:r>
          </a:p>
          <a:p>
            <a:pPr lvl="1">
              <a:buNone/>
            </a:pPr>
            <a:r>
              <a:rPr lang="en-US" altLang="zh-CN" sz="2800" dirty="0">
                <a:ea typeface="宋体" charset="-122"/>
              </a:rPr>
              <a:t>1.5 Internet structure and ISPs</a:t>
            </a:r>
          </a:p>
          <a:p>
            <a:pPr lvl="1">
              <a:buNone/>
            </a:pPr>
            <a:r>
              <a:rPr lang="en-US" altLang="zh-CN" sz="2800" dirty="0">
                <a:solidFill>
                  <a:schemeClr val="accent2"/>
                </a:solidFill>
                <a:ea typeface="宋体" charset="-122"/>
              </a:rPr>
              <a:t>1.6</a:t>
            </a:r>
            <a:r>
              <a:rPr lang="en-US" altLang="zh-CN" sz="2800" dirty="0">
                <a:ea typeface="宋体" charset="-122"/>
              </a:rPr>
              <a:t> Delay &amp; loss in packet-switched networks</a:t>
            </a:r>
          </a:p>
          <a:p>
            <a:pPr lvl="1">
              <a:buNone/>
            </a:pPr>
            <a:r>
              <a:rPr lang="en-US" altLang="zh-CN" sz="2800" dirty="0">
                <a:solidFill>
                  <a:srgbClr val="FF0000"/>
                </a:solidFill>
                <a:ea typeface="宋体" charset="-122"/>
              </a:rPr>
              <a:t>1.7 Protocol layers, service models</a:t>
            </a:r>
          </a:p>
          <a:p>
            <a:pPr lvl="1">
              <a:buNone/>
            </a:pPr>
            <a:r>
              <a:rPr lang="en-US" altLang="zh-CN" sz="2800" dirty="0">
                <a:solidFill>
                  <a:schemeClr val="accent2"/>
                </a:solidFill>
                <a:ea typeface="宋体" charset="-122"/>
              </a:rPr>
              <a:t>1.8</a:t>
            </a:r>
            <a:r>
              <a:rPr lang="en-US" altLang="zh-CN" sz="2800" dirty="0">
                <a:ea typeface="宋体" charset="-122"/>
              </a:rPr>
              <a:t> History</a:t>
            </a:r>
          </a:p>
          <a:p>
            <a:pPr lvl="1">
              <a:buFont typeface="Wingdings" pitchFamily="2" charset="2"/>
              <a:buNone/>
            </a:pPr>
            <a:endParaRPr lang="en-US" altLang="zh-CN" sz="2800" dirty="0">
              <a:ea typeface="宋体" pitchFamily="2" charset="-122"/>
            </a:endParaRPr>
          </a:p>
          <a:p>
            <a:endParaRPr lang="zh-CN" altLang="en-US" dirty="0">
              <a:ea typeface="宋体"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1923" name="Slide Number Placeholder 6"/>
          <p:cNvSpPr>
            <a:spLocks noGrp="1"/>
          </p:cNvSpPr>
          <p:nvPr>
            <p:ph type="sldNum" sz="quarter" idx="12"/>
          </p:nvPr>
        </p:nvSpPr>
        <p:spPr>
          <a:noFill/>
        </p:spPr>
        <p:txBody>
          <a:bodyPr/>
          <a:lstStyle/>
          <a:p>
            <a:r>
              <a:rPr lang="en-US" altLang="zh-CN"/>
              <a:t>1-</a:t>
            </a:r>
            <a:fld id="{C5E690D6-AB08-4033-B6F3-F56260584630}" type="slidenum">
              <a:rPr lang="en-US" altLang="zh-CN" smtClean="0"/>
              <a:pPr/>
              <a:t>66</a:t>
            </a:fld>
            <a:endParaRPr lang="en-US" altLang="zh-CN"/>
          </a:p>
        </p:txBody>
      </p:sp>
      <p:sp>
        <p:nvSpPr>
          <p:cNvPr id="81924" name="Rectangle 2"/>
          <p:cNvSpPr>
            <a:spLocks noGrp="1" noChangeArrowheads="1"/>
          </p:cNvSpPr>
          <p:nvPr>
            <p:ph type="title"/>
          </p:nvPr>
        </p:nvSpPr>
        <p:spPr/>
        <p:txBody>
          <a:bodyPr/>
          <a:lstStyle/>
          <a:p>
            <a:r>
              <a:rPr lang="en-US" altLang="zh-CN">
                <a:ea typeface="宋体" pitchFamily="2" charset="-122"/>
              </a:rPr>
              <a:t>Protocol “Layers”</a:t>
            </a:r>
          </a:p>
        </p:txBody>
      </p:sp>
      <p:sp>
        <p:nvSpPr>
          <p:cNvPr id="81925" name="Rectangle 3"/>
          <p:cNvSpPr>
            <a:spLocks noGrp="1" noChangeArrowheads="1"/>
          </p:cNvSpPr>
          <p:nvPr>
            <p:ph type="body" sz="half" idx="1"/>
          </p:nvPr>
        </p:nvSpPr>
        <p:spPr>
          <a:xfrm>
            <a:off x="533400" y="1371600"/>
            <a:ext cx="3581400" cy="4648200"/>
          </a:xfrm>
        </p:spPr>
        <p:txBody>
          <a:bodyPr/>
          <a:lstStyle/>
          <a:p>
            <a:pPr>
              <a:buFont typeface="Wingdings" pitchFamily="2" charset="2"/>
              <a:buNone/>
            </a:pPr>
            <a:r>
              <a:rPr lang="en-US" altLang="zh-CN" sz="2400" u="sng">
                <a:solidFill>
                  <a:srgbClr val="FF0000"/>
                </a:solidFill>
                <a:ea typeface="宋体" pitchFamily="2" charset="-122"/>
              </a:rPr>
              <a:t>Networks are complex! </a:t>
            </a:r>
          </a:p>
          <a:p>
            <a:r>
              <a:rPr lang="en-US" altLang="zh-CN" sz="2400">
                <a:ea typeface="宋体" pitchFamily="2" charset="-122"/>
              </a:rPr>
              <a:t>many “pieces”:</a:t>
            </a:r>
          </a:p>
          <a:p>
            <a:pPr lvl="1"/>
            <a:r>
              <a:rPr lang="en-US" altLang="zh-CN">
                <a:ea typeface="宋体" pitchFamily="2" charset="-122"/>
              </a:rPr>
              <a:t>hosts</a:t>
            </a:r>
          </a:p>
          <a:p>
            <a:pPr lvl="1"/>
            <a:r>
              <a:rPr lang="en-US" altLang="zh-CN">
                <a:ea typeface="宋体" pitchFamily="2" charset="-122"/>
              </a:rPr>
              <a:t>routers</a:t>
            </a:r>
          </a:p>
          <a:p>
            <a:pPr lvl="1"/>
            <a:r>
              <a:rPr lang="en-US" altLang="zh-CN">
                <a:ea typeface="宋体" pitchFamily="2" charset="-122"/>
              </a:rPr>
              <a:t>links of various media</a:t>
            </a:r>
          </a:p>
          <a:p>
            <a:pPr lvl="1"/>
            <a:r>
              <a:rPr lang="en-US" altLang="zh-CN">
                <a:ea typeface="宋体" pitchFamily="2" charset="-122"/>
              </a:rPr>
              <a:t>applications</a:t>
            </a:r>
          </a:p>
          <a:p>
            <a:pPr lvl="1"/>
            <a:r>
              <a:rPr lang="en-US" altLang="zh-CN">
                <a:ea typeface="宋体" pitchFamily="2" charset="-122"/>
              </a:rPr>
              <a:t>protocols</a:t>
            </a:r>
          </a:p>
          <a:p>
            <a:pPr lvl="1"/>
            <a:r>
              <a:rPr lang="en-US" altLang="zh-CN">
                <a:ea typeface="宋体" pitchFamily="2" charset="-122"/>
              </a:rPr>
              <a:t>hardware, software</a:t>
            </a:r>
            <a:endParaRPr lang="en-US" altLang="zh-CN" sz="2000">
              <a:ea typeface="宋体" pitchFamily="2" charset="-122"/>
            </a:endParaRPr>
          </a:p>
        </p:txBody>
      </p:sp>
      <p:sp>
        <p:nvSpPr>
          <p:cNvPr id="81926" name="Rectangle 4"/>
          <p:cNvSpPr>
            <a:spLocks noGrp="1" noChangeArrowheads="1"/>
          </p:cNvSpPr>
          <p:nvPr>
            <p:ph type="body" sz="half" idx="2"/>
          </p:nvPr>
        </p:nvSpPr>
        <p:spPr>
          <a:xfrm>
            <a:off x="4552950" y="2266950"/>
            <a:ext cx="3943350" cy="2619375"/>
          </a:xfrm>
        </p:spPr>
        <p:txBody>
          <a:bodyPr/>
          <a:lstStyle/>
          <a:p>
            <a:pPr algn="ctr">
              <a:buFont typeface="Wingdings" pitchFamily="2" charset="2"/>
              <a:buNone/>
            </a:pPr>
            <a:r>
              <a:rPr lang="en-US" altLang="zh-CN" u="sng">
                <a:solidFill>
                  <a:srgbClr val="FF0000"/>
                </a:solidFill>
                <a:ea typeface="宋体" pitchFamily="2" charset="-122"/>
              </a:rPr>
              <a:t>Question:</a:t>
            </a:r>
            <a:r>
              <a:rPr lang="en-US" altLang="zh-CN" sz="2400" u="sng">
                <a:solidFill>
                  <a:srgbClr val="FF0000"/>
                </a:solidFill>
                <a:ea typeface="宋体" pitchFamily="2" charset="-122"/>
              </a:rPr>
              <a:t> </a:t>
            </a:r>
          </a:p>
          <a:p>
            <a:pPr algn="ctr">
              <a:buFont typeface="Wingdings" pitchFamily="2" charset="2"/>
              <a:buNone/>
            </a:pPr>
            <a:r>
              <a:rPr lang="en-US" altLang="zh-CN" sz="2400">
                <a:ea typeface="宋体" pitchFamily="2" charset="-122"/>
              </a:rPr>
              <a:t>Is there any hope of </a:t>
            </a:r>
            <a:r>
              <a:rPr lang="en-US" altLang="zh-CN" sz="2400" i="1">
                <a:ea typeface="宋体" pitchFamily="2" charset="-122"/>
              </a:rPr>
              <a:t>organizing</a:t>
            </a:r>
            <a:r>
              <a:rPr lang="en-US" altLang="zh-CN" sz="2400">
                <a:ea typeface="宋体" pitchFamily="2" charset="-122"/>
              </a:rPr>
              <a:t> structure of network?</a:t>
            </a:r>
          </a:p>
          <a:p>
            <a:pPr algn="ctr">
              <a:buFont typeface="Wingdings" pitchFamily="2" charset="2"/>
              <a:buNone/>
            </a:pPr>
            <a:endParaRPr lang="en-US" altLang="zh-CN" sz="2400">
              <a:ea typeface="宋体" pitchFamily="2" charset="-122"/>
            </a:endParaRPr>
          </a:p>
          <a:p>
            <a:pPr algn="ctr">
              <a:buFont typeface="Wingdings" pitchFamily="2" charset="2"/>
              <a:buNone/>
            </a:pPr>
            <a:r>
              <a:rPr lang="en-US" altLang="zh-CN" sz="2400">
                <a:ea typeface="宋体" pitchFamily="2" charset="-122"/>
              </a:rPr>
              <a:t>Or at least our discussion of networks?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2947" name="Slide Number Placeholder 5"/>
          <p:cNvSpPr>
            <a:spLocks noGrp="1"/>
          </p:cNvSpPr>
          <p:nvPr>
            <p:ph type="sldNum" sz="quarter" idx="12"/>
          </p:nvPr>
        </p:nvSpPr>
        <p:spPr>
          <a:noFill/>
        </p:spPr>
        <p:txBody>
          <a:bodyPr/>
          <a:lstStyle/>
          <a:p>
            <a:r>
              <a:rPr lang="en-US" altLang="zh-CN"/>
              <a:t>1-</a:t>
            </a:r>
            <a:fld id="{396744A9-A51E-42A6-8604-71A541AC314E}" type="slidenum">
              <a:rPr lang="en-US" altLang="zh-CN" smtClean="0"/>
              <a:pPr/>
              <a:t>67</a:t>
            </a:fld>
            <a:endParaRPr lang="en-US" altLang="zh-CN"/>
          </a:p>
        </p:txBody>
      </p:sp>
      <p:sp>
        <p:nvSpPr>
          <p:cNvPr id="82948" name="Rectangle 2"/>
          <p:cNvSpPr>
            <a:spLocks noGrp="1" noChangeArrowheads="1"/>
          </p:cNvSpPr>
          <p:nvPr>
            <p:ph type="title"/>
          </p:nvPr>
        </p:nvSpPr>
        <p:spPr/>
        <p:txBody>
          <a:bodyPr/>
          <a:lstStyle/>
          <a:p>
            <a:r>
              <a:rPr lang="en-US" altLang="zh-CN" sz="3600">
                <a:ea typeface="宋体" pitchFamily="2" charset="-122"/>
              </a:rPr>
              <a:t>Organization of air travel</a:t>
            </a:r>
            <a:endParaRPr lang="en-US" altLang="zh-CN">
              <a:ea typeface="宋体" pitchFamily="2" charset="-122"/>
            </a:endParaRPr>
          </a:p>
        </p:txBody>
      </p:sp>
      <p:sp>
        <p:nvSpPr>
          <p:cNvPr id="82949" name="Rectangle 3"/>
          <p:cNvSpPr>
            <a:spLocks noGrp="1" noChangeArrowheads="1"/>
          </p:cNvSpPr>
          <p:nvPr>
            <p:ph type="body" idx="1"/>
          </p:nvPr>
        </p:nvSpPr>
        <p:spPr>
          <a:xfrm>
            <a:off x="838200" y="5489575"/>
            <a:ext cx="7772400" cy="542925"/>
          </a:xfrm>
        </p:spPr>
        <p:txBody>
          <a:bodyPr/>
          <a:lstStyle/>
          <a:p>
            <a:r>
              <a:rPr lang="en-US" altLang="zh-CN">
                <a:ea typeface="宋体" pitchFamily="2" charset="-122"/>
              </a:rPr>
              <a:t>a series of steps</a:t>
            </a:r>
          </a:p>
        </p:txBody>
      </p:sp>
      <p:grpSp>
        <p:nvGrpSpPr>
          <p:cNvPr id="82950" name="Group 4"/>
          <p:cNvGrpSpPr>
            <a:grpSpLocks/>
          </p:cNvGrpSpPr>
          <p:nvPr/>
        </p:nvGrpSpPr>
        <p:grpSpPr bwMode="auto">
          <a:xfrm>
            <a:off x="1111250" y="1587500"/>
            <a:ext cx="6508750" cy="3294063"/>
            <a:chOff x="700" y="1000"/>
            <a:chExt cx="4100" cy="2075"/>
          </a:xfrm>
        </p:grpSpPr>
        <p:sp>
          <p:nvSpPr>
            <p:cNvPr id="82951" name="Text Box 5"/>
            <p:cNvSpPr txBox="1">
              <a:spLocks noChangeArrowheads="1"/>
            </p:cNvSpPr>
            <p:nvPr/>
          </p:nvSpPr>
          <p:spPr bwMode="auto">
            <a:xfrm>
              <a:off x="846" y="1007"/>
              <a:ext cx="1401" cy="1786"/>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ticket (purchase)</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baggage (check)</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gates (load)</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runway takeoff</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airplane routing</a:t>
              </a:r>
            </a:p>
          </p:txBody>
        </p:sp>
        <p:sp>
          <p:nvSpPr>
            <p:cNvPr id="82952" name="Text Box 6"/>
            <p:cNvSpPr txBox="1">
              <a:spLocks noChangeArrowheads="1"/>
            </p:cNvSpPr>
            <p:nvPr/>
          </p:nvSpPr>
          <p:spPr bwMode="auto">
            <a:xfrm>
              <a:off x="3242" y="1001"/>
              <a:ext cx="1364" cy="1786"/>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ticket (complain)</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baggage (claim)</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gates (unload)</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runway landing</a:t>
              </a:r>
            </a:p>
            <a:p>
              <a:endParaRPr lang="en-US" altLang="zh-CN" sz="2000">
                <a:latin typeface="Comic Sans MS" pitchFamily="66" charset="0"/>
                <a:ea typeface="宋体" pitchFamily="2" charset="-122"/>
              </a:endParaRPr>
            </a:p>
            <a:p>
              <a:r>
                <a:rPr lang="en-US" altLang="zh-CN" sz="2000">
                  <a:latin typeface="Comic Sans MS" pitchFamily="66" charset="0"/>
                  <a:ea typeface="宋体" pitchFamily="2" charset="-122"/>
                </a:rPr>
                <a:t>airplane routing</a:t>
              </a:r>
            </a:p>
          </p:txBody>
        </p:sp>
        <p:sp>
          <p:nvSpPr>
            <p:cNvPr id="82953" name="Text Box 7"/>
            <p:cNvSpPr txBox="1">
              <a:spLocks noChangeArrowheads="1"/>
            </p:cNvSpPr>
            <p:nvPr/>
          </p:nvSpPr>
          <p:spPr bwMode="auto">
            <a:xfrm>
              <a:off x="2074" y="2825"/>
              <a:ext cx="1285" cy="250"/>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airplane routing</a:t>
              </a:r>
            </a:p>
          </p:txBody>
        </p:sp>
        <p:sp>
          <p:nvSpPr>
            <p:cNvPr id="82954" name="Freeform 8"/>
            <p:cNvSpPr>
              <a:spLocks/>
            </p:cNvSpPr>
            <p:nvPr/>
          </p:nvSpPr>
          <p:spPr bwMode="auto">
            <a:xfrm>
              <a:off x="700" y="1000"/>
              <a:ext cx="4100" cy="2072"/>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Lst>
              <a:ahLst/>
              <a:cxnLst>
                <a:cxn ang="T12">
                  <a:pos x="T0" y="T1"/>
                </a:cxn>
                <a:cxn ang="T13">
                  <a:pos x="T2" y="T3"/>
                </a:cxn>
                <a:cxn ang="T14">
                  <a:pos x="T4" y="T5"/>
                </a:cxn>
                <a:cxn ang="T15">
                  <a:pos x="T6" y="T7"/>
                </a:cxn>
                <a:cxn ang="T16">
                  <a:pos x="T8" y="T9"/>
                </a:cxn>
                <a:cxn ang="T17">
                  <a:pos x="T10" y="T11"/>
                </a:cxn>
              </a:cxnLst>
              <a:rect l="T18" t="T19" r="T20" b="T21"/>
              <a:pathLst>
                <a:path w="4100" h="2072">
                  <a:moveTo>
                    <a:pt x="0" y="0"/>
                  </a:moveTo>
                  <a:lnTo>
                    <a:pt x="4" y="1736"/>
                  </a:lnTo>
                  <a:lnTo>
                    <a:pt x="804" y="2064"/>
                  </a:lnTo>
                  <a:lnTo>
                    <a:pt x="3468" y="2072"/>
                  </a:lnTo>
                  <a:lnTo>
                    <a:pt x="4100" y="1736"/>
                  </a:lnTo>
                  <a:lnTo>
                    <a:pt x="4100" y="96"/>
                  </a:lnTo>
                </a:path>
              </a:pathLst>
            </a:custGeom>
            <a:noFill/>
            <a:ln w="38100">
              <a:solidFill>
                <a:schemeClr val="accent2"/>
              </a:solidFill>
              <a:round/>
              <a:headEnd/>
              <a:tailEnd type="triangle" w="med" len="med"/>
            </a:ln>
          </p:spPr>
          <p:txBody>
            <a:bodyPr wrap="none" anchor="ctr"/>
            <a:lstStyle/>
            <a:p>
              <a:endParaRPr lang="zh-CN" altLang="en-US">
                <a:ea typeface="宋体" pitchFamily="2" charset="-122"/>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3971" name="Slide Number Placeholder 5"/>
          <p:cNvSpPr>
            <a:spLocks noGrp="1"/>
          </p:cNvSpPr>
          <p:nvPr>
            <p:ph type="sldNum" sz="quarter" idx="12"/>
          </p:nvPr>
        </p:nvSpPr>
        <p:spPr>
          <a:noFill/>
        </p:spPr>
        <p:txBody>
          <a:bodyPr/>
          <a:lstStyle/>
          <a:p>
            <a:r>
              <a:rPr lang="en-US" altLang="zh-CN"/>
              <a:t>1-</a:t>
            </a:r>
            <a:fld id="{F595A3CC-BC62-4C81-A0B6-D1A4413A58D6}" type="slidenum">
              <a:rPr lang="en-US" altLang="zh-CN" smtClean="0"/>
              <a:pPr/>
              <a:t>68</a:t>
            </a:fld>
            <a:endParaRPr lang="en-US" altLang="zh-CN"/>
          </a:p>
        </p:txBody>
      </p:sp>
      <p:grpSp>
        <p:nvGrpSpPr>
          <p:cNvPr id="83972" name="Group 38"/>
          <p:cNvGrpSpPr>
            <a:grpSpLocks/>
          </p:cNvGrpSpPr>
          <p:nvPr/>
        </p:nvGrpSpPr>
        <p:grpSpPr bwMode="auto">
          <a:xfrm>
            <a:off x="434975" y="1314450"/>
            <a:ext cx="8418513" cy="2835275"/>
            <a:chOff x="258" y="1214"/>
            <a:chExt cx="5303" cy="1786"/>
          </a:xfrm>
        </p:grpSpPr>
        <p:sp>
          <p:nvSpPr>
            <p:cNvPr id="83975" name="Rectangle 2"/>
            <p:cNvSpPr>
              <a:spLocks noChangeArrowheads="1"/>
            </p:cNvSpPr>
            <p:nvPr/>
          </p:nvSpPr>
          <p:spPr bwMode="auto">
            <a:xfrm>
              <a:off x="264" y="1544"/>
              <a:ext cx="1028" cy="1082"/>
            </a:xfrm>
            <a:prstGeom prst="rect">
              <a:avLst/>
            </a:prstGeom>
            <a:solidFill>
              <a:schemeClr val="bg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83976" name="Text Box 3"/>
            <p:cNvSpPr txBox="1">
              <a:spLocks noChangeArrowheads="1"/>
            </p:cNvSpPr>
            <p:nvPr/>
          </p:nvSpPr>
          <p:spPr bwMode="auto">
            <a:xfrm>
              <a:off x="258" y="1597"/>
              <a:ext cx="1071" cy="1021"/>
            </a:xfrm>
            <a:prstGeom prst="rect">
              <a:avLst/>
            </a:prstGeom>
            <a:noFill/>
            <a:ln w="9525">
              <a:noFill/>
              <a:miter lim="800000"/>
              <a:headEnd/>
              <a:tailEnd/>
            </a:ln>
          </p:spPr>
          <p:txBody>
            <a:bodyPr>
              <a:spAutoFit/>
            </a:bodyPr>
            <a:lstStyle/>
            <a:p>
              <a:pPr algn="ctr">
                <a:lnSpc>
                  <a:spcPct val="80000"/>
                </a:lnSpc>
              </a:pPr>
              <a:r>
                <a:rPr lang="en-US" altLang="zh-CN" sz="1400">
                  <a:latin typeface="Arial" charset="0"/>
                  <a:ea typeface="宋体" pitchFamily="2" charset="-122"/>
                </a:rPr>
                <a:t>ticket (purchase)</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baggage (check)</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gates (load)</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runway (takeoff)</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airplane routing</a:t>
              </a:r>
            </a:p>
          </p:txBody>
        </p:sp>
        <p:sp>
          <p:nvSpPr>
            <p:cNvPr id="83977" name="Line 4"/>
            <p:cNvSpPr>
              <a:spLocks noChangeShapeType="1"/>
            </p:cNvSpPr>
            <p:nvPr/>
          </p:nvSpPr>
          <p:spPr bwMode="auto">
            <a:xfrm>
              <a:off x="271" y="1770"/>
              <a:ext cx="1021" cy="1"/>
            </a:xfrm>
            <a:prstGeom prst="line">
              <a:avLst/>
            </a:prstGeom>
            <a:noFill/>
            <a:ln w="19050">
              <a:solidFill>
                <a:schemeClr val="tx1"/>
              </a:solidFill>
              <a:round/>
              <a:headEnd/>
              <a:tailEnd/>
            </a:ln>
          </p:spPr>
          <p:txBody>
            <a:bodyPr/>
            <a:lstStyle/>
            <a:p>
              <a:endParaRPr lang="zh-CN" altLang="en-US"/>
            </a:p>
          </p:txBody>
        </p:sp>
        <p:sp>
          <p:nvSpPr>
            <p:cNvPr id="83978" name="Line 5"/>
            <p:cNvSpPr>
              <a:spLocks noChangeShapeType="1"/>
            </p:cNvSpPr>
            <p:nvPr/>
          </p:nvSpPr>
          <p:spPr bwMode="auto">
            <a:xfrm>
              <a:off x="275" y="1989"/>
              <a:ext cx="1021" cy="1"/>
            </a:xfrm>
            <a:prstGeom prst="line">
              <a:avLst/>
            </a:prstGeom>
            <a:noFill/>
            <a:ln w="19050">
              <a:solidFill>
                <a:schemeClr val="tx1"/>
              </a:solidFill>
              <a:round/>
              <a:headEnd/>
              <a:tailEnd/>
            </a:ln>
          </p:spPr>
          <p:txBody>
            <a:bodyPr/>
            <a:lstStyle/>
            <a:p>
              <a:endParaRPr lang="zh-CN" altLang="en-US"/>
            </a:p>
          </p:txBody>
        </p:sp>
        <p:sp>
          <p:nvSpPr>
            <p:cNvPr id="83979" name="Line 6"/>
            <p:cNvSpPr>
              <a:spLocks noChangeShapeType="1"/>
            </p:cNvSpPr>
            <p:nvPr/>
          </p:nvSpPr>
          <p:spPr bwMode="auto">
            <a:xfrm>
              <a:off x="271" y="2207"/>
              <a:ext cx="1021" cy="1"/>
            </a:xfrm>
            <a:prstGeom prst="line">
              <a:avLst/>
            </a:prstGeom>
            <a:noFill/>
            <a:ln w="19050">
              <a:solidFill>
                <a:schemeClr val="tx1"/>
              </a:solidFill>
              <a:round/>
              <a:headEnd/>
              <a:tailEnd/>
            </a:ln>
          </p:spPr>
          <p:txBody>
            <a:bodyPr/>
            <a:lstStyle/>
            <a:p>
              <a:endParaRPr lang="zh-CN" altLang="en-US"/>
            </a:p>
          </p:txBody>
        </p:sp>
        <p:sp>
          <p:nvSpPr>
            <p:cNvPr id="83980" name="Line 7"/>
            <p:cNvSpPr>
              <a:spLocks noChangeShapeType="1"/>
            </p:cNvSpPr>
            <p:nvPr/>
          </p:nvSpPr>
          <p:spPr bwMode="auto">
            <a:xfrm>
              <a:off x="279" y="2426"/>
              <a:ext cx="1021" cy="1"/>
            </a:xfrm>
            <a:prstGeom prst="line">
              <a:avLst/>
            </a:prstGeom>
            <a:noFill/>
            <a:ln w="19050">
              <a:solidFill>
                <a:schemeClr val="tx1"/>
              </a:solidFill>
              <a:round/>
              <a:headEnd/>
              <a:tailEnd/>
            </a:ln>
          </p:spPr>
          <p:txBody>
            <a:bodyPr/>
            <a:lstStyle/>
            <a:p>
              <a:endParaRPr lang="zh-CN" altLang="en-US"/>
            </a:p>
          </p:txBody>
        </p:sp>
        <p:sp>
          <p:nvSpPr>
            <p:cNvPr id="83981" name="Text Box 8"/>
            <p:cNvSpPr txBox="1">
              <a:spLocks noChangeArrowheads="1"/>
            </p:cNvSpPr>
            <p:nvPr/>
          </p:nvSpPr>
          <p:spPr bwMode="auto">
            <a:xfrm>
              <a:off x="493" y="2706"/>
              <a:ext cx="525" cy="288"/>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departure</a:t>
              </a:r>
            </a:p>
            <a:p>
              <a:pPr algn="ctr" eaLnBrk="1" hangingPunct="1"/>
              <a:r>
                <a:rPr lang="en-US" altLang="zh-CN" sz="1200">
                  <a:latin typeface="Arial" charset="0"/>
                  <a:ea typeface="宋体" pitchFamily="2" charset="-122"/>
                </a:rPr>
                <a:t>airport</a:t>
              </a:r>
            </a:p>
          </p:txBody>
        </p:sp>
        <p:sp>
          <p:nvSpPr>
            <p:cNvPr id="83982" name="Text Box 9"/>
            <p:cNvSpPr txBox="1">
              <a:spLocks noChangeArrowheads="1"/>
            </p:cNvSpPr>
            <p:nvPr/>
          </p:nvSpPr>
          <p:spPr bwMode="auto">
            <a:xfrm>
              <a:off x="3756" y="2712"/>
              <a:ext cx="387" cy="288"/>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arrival</a:t>
              </a:r>
            </a:p>
            <a:p>
              <a:pPr algn="ctr" eaLnBrk="1" hangingPunct="1"/>
              <a:r>
                <a:rPr lang="en-US" altLang="zh-CN" sz="1200">
                  <a:latin typeface="Arial" charset="0"/>
                  <a:ea typeface="宋体" pitchFamily="2" charset="-122"/>
                </a:rPr>
                <a:t>airport</a:t>
              </a:r>
            </a:p>
          </p:txBody>
        </p:sp>
        <p:sp>
          <p:nvSpPr>
            <p:cNvPr id="83983" name="Text Box 10"/>
            <p:cNvSpPr txBox="1">
              <a:spLocks noChangeArrowheads="1"/>
            </p:cNvSpPr>
            <p:nvPr/>
          </p:nvSpPr>
          <p:spPr bwMode="auto">
            <a:xfrm>
              <a:off x="1859" y="2709"/>
              <a:ext cx="1042" cy="288"/>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intermediate air-traffic</a:t>
              </a:r>
            </a:p>
            <a:p>
              <a:pPr algn="ctr" eaLnBrk="1" hangingPunct="1"/>
              <a:r>
                <a:rPr lang="en-US" altLang="zh-CN" sz="1200">
                  <a:latin typeface="Arial" charset="0"/>
                  <a:ea typeface="宋体" pitchFamily="2" charset="-122"/>
                </a:rPr>
                <a:t>control centers</a:t>
              </a:r>
            </a:p>
          </p:txBody>
        </p:sp>
        <p:pic>
          <p:nvPicPr>
            <p:cNvPr id="83984" name="Picture 11" descr="yylgaifm[1]"/>
            <p:cNvPicPr>
              <a:picLocks noChangeAspect="1" noChangeArrowheads="1"/>
            </p:cNvPicPr>
            <p:nvPr/>
          </p:nvPicPr>
          <p:blipFill>
            <a:blip r:embed="rId3"/>
            <a:srcRect/>
            <a:stretch>
              <a:fillRect/>
            </a:stretch>
          </p:blipFill>
          <p:spPr bwMode="auto">
            <a:xfrm flipH="1">
              <a:off x="1830" y="1315"/>
              <a:ext cx="963" cy="290"/>
            </a:xfrm>
            <a:prstGeom prst="rect">
              <a:avLst/>
            </a:prstGeom>
            <a:noFill/>
            <a:ln w="9525">
              <a:noFill/>
              <a:miter lim="800000"/>
              <a:headEnd/>
              <a:tailEnd/>
            </a:ln>
          </p:spPr>
        </p:pic>
        <p:sp>
          <p:nvSpPr>
            <p:cNvPr id="83985" name="Line 12"/>
            <p:cNvSpPr>
              <a:spLocks noChangeShapeType="1"/>
            </p:cNvSpPr>
            <p:nvPr/>
          </p:nvSpPr>
          <p:spPr bwMode="auto">
            <a:xfrm>
              <a:off x="2133" y="1214"/>
              <a:ext cx="284" cy="1"/>
            </a:xfrm>
            <a:prstGeom prst="line">
              <a:avLst/>
            </a:prstGeom>
            <a:noFill/>
            <a:ln w="9525">
              <a:solidFill>
                <a:schemeClr val="tx1"/>
              </a:solidFill>
              <a:round/>
              <a:headEnd/>
              <a:tailEnd/>
            </a:ln>
          </p:spPr>
          <p:txBody>
            <a:bodyPr/>
            <a:lstStyle/>
            <a:p>
              <a:endParaRPr lang="zh-CN" altLang="en-US"/>
            </a:p>
          </p:txBody>
        </p:sp>
        <p:sp>
          <p:nvSpPr>
            <p:cNvPr id="83986" name="Line 13"/>
            <p:cNvSpPr>
              <a:spLocks noChangeShapeType="1"/>
            </p:cNvSpPr>
            <p:nvPr/>
          </p:nvSpPr>
          <p:spPr bwMode="auto">
            <a:xfrm>
              <a:off x="2229" y="1310"/>
              <a:ext cx="284" cy="1"/>
            </a:xfrm>
            <a:prstGeom prst="line">
              <a:avLst/>
            </a:prstGeom>
            <a:noFill/>
            <a:ln w="9525">
              <a:solidFill>
                <a:schemeClr val="tx1"/>
              </a:solidFill>
              <a:round/>
              <a:headEnd/>
              <a:tailEnd/>
            </a:ln>
          </p:spPr>
          <p:txBody>
            <a:bodyPr/>
            <a:lstStyle/>
            <a:p>
              <a:endParaRPr lang="zh-CN" altLang="en-US"/>
            </a:p>
          </p:txBody>
        </p:sp>
        <p:sp>
          <p:nvSpPr>
            <p:cNvPr id="83987" name="Line 14"/>
            <p:cNvSpPr>
              <a:spLocks noChangeShapeType="1"/>
            </p:cNvSpPr>
            <p:nvPr/>
          </p:nvSpPr>
          <p:spPr bwMode="auto">
            <a:xfrm>
              <a:off x="2325" y="1406"/>
              <a:ext cx="284" cy="1"/>
            </a:xfrm>
            <a:prstGeom prst="line">
              <a:avLst/>
            </a:prstGeom>
            <a:noFill/>
            <a:ln w="9525">
              <a:solidFill>
                <a:schemeClr val="tx1"/>
              </a:solidFill>
              <a:round/>
              <a:headEnd/>
              <a:tailEnd/>
            </a:ln>
          </p:spPr>
          <p:txBody>
            <a:bodyPr/>
            <a:lstStyle/>
            <a:p>
              <a:endParaRPr lang="zh-CN" altLang="en-US"/>
            </a:p>
          </p:txBody>
        </p:sp>
        <p:grpSp>
          <p:nvGrpSpPr>
            <p:cNvPr id="83988" name="Group 15"/>
            <p:cNvGrpSpPr>
              <a:grpSpLocks/>
            </p:cNvGrpSpPr>
            <p:nvPr/>
          </p:nvGrpSpPr>
          <p:grpSpPr bwMode="auto">
            <a:xfrm>
              <a:off x="1436" y="2441"/>
              <a:ext cx="1071" cy="186"/>
              <a:chOff x="1813" y="2187"/>
              <a:chExt cx="1071" cy="186"/>
            </a:xfrm>
          </p:grpSpPr>
          <p:sp>
            <p:nvSpPr>
              <p:cNvPr id="84008" name="Rectangle 16"/>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009" name="Text Box 17"/>
              <p:cNvSpPr txBox="1">
                <a:spLocks noChangeArrowheads="1"/>
              </p:cNvSpPr>
              <p:nvPr/>
            </p:nvSpPr>
            <p:spPr bwMode="auto">
              <a:xfrm>
                <a:off x="1813" y="2200"/>
                <a:ext cx="1071" cy="165"/>
              </a:xfrm>
              <a:prstGeom prst="rect">
                <a:avLst/>
              </a:prstGeom>
              <a:noFill/>
              <a:ln w="9525">
                <a:noFill/>
                <a:miter lim="800000"/>
                <a:headEnd/>
                <a:tailEnd/>
              </a:ln>
            </p:spPr>
            <p:txBody>
              <a:bodyPr>
                <a:spAutoFit/>
              </a:bodyPr>
              <a:lstStyle/>
              <a:p>
                <a:pPr>
                  <a:lnSpc>
                    <a:spcPct val="80000"/>
                  </a:lnSpc>
                </a:pPr>
                <a:r>
                  <a:rPr lang="en-US" altLang="zh-CN" sz="1400">
                    <a:latin typeface="Arial" charset="0"/>
                    <a:ea typeface="宋体" pitchFamily="2" charset="-122"/>
                  </a:rPr>
                  <a:t>airplane routing</a:t>
                </a:r>
              </a:p>
            </p:txBody>
          </p:sp>
        </p:grpSp>
        <p:grpSp>
          <p:nvGrpSpPr>
            <p:cNvPr id="83989" name="Group 18"/>
            <p:cNvGrpSpPr>
              <a:grpSpLocks/>
            </p:cNvGrpSpPr>
            <p:nvPr/>
          </p:nvGrpSpPr>
          <p:grpSpPr bwMode="auto">
            <a:xfrm>
              <a:off x="2417" y="2441"/>
              <a:ext cx="1071" cy="186"/>
              <a:chOff x="1813" y="2187"/>
              <a:chExt cx="1071" cy="186"/>
            </a:xfrm>
          </p:grpSpPr>
          <p:sp>
            <p:nvSpPr>
              <p:cNvPr id="84006" name="Rectangle 19"/>
              <p:cNvSpPr>
                <a:spLocks noChangeArrowheads="1"/>
              </p:cNvSpPr>
              <p:nvPr/>
            </p:nvSpPr>
            <p:spPr bwMode="auto">
              <a:xfrm>
                <a:off x="1817" y="2187"/>
                <a:ext cx="871" cy="186"/>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84007" name="Text Box 20"/>
              <p:cNvSpPr txBox="1">
                <a:spLocks noChangeArrowheads="1"/>
              </p:cNvSpPr>
              <p:nvPr/>
            </p:nvSpPr>
            <p:spPr bwMode="auto">
              <a:xfrm>
                <a:off x="1813" y="2200"/>
                <a:ext cx="1071" cy="165"/>
              </a:xfrm>
              <a:prstGeom prst="rect">
                <a:avLst/>
              </a:prstGeom>
              <a:noFill/>
              <a:ln w="9525">
                <a:noFill/>
                <a:miter lim="800000"/>
                <a:headEnd/>
                <a:tailEnd/>
              </a:ln>
            </p:spPr>
            <p:txBody>
              <a:bodyPr>
                <a:spAutoFit/>
              </a:bodyPr>
              <a:lstStyle/>
              <a:p>
                <a:pPr>
                  <a:lnSpc>
                    <a:spcPct val="80000"/>
                  </a:lnSpc>
                </a:pPr>
                <a:r>
                  <a:rPr lang="en-US" altLang="zh-CN" sz="1400">
                    <a:latin typeface="Arial" charset="0"/>
                    <a:ea typeface="宋体" pitchFamily="2" charset="-122"/>
                  </a:rPr>
                  <a:t>airplane routing</a:t>
                </a:r>
              </a:p>
            </p:txBody>
          </p:sp>
        </p:grpSp>
        <p:sp>
          <p:nvSpPr>
            <p:cNvPr id="83990" name="Rectangle 21"/>
            <p:cNvSpPr>
              <a:spLocks noChangeArrowheads="1"/>
            </p:cNvSpPr>
            <p:nvPr/>
          </p:nvSpPr>
          <p:spPr bwMode="auto">
            <a:xfrm>
              <a:off x="3446" y="1551"/>
              <a:ext cx="1028" cy="1082"/>
            </a:xfrm>
            <a:prstGeom prst="rect">
              <a:avLst/>
            </a:prstGeom>
            <a:solidFill>
              <a:schemeClr val="bg1"/>
            </a:solidFill>
            <a:ln w="19050">
              <a:solidFill>
                <a:schemeClr val="tx1"/>
              </a:solidFill>
              <a:miter lim="800000"/>
              <a:headEnd/>
              <a:tailEnd/>
            </a:ln>
          </p:spPr>
          <p:txBody>
            <a:bodyPr wrap="none" anchor="ctr"/>
            <a:lstStyle/>
            <a:p>
              <a:endParaRPr lang="zh-CN" altLang="en-US">
                <a:ea typeface="宋体" pitchFamily="2" charset="-122"/>
              </a:endParaRPr>
            </a:p>
          </p:txBody>
        </p:sp>
        <p:sp>
          <p:nvSpPr>
            <p:cNvPr id="83991" name="Text Box 22"/>
            <p:cNvSpPr txBox="1">
              <a:spLocks noChangeArrowheads="1"/>
            </p:cNvSpPr>
            <p:nvPr/>
          </p:nvSpPr>
          <p:spPr bwMode="auto">
            <a:xfrm>
              <a:off x="3412" y="1598"/>
              <a:ext cx="1071" cy="1021"/>
            </a:xfrm>
            <a:prstGeom prst="rect">
              <a:avLst/>
            </a:prstGeom>
            <a:noFill/>
            <a:ln w="9525">
              <a:noFill/>
              <a:miter lim="800000"/>
              <a:headEnd/>
              <a:tailEnd/>
            </a:ln>
          </p:spPr>
          <p:txBody>
            <a:bodyPr>
              <a:spAutoFit/>
            </a:bodyPr>
            <a:lstStyle/>
            <a:p>
              <a:pPr algn="ctr">
                <a:lnSpc>
                  <a:spcPct val="80000"/>
                </a:lnSpc>
              </a:pPr>
              <a:r>
                <a:rPr lang="en-US" altLang="zh-CN" sz="1400">
                  <a:latin typeface="Arial" charset="0"/>
                  <a:ea typeface="宋体" pitchFamily="2" charset="-122"/>
                </a:rPr>
                <a:t>ticket (complain)</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baggage (claim</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gates (unload)</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runway (land)</a:t>
              </a:r>
            </a:p>
            <a:p>
              <a:pPr algn="ctr">
                <a:lnSpc>
                  <a:spcPct val="80000"/>
                </a:lnSpc>
              </a:pPr>
              <a:endParaRPr lang="en-US" altLang="zh-CN" sz="1400">
                <a:latin typeface="Arial" charset="0"/>
                <a:ea typeface="宋体" pitchFamily="2" charset="-122"/>
              </a:endParaRPr>
            </a:p>
            <a:p>
              <a:pPr algn="ctr">
                <a:lnSpc>
                  <a:spcPct val="80000"/>
                </a:lnSpc>
              </a:pPr>
              <a:r>
                <a:rPr lang="en-US" altLang="zh-CN" sz="1400">
                  <a:latin typeface="Arial" charset="0"/>
                  <a:ea typeface="宋体" pitchFamily="2" charset="-122"/>
                </a:rPr>
                <a:t>airplane routing</a:t>
              </a:r>
            </a:p>
          </p:txBody>
        </p:sp>
        <p:sp>
          <p:nvSpPr>
            <p:cNvPr id="83992" name="Line 23"/>
            <p:cNvSpPr>
              <a:spLocks noChangeShapeType="1"/>
            </p:cNvSpPr>
            <p:nvPr/>
          </p:nvSpPr>
          <p:spPr bwMode="auto">
            <a:xfrm>
              <a:off x="3453" y="1777"/>
              <a:ext cx="1021" cy="1"/>
            </a:xfrm>
            <a:prstGeom prst="line">
              <a:avLst/>
            </a:prstGeom>
            <a:noFill/>
            <a:ln w="19050">
              <a:solidFill>
                <a:schemeClr val="tx1"/>
              </a:solidFill>
              <a:round/>
              <a:headEnd/>
              <a:tailEnd/>
            </a:ln>
          </p:spPr>
          <p:txBody>
            <a:bodyPr/>
            <a:lstStyle/>
            <a:p>
              <a:endParaRPr lang="zh-CN" altLang="en-US"/>
            </a:p>
          </p:txBody>
        </p:sp>
        <p:sp>
          <p:nvSpPr>
            <p:cNvPr id="83993" name="Line 24"/>
            <p:cNvSpPr>
              <a:spLocks noChangeShapeType="1"/>
            </p:cNvSpPr>
            <p:nvPr/>
          </p:nvSpPr>
          <p:spPr bwMode="auto">
            <a:xfrm>
              <a:off x="3457" y="1996"/>
              <a:ext cx="1021" cy="1"/>
            </a:xfrm>
            <a:prstGeom prst="line">
              <a:avLst/>
            </a:prstGeom>
            <a:noFill/>
            <a:ln w="19050">
              <a:solidFill>
                <a:schemeClr val="tx1"/>
              </a:solidFill>
              <a:round/>
              <a:headEnd/>
              <a:tailEnd/>
            </a:ln>
          </p:spPr>
          <p:txBody>
            <a:bodyPr/>
            <a:lstStyle/>
            <a:p>
              <a:endParaRPr lang="zh-CN" altLang="en-US"/>
            </a:p>
          </p:txBody>
        </p:sp>
        <p:sp>
          <p:nvSpPr>
            <p:cNvPr id="83994" name="Line 25"/>
            <p:cNvSpPr>
              <a:spLocks noChangeShapeType="1"/>
            </p:cNvSpPr>
            <p:nvPr/>
          </p:nvSpPr>
          <p:spPr bwMode="auto">
            <a:xfrm>
              <a:off x="3453" y="2214"/>
              <a:ext cx="1021" cy="1"/>
            </a:xfrm>
            <a:prstGeom prst="line">
              <a:avLst/>
            </a:prstGeom>
            <a:noFill/>
            <a:ln w="19050">
              <a:solidFill>
                <a:schemeClr val="tx1"/>
              </a:solidFill>
              <a:round/>
              <a:headEnd/>
              <a:tailEnd/>
            </a:ln>
          </p:spPr>
          <p:txBody>
            <a:bodyPr/>
            <a:lstStyle/>
            <a:p>
              <a:endParaRPr lang="zh-CN" altLang="en-US"/>
            </a:p>
          </p:txBody>
        </p:sp>
        <p:sp>
          <p:nvSpPr>
            <p:cNvPr id="83995" name="Line 26"/>
            <p:cNvSpPr>
              <a:spLocks noChangeShapeType="1"/>
            </p:cNvSpPr>
            <p:nvPr/>
          </p:nvSpPr>
          <p:spPr bwMode="auto">
            <a:xfrm>
              <a:off x="3461" y="2433"/>
              <a:ext cx="1021" cy="1"/>
            </a:xfrm>
            <a:prstGeom prst="line">
              <a:avLst/>
            </a:prstGeom>
            <a:noFill/>
            <a:ln w="19050">
              <a:solidFill>
                <a:schemeClr val="tx1"/>
              </a:solidFill>
              <a:round/>
              <a:headEnd/>
              <a:tailEnd/>
            </a:ln>
          </p:spPr>
          <p:txBody>
            <a:bodyPr/>
            <a:lstStyle/>
            <a:p>
              <a:endParaRPr lang="zh-CN" altLang="en-US"/>
            </a:p>
          </p:txBody>
        </p:sp>
        <p:sp>
          <p:nvSpPr>
            <p:cNvPr id="83996" name="Rectangle 27"/>
            <p:cNvSpPr>
              <a:spLocks noChangeArrowheads="1"/>
            </p:cNvSpPr>
            <p:nvPr/>
          </p:nvSpPr>
          <p:spPr bwMode="auto">
            <a:xfrm>
              <a:off x="268" y="2476"/>
              <a:ext cx="5293" cy="116"/>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zh-CN" altLang="en-US">
                <a:ea typeface="宋体" pitchFamily="2" charset="-122"/>
              </a:endParaRPr>
            </a:p>
          </p:txBody>
        </p:sp>
        <p:sp>
          <p:nvSpPr>
            <p:cNvPr id="83997" name="Rectangle 28"/>
            <p:cNvSpPr>
              <a:spLocks noChangeArrowheads="1"/>
            </p:cNvSpPr>
            <p:nvPr/>
          </p:nvSpPr>
          <p:spPr bwMode="auto">
            <a:xfrm>
              <a:off x="268" y="2256"/>
              <a:ext cx="5293"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zh-CN" altLang="en-US">
                <a:ea typeface="宋体" pitchFamily="2" charset="-122"/>
              </a:endParaRPr>
            </a:p>
          </p:txBody>
        </p:sp>
        <p:sp>
          <p:nvSpPr>
            <p:cNvPr id="83998" name="Rectangle 29"/>
            <p:cNvSpPr>
              <a:spLocks noChangeArrowheads="1"/>
            </p:cNvSpPr>
            <p:nvPr/>
          </p:nvSpPr>
          <p:spPr bwMode="auto">
            <a:xfrm>
              <a:off x="268" y="2050"/>
              <a:ext cx="5293" cy="116"/>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zh-CN" altLang="en-US">
                <a:ea typeface="宋体" pitchFamily="2" charset="-122"/>
              </a:endParaRPr>
            </a:p>
          </p:txBody>
        </p:sp>
        <p:sp>
          <p:nvSpPr>
            <p:cNvPr id="83999" name="Rectangle 30"/>
            <p:cNvSpPr>
              <a:spLocks noChangeArrowheads="1"/>
            </p:cNvSpPr>
            <p:nvPr/>
          </p:nvSpPr>
          <p:spPr bwMode="auto">
            <a:xfrm>
              <a:off x="268" y="1830"/>
              <a:ext cx="5286"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zh-CN" altLang="en-US">
                <a:ea typeface="宋体" pitchFamily="2" charset="-122"/>
              </a:endParaRPr>
            </a:p>
          </p:txBody>
        </p:sp>
        <p:sp>
          <p:nvSpPr>
            <p:cNvPr id="84000" name="Rectangle 31"/>
            <p:cNvSpPr>
              <a:spLocks noChangeArrowheads="1"/>
            </p:cNvSpPr>
            <p:nvPr/>
          </p:nvSpPr>
          <p:spPr bwMode="auto">
            <a:xfrm>
              <a:off x="268" y="1617"/>
              <a:ext cx="5287" cy="123"/>
            </a:xfrm>
            <a:prstGeom prst="rect">
              <a:avLst/>
            </a:prstGeom>
            <a:gradFill rotWithShape="1">
              <a:gsLst>
                <a:gs pos="0">
                  <a:schemeClr val="accent1">
                    <a:alpha val="50000"/>
                  </a:schemeClr>
                </a:gs>
                <a:gs pos="100000">
                  <a:schemeClr val="accent1">
                    <a:alpha val="53000"/>
                  </a:schemeClr>
                </a:gs>
              </a:gsLst>
              <a:lin ang="5400000" scaled="1"/>
            </a:gradFill>
            <a:ln w="9525">
              <a:noFill/>
              <a:miter lim="800000"/>
              <a:headEnd/>
              <a:tailEnd/>
            </a:ln>
          </p:spPr>
          <p:txBody>
            <a:bodyPr wrap="none" anchor="ctr"/>
            <a:lstStyle/>
            <a:p>
              <a:endParaRPr lang="zh-CN" altLang="en-US">
                <a:ea typeface="宋体" pitchFamily="2" charset="-122"/>
              </a:endParaRPr>
            </a:p>
          </p:txBody>
        </p:sp>
        <p:sp>
          <p:nvSpPr>
            <p:cNvPr id="84001" name="Text Box 32"/>
            <p:cNvSpPr txBox="1">
              <a:spLocks noChangeArrowheads="1"/>
            </p:cNvSpPr>
            <p:nvPr/>
          </p:nvSpPr>
          <p:spPr bwMode="auto">
            <a:xfrm>
              <a:off x="4776" y="1588"/>
              <a:ext cx="340" cy="173"/>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ticket</a:t>
              </a:r>
            </a:p>
          </p:txBody>
        </p:sp>
        <p:sp>
          <p:nvSpPr>
            <p:cNvPr id="84002" name="Text Box 33"/>
            <p:cNvSpPr txBox="1">
              <a:spLocks noChangeArrowheads="1"/>
            </p:cNvSpPr>
            <p:nvPr/>
          </p:nvSpPr>
          <p:spPr bwMode="auto">
            <a:xfrm>
              <a:off x="4774" y="1801"/>
              <a:ext cx="487" cy="173"/>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baggage</a:t>
              </a:r>
            </a:p>
          </p:txBody>
        </p:sp>
        <p:sp>
          <p:nvSpPr>
            <p:cNvPr id="84003" name="Text Box 34"/>
            <p:cNvSpPr txBox="1">
              <a:spLocks noChangeArrowheads="1"/>
            </p:cNvSpPr>
            <p:nvPr/>
          </p:nvSpPr>
          <p:spPr bwMode="auto">
            <a:xfrm>
              <a:off x="4772" y="2013"/>
              <a:ext cx="302" cy="173"/>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gate</a:t>
              </a:r>
            </a:p>
          </p:txBody>
        </p:sp>
        <p:sp>
          <p:nvSpPr>
            <p:cNvPr id="84004" name="Text Box 35"/>
            <p:cNvSpPr txBox="1">
              <a:spLocks noChangeArrowheads="1"/>
            </p:cNvSpPr>
            <p:nvPr/>
          </p:nvSpPr>
          <p:spPr bwMode="auto">
            <a:xfrm>
              <a:off x="4767" y="2225"/>
              <a:ext cx="738" cy="173"/>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takeoff/landing</a:t>
              </a:r>
            </a:p>
          </p:txBody>
        </p:sp>
        <p:sp>
          <p:nvSpPr>
            <p:cNvPr id="84005" name="Text Box 36"/>
            <p:cNvSpPr txBox="1">
              <a:spLocks noChangeArrowheads="1"/>
            </p:cNvSpPr>
            <p:nvPr/>
          </p:nvSpPr>
          <p:spPr bwMode="auto">
            <a:xfrm>
              <a:off x="4769" y="2444"/>
              <a:ext cx="774" cy="173"/>
            </a:xfrm>
            <a:prstGeom prst="rect">
              <a:avLst/>
            </a:prstGeom>
            <a:noFill/>
            <a:ln w="9525">
              <a:noFill/>
              <a:miter lim="800000"/>
              <a:headEnd/>
              <a:tailEnd/>
            </a:ln>
          </p:spPr>
          <p:txBody>
            <a:bodyPr wrap="none">
              <a:spAutoFit/>
            </a:bodyPr>
            <a:lstStyle/>
            <a:p>
              <a:pPr algn="ctr" eaLnBrk="1" hangingPunct="1"/>
              <a:r>
                <a:rPr lang="en-US" altLang="zh-CN" sz="1200">
                  <a:latin typeface="Arial" charset="0"/>
                  <a:ea typeface="宋体" pitchFamily="2" charset="-122"/>
                </a:rPr>
                <a:t>airplane routing</a:t>
              </a:r>
            </a:p>
          </p:txBody>
        </p:sp>
      </p:grpSp>
      <p:sp>
        <p:nvSpPr>
          <p:cNvPr id="83973" name="Rectangle 39"/>
          <p:cNvSpPr>
            <a:spLocks noGrp="1" noChangeArrowheads="1"/>
          </p:cNvSpPr>
          <p:nvPr>
            <p:ph type="title"/>
          </p:nvPr>
        </p:nvSpPr>
        <p:spPr>
          <a:xfrm>
            <a:off x="533400" y="3175"/>
            <a:ext cx="7772400" cy="1143000"/>
          </a:xfrm>
        </p:spPr>
        <p:txBody>
          <a:bodyPr/>
          <a:lstStyle/>
          <a:p>
            <a:r>
              <a:rPr lang="en-US" altLang="zh-CN">
                <a:ea typeface="宋体" pitchFamily="2" charset="-122"/>
              </a:rPr>
              <a:t>Layering of airline functionality</a:t>
            </a:r>
          </a:p>
        </p:txBody>
      </p:sp>
      <p:sp>
        <p:nvSpPr>
          <p:cNvPr id="83974" name="Rectangle 40"/>
          <p:cNvSpPr>
            <a:spLocks noGrp="1" noChangeArrowheads="1"/>
          </p:cNvSpPr>
          <p:nvPr>
            <p:ph type="body" idx="1"/>
          </p:nvPr>
        </p:nvSpPr>
        <p:spPr>
          <a:xfrm>
            <a:off x="533400" y="4430713"/>
            <a:ext cx="7613650" cy="1763712"/>
          </a:xfrm>
        </p:spPr>
        <p:txBody>
          <a:bodyPr/>
          <a:lstStyle/>
          <a:p>
            <a:pPr>
              <a:buFont typeface="Wingdings" pitchFamily="2" charset="2"/>
              <a:buNone/>
            </a:pPr>
            <a:r>
              <a:rPr lang="en-US" altLang="zh-CN" sz="2400">
                <a:solidFill>
                  <a:srgbClr val="FF0000"/>
                </a:solidFill>
                <a:ea typeface="宋体" pitchFamily="2" charset="-122"/>
              </a:rPr>
              <a:t>Layers: </a:t>
            </a:r>
            <a:r>
              <a:rPr lang="en-US" altLang="zh-CN" sz="2400">
                <a:ea typeface="宋体" pitchFamily="2" charset="-122"/>
              </a:rPr>
              <a:t>each layer implements a service</a:t>
            </a:r>
            <a:endParaRPr lang="en-US" altLang="zh-CN">
              <a:ea typeface="宋体" pitchFamily="2" charset="-122"/>
            </a:endParaRPr>
          </a:p>
          <a:p>
            <a:pPr lvl="1"/>
            <a:r>
              <a:rPr lang="en-US" altLang="zh-CN">
                <a:ea typeface="宋体" pitchFamily="2" charset="-122"/>
              </a:rPr>
              <a:t>via its own internal-layer actions</a:t>
            </a:r>
          </a:p>
          <a:p>
            <a:pPr lvl="1"/>
            <a:r>
              <a:rPr lang="en-US" altLang="zh-CN">
                <a:ea typeface="宋体" pitchFamily="2" charset="-122"/>
              </a:rPr>
              <a:t>relying on services provided by layer below</a:t>
            </a:r>
          </a:p>
          <a:p>
            <a:pPr>
              <a:buFont typeface="Wingdings" pitchFamily="2" charset="2"/>
              <a:buNone/>
            </a:pPr>
            <a:endParaRPr lang="zh-CN" altLang="en-US">
              <a:ea typeface="宋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4995" name="Slide Number Placeholder 5"/>
          <p:cNvSpPr>
            <a:spLocks noGrp="1"/>
          </p:cNvSpPr>
          <p:nvPr>
            <p:ph type="sldNum" sz="quarter" idx="12"/>
          </p:nvPr>
        </p:nvSpPr>
        <p:spPr>
          <a:noFill/>
        </p:spPr>
        <p:txBody>
          <a:bodyPr/>
          <a:lstStyle/>
          <a:p>
            <a:r>
              <a:rPr lang="en-US" altLang="zh-CN"/>
              <a:t>1-</a:t>
            </a:r>
            <a:fld id="{BF2D24CE-32F2-4ECA-B6EF-BFC31151D169}" type="slidenum">
              <a:rPr lang="en-US" altLang="zh-CN" smtClean="0"/>
              <a:pPr/>
              <a:t>69</a:t>
            </a:fld>
            <a:endParaRPr lang="en-US" altLang="zh-CN"/>
          </a:p>
        </p:txBody>
      </p:sp>
      <p:sp>
        <p:nvSpPr>
          <p:cNvPr id="84996" name="Rectangle 2"/>
          <p:cNvSpPr>
            <a:spLocks noGrp="1" noChangeArrowheads="1"/>
          </p:cNvSpPr>
          <p:nvPr>
            <p:ph type="title"/>
          </p:nvPr>
        </p:nvSpPr>
        <p:spPr/>
        <p:txBody>
          <a:bodyPr/>
          <a:lstStyle/>
          <a:p>
            <a:r>
              <a:rPr lang="en-US" altLang="zh-CN">
                <a:ea typeface="宋体" pitchFamily="2" charset="-122"/>
              </a:rPr>
              <a:t>Why layering?</a:t>
            </a:r>
          </a:p>
        </p:txBody>
      </p:sp>
      <p:sp>
        <p:nvSpPr>
          <p:cNvPr id="84997" name="Rectangle 3"/>
          <p:cNvSpPr>
            <a:spLocks noGrp="1" noChangeArrowheads="1"/>
          </p:cNvSpPr>
          <p:nvPr>
            <p:ph type="body" idx="1"/>
          </p:nvPr>
        </p:nvSpPr>
        <p:spPr>
          <a:xfrm>
            <a:off x="546100" y="1346200"/>
            <a:ext cx="7772400" cy="4648200"/>
          </a:xfrm>
        </p:spPr>
        <p:txBody>
          <a:bodyPr/>
          <a:lstStyle/>
          <a:p>
            <a:pPr>
              <a:buFont typeface="Wingdings" pitchFamily="2" charset="2"/>
              <a:buNone/>
            </a:pPr>
            <a:r>
              <a:rPr lang="en-US" altLang="zh-CN">
                <a:ea typeface="宋体" pitchFamily="2" charset="-122"/>
              </a:rPr>
              <a:t>Dealing with complex systems:</a:t>
            </a:r>
          </a:p>
          <a:p>
            <a:r>
              <a:rPr lang="en-US" altLang="zh-CN" sz="2400">
                <a:ea typeface="宋体" pitchFamily="2" charset="-122"/>
              </a:rPr>
              <a:t>explicit structure allows identification, relationship of complex system’s pieces</a:t>
            </a:r>
            <a:endParaRPr lang="en-US" altLang="zh-CN">
              <a:ea typeface="宋体" pitchFamily="2" charset="-122"/>
            </a:endParaRPr>
          </a:p>
          <a:p>
            <a:pPr lvl="1"/>
            <a:r>
              <a:rPr lang="en-US" altLang="zh-CN">
                <a:ea typeface="宋体" pitchFamily="2" charset="-122"/>
              </a:rPr>
              <a:t>layered </a:t>
            </a:r>
            <a:r>
              <a:rPr lang="en-US" altLang="zh-CN">
                <a:solidFill>
                  <a:srgbClr val="FF0000"/>
                </a:solidFill>
                <a:ea typeface="宋体" pitchFamily="2" charset="-122"/>
              </a:rPr>
              <a:t>reference model</a:t>
            </a:r>
            <a:r>
              <a:rPr lang="en-US" altLang="zh-CN">
                <a:ea typeface="宋体" pitchFamily="2" charset="-122"/>
              </a:rPr>
              <a:t> for discussion</a:t>
            </a:r>
          </a:p>
          <a:p>
            <a:r>
              <a:rPr lang="en-US" altLang="zh-CN" sz="2400">
                <a:ea typeface="宋体" pitchFamily="2" charset="-122"/>
              </a:rPr>
              <a:t>modularization eases maintenance, updating of system</a:t>
            </a:r>
          </a:p>
          <a:p>
            <a:pPr lvl="1"/>
            <a:r>
              <a:rPr lang="en-US" altLang="zh-CN">
                <a:ea typeface="宋体" pitchFamily="2" charset="-122"/>
              </a:rPr>
              <a:t>change of implementation of layer’s service transparent to rest of system</a:t>
            </a:r>
          </a:p>
          <a:p>
            <a:pPr lvl="1"/>
            <a:r>
              <a:rPr lang="en-US" altLang="zh-CN">
                <a:ea typeface="宋体" pitchFamily="2" charset="-122"/>
              </a:rPr>
              <a:t>e.g., change in gate procedure doesn’t affect rest of system</a:t>
            </a:r>
          </a:p>
          <a:p>
            <a:r>
              <a:rPr lang="en-US" altLang="zh-CN" sz="2400">
                <a:ea typeface="宋体" pitchFamily="2" charset="-122"/>
              </a:rPr>
              <a:t>layering considered harmful?</a:t>
            </a:r>
            <a:endParaRPr lang="en-US" altLang="zh-CN">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045" name="Slide Number Placeholder 6"/>
          <p:cNvSpPr>
            <a:spLocks noGrp="1"/>
          </p:cNvSpPr>
          <p:nvPr>
            <p:ph type="sldNum" sz="quarter" idx="12"/>
          </p:nvPr>
        </p:nvSpPr>
        <p:spPr>
          <a:noFill/>
        </p:spPr>
        <p:txBody>
          <a:bodyPr/>
          <a:lstStyle/>
          <a:p>
            <a:r>
              <a:rPr lang="en-US" altLang="zh-CN"/>
              <a:t>1-</a:t>
            </a:r>
            <a:fld id="{CA2199D8-3DFB-47DA-ADBF-98493C0D93A7}" type="slidenum">
              <a:rPr lang="en-US" altLang="zh-CN" smtClean="0"/>
              <a:pPr/>
              <a:t>7</a:t>
            </a:fld>
            <a:endParaRPr lang="en-US" altLang="zh-CN"/>
          </a:p>
        </p:txBody>
      </p:sp>
      <p:sp>
        <p:nvSpPr>
          <p:cNvPr id="1046" name="Rectangle 2"/>
          <p:cNvSpPr>
            <a:spLocks noGrp="1" noChangeArrowheads="1"/>
          </p:cNvSpPr>
          <p:nvPr>
            <p:ph type="title"/>
          </p:nvPr>
        </p:nvSpPr>
        <p:spPr>
          <a:xfrm>
            <a:off x="304800" y="228600"/>
            <a:ext cx="8382000" cy="1143000"/>
          </a:xfrm>
        </p:spPr>
        <p:txBody>
          <a:bodyPr/>
          <a:lstStyle/>
          <a:p>
            <a:r>
              <a:rPr lang="en-US" altLang="zh-CN" sz="3200" dirty="0">
                <a:latin typeface="Arial Unicode MS" pitchFamily="34" charset="-122"/>
                <a:ea typeface="Arial Unicode MS" pitchFamily="34" charset="-122"/>
                <a:cs typeface="Arial Unicode MS" pitchFamily="34" charset="-122"/>
              </a:rPr>
              <a:t>What’s the Internet: “nuts and bolts” view</a:t>
            </a:r>
            <a:br>
              <a:rPr lang="en-US" altLang="zh-CN" sz="3200" dirty="0">
                <a:latin typeface="Arial Unicode MS" pitchFamily="34" charset="-122"/>
                <a:ea typeface="Arial Unicode MS" pitchFamily="34" charset="-122"/>
                <a:cs typeface="Arial Unicode MS" pitchFamily="34" charset="-122"/>
              </a:rPr>
            </a:br>
            <a:r>
              <a:rPr lang="zh-CN" altLang="en-US" dirty="0">
                <a:latin typeface="Arial Unicode MS" pitchFamily="34" charset="-122"/>
                <a:ea typeface="Arial Unicode MS" pitchFamily="34" charset="-122"/>
                <a:cs typeface="Arial Unicode MS" pitchFamily="34" charset="-122"/>
              </a:rPr>
              <a:t>什么是</a:t>
            </a:r>
            <a:r>
              <a:rPr lang="en-US" altLang="zh-CN" dirty="0">
                <a:latin typeface="Arial Unicode MS" pitchFamily="34" charset="-122"/>
                <a:ea typeface="Arial Unicode MS" pitchFamily="34" charset="-122"/>
                <a:cs typeface="Arial Unicode MS" pitchFamily="34" charset="-122"/>
              </a:rPr>
              <a:t>Internet</a:t>
            </a:r>
            <a:r>
              <a:rPr lang="zh-CN" altLang="en-US" dirty="0">
                <a:latin typeface="Arial Unicode MS" pitchFamily="34" charset="-122"/>
                <a:ea typeface="Arial Unicode MS" pitchFamily="34" charset="-122"/>
                <a:cs typeface="Arial Unicode MS" pitchFamily="34" charset="-122"/>
              </a:rPr>
              <a:t>：组成细节角度</a:t>
            </a:r>
            <a:endParaRPr lang="en-US" altLang="zh-CN" dirty="0">
              <a:latin typeface="Arial Unicode MS" pitchFamily="34" charset="-122"/>
              <a:ea typeface="Arial Unicode MS" pitchFamily="34" charset="-122"/>
              <a:cs typeface="Arial Unicode MS" pitchFamily="34" charset="-122"/>
            </a:endParaRPr>
          </a:p>
        </p:txBody>
      </p:sp>
      <p:sp>
        <p:nvSpPr>
          <p:cNvPr id="1047" name="Rectangle 3"/>
          <p:cNvSpPr>
            <a:spLocks noGrp="1" noChangeArrowheads="1"/>
          </p:cNvSpPr>
          <p:nvPr>
            <p:ph type="body" sz="half" idx="1"/>
          </p:nvPr>
        </p:nvSpPr>
        <p:spPr>
          <a:xfrm>
            <a:off x="525463" y="1262063"/>
            <a:ext cx="4191000" cy="5045075"/>
          </a:xfrm>
          <a:ln>
            <a:solidFill>
              <a:srgbClr val="FF0000"/>
            </a:solidFill>
          </a:ln>
        </p:spPr>
        <p:txBody>
          <a:bodyPr/>
          <a:lstStyle/>
          <a:p>
            <a:r>
              <a:rPr lang="en-US" altLang="zh-CN" sz="2400" dirty="0">
                <a:ea typeface="宋体" pitchFamily="2" charset="-122"/>
              </a:rPr>
              <a:t>millions of connected computing devices: </a:t>
            </a:r>
            <a:r>
              <a:rPr lang="en-US" altLang="zh-CN" sz="2400" i="1" dirty="0">
                <a:solidFill>
                  <a:srgbClr val="FF0000"/>
                </a:solidFill>
                <a:ea typeface="宋体" pitchFamily="2" charset="-122"/>
              </a:rPr>
              <a:t>hosts = end systems</a:t>
            </a:r>
            <a:r>
              <a:rPr lang="en-US" altLang="zh-CN" sz="2400" dirty="0">
                <a:solidFill>
                  <a:srgbClr val="FF0000"/>
                </a:solidFill>
                <a:ea typeface="宋体" pitchFamily="2" charset="-122"/>
              </a:rPr>
              <a:t> </a:t>
            </a:r>
          </a:p>
          <a:p>
            <a:r>
              <a:rPr lang="en-US" altLang="zh-CN" sz="2400" dirty="0">
                <a:ea typeface="宋体" pitchFamily="2" charset="-122"/>
              </a:rPr>
              <a:t> running </a:t>
            </a:r>
            <a:r>
              <a:rPr lang="en-US" altLang="zh-CN" sz="2400" i="1" dirty="0">
                <a:solidFill>
                  <a:srgbClr val="FF0000"/>
                </a:solidFill>
                <a:ea typeface="宋体" pitchFamily="2" charset="-122"/>
              </a:rPr>
              <a:t>network apps</a:t>
            </a:r>
            <a:endParaRPr lang="en-US" altLang="zh-CN" sz="2400" dirty="0">
              <a:ea typeface="宋体" pitchFamily="2" charset="-122"/>
            </a:endParaRPr>
          </a:p>
          <a:p>
            <a:r>
              <a:rPr lang="en-US" altLang="zh-CN" sz="2400" i="1" dirty="0">
                <a:solidFill>
                  <a:srgbClr val="FF0000"/>
                </a:solidFill>
                <a:ea typeface="宋体" pitchFamily="2" charset="-122"/>
              </a:rPr>
              <a:t>communication links</a:t>
            </a:r>
            <a:endParaRPr lang="en-US" altLang="zh-CN" sz="2400" dirty="0">
              <a:ea typeface="宋体" pitchFamily="2" charset="-122"/>
            </a:endParaRPr>
          </a:p>
          <a:p>
            <a:pPr lvl="1"/>
            <a:r>
              <a:rPr lang="en-US" altLang="zh-CN" sz="2000" dirty="0">
                <a:ea typeface="宋体" pitchFamily="2" charset="-122"/>
              </a:rPr>
              <a:t>fiber, copper, radio, satellite</a:t>
            </a:r>
          </a:p>
          <a:p>
            <a:pPr lvl="1"/>
            <a:r>
              <a:rPr lang="en-US" altLang="zh-CN" sz="2000" dirty="0">
                <a:ea typeface="宋体" pitchFamily="2" charset="-122"/>
              </a:rPr>
              <a:t>transmission rate = </a:t>
            </a:r>
            <a:r>
              <a:rPr lang="en-US" altLang="zh-CN" sz="2000" b="1" i="1" dirty="0">
                <a:solidFill>
                  <a:srgbClr val="FF0000"/>
                </a:solidFill>
                <a:ea typeface="宋体" pitchFamily="2" charset="-122"/>
              </a:rPr>
              <a:t>bandwidth</a:t>
            </a:r>
            <a:endParaRPr lang="en-US" altLang="zh-CN" sz="2000" dirty="0">
              <a:ea typeface="宋体" pitchFamily="2" charset="-122"/>
            </a:endParaRPr>
          </a:p>
          <a:p>
            <a:r>
              <a:rPr lang="en-US" altLang="zh-CN" sz="2400" i="1" dirty="0">
                <a:solidFill>
                  <a:srgbClr val="FF0000"/>
                </a:solidFill>
                <a:ea typeface="宋体" pitchFamily="2" charset="-122"/>
              </a:rPr>
              <a:t>routers:</a:t>
            </a:r>
            <a:r>
              <a:rPr lang="en-US" altLang="zh-CN" sz="2400" dirty="0">
                <a:ea typeface="宋体" pitchFamily="2" charset="-122"/>
              </a:rPr>
              <a:t> forward packets (chunks of data)</a:t>
            </a:r>
          </a:p>
          <a:p>
            <a:r>
              <a:rPr lang="en-US" altLang="zh-CN" sz="2400" dirty="0" err="1">
                <a:ea typeface="宋体" pitchFamily="2" charset="-122"/>
              </a:rPr>
              <a:t>Hardware,Software</a:t>
            </a:r>
            <a:endParaRPr lang="zh-CN" altLang="en-US" sz="2400" dirty="0">
              <a:ea typeface="宋体" pitchFamily="2" charset="-122"/>
            </a:endParaRPr>
          </a:p>
        </p:txBody>
      </p:sp>
      <p:grpSp>
        <p:nvGrpSpPr>
          <p:cNvPr id="1048" name="Group 260"/>
          <p:cNvGrpSpPr>
            <a:grpSpLocks/>
          </p:cNvGrpSpPr>
          <p:nvPr/>
        </p:nvGrpSpPr>
        <p:grpSpPr bwMode="auto">
          <a:xfrm>
            <a:off x="4918075" y="1243013"/>
            <a:ext cx="3678238" cy="4957762"/>
            <a:chOff x="2918" y="219"/>
            <a:chExt cx="2641" cy="3714"/>
          </a:xfrm>
        </p:grpSpPr>
        <p:sp>
          <p:nvSpPr>
            <p:cNvPr id="1050" name="Freeform 7"/>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1051" name="Freeform 8"/>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1052" name="Freeform 9"/>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grpSp>
          <p:nvGrpSpPr>
            <p:cNvPr id="1053" name="Group 10"/>
            <p:cNvGrpSpPr>
              <a:grpSpLocks/>
            </p:cNvGrpSpPr>
            <p:nvPr/>
          </p:nvGrpSpPr>
          <p:grpSpPr bwMode="auto">
            <a:xfrm>
              <a:off x="3002" y="1266"/>
              <a:ext cx="527" cy="239"/>
              <a:chOff x="3552" y="246"/>
              <a:chExt cx="527" cy="248"/>
            </a:xfrm>
          </p:grpSpPr>
          <p:graphicFrame>
            <p:nvGraphicFramePr>
              <p:cNvPr id="1042" name="Object 11"/>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6" name="Clip" r:id="rId4" imgW="1305000" imgH="1085760" progId="">
                      <p:embed/>
                    </p:oleObj>
                  </mc:Choice>
                  <mc:Fallback>
                    <p:oleObj name="Clip" r:id="rId4" imgW="1305000" imgH="1085760" progId="">
                      <p:embed/>
                      <p:pic>
                        <p:nvPicPr>
                          <p:cNvPr id="104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3" name="Object 12"/>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7" name="Clip" r:id="rId6" imgW="676440" imgH="485640" progId="">
                      <p:embed/>
                    </p:oleObj>
                  </mc:Choice>
                  <mc:Fallback>
                    <p:oleObj name="Clip" r:id="rId6" imgW="676440" imgH="485640" progId="">
                      <p:embed/>
                      <p:pic>
                        <p:nvPicPr>
                          <p:cNvPr id="104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4" name="Line 13"/>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1054" name="Group 14"/>
            <p:cNvGrpSpPr>
              <a:grpSpLocks/>
            </p:cNvGrpSpPr>
            <p:nvPr/>
          </p:nvGrpSpPr>
          <p:grpSpPr bwMode="auto">
            <a:xfrm>
              <a:off x="3002" y="1712"/>
              <a:ext cx="527" cy="239"/>
              <a:chOff x="3552" y="246"/>
              <a:chExt cx="527" cy="248"/>
            </a:xfrm>
          </p:grpSpPr>
          <p:graphicFrame>
            <p:nvGraphicFramePr>
              <p:cNvPr id="1040" name="Object 15"/>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028" name="Clip" r:id="rId8" imgW="1305000" imgH="1085760" progId="">
                      <p:embed/>
                    </p:oleObj>
                  </mc:Choice>
                  <mc:Fallback>
                    <p:oleObj name="Clip" r:id="rId8" imgW="1305000" imgH="1085760" progId="">
                      <p:embed/>
                      <p:pic>
                        <p:nvPicPr>
                          <p:cNvPr id="104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 name="Object 16"/>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029" name="Clip" r:id="rId9" imgW="676440" imgH="485640" progId="">
                      <p:embed/>
                    </p:oleObj>
                  </mc:Choice>
                  <mc:Fallback>
                    <p:oleObj name="Clip" r:id="rId9" imgW="676440" imgH="485640" progId="">
                      <p:embed/>
                      <p:pic>
                        <p:nvPicPr>
                          <p:cNvPr id="1041"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3" name="Line 17"/>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1055" name="Group 18"/>
            <p:cNvGrpSpPr>
              <a:grpSpLocks/>
            </p:cNvGrpSpPr>
            <p:nvPr/>
          </p:nvGrpSpPr>
          <p:grpSpPr bwMode="auto">
            <a:xfrm>
              <a:off x="3272" y="1552"/>
              <a:ext cx="51" cy="161"/>
              <a:chOff x="3842" y="406"/>
              <a:chExt cx="51" cy="167"/>
            </a:xfrm>
          </p:grpSpPr>
          <p:sp>
            <p:nvSpPr>
              <p:cNvPr id="1280" name="Oval 19"/>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81" name="Oval 20"/>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82" name="Oval 21"/>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1056" name="Group 22"/>
            <p:cNvGrpSpPr>
              <a:grpSpLocks/>
            </p:cNvGrpSpPr>
            <p:nvPr/>
          </p:nvGrpSpPr>
          <p:grpSpPr bwMode="auto">
            <a:xfrm>
              <a:off x="3610" y="1929"/>
              <a:ext cx="150" cy="296"/>
              <a:chOff x="4180" y="783"/>
              <a:chExt cx="150" cy="307"/>
            </a:xfrm>
          </p:grpSpPr>
          <p:sp>
            <p:nvSpPr>
              <p:cNvPr id="1272" name="AutoShape 2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73" name="Rectangle 2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74" name="Rectangle 2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75" name="AutoShape 2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76" name="Line 2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1277" name="Line 2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1278" name="Rectangle 2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79" name="Rectangle 3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1057" name="Group 31"/>
            <p:cNvGrpSpPr>
              <a:grpSpLocks/>
            </p:cNvGrpSpPr>
            <p:nvPr/>
          </p:nvGrpSpPr>
          <p:grpSpPr bwMode="auto">
            <a:xfrm rot="-5400000">
              <a:off x="3833" y="1991"/>
              <a:ext cx="61" cy="167"/>
              <a:chOff x="3842" y="406"/>
              <a:chExt cx="51" cy="167"/>
            </a:xfrm>
          </p:grpSpPr>
          <p:sp>
            <p:nvSpPr>
              <p:cNvPr id="1269" name="Oval 32"/>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70" name="Oval 33"/>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71" name="Oval 34"/>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1058" name="Line 35"/>
            <p:cNvSpPr>
              <a:spLocks noChangeShapeType="1"/>
            </p:cNvSpPr>
            <p:nvPr/>
          </p:nvSpPr>
          <p:spPr bwMode="auto">
            <a:xfrm>
              <a:off x="3708" y="1860"/>
              <a:ext cx="356" cy="1"/>
            </a:xfrm>
            <a:prstGeom prst="line">
              <a:avLst/>
            </a:prstGeom>
            <a:noFill/>
            <a:ln w="12700">
              <a:solidFill>
                <a:schemeClr val="tx1"/>
              </a:solidFill>
              <a:round/>
              <a:headEnd/>
              <a:tailEnd/>
            </a:ln>
          </p:spPr>
          <p:txBody>
            <a:bodyPr wrap="none" anchor="ctr"/>
            <a:lstStyle/>
            <a:p>
              <a:endParaRPr lang="zh-CN" altLang="en-US"/>
            </a:p>
          </p:txBody>
        </p:sp>
        <p:sp>
          <p:nvSpPr>
            <p:cNvPr id="1059" name="Line 36"/>
            <p:cNvSpPr>
              <a:spLocks noChangeShapeType="1"/>
            </p:cNvSpPr>
            <p:nvPr/>
          </p:nvSpPr>
          <p:spPr bwMode="auto">
            <a:xfrm>
              <a:off x="3710" y="1858"/>
              <a:ext cx="1" cy="71"/>
            </a:xfrm>
            <a:prstGeom prst="line">
              <a:avLst/>
            </a:prstGeom>
            <a:noFill/>
            <a:ln w="12700">
              <a:solidFill>
                <a:schemeClr val="tx1"/>
              </a:solidFill>
              <a:round/>
              <a:headEnd/>
              <a:tailEnd/>
            </a:ln>
          </p:spPr>
          <p:txBody>
            <a:bodyPr wrap="none" anchor="ctr"/>
            <a:lstStyle/>
            <a:p>
              <a:endParaRPr lang="zh-CN" altLang="en-US"/>
            </a:p>
          </p:txBody>
        </p:sp>
        <p:sp>
          <p:nvSpPr>
            <p:cNvPr id="1060" name="Line 37"/>
            <p:cNvSpPr>
              <a:spLocks noChangeShapeType="1"/>
            </p:cNvSpPr>
            <p:nvPr/>
          </p:nvSpPr>
          <p:spPr bwMode="auto">
            <a:xfrm>
              <a:off x="4066" y="1856"/>
              <a:ext cx="1" cy="62"/>
            </a:xfrm>
            <a:prstGeom prst="line">
              <a:avLst/>
            </a:prstGeom>
            <a:noFill/>
            <a:ln w="12700">
              <a:solidFill>
                <a:schemeClr val="tx1"/>
              </a:solidFill>
              <a:round/>
              <a:headEnd/>
              <a:tailEnd/>
            </a:ln>
          </p:spPr>
          <p:txBody>
            <a:bodyPr wrap="none" anchor="ctr"/>
            <a:lstStyle/>
            <a:p>
              <a:endParaRPr lang="zh-CN" altLang="en-US"/>
            </a:p>
          </p:txBody>
        </p:sp>
        <p:sp>
          <p:nvSpPr>
            <p:cNvPr id="1061" name="Line 38"/>
            <p:cNvSpPr>
              <a:spLocks noChangeShapeType="1"/>
            </p:cNvSpPr>
            <p:nvPr/>
          </p:nvSpPr>
          <p:spPr bwMode="auto">
            <a:xfrm>
              <a:off x="3492" y="1456"/>
              <a:ext cx="208" cy="199"/>
            </a:xfrm>
            <a:prstGeom prst="line">
              <a:avLst/>
            </a:prstGeom>
            <a:noFill/>
            <a:ln w="12700">
              <a:solidFill>
                <a:schemeClr val="tx1"/>
              </a:solidFill>
              <a:round/>
              <a:headEnd/>
              <a:tailEnd/>
            </a:ln>
          </p:spPr>
          <p:txBody>
            <a:bodyPr wrap="none" anchor="ctr"/>
            <a:lstStyle/>
            <a:p>
              <a:endParaRPr lang="zh-CN" altLang="en-US"/>
            </a:p>
          </p:txBody>
        </p:sp>
        <p:sp>
          <p:nvSpPr>
            <p:cNvPr id="1062" name="Line 39"/>
            <p:cNvSpPr>
              <a:spLocks noChangeShapeType="1"/>
            </p:cNvSpPr>
            <p:nvPr/>
          </p:nvSpPr>
          <p:spPr bwMode="auto">
            <a:xfrm flipV="1">
              <a:off x="3502" y="1670"/>
              <a:ext cx="198" cy="247"/>
            </a:xfrm>
            <a:prstGeom prst="line">
              <a:avLst/>
            </a:prstGeom>
            <a:noFill/>
            <a:ln w="12700">
              <a:solidFill>
                <a:schemeClr val="tx1"/>
              </a:solidFill>
              <a:round/>
              <a:headEnd/>
              <a:tailEnd/>
            </a:ln>
          </p:spPr>
          <p:txBody>
            <a:bodyPr wrap="none" anchor="ctr"/>
            <a:lstStyle/>
            <a:p>
              <a:endParaRPr lang="zh-CN" altLang="en-US"/>
            </a:p>
          </p:txBody>
        </p:sp>
        <p:sp>
          <p:nvSpPr>
            <p:cNvPr id="1063" name="Line 40"/>
            <p:cNvSpPr>
              <a:spLocks noChangeShapeType="1"/>
            </p:cNvSpPr>
            <p:nvPr/>
          </p:nvSpPr>
          <p:spPr bwMode="auto">
            <a:xfrm flipV="1">
              <a:off x="3880" y="1734"/>
              <a:ext cx="1" cy="123"/>
            </a:xfrm>
            <a:prstGeom prst="line">
              <a:avLst/>
            </a:prstGeom>
            <a:noFill/>
            <a:ln w="12700">
              <a:solidFill>
                <a:schemeClr val="tx1"/>
              </a:solidFill>
              <a:round/>
              <a:headEnd/>
              <a:tailEnd/>
            </a:ln>
          </p:spPr>
          <p:txBody>
            <a:bodyPr wrap="none" anchor="ctr"/>
            <a:lstStyle/>
            <a:p>
              <a:endParaRPr lang="zh-CN" altLang="en-US"/>
            </a:p>
          </p:txBody>
        </p:sp>
        <p:grpSp>
          <p:nvGrpSpPr>
            <p:cNvPr id="1064" name="Group 41"/>
            <p:cNvGrpSpPr>
              <a:grpSpLocks/>
            </p:cNvGrpSpPr>
            <p:nvPr/>
          </p:nvGrpSpPr>
          <p:grpSpPr bwMode="auto">
            <a:xfrm>
              <a:off x="3966" y="1913"/>
              <a:ext cx="150" cy="296"/>
              <a:chOff x="4180" y="783"/>
              <a:chExt cx="150" cy="307"/>
            </a:xfrm>
          </p:grpSpPr>
          <p:sp>
            <p:nvSpPr>
              <p:cNvPr id="1261" name="AutoShape 4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62" name="Rectangle 4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63" name="Rectangle 4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64" name="AutoShape 4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65" name="Line 4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1266" name="Line 4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1267" name="Rectangle 4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68" name="Rectangle 4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1065" name="Group 50"/>
            <p:cNvGrpSpPr>
              <a:grpSpLocks/>
            </p:cNvGrpSpPr>
            <p:nvPr/>
          </p:nvGrpSpPr>
          <p:grpSpPr bwMode="auto">
            <a:xfrm>
              <a:off x="3278" y="2376"/>
              <a:ext cx="344" cy="694"/>
              <a:chOff x="3314" y="1248"/>
              <a:chExt cx="344" cy="694"/>
            </a:xfrm>
          </p:grpSpPr>
          <p:graphicFrame>
            <p:nvGraphicFramePr>
              <p:cNvPr id="1038" name="Object 51"/>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030" name="Clip" r:id="rId10" imgW="1305000" imgH="1085760" progId="">
                      <p:embed/>
                    </p:oleObj>
                  </mc:Choice>
                  <mc:Fallback>
                    <p:oleObj name="Clip" r:id="rId10" imgW="1305000" imgH="1085760" progId="">
                      <p:embed/>
                      <p:pic>
                        <p:nvPicPr>
                          <p:cNvPr id="1038"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4" name="Line 52"/>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1039" name="Object 53"/>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031" name="Clip" r:id="rId11" imgW="1305000" imgH="1085760" progId="">
                      <p:embed/>
                    </p:oleObj>
                  </mc:Choice>
                  <mc:Fallback>
                    <p:oleObj name="Clip" r:id="rId11" imgW="1305000" imgH="1085760" progId="">
                      <p:embed/>
                      <p:pic>
                        <p:nvPicPr>
                          <p:cNvPr id="1039"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5" name="Line 54"/>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1256" name="Group 55"/>
              <p:cNvGrpSpPr>
                <a:grpSpLocks/>
              </p:cNvGrpSpPr>
              <p:nvPr/>
            </p:nvGrpSpPr>
            <p:grpSpPr bwMode="auto">
              <a:xfrm>
                <a:off x="3404" y="1504"/>
                <a:ext cx="51" cy="167"/>
                <a:chOff x="3842" y="406"/>
                <a:chExt cx="51" cy="167"/>
              </a:xfrm>
            </p:grpSpPr>
            <p:sp>
              <p:nvSpPr>
                <p:cNvPr id="1258" name="Oval 56"/>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59" name="Oval 57"/>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260" name="Oval 58"/>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1257" name="Line 59"/>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1026" name="Object 60"/>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1032" name="Clip" r:id="rId12" imgW="1305000" imgH="1085760" progId="">
                    <p:embed/>
                  </p:oleObj>
                </mc:Choice>
                <mc:Fallback>
                  <p:oleObj name="Clip" r:id="rId12" imgW="1305000" imgH="1085760" progId="">
                    <p:embed/>
                    <p:pic>
                      <p:nvPicPr>
                        <p:cNvPr id="1026"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1"/>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1033" name="Clip" r:id="rId13" imgW="1305000" imgH="1085760" progId="">
                    <p:embed/>
                  </p:oleObj>
                </mc:Choice>
                <mc:Fallback>
                  <p:oleObj name="Clip" r:id="rId13" imgW="1305000" imgH="1085760" progId="">
                    <p:embed/>
                    <p:pic>
                      <p:nvPicPr>
                        <p:cNvPr id="1027" name="Object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6" name="Oval 62"/>
            <p:cNvSpPr>
              <a:spLocks noChangeArrowheads="1"/>
            </p:cNvSpPr>
            <p:nvPr/>
          </p:nvSpPr>
          <p:spPr bwMode="auto">
            <a:xfrm rot="-5400000">
              <a:off x="3759" y="3203"/>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067" name="Oval 63"/>
            <p:cNvSpPr>
              <a:spLocks noChangeArrowheads="1"/>
            </p:cNvSpPr>
            <p:nvPr/>
          </p:nvSpPr>
          <p:spPr bwMode="auto">
            <a:xfrm rot="-5400000">
              <a:off x="3820" y="3202"/>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068" name="Oval 64"/>
            <p:cNvSpPr>
              <a:spLocks noChangeArrowheads="1"/>
            </p:cNvSpPr>
            <p:nvPr/>
          </p:nvSpPr>
          <p:spPr bwMode="auto">
            <a:xfrm rot="-5400000">
              <a:off x="3875" y="3205"/>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1069" name="Line 65"/>
            <p:cNvSpPr>
              <a:spLocks noChangeShapeType="1"/>
            </p:cNvSpPr>
            <p:nvPr/>
          </p:nvSpPr>
          <p:spPr bwMode="auto">
            <a:xfrm rot="-5400000">
              <a:off x="4062" y="3114"/>
              <a:ext cx="45" cy="1"/>
            </a:xfrm>
            <a:prstGeom prst="line">
              <a:avLst/>
            </a:prstGeom>
            <a:noFill/>
            <a:ln w="19050">
              <a:solidFill>
                <a:schemeClr val="tx1"/>
              </a:solidFill>
              <a:round/>
              <a:headEnd/>
              <a:tailEnd/>
            </a:ln>
          </p:spPr>
          <p:txBody>
            <a:bodyPr wrap="none" anchor="ctr"/>
            <a:lstStyle/>
            <a:p>
              <a:endParaRPr lang="zh-CN" altLang="en-US"/>
            </a:p>
          </p:txBody>
        </p:sp>
        <p:sp>
          <p:nvSpPr>
            <p:cNvPr id="1070" name="Line 66"/>
            <p:cNvSpPr>
              <a:spLocks noChangeShapeType="1"/>
            </p:cNvSpPr>
            <p:nvPr/>
          </p:nvSpPr>
          <p:spPr bwMode="auto">
            <a:xfrm rot="5400000" flipH="1">
              <a:off x="3612" y="3108"/>
              <a:ext cx="47" cy="0"/>
            </a:xfrm>
            <a:prstGeom prst="line">
              <a:avLst/>
            </a:prstGeom>
            <a:noFill/>
            <a:ln w="19050">
              <a:solidFill>
                <a:schemeClr val="tx1"/>
              </a:solidFill>
              <a:round/>
              <a:headEnd/>
              <a:tailEnd/>
            </a:ln>
          </p:spPr>
          <p:txBody>
            <a:bodyPr wrap="none" anchor="ctr"/>
            <a:lstStyle/>
            <a:p>
              <a:endParaRPr lang="zh-CN" altLang="en-US"/>
            </a:p>
          </p:txBody>
        </p:sp>
        <p:sp>
          <p:nvSpPr>
            <p:cNvPr id="1071" name="Line 67"/>
            <p:cNvSpPr>
              <a:spLocks noChangeShapeType="1"/>
            </p:cNvSpPr>
            <p:nvPr/>
          </p:nvSpPr>
          <p:spPr bwMode="auto">
            <a:xfrm rot="16200000" flipV="1">
              <a:off x="3862" y="2864"/>
              <a:ext cx="0" cy="450"/>
            </a:xfrm>
            <a:prstGeom prst="line">
              <a:avLst/>
            </a:prstGeom>
            <a:noFill/>
            <a:ln w="12700">
              <a:solidFill>
                <a:schemeClr val="tx1"/>
              </a:solidFill>
              <a:round/>
              <a:headEnd/>
              <a:tailEnd/>
            </a:ln>
          </p:spPr>
          <p:txBody>
            <a:bodyPr wrap="none" anchor="ctr"/>
            <a:lstStyle/>
            <a:p>
              <a:endParaRPr lang="zh-CN" altLang="en-US"/>
            </a:p>
          </p:txBody>
        </p:sp>
        <p:sp>
          <p:nvSpPr>
            <p:cNvPr id="1072" name="Line 68"/>
            <p:cNvSpPr>
              <a:spLocks noChangeShapeType="1"/>
            </p:cNvSpPr>
            <p:nvPr/>
          </p:nvSpPr>
          <p:spPr bwMode="auto">
            <a:xfrm flipV="1">
              <a:off x="3622" y="2808"/>
              <a:ext cx="68" cy="2"/>
            </a:xfrm>
            <a:prstGeom prst="line">
              <a:avLst/>
            </a:prstGeom>
            <a:noFill/>
            <a:ln w="12700">
              <a:solidFill>
                <a:schemeClr val="tx1"/>
              </a:solidFill>
              <a:round/>
              <a:headEnd/>
              <a:tailEnd/>
            </a:ln>
          </p:spPr>
          <p:txBody>
            <a:bodyPr wrap="none" anchor="ctr"/>
            <a:lstStyle/>
            <a:p>
              <a:endParaRPr lang="zh-CN" altLang="en-US"/>
            </a:p>
          </p:txBody>
        </p:sp>
        <p:sp>
          <p:nvSpPr>
            <p:cNvPr id="1073" name="Line 69"/>
            <p:cNvSpPr>
              <a:spLocks noChangeShapeType="1"/>
            </p:cNvSpPr>
            <p:nvPr/>
          </p:nvSpPr>
          <p:spPr bwMode="auto">
            <a:xfrm>
              <a:off x="4054" y="2842"/>
              <a:ext cx="218" cy="290"/>
            </a:xfrm>
            <a:prstGeom prst="line">
              <a:avLst/>
            </a:prstGeom>
            <a:noFill/>
            <a:ln w="12700">
              <a:solidFill>
                <a:schemeClr val="tx1"/>
              </a:solidFill>
              <a:round/>
              <a:headEnd/>
              <a:tailEnd/>
            </a:ln>
          </p:spPr>
          <p:txBody>
            <a:bodyPr wrap="none" anchor="ctr"/>
            <a:lstStyle/>
            <a:p>
              <a:endParaRPr lang="zh-CN" altLang="en-US"/>
            </a:p>
          </p:txBody>
        </p:sp>
        <p:sp>
          <p:nvSpPr>
            <p:cNvPr id="1074" name="Line 70"/>
            <p:cNvSpPr>
              <a:spLocks noChangeShapeType="1"/>
            </p:cNvSpPr>
            <p:nvPr/>
          </p:nvSpPr>
          <p:spPr bwMode="auto">
            <a:xfrm flipH="1">
              <a:off x="4626" y="2840"/>
              <a:ext cx="200" cy="294"/>
            </a:xfrm>
            <a:prstGeom prst="line">
              <a:avLst/>
            </a:prstGeom>
            <a:noFill/>
            <a:ln w="12700">
              <a:solidFill>
                <a:schemeClr val="tx1"/>
              </a:solidFill>
              <a:round/>
              <a:headEnd/>
              <a:tailEnd/>
            </a:ln>
          </p:spPr>
          <p:txBody>
            <a:bodyPr wrap="none" anchor="ctr"/>
            <a:lstStyle/>
            <a:p>
              <a:endParaRPr lang="zh-CN" altLang="en-US"/>
            </a:p>
          </p:txBody>
        </p:sp>
        <p:graphicFrame>
          <p:nvGraphicFramePr>
            <p:cNvPr id="1028" name="Object 71"/>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1034" name="Clip" r:id="rId14" imgW="981000" imgH="1209600" progId="">
                    <p:embed/>
                  </p:oleObj>
                </mc:Choice>
                <mc:Fallback>
                  <p:oleObj name="Clip" r:id="rId14" imgW="981000" imgH="1209600" progId="">
                    <p:embed/>
                    <p:pic>
                      <p:nvPicPr>
                        <p:cNvPr id="1028"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72"/>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1035" name="Clip" r:id="rId16" imgW="981000" imgH="1209600" progId="">
                    <p:embed/>
                  </p:oleObj>
                </mc:Choice>
                <mc:Fallback>
                  <p:oleObj name="Clip" r:id="rId16" imgW="981000" imgH="1209600" progId="">
                    <p:embed/>
                    <p:pic>
                      <p:nvPicPr>
                        <p:cNvPr id="1029" name="Object 7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 name="Freeform 73"/>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1076" name="Group 74"/>
            <p:cNvGrpSpPr>
              <a:grpSpLocks/>
            </p:cNvGrpSpPr>
            <p:nvPr/>
          </p:nvGrpSpPr>
          <p:grpSpPr bwMode="auto">
            <a:xfrm>
              <a:off x="4043" y="3462"/>
              <a:ext cx="292" cy="320"/>
              <a:chOff x="2870" y="1518"/>
              <a:chExt cx="292" cy="320"/>
            </a:xfrm>
          </p:grpSpPr>
          <p:graphicFrame>
            <p:nvGraphicFramePr>
              <p:cNvPr id="1036"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6" name="Clip" r:id="rId17" imgW="819000" imgH="847800" progId="">
                      <p:embed/>
                    </p:oleObj>
                  </mc:Choice>
                  <mc:Fallback>
                    <p:oleObj name="Clip" r:id="rId17" imgW="819000" imgH="847800" progId="">
                      <p:embed/>
                      <p:pic>
                        <p:nvPicPr>
                          <p:cNvPr id="1036" name="Object 7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7" name="Clip" r:id="rId19" imgW="1266840" imgH="1200240" progId="">
                      <p:embed/>
                    </p:oleObj>
                  </mc:Choice>
                  <mc:Fallback>
                    <p:oleObj name="Clip" r:id="rId19" imgW="1266840" imgH="1200240" progId="">
                      <p:embed/>
                      <p:pic>
                        <p:nvPicPr>
                          <p:cNvPr id="1037" name="Object 7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77" name="Group 77"/>
            <p:cNvGrpSpPr>
              <a:grpSpLocks/>
            </p:cNvGrpSpPr>
            <p:nvPr/>
          </p:nvGrpSpPr>
          <p:grpSpPr bwMode="auto">
            <a:xfrm>
              <a:off x="4601" y="3486"/>
              <a:ext cx="292" cy="320"/>
              <a:chOff x="2870" y="1518"/>
              <a:chExt cx="292" cy="320"/>
            </a:xfrm>
          </p:grpSpPr>
          <p:graphicFrame>
            <p:nvGraphicFramePr>
              <p:cNvPr id="1034" name="Object 7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38" name="Clip" r:id="rId21" imgW="819000" imgH="847800" progId="">
                      <p:embed/>
                    </p:oleObj>
                  </mc:Choice>
                  <mc:Fallback>
                    <p:oleObj name="Clip" r:id="rId21" imgW="819000" imgH="847800" progId="">
                      <p:embed/>
                      <p:pic>
                        <p:nvPicPr>
                          <p:cNvPr id="1034" name="Object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7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39" name="Clip" r:id="rId22" imgW="1266840" imgH="1200240" progId="">
                      <p:embed/>
                    </p:oleObj>
                  </mc:Choice>
                  <mc:Fallback>
                    <p:oleObj name="Clip" r:id="rId22" imgW="1266840" imgH="1200240" progId="">
                      <p:embed/>
                      <p:pic>
                        <p:nvPicPr>
                          <p:cNvPr id="1035" name="Object 7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78" name="Group 80"/>
            <p:cNvGrpSpPr>
              <a:grpSpLocks/>
            </p:cNvGrpSpPr>
            <p:nvPr/>
          </p:nvGrpSpPr>
          <p:grpSpPr bwMode="auto">
            <a:xfrm>
              <a:off x="4304" y="3273"/>
              <a:ext cx="272" cy="282"/>
              <a:chOff x="4733" y="2082"/>
              <a:chExt cx="272" cy="282"/>
            </a:xfrm>
          </p:grpSpPr>
          <p:graphicFrame>
            <p:nvGraphicFramePr>
              <p:cNvPr id="1033" name="Object 81"/>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040" name="Clip" r:id="rId23" imgW="819000" imgH="847800" progId="">
                      <p:embed/>
                    </p:oleObj>
                  </mc:Choice>
                  <mc:Fallback>
                    <p:oleObj name="Clip" r:id="rId23" imgW="819000" imgH="847800" progId="">
                      <p:embed/>
                      <p:pic>
                        <p:nvPicPr>
                          <p:cNvPr id="1033" name="Object 8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3" name="Rectangle 82"/>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1079" name="Line 83"/>
            <p:cNvSpPr>
              <a:spLocks noChangeShapeType="1"/>
            </p:cNvSpPr>
            <p:nvPr/>
          </p:nvSpPr>
          <p:spPr bwMode="auto">
            <a:xfrm>
              <a:off x="4524" y="3201"/>
              <a:ext cx="0" cy="171"/>
            </a:xfrm>
            <a:prstGeom prst="line">
              <a:avLst/>
            </a:prstGeom>
            <a:noFill/>
            <a:ln w="12700">
              <a:solidFill>
                <a:schemeClr val="tx1"/>
              </a:solidFill>
              <a:round/>
              <a:headEnd/>
              <a:tailEnd/>
            </a:ln>
          </p:spPr>
          <p:txBody>
            <a:bodyPr wrap="none" anchor="ctr"/>
            <a:lstStyle/>
            <a:p>
              <a:endParaRPr lang="zh-CN" altLang="en-US"/>
            </a:p>
          </p:txBody>
        </p:sp>
        <p:grpSp>
          <p:nvGrpSpPr>
            <p:cNvPr id="1080" name="Group 84"/>
            <p:cNvGrpSpPr>
              <a:grpSpLocks/>
            </p:cNvGrpSpPr>
            <p:nvPr/>
          </p:nvGrpSpPr>
          <p:grpSpPr bwMode="auto">
            <a:xfrm>
              <a:off x="5041" y="2769"/>
              <a:ext cx="150" cy="307"/>
              <a:chOff x="4180" y="783"/>
              <a:chExt cx="150" cy="307"/>
            </a:xfrm>
          </p:grpSpPr>
          <p:sp>
            <p:nvSpPr>
              <p:cNvPr id="1245" name="AutoShape 85"/>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46" name="Rectangle 86"/>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47" name="Rectangle 87"/>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48" name="AutoShape 88"/>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49" name="Line 89"/>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1250" name="Line 90"/>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1251" name="Rectangle 91"/>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52" name="Rectangle 92"/>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1081" name="Group 93"/>
            <p:cNvGrpSpPr>
              <a:grpSpLocks/>
            </p:cNvGrpSpPr>
            <p:nvPr/>
          </p:nvGrpSpPr>
          <p:grpSpPr bwMode="auto">
            <a:xfrm>
              <a:off x="5032" y="3102"/>
              <a:ext cx="150" cy="307"/>
              <a:chOff x="4180" y="783"/>
              <a:chExt cx="150" cy="307"/>
            </a:xfrm>
          </p:grpSpPr>
          <p:sp>
            <p:nvSpPr>
              <p:cNvPr id="1237" name="AutoShape 9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38" name="Rectangle 9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39" name="Rectangle 9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40" name="AutoShape 9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41" name="Line 9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1242" name="Line 9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1243" name="Rectangle 10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44" name="Rectangle 10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1082" name="Line 102"/>
            <p:cNvSpPr>
              <a:spLocks noChangeShapeType="1"/>
            </p:cNvSpPr>
            <p:nvPr/>
          </p:nvSpPr>
          <p:spPr bwMode="auto">
            <a:xfrm rot="5400000" flipH="1">
              <a:off x="4754" y="3049"/>
              <a:ext cx="458" cy="0"/>
            </a:xfrm>
            <a:prstGeom prst="line">
              <a:avLst/>
            </a:prstGeom>
            <a:noFill/>
            <a:ln w="12700">
              <a:solidFill>
                <a:schemeClr val="tx1"/>
              </a:solidFill>
              <a:round/>
              <a:headEnd/>
              <a:tailEnd/>
            </a:ln>
          </p:spPr>
          <p:txBody>
            <a:bodyPr wrap="none" anchor="ctr"/>
            <a:lstStyle/>
            <a:p>
              <a:endParaRPr lang="zh-CN" altLang="en-US"/>
            </a:p>
          </p:txBody>
        </p:sp>
        <p:sp>
          <p:nvSpPr>
            <p:cNvPr id="1083" name="Line 103"/>
            <p:cNvSpPr>
              <a:spLocks noChangeShapeType="1"/>
            </p:cNvSpPr>
            <p:nvPr/>
          </p:nvSpPr>
          <p:spPr bwMode="auto">
            <a:xfrm rot="-5400000">
              <a:off x="5018" y="3239"/>
              <a:ext cx="0" cy="74"/>
            </a:xfrm>
            <a:prstGeom prst="line">
              <a:avLst/>
            </a:prstGeom>
            <a:noFill/>
            <a:ln w="12700">
              <a:solidFill>
                <a:schemeClr val="tx1"/>
              </a:solidFill>
              <a:round/>
              <a:headEnd/>
              <a:tailEnd/>
            </a:ln>
          </p:spPr>
          <p:txBody>
            <a:bodyPr wrap="none" anchor="ctr"/>
            <a:lstStyle/>
            <a:p>
              <a:endParaRPr lang="zh-CN" altLang="en-US"/>
            </a:p>
          </p:txBody>
        </p:sp>
        <p:sp>
          <p:nvSpPr>
            <p:cNvPr id="1084" name="Line 104"/>
            <p:cNvSpPr>
              <a:spLocks noChangeShapeType="1"/>
            </p:cNvSpPr>
            <p:nvPr/>
          </p:nvSpPr>
          <p:spPr bwMode="auto">
            <a:xfrm rot="-5400000">
              <a:off x="5011" y="2888"/>
              <a:ext cx="0" cy="64"/>
            </a:xfrm>
            <a:prstGeom prst="line">
              <a:avLst/>
            </a:prstGeom>
            <a:noFill/>
            <a:ln w="12700">
              <a:solidFill>
                <a:schemeClr val="tx1"/>
              </a:solidFill>
              <a:round/>
              <a:headEnd/>
              <a:tailEnd/>
            </a:ln>
          </p:spPr>
          <p:txBody>
            <a:bodyPr wrap="none" anchor="ctr"/>
            <a:lstStyle/>
            <a:p>
              <a:endParaRPr lang="zh-CN" altLang="en-US"/>
            </a:p>
          </p:txBody>
        </p:sp>
        <p:sp>
          <p:nvSpPr>
            <p:cNvPr id="1085" name="Line 105"/>
            <p:cNvSpPr>
              <a:spLocks noChangeShapeType="1"/>
            </p:cNvSpPr>
            <p:nvPr/>
          </p:nvSpPr>
          <p:spPr bwMode="auto">
            <a:xfrm flipV="1">
              <a:off x="4062" y="1494"/>
              <a:ext cx="330" cy="156"/>
            </a:xfrm>
            <a:prstGeom prst="line">
              <a:avLst/>
            </a:prstGeom>
            <a:noFill/>
            <a:ln w="12700">
              <a:solidFill>
                <a:schemeClr val="tx1"/>
              </a:solidFill>
              <a:round/>
              <a:headEnd/>
              <a:tailEnd/>
            </a:ln>
          </p:spPr>
          <p:txBody>
            <a:bodyPr wrap="none" anchor="ctr"/>
            <a:lstStyle/>
            <a:p>
              <a:endParaRPr lang="zh-CN" altLang="en-US"/>
            </a:p>
          </p:txBody>
        </p:sp>
        <p:sp>
          <p:nvSpPr>
            <p:cNvPr id="1086" name="Line 106"/>
            <p:cNvSpPr>
              <a:spLocks noChangeShapeType="1"/>
            </p:cNvSpPr>
            <p:nvPr/>
          </p:nvSpPr>
          <p:spPr bwMode="auto">
            <a:xfrm>
              <a:off x="4734" y="1482"/>
              <a:ext cx="348" cy="156"/>
            </a:xfrm>
            <a:prstGeom prst="line">
              <a:avLst/>
            </a:prstGeom>
            <a:noFill/>
            <a:ln w="12700">
              <a:solidFill>
                <a:schemeClr val="tx1"/>
              </a:solidFill>
              <a:round/>
              <a:headEnd/>
              <a:tailEnd/>
            </a:ln>
          </p:spPr>
          <p:txBody>
            <a:bodyPr wrap="none" anchor="ctr"/>
            <a:lstStyle/>
            <a:p>
              <a:endParaRPr lang="zh-CN" altLang="en-US"/>
            </a:p>
          </p:txBody>
        </p:sp>
        <p:sp>
          <p:nvSpPr>
            <p:cNvPr id="1087" name="Line 107"/>
            <p:cNvSpPr>
              <a:spLocks noChangeShapeType="1"/>
            </p:cNvSpPr>
            <p:nvPr/>
          </p:nvSpPr>
          <p:spPr bwMode="auto">
            <a:xfrm flipH="1">
              <a:off x="5106" y="1734"/>
              <a:ext cx="174" cy="510"/>
            </a:xfrm>
            <a:prstGeom prst="line">
              <a:avLst/>
            </a:prstGeom>
            <a:noFill/>
            <a:ln w="12700">
              <a:solidFill>
                <a:schemeClr val="tx1"/>
              </a:solidFill>
              <a:round/>
              <a:headEnd/>
              <a:tailEnd/>
            </a:ln>
          </p:spPr>
          <p:txBody>
            <a:bodyPr wrap="none" anchor="ctr"/>
            <a:lstStyle/>
            <a:p>
              <a:endParaRPr lang="zh-CN" altLang="en-US"/>
            </a:p>
          </p:txBody>
        </p:sp>
        <p:sp>
          <p:nvSpPr>
            <p:cNvPr id="1088" name="Line 108"/>
            <p:cNvSpPr>
              <a:spLocks noChangeShapeType="1"/>
            </p:cNvSpPr>
            <p:nvPr/>
          </p:nvSpPr>
          <p:spPr bwMode="auto">
            <a:xfrm>
              <a:off x="4554" y="1566"/>
              <a:ext cx="0" cy="324"/>
            </a:xfrm>
            <a:prstGeom prst="line">
              <a:avLst/>
            </a:prstGeom>
            <a:noFill/>
            <a:ln w="12700">
              <a:solidFill>
                <a:schemeClr val="tx1"/>
              </a:solidFill>
              <a:round/>
              <a:headEnd/>
              <a:tailEnd/>
            </a:ln>
          </p:spPr>
          <p:txBody>
            <a:bodyPr wrap="none" anchor="ctr"/>
            <a:lstStyle/>
            <a:p>
              <a:endParaRPr lang="zh-CN" altLang="en-US"/>
            </a:p>
          </p:txBody>
        </p:sp>
        <p:sp>
          <p:nvSpPr>
            <p:cNvPr id="1089" name="Line 109"/>
            <p:cNvSpPr>
              <a:spLocks noChangeShapeType="1"/>
            </p:cNvSpPr>
            <p:nvPr/>
          </p:nvSpPr>
          <p:spPr bwMode="auto">
            <a:xfrm>
              <a:off x="4572" y="2052"/>
              <a:ext cx="384" cy="276"/>
            </a:xfrm>
            <a:prstGeom prst="line">
              <a:avLst/>
            </a:prstGeom>
            <a:noFill/>
            <a:ln w="12700">
              <a:solidFill>
                <a:schemeClr val="tx1"/>
              </a:solidFill>
              <a:round/>
              <a:headEnd/>
              <a:tailEnd/>
            </a:ln>
          </p:spPr>
          <p:txBody>
            <a:bodyPr wrap="none" anchor="ctr"/>
            <a:lstStyle/>
            <a:p>
              <a:endParaRPr lang="zh-CN" altLang="en-US"/>
            </a:p>
          </p:txBody>
        </p:sp>
        <p:sp>
          <p:nvSpPr>
            <p:cNvPr id="1090" name="Line 110"/>
            <p:cNvSpPr>
              <a:spLocks noChangeShapeType="1"/>
            </p:cNvSpPr>
            <p:nvPr/>
          </p:nvSpPr>
          <p:spPr bwMode="auto">
            <a:xfrm flipH="1">
              <a:off x="4902" y="2400"/>
              <a:ext cx="192" cy="270"/>
            </a:xfrm>
            <a:prstGeom prst="line">
              <a:avLst/>
            </a:prstGeom>
            <a:noFill/>
            <a:ln w="12700">
              <a:solidFill>
                <a:schemeClr val="tx1"/>
              </a:solidFill>
              <a:round/>
              <a:headEnd/>
              <a:tailEnd/>
            </a:ln>
          </p:spPr>
          <p:txBody>
            <a:bodyPr wrap="none" anchor="ctr"/>
            <a:lstStyle/>
            <a:p>
              <a:endParaRPr lang="zh-CN" altLang="en-US"/>
            </a:p>
          </p:txBody>
        </p:sp>
        <p:sp>
          <p:nvSpPr>
            <p:cNvPr id="1091" name="Line 111"/>
            <p:cNvSpPr>
              <a:spLocks noChangeShapeType="1"/>
            </p:cNvSpPr>
            <p:nvPr/>
          </p:nvSpPr>
          <p:spPr bwMode="auto">
            <a:xfrm flipH="1">
              <a:off x="4740" y="1710"/>
              <a:ext cx="402" cy="288"/>
            </a:xfrm>
            <a:prstGeom prst="line">
              <a:avLst/>
            </a:prstGeom>
            <a:noFill/>
            <a:ln w="12700">
              <a:solidFill>
                <a:schemeClr val="tx1"/>
              </a:solidFill>
              <a:round/>
              <a:headEnd/>
              <a:tailEnd/>
            </a:ln>
          </p:spPr>
          <p:txBody>
            <a:bodyPr wrap="none" anchor="ctr"/>
            <a:lstStyle/>
            <a:p>
              <a:endParaRPr lang="zh-CN" altLang="en-US"/>
            </a:p>
          </p:txBody>
        </p:sp>
        <p:sp>
          <p:nvSpPr>
            <p:cNvPr id="1092" name="Line 112"/>
            <p:cNvSpPr>
              <a:spLocks noChangeShapeType="1"/>
            </p:cNvSpPr>
            <p:nvPr/>
          </p:nvSpPr>
          <p:spPr bwMode="auto">
            <a:xfrm flipH="1">
              <a:off x="4746" y="1290"/>
              <a:ext cx="252" cy="192"/>
            </a:xfrm>
            <a:prstGeom prst="line">
              <a:avLst/>
            </a:prstGeom>
            <a:noFill/>
            <a:ln w="12700">
              <a:solidFill>
                <a:schemeClr val="tx1"/>
              </a:solidFill>
              <a:round/>
              <a:headEnd/>
              <a:tailEnd/>
            </a:ln>
          </p:spPr>
          <p:txBody>
            <a:bodyPr wrap="none" anchor="ctr"/>
            <a:lstStyle/>
            <a:p>
              <a:endParaRPr lang="zh-CN" altLang="en-US"/>
            </a:p>
          </p:txBody>
        </p:sp>
        <p:sp>
          <p:nvSpPr>
            <p:cNvPr id="1093" name="Line 113"/>
            <p:cNvSpPr>
              <a:spLocks noChangeShapeType="1"/>
            </p:cNvSpPr>
            <p:nvPr/>
          </p:nvSpPr>
          <p:spPr bwMode="auto">
            <a:xfrm flipH="1">
              <a:off x="5262" y="1422"/>
              <a:ext cx="144" cy="132"/>
            </a:xfrm>
            <a:prstGeom prst="line">
              <a:avLst/>
            </a:prstGeom>
            <a:noFill/>
            <a:ln w="12700">
              <a:solidFill>
                <a:schemeClr val="tx1"/>
              </a:solidFill>
              <a:round/>
              <a:headEnd/>
              <a:tailEnd/>
            </a:ln>
          </p:spPr>
          <p:txBody>
            <a:bodyPr wrap="none" anchor="ctr"/>
            <a:lstStyle/>
            <a:p>
              <a:endParaRPr lang="zh-CN" altLang="en-US"/>
            </a:p>
          </p:txBody>
        </p:sp>
        <p:sp>
          <p:nvSpPr>
            <p:cNvPr id="1094" name="Text Box 114"/>
            <p:cNvSpPr txBox="1">
              <a:spLocks noChangeArrowheads="1"/>
            </p:cNvSpPr>
            <p:nvPr/>
          </p:nvSpPr>
          <p:spPr bwMode="auto">
            <a:xfrm>
              <a:off x="3278" y="1151"/>
              <a:ext cx="890" cy="298"/>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local ISP</a:t>
              </a:r>
              <a:endParaRPr lang="en-US" altLang="zh-CN">
                <a:ea typeface="宋体" pitchFamily="2" charset="-122"/>
              </a:endParaRPr>
            </a:p>
          </p:txBody>
        </p:sp>
        <p:sp>
          <p:nvSpPr>
            <p:cNvPr id="1095" name="Text Box 115"/>
            <p:cNvSpPr txBox="1">
              <a:spLocks noChangeArrowheads="1"/>
            </p:cNvSpPr>
            <p:nvPr/>
          </p:nvSpPr>
          <p:spPr bwMode="auto">
            <a:xfrm>
              <a:off x="3230" y="3407"/>
              <a:ext cx="845" cy="526"/>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company</a:t>
              </a:r>
            </a:p>
            <a:p>
              <a:r>
                <a:rPr lang="en-US" altLang="zh-CN" sz="2000">
                  <a:solidFill>
                    <a:srgbClr val="FF0000"/>
                  </a:solidFill>
                  <a:latin typeface="Comic Sans MS" pitchFamily="66" charset="0"/>
                  <a:ea typeface="宋体" pitchFamily="2" charset="-122"/>
                </a:rPr>
                <a:t>network</a:t>
              </a:r>
              <a:endParaRPr lang="en-US" altLang="zh-CN">
                <a:ea typeface="宋体" pitchFamily="2" charset="-122"/>
              </a:endParaRPr>
            </a:p>
          </p:txBody>
        </p:sp>
        <p:sp>
          <p:nvSpPr>
            <p:cNvPr id="1096" name="Text Box 116"/>
            <p:cNvSpPr txBox="1">
              <a:spLocks noChangeArrowheads="1"/>
            </p:cNvSpPr>
            <p:nvPr/>
          </p:nvSpPr>
          <p:spPr bwMode="auto">
            <a:xfrm>
              <a:off x="4376" y="2015"/>
              <a:ext cx="1178" cy="297"/>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regional ISP</a:t>
              </a:r>
            </a:p>
          </p:txBody>
        </p:sp>
        <p:grpSp>
          <p:nvGrpSpPr>
            <p:cNvPr id="1097" name="Group 117"/>
            <p:cNvGrpSpPr>
              <a:grpSpLocks/>
            </p:cNvGrpSpPr>
            <p:nvPr/>
          </p:nvGrpSpPr>
          <p:grpSpPr bwMode="auto">
            <a:xfrm>
              <a:off x="3588" y="219"/>
              <a:ext cx="360" cy="175"/>
              <a:chOff x="3600" y="219"/>
              <a:chExt cx="360" cy="175"/>
            </a:xfrm>
          </p:grpSpPr>
          <p:sp>
            <p:nvSpPr>
              <p:cNvPr id="1224" name="Oval 11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225" name="Line 11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226" name="Line 12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227" name="Rectangle 12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228" name="Oval 12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229" name="Group 123"/>
              <p:cNvGrpSpPr>
                <a:grpSpLocks/>
              </p:cNvGrpSpPr>
              <p:nvPr/>
            </p:nvGrpSpPr>
            <p:grpSpPr bwMode="auto">
              <a:xfrm>
                <a:off x="3686" y="244"/>
                <a:ext cx="177" cy="66"/>
                <a:chOff x="2848" y="848"/>
                <a:chExt cx="140" cy="98"/>
              </a:xfrm>
            </p:grpSpPr>
            <p:sp>
              <p:nvSpPr>
                <p:cNvPr id="1234" name="Line 1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5" name="Line 1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6" name="Line 1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230" name="Group 127"/>
              <p:cNvGrpSpPr>
                <a:grpSpLocks/>
              </p:cNvGrpSpPr>
              <p:nvPr/>
            </p:nvGrpSpPr>
            <p:grpSpPr bwMode="auto">
              <a:xfrm flipV="1">
                <a:off x="3686" y="243"/>
                <a:ext cx="177" cy="66"/>
                <a:chOff x="2848" y="848"/>
                <a:chExt cx="140" cy="98"/>
              </a:xfrm>
            </p:grpSpPr>
            <p:sp>
              <p:nvSpPr>
                <p:cNvPr id="1231" name="Line 12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32" name="Line 12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33" name="Line 13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098" name="Group 131"/>
            <p:cNvGrpSpPr>
              <a:grpSpLocks/>
            </p:cNvGrpSpPr>
            <p:nvPr/>
          </p:nvGrpSpPr>
          <p:grpSpPr bwMode="auto">
            <a:xfrm>
              <a:off x="3595" y="651"/>
              <a:ext cx="150" cy="307"/>
              <a:chOff x="4180" y="783"/>
              <a:chExt cx="150" cy="307"/>
            </a:xfrm>
          </p:grpSpPr>
          <p:sp>
            <p:nvSpPr>
              <p:cNvPr id="1216" name="AutoShape 13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17" name="Rectangle 13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1218" name="Rectangle 13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19" name="AutoShape 13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20" name="Line 13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1221" name="Line 13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1222" name="Rectangle 13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223" name="Rectangle 13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aphicFrame>
          <p:nvGraphicFramePr>
            <p:cNvPr id="1030" name="Object 140"/>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1041" name="Clip" r:id="rId24" imgW="1305000" imgH="1085760" progId="">
                    <p:embed/>
                  </p:oleObj>
                </mc:Choice>
                <mc:Fallback>
                  <p:oleObj name="Clip" r:id="rId24" imgW="1305000" imgH="1085760" progId="">
                    <p:embed/>
                    <p:pic>
                      <p:nvPicPr>
                        <p:cNvPr id="1030"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99" name="Group 141"/>
            <p:cNvGrpSpPr>
              <a:grpSpLocks/>
            </p:cNvGrpSpPr>
            <p:nvPr/>
          </p:nvGrpSpPr>
          <p:grpSpPr bwMode="auto">
            <a:xfrm>
              <a:off x="4451" y="714"/>
              <a:ext cx="292" cy="320"/>
              <a:chOff x="2870" y="1518"/>
              <a:chExt cx="292" cy="320"/>
            </a:xfrm>
          </p:grpSpPr>
          <p:graphicFrame>
            <p:nvGraphicFramePr>
              <p:cNvPr id="1031" name="Object 14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042" name="Clip" r:id="rId25" imgW="819000" imgH="847800" progId="">
                      <p:embed/>
                    </p:oleObj>
                  </mc:Choice>
                  <mc:Fallback>
                    <p:oleObj name="Clip" r:id="rId25" imgW="819000" imgH="847800" progId="">
                      <p:embed/>
                      <p:pic>
                        <p:nvPicPr>
                          <p:cNvPr id="1031" name="Object 1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14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043" name="Clip" r:id="rId26" imgW="1266840" imgH="1200240" progId="">
                      <p:embed/>
                    </p:oleObj>
                  </mc:Choice>
                  <mc:Fallback>
                    <p:oleObj name="Clip" r:id="rId26" imgW="1266840" imgH="1200240" progId="">
                      <p:embed/>
                      <p:pic>
                        <p:nvPicPr>
                          <p:cNvPr id="1032" name="Object 1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00" name="Group 144"/>
            <p:cNvGrpSpPr>
              <a:grpSpLocks/>
            </p:cNvGrpSpPr>
            <p:nvPr/>
          </p:nvGrpSpPr>
          <p:grpSpPr bwMode="auto">
            <a:xfrm>
              <a:off x="3690" y="1566"/>
              <a:ext cx="360" cy="175"/>
              <a:chOff x="3600" y="219"/>
              <a:chExt cx="360" cy="175"/>
            </a:xfrm>
          </p:grpSpPr>
          <p:sp>
            <p:nvSpPr>
              <p:cNvPr id="1203"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204" name="Line 14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205" name="Line 14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206" name="Rectangle 14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207"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208" name="Group 150"/>
              <p:cNvGrpSpPr>
                <a:grpSpLocks/>
              </p:cNvGrpSpPr>
              <p:nvPr/>
            </p:nvGrpSpPr>
            <p:grpSpPr bwMode="auto">
              <a:xfrm>
                <a:off x="3686" y="244"/>
                <a:ext cx="177" cy="66"/>
                <a:chOff x="2848" y="848"/>
                <a:chExt cx="140" cy="98"/>
              </a:xfrm>
            </p:grpSpPr>
            <p:sp>
              <p:nvSpPr>
                <p:cNvPr id="1213" name="Line 15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14" name="Line 15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15" name="Line 15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209" name="Group 154"/>
              <p:cNvGrpSpPr>
                <a:grpSpLocks/>
              </p:cNvGrpSpPr>
              <p:nvPr/>
            </p:nvGrpSpPr>
            <p:grpSpPr bwMode="auto">
              <a:xfrm flipV="1">
                <a:off x="3686" y="243"/>
                <a:ext cx="177" cy="66"/>
                <a:chOff x="2848" y="848"/>
                <a:chExt cx="140" cy="98"/>
              </a:xfrm>
            </p:grpSpPr>
            <p:sp>
              <p:nvSpPr>
                <p:cNvPr id="1210" name="Line 15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11" name="Line 15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12" name="Line 15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1" name="Group 158"/>
            <p:cNvGrpSpPr>
              <a:grpSpLocks/>
            </p:cNvGrpSpPr>
            <p:nvPr/>
          </p:nvGrpSpPr>
          <p:grpSpPr bwMode="auto">
            <a:xfrm>
              <a:off x="4374" y="1395"/>
              <a:ext cx="360" cy="175"/>
              <a:chOff x="3600" y="219"/>
              <a:chExt cx="360" cy="175"/>
            </a:xfrm>
          </p:grpSpPr>
          <p:sp>
            <p:nvSpPr>
              <p:cNvPr id="1190"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91" name="Line 16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92" name="Line 16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93" name="Rectangle 16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94"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95" name="Group 164"/>
              <p:cNvGrpSpPr>
                <a:grpSpLocks/>
              </p:cNvGrpSpPr>
              <p:nvPr/>
            </p:nvGrpSpPr>
            <p:grpSpPr bwMode="auto">
              <a:xfrm>
                <a:off x="3686" y="244"/>
                <a:ext cx="177" cy="66"/>
                <a:chOff x="2848" y="848"/>
                <a:chExt cx="140" cy="98"/>
              </a:xfrm>
            </p:grpSpPr>
            <p:sp>
              <p:nvSpPr>
                <p:cNvPr id="1200" name="Line 16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201" name="Line 16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202" name="Line 16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96" name="Group 168"/>
              <p:cNvGrpSpPr>
                <a:grpSpLocks/>
              </p:cNvGrpSpPr>
              <p:nvPr/>
            </p:nvGrpSpPr>
            <p:grpSpPr bwMode="auto">
              <a:xfrm flipV="1">
                <a:off x="3686" y="243"/>
                <a:ext cx="177" cy="66"/>
                <a:chOff x="2848" y="848"/>
                <a:chExt cx="140" cy="98"/>
              </a:xfrm>
            </p:grpSpPr>
            <p:sp>
              <p:nvSpPr>
                <p:cNvPr id="1197" name="Line 16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98" name="Line 17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99" name="Line 17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2" name="Group 172"/>
            <p:cNvGrpSpPr>
              <a:grpSpLocks/>
            </p:cNvGrpSpPr>
            <p:nvPr/>
          </p:nvGrpSpPr>
          <p:grpSpPr bwMode="auto">
            <a:xfrm>
              <a:off x="4386" y="1887"/>
              <a:ext cx="360" cy="175"/>
              <a:chOff x="3600" y="219"/>
              <a:chExt cx="360" cy="175"/>
            </a:xfrm>
          </p:grpSpPr>
          <p:sp>
            <p:nvSpPr>
              <p:cNvPr id="1177" name="Oval 17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78" name="Line 17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79" name="Line 17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80" name="Rectangle 17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81" name="Oval 17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82" name="Group 178"/>
              <p:cNvGrpSpPr>
                <a:grpSpLocks/>
              </p:cNvGrpSpPr>
              <p:nvPr/>
            </p:nvGrpSpPr>
            <p:grpSpPr bwMode="auto">
              <a:xfrm>
                <a:off x="3686" y="244"/>
                <a:ext cx="177" cy="66"/>
                <a:chOff x="2848" y="848"/>
                <a:chExt cx="140" cy="98"/>
              </a:xfrm>
            </p:grpSpPr>
            <p:sp>
              <p:nvSpPr>
                <p:cNvPr id="1187" name="Line 17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88" name="Line 18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89" name="Line 18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83" name="Group 182"/>
              <p:cNvGrpSpPr>
                <a:grpSpLocks/>
              </p:cNvGrpSpPr>
              <p:nvPr/>
            </p:nvGrpSpPr>
            <p:grpSpPr bwMode="auto">
              <a:xfrm flipV="1">
                <a:off x="3686" y="243"/>
                <a:ext cx="177" cy="66"/>
                <a:chOff x="2848" y="848"/>
                <a:chExt cx="140" cy="98"/>
              </a:xfrm>
            </p:grpSpPr>
            <p:sp>
              <p:nvSpPr>
                <p:cNvPr id="1184" name="Line 18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85" name="Line 18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86" name="Line 18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3" name="Group 186"/>
            <p:cNvGrpSpPr>
              <a:grpSpLocks/>
            </p:cNvGrpSpPr>
            <p:nvPr/>
          </p:nvGrpSpPr>
          <p:grpSpPr bwMode="auto">
            <a:xfrm>
              <a:off x="5082" y="1551"/>
              <a:ext cx="360" cy="175"/>
              <a:chOff x="3600" y="219"/>
              <a:chExt cx="360" cy="175"/>
            </a:xfrm>
          </p:grpSpPr>
          <p:sp>
            <p:nvSpPr>
              <p:cNvPr id="1164"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65" name="Line 18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66" name="Line 18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67" name="Rectangle 19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68"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69" name="Group 192"/>
              <p:cNvGrpSpPr>
                <a:grpSpLocks/>
              </p:cNvGrpSpPr>
              <p:nvPr/>
            </p:nvGrpSpPr>
            <p:grpSpPr bwMode="auto">
              <a:xfrm>
                <a:off x="3686" y="244"/>
                <a:ext cx="177" cy="66"/>
                <a:chOff x="2848" y="848"/>
                <a:chExt cx="140" cy="98"/>
              </a:xfrm>
            </p:grpSpPr>
            <p:sp>
              <p:nvSpPr>
                <p:cNvPr id="1174" name="Line 19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75" name="Line 19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76" name="Line 19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70" name="Group 196"/>
              <p:cNvGrpSpPr>
                <a:grpSpLocks/>
              </p:cNvGrpSpPr>
              <p:nvPr/>
            </p:nvGrpSpPr>
            <p:grpSpPr bwMode="auto">
              <a:xfrm flipV="1">
                <a:off x="3686" y="243"/>
                <a:ext cx="177" cy="66"/>
                <a:chOff x="2848" y="848"/>
                <a:chExt cx="140" cy="98"/>
              </a:xfrm>
            </p:grpSpPr>
            <p:sp>
              <p:nvSpPr>
                <p:cNvPr id="1171" name="Line 19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72" name="Line 19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73" name="Line 19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4" name="Group 200"/>
            <p:cNvGrpSpPr>
              <a:grpSpLocks/>
            </p:cNvGrpSpPr>
            <p:nvPr/>
          </p:nvGrpSpPr>
          <p:grpSpPr bwMode="auto">
            <a:xfrm>
              <a:off x="4944" y="2223"/>
              <a:ext cx="360" cy="175"/>
              <a:chOff x="3600" y="219"/>
              <a:chExt cx="360" cy="175"/>
            </a:xfrm>
          </p:grpSpPr>
          <p:sp>
            <p:nvSpPr>
              <p:cNvPr id="1151" name="Oval 2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52" name="Line 20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53" name="Line 20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54" name="Rectangle 20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55" name="Oval 2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56" name="Group 206"/>
              <p:cNvGrpSpPr>
                <a:grpSpLocks/>
              </p:cNvGrpSpPr>
              <p:nvPr/>
            </p:nvGrpSpPr>
            <p:grpSpPr bwMode="auto">
              <a:xfrm>
                <a:off x="3686" y="244"/>
                <a:ext cx="177" cy="66"/>
                <a:chOff x="2848" y="848"/>
                <a:chExt cx="140" cy="98"/>
              </a:xfrm>
            </p:grpSpPr>
            <p:sp>
              <p:nvSpPr>
                <p:cNvPr id="1161" name="Line 20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62" name="Line 20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63" name="Line 20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57" name="Group 210"/>
              <p:cNvGrpSpPr>
                <a:grpSpLocks/>
              </p:cNvGrpSpPr>
              <p:nvPr/>
            </p:nvGrpSpPr>
            <p:grpSpPr bwMode="auto">
              <a:xfrm flipV="1">
                <a:off x="3686" y="243"/>
                <a:ext cx="177" cy="66"/>
                <a:chOff x="2848" y="848"/>
                <a:chExt cx="140" cy="98"/>
              </a:xfrm>
            </p:grpSpPr>
            <p:sp>
              <p:nvSpPr>
                <p:cNvPr id="1158" name="Line 2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59" name="Line 2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60" name="Line 2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5" name="Group 214"/>
            <p:cNvGrpSpPr>
              <a:grpSpLocks/>
            </p:cNvGrpSpPr>
            <p:nvPr/>
          </p:nvGrpSpPr>
          <p:grpSpPr bwMode="auto">
            <a:xfrm>
              <a:off x="4704" y="2661"/>
              <a:ext cx="360" cy="175"/>
              <a:chOff x="3600" y="219"/>
              <a:chExt cx="360" cy="175"/>
            </a:xfrm>
          </p:grpSpPr>
          <p:sp>
            <p:nvSpPr>
              <p:cNvPr id="1138" name="Oval 2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39" name="Line 216"/>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40" name="Line 217"/>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41" name="Rectangle 218"/>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42" name="Oval 2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43" name="Group 220"/>
              <p:cNvGrpSpPr>
                <a:grpSpLocks/>
              </p:cNvGrpSpPr>
              <p:nvPr/>
            </p:nvGrpSpPr>
            <p:grpSpPr bwMode="auto">
              <a:xfrm>
                <a:off x="3686" y="244"/>
                <a:ext cx="177" cy="66"/>
                <a:chOff x="2848" y="848"/>
                <a:chExt cx="140" cy="98"/>
              </a:xfrm>
            </p:grpSpPr>
            <p:sp>
              <p:nvSpPr>
                <p:cNvPr id="1148" name="Line 22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49" name="Line 22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50" name="Line 22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44" name="Group 224"/>
              <p:cNvGrpSpPr>
                <a:grpSpLocks/>
              </p:cNvGrpSpPr>
              <p:nvPr/>
            </p:nvGrpSpPr>
            <p:grpSpPr bwMode="auto">
              <a:xfrm flipV="1">
                <a:off x="3686" y="243"/>
                <a:ext cx="177" cy="66"/>
                <a:chOff x="2848" y="848"/>
                <a:chExt cx="140" cy="98"/>
              </a:xfrm>
            </p:grpSpPr>
            <p:sp>
              <p:nvSpPr>
                <p:cNvPr id="1145" name="Line 22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46" name="Line 22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47" name="Line 22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6" name="Group 228"/>
            <p:cNvGrpSpPr>
              <a:grpSpLocks/>
            </p:cNvGrpSpPr>
            <p:nvPr/>
          </p:nvGrpSpPr>
          <p:grpSpPr bwMode="auto">
            <a:xfrm>
              <a:off x="4266" y="3027"/>
              <a:ext cx="360" cy="175"/>
              <a:chOff x="3600" y="219"/>
              <a:chExt cx="360" cy="175"/>
            </a:xfrm>
          </p:grpSpPr>
          <p:sp>
            <p:nvSpPr>
              <p:cNvPr id="1125" name="Oval 22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26" name="Line 23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27" name="Line 23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28" name="Rectangle 23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29" name="Oval 23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30" name="Group 234"/>
              <p:cNvGrpSpPr>
                <a:grpSpLocks/>
              </p:cNvGrpSpPr>
              <p:nvPr/>
            </p:nvGrpSpPr>
            <p:grpSpPr bwMode="auto">
              <a:xfrm>
                <a:off x="3686" y="244"/>
                <a:ext cx="177" cy="66"/>
                <a:chOff x="2848" y="848"/>
                <a:chExt cx="140" cy="98"/>
              </a:xfrm>
            </p:grpSpPr>
            <p:sp>
              <p:nvSpPr>
                <p:cNvPr id="1135" name="Line 235"/>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36" name="Line 236"/>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37" name="Line 237"/>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31" name="Group 238"/>
              <p:cNvGrpSpPr>
                <a:grpSpLocks/>
              </p:cNvGrpSpPr>
              <p:nvPr/>
            </p:nvGrpSpPr>
            <p:grpSpPr bwMode="auto">
              <a:xfrm flipV="1">
                <a:off x="3686" y="243"/>
                <a:ext cx="177" cy="66"/>
                <a:chOff x="2848" y="848"/>
                <a:chExt cx="140" cy="98"/>
              </a:xfrm>
            </p:grpSpPr>
            <p:sp>
              <p:nvSpPr>
                <p:cNvPr id="1132" name="Line 23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33" name="Line 24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34" name="Line 24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1107" name="Group 242"/>
            <p:cNvGrpSpPr>
              <a:grpSpLocks/>
            </p:cNvGrpSpPr>
            <p:nvPr/>
          </p:nvGrpSpPr>
          <p:grpSpPr bwMode="auto">
            <a:xfrm>
              <a:off x="3690" y="2745"/>
              <a:ext cx="360" cy="175"/>
              <a:chOff x="3600" y="219"/>
              <a:chExt cx="360" cy="175"/>
            </a:xfrm>
          </p:grpSpPr>
          <p:sp>
            <p:nvSpPr>
              <p:cNvPr id="1112" name="Oval 2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113" name="Line 244"/>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114" name="Line 245"/>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115" name="Rectangle 246"/>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116" name="Oval 2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117" name="Group 248"/>
              <p:cNvGrpSpPr>
                <a:grpSpLocks/>
              </p:cNvGrpSpPr>
              <p:nvPr/>
            </p:nvGrpSpPr>
            <p:grpSpPr bwMode="auto">
              <a:xfrm>
                <a:off x="3686" y="244"/>
                <a:ext cx="177" cy="66"/>
                <a:chOff x="2848" y="848"/>
                <a:chExt cx="140" cy="98"/>
              </a:xfrm>
            </p:grpSpPr>
            <p:sp>
              <p:nvSpPr>
                <p:cNvPr id="1122" name="Line 249"/>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23" name="Line 250"/>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24" name="Line 251"/>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118" name="Group 252"/>
              <p:cNvGrpSpPr>
                <a:grpSpLocks/>
              </p:cNvGrpSpPr>
              <p:nvPr/>
            </p:nvGrpSpPr>
            <p:grpSpPr bwMode="auto">
              <a:xfrm flipV="1">
                <a:off x="3686" y="243"/>
                <a:ext cx="177" cy="66"/>
                <a:chOff x="2848" y="848"/>
                <a:chExt cx="140" cy="98"/>
              </a:xfrm>
            </p:grpSpPr>
            <p:sp>
              <p:nvSpPr>
                <p:cNvPr id="1119" name="Line 25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120" name="Line 25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121" name="Line 25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108" name="Text Box 256"/>
            <p:cNvSpPr txBox="1">
              <a:spLocks noChangeArrowheads="1"/>
            </p:cNvSpPr>
            <p:nvPr/>
          </p:nvSpPr>
          <p:spPr bwMode="auto">
            <a:xfrm>
              <a:off x="3554" y="341"/>
              <a:ext cx="684" cy="298"/>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router</a:t>
              </a:r>
              <a:endParaRPr lang="en-US" altLang="zh-CN" sz="2000">
                <a:ea typeface="宋体" pitchFamily="2" charset="-122"/>
              </a:endParaRPr>
            </a:p>
          </p:txBody>
        </p:sp>
        <p:sp>
          <p:nvSpPr>
            <p:cNvPr id="1109" name="Text Box 257"/>
            <p:cNvSpPr txBox="1">
              <a:spLocks noChangeArrowheads="1"/>
            </p:cNvSpPr>
            <p:nvPr/>
          </p:nvSpPr>
          <p:spPr bwMode="auto">
            <a:xfrm>
              <a:off x="4424" y="437"/>
              <a:ext cx="1134" cy="297"/>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workstation</a:t>
              </a:r>
              <a:endParaRPr lang="en-US" altLang="zh-CN" sz="2000">
                <a:ea typeface="宋体" pitchFamily="2" charset="-122"/>
              </a:endParaRPr>
            </a:p>
          </p:txBody>
        </p:sp>
        <p:sp>
          <p:nvSpPr>
            <p:cNvPr id="1110" name="Text Box 258"/>
            <p:cNvSpPr txBox="1">
              <a:spLocks noChangeArrowheads="1"/>
            </p:cNvSpPr>
            <p:nvPr/>
          </p:nvSpPr>
          <p:spPr bwMode="auto">
            <a:xfrm>
              <a:off x="3710" y="724"/>
              <a:ext cx="686" cy="298"/>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server</a:t>
              </a:r>
              <a:endParaRPr lang="en-US" altLang="zh-CN" sz="2000">
                <a:ea typeface="宋体" pitchFamily="2" charset="-122"/>
              </a:endParaRPr>
            </a:p>
          </p:txBody>
        </p:sp>
        <p:sp>
          <p:nvSpPr>
            <p:cNvPr id="1111" name="Text Box 259"/>
            <p:cNvSpPr txBox="1">
              <a:spLocks noChangeArrowheads="1"/>
            </p:cNvSpPr>
            <p:nvPr/>
          </p:nvSpPr>
          <p:spPr bwMode="auto">
            <a:xfrm>
              <a:off x="4700" y="864"/>
              <a:ext cx="679" cy="297"/>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mobile</a:t>
              </a:r>
              <a:endParaRPr lang="en-US" altLang="zh-CN" sz="2000">
                <a:ea typeface="宋体" pitchFamily="2" charset="-122"/>
              </a:endParaRPr>
            </a:p>
          </p:txBody>
        </p:sp>
      </p:grpSp>
      <p:sp>
        <p:nvSpPr>
          <p:cNvPr id="1049" name="Line 261"/>
          <p:cNvSpPr>
            <a:spLocks noChangeShapeType="1"/>
          </p:cNvSpPr>
          <p:nvPr/>
        </p:nvSpPr>
        <p:spPr bwMode="auto">
          <a:xfrm flipV="1">
            <a:off x="6248400" y="4827588"/>
            <a:ext cx="1588" cy="249237"/>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为什么需要计算机网络体系结构</a:t>
            </a:r>
            <a:r>
              <a:rPr lang="en-US" altLang="zh-CN" dirty="0"/>
              <a:t>?</a:t>
            </a:r>
            <a:endParaRPr lang="zh-CN" altLang="en-US" dirty="0"/>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70</a:t>
            </a:fld>
            <a:endParaRPr lang="en-US" altLang="zh-CN"/>
          </a:p>
        </p:txBody>
      </p:sp>
      <p:sp>
        <p:nvSpPr>
          <p:cNvPr id="6" name="TextBox 1"/>
          <p:cNvSpPr txBox="1"/>
          <p:nvPr/>
        </p:nvSpPr>
        <p:spPr>
          <a:xfrm>
            <a:off x="622300" y="1511300"/>
            <a:ext cx="3289300" cy="1663700"/>
          </a:xfrm>
          <a:prstGeom prst="rect">
            <a:avLst/>
          </a:prstGeom>
          <a:noFill/>
        </p:spPr>
        <p:txBody>
          <a:bodyPr wrap="none" lIns="0" tIns="0" rIns="0" rtlCol="0">
            <a:spAutoFit/>
          </a:bodyPr>
          <a:lstStyle/>
          <a:p>
            <a:pPr>
              <a:lnSpc>
                <a:spcPts val="2900"/>
              </a:lnSpc>
              <a:tabLst>
                <a:tab pos="457200" algn="l"/>
              </a:tabLst>
            </a:pPr>
            <a:r>
              <a:rPr lang="en-US" altLang="zh-CN" sz="2947" dirty="0">
                <a:solidFill>
                  <a:srgbClr val="CC0000"/>
                </a:solidFill>
                <a:latin typeface="Times New Roman" pitchFamily="18" charset="0"/>
                <a:cs typeface="Times New Roman" pitchFamily="18" charset="0"/>
              </a:rPr>
              <a:t>计算机网络是一个非</a:t>
            </a:r>
          </a:p>
          <a:p>
            <a:pPr>
              <a:lnSpc>
                <a:spcPts val="3300"/>
              </a:lnSpc>
              <a:tabLst>
                <a:tab pos="457200" algn="l"/>
              </a:tabLst>
            </a:pPr>
            <a:r>
              <a:rPr lang="en-US" altLang="zh-CN" sz="2947" dirty="0">
                <a:solidFill>
                  <a:srgbClr val="CC0000"/>
                </a:solidFill>
                <a:latin typeface="Times New Roman" pitchFamily="18" charset="0"/>
                <a:cs typeface="Times New Roman" pitchFamily="18" charset="0"/>
              </a:rPr>
              <a:t>常复杂的系统</a:t>
            </a:r>
            <a:r>
              <a:rPr lang="en-US" altLang="zh-CN" sz="2795" i="1" dirty="0">
                <a:solidFill>
                  <a:srgbClr val="CC0000"/>
                </a:solidFill>
                <a:latin typeface="Times New Roman" pitchFamily="18" charset="0"/>
                <a:cs typeface="Times New Roman" pitchFamily="18" charset="0"/>
              </a:rPr>
              <a:t>,</a:t>
            </a:r>
            <a:r>
              <a:rPr lang="en-US" altLang="zh-CN" sz="2947" dirty="0">
                <a:solidFill>
                  <a:srgbClr val="CC0000"/>
                </a:solidFill>
                <a:latin typeface="Times New Roman" pitchFamily="18" charset="0"/>
                <a:cs typeface="Times New Roman" pitchFamily="18" charset="0"/>
              </a:rPr>
              <a:t>涉及许</a:t>
            </a:r>
          </a:p>
          <a:p>
            <a:pPr>
              <a:lnSpc>
                <a:spcPts val="3300"/>
              </a:lnSpc>
              <a:tabLst>
                <a:tab pos="457200" algn="l"/>
              </a:tabLst>
            </a:pPr>
            <a:r>
              <a:rPr lang="en-US" altLang="zh-CN" sz="2947" dirty="0">
                <a:solidFill>
                  <a:srgbClr val="CC0000"/>
                </a:solidFill>
                <a:latin typeface="Times New Roman" pitchFamily="18" charset="0"/>
                <a:cs typeface="Times New Roman" pitchFamily="18" charset="0"/>
              </a:rPr>
              <a:t>多组成部分</a:t>
            </a:r>
            <a:r>
              <a:rPr lang="en-US" altLang="zh-CN" sz="2795" dirty="0">
                <a:solidFill>
                  <a:srgbClr val="CC0000"/>
                </a:solidFill>
                <a:latin typeface="Times New Roman" pitchFamily="18" charset="0"/>
                <a:cs typeface="Times New Roman" pitchFamily="18" charset="0"/>
              </a:rPr>
              <a:t>:</a:t>
            </a:r>
          </a:p>
          <a:p>
            <a:pPr>
              <a:lnSpc>
                <a:spcPts val="3400"/>
              </a:lnSpc>
              <a:tabLst>
                <a:tab pos="457200" algn="l"/>
              </a:tabLst>
            </a:pPr>
            <a:r>
              <a:rPr lang="en-US" altLang="zh-CN" dirty="0"/>
              <a:t>	</a:t>
            </a:r>
            <a:r>
              <a:rPr lang="en-US" altLang="zh-CN" sz="2400" dirty="0">
                <a:solidFill>
                  <a:srgbClr val="009999"/>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主机（hosts）</a:t>
            </a:r>
          </a:p>
        </p:txBody>
      </p:sp>
      <p:sp>
        <p:nvSpPr>
          <p:cNvPr id="7" name="TextBox 1"/>
          <p:cNvSpPr txBox="1"/>
          <p:nvPr/>
        </p:nvSpPr>
        <p:spPr>
          <a:xfrm>
            <a:off x="1079500" y="3238500"/>
            <a:ext cx="127000" cy="330200"/>
          </a:xfrm>
          <a:prstGeom prst="rect">
            <a:avLst/>
          </a:prstGeom>
          <a:noFill/>
        </p:spPr>
        <p:txBody>
          <a:bodyPr wrap="none" lIns="0" tIns="0" rIns="0" rtlCol="0">
            <a:spAutoFit/>
          </a:bodyPr>
          <a:lstStyle/>
          <a:p>
            <a:pPr>
              <a:lnSpc>
                <a:spcPts val="2600"/>
              </a:lnSpc>
              <a:tabLst/>
            </a:pPr>
            <a:r>
              <a:rPr lang="en-US" altLang="zh-CN" sz="2400" dirty="0">
                <a:solidFill>
                  <a:srgbClr val="009999"/>
                </a:solidFill>
                <a:latin typeface="Wingdings" pitchFamily="18" charset="0"/>
                <a:cs typeface="Wingdings" pitchFamily="18" charset="0"/>
              </a:rPr>
              <a:t></a:t>
            </a:r>
          </a:p>
        </p:txBody>
      </p:sp>
      <p:sp>
        <p:nvSpPr>
          <p:cNvPr id="8" name="TextBox 1"/>
          <p:cNvSpPr txBox="1"/>
          <p:nvPr/>
        </p:nvSpPr>
        <p:spPr>
          <a:xfrm>
            <a:off x="1358900" y="3251200"/>
            <a:ext cx="2463800" cy="317500"/>
          </a:xfrm>
          <a:prstGeom prst="rect">
            <a:avLst/>
          </a:prstGeom>
          <a:noFill/>
        </p:spPr>
        <p:txBody>
          <a:bodyPr wrap="none" lIns="0" tIns="0" rIns="0" rtlCol="0">
            <a:spAutoFit/>
          </a:bodyPr>
          <a:lstStyle/>
          <a:p>
            <a:pPr>
              <a:lnSpc>
                <a:spcPts val="2500"/>
              </a:lnSpc>
              <a:tabLst/>
            </a:pPr>
            <a:r>
              <a:rPr lang="en-US" altLang="zh-CN" sz="2400" dirty="0">
                <a:solidFill>
                  <a:srgbClr val="163794"/>
                </a:solidFill>
                <a:latin typeface="Times New Roman" pitchFamily="18" charset="0"/>
                <a:cs typeface="Times New Roman" pitchFamily="18" charset="0"/>
              </a:rPr>
              <a:t>路由器（routers）</a:t>
            </a:r>
          </a:p>
        </p:txBody>
      </p:sp>
      <p:sp>
        <p:nvSpPr>
          <p:cNvPr id="9" name="TextBox 1"/>
          <p:cNvSpPr txBox="1"/>
          <p:nvPr/>
        </p:nvSpPr>
        <p:spPr>
          <a:xfrm>
            <a:off x="1079500" y="3746500"/>
            <a:ext cx="139700" cy="2082800"/>
          </a:xfrm>
          <a:prstGeom prst="rect">
            <a:avLst/>
          </a:prstGeom>
          <a:noFill/>
        </p:spPr>
        <p:txBody>
          <a:bodyPr wrap="none" lIns="0" tIns="0" rIns="0" rtlCol="0">
            <a:spAutoFit/>
          </a:bodyPr>
          <a:lstStyle/>
          <a:p>
            <a:pPr>
              <a:lnSpc>
                <a:spcPts val="2600"/>
              </a:lnSpc>
              <a:tabLst/>
            </a:pPr>
            <a:r>
              <a:rPr lang="en-US" altLang="zh-CN" sz="2400" dirty="0">
                <a:solidFill>
                  <a:srgbClr val="009999"/>
                </a:solidFill>
                <a:latin typeface="Wingdings" pitchFamily="18" charset="0"/>
                <a:cs typeface="Wingdings" pitchFamily="18" charset="0"/>
              </a:rPr>
              <a:t></a:t>
            </a:r>
          </a:p>
          <a:p>
            <a:pPr>
              <a:lnSpc>
                <a:spcPts val="3400"/>
              </a:lnSpc>
              <a:tabLst/>
            </a:pPr>
            <a:r>
              <a:rPr lang="en-US" altLang="zh-CN" sz="2400" dirty="0">
                <a:solidFill>
                  <a:srgbClr val="009999"/>
                </a:solidFill>
                <a:latin typeface="Wingdings" pitchFamily="18" charset="0"/>
                <a:cs typeface="Wingdings" pitchFamily="18" charset="0"/>
              </a:rPr>
              <a:t></a:t>
            </a:r>
          </a:p>
          <a:p>
            <a:pPr>
              <a:lnSpc>
                <a:spcPts val="3400"/>
              </a:lnSpc>
              <a:tabLst/>
            </a:pPr>
            <a:r>
              <a:rPr lang="en-US" altLang="zh-CN" sz="2400" dirty="0">
                <a:solidFill>
                  <a:srgbClr val="009999"/>
                </a:solidFill>
                <a:latin typeface="Wingdings" pitchFamily="18" charset="0"/>
                <a:cs typeface="Wingdings" pitchFamily="18" charset="0"/>
              </a:rPr>
              <a:t></a:t>
            </a:r>
          </a:p>
          <a:p>
            <a:pPr>
              <a:lnSpc>
                <a:spcPts val="3400"/>
              </a:lnSpc>
              <a:tabLst/>
            </a:pPr>
            <a:r>
              <a:rPr lang="en-US" altLang="zh-CN" sz="2400" dirty="0">
                <a:solidFill>
                  <a:srgbClr val="009999"/>
                </a:solidFill>
                <a:latin typeface="Wingdings" pitchFamily="18" charset="0"/>
                <a:cs typeface="Wingdings" pitchFamily="18" charset="0"/>
              </a:rPr>
              <a:t></a:t>
            </a:r>
          </a:p>
          <a:p>
            <a:pPr>
              <a:lnSpc>
                <a:spcPts val="3400"/>
              </a:lnSpc>
              <a:tabLst/>
            </a:pPr>
            <a:r>
              <a:rPr lang="en-US" altLang="zh-CN" sz="2402" dirty="0">
                <a:solidFill>
                  <a:srgbClr val="009999"/>
                </a:solidFill>
                <a:latin typeface="Wingdings" pitchFamily="18" charset="0"/>
                <a:cs typeface="Wingdings" pitchFamily="18" charset="0"/>
              </a:rPr>
              <a:t></a:t>
            </a:r>
          </a:p>
        </p:txBody>
      </p:sp>
      <p:sp>
        <p:nvSpPr>
          <p:cNvPr id="10" name="TextBox 1"/>
          <p:cNvSpPr txBox="1"/>
          <p:nvPr/>
        </p:nvSpPr>
        <p:spPr>
          <a:xfrm>
            <a:off x="1358900" y="3759200"/>
            <a:ext cx="2819400" cy="2070100"/>
          </a:xfrm>
          <a:prstGeom prst="rect">
            <a:avLst/>
          </a:prstGeom>
          <a:noFill/>
        </p:spPr>
        <p:txBody>
          <a:bodyPr wrap="none" lIns="0" tIns="0" rIns="0" rtlCol="0">
            <a:spAutoFit/>
          </a:bodyPr>
          <a:lstStyle/>
          <a:p>
            <a:pPr>
              <a:lnSpc>
                <a:spcPts val="2500"/>
              </a:lnSpc>
              <a:tabLst/>
            </a:pPr>
            <a:r>
              <a:rPr lang="en-US" altLang="zh-CN" sz="2400" dirty="0">
                <a:solidFill>
                  <a:srgbClr val="163794"/>
                </a:solidFill>
                <a:latin typeface="Times New Roman" pitchFamily="18" charset="0"/>
                <a:cs typeface="Times New Roman" pitchFamily="18" charset="0"/>
              </a:rPr>
              <a:t>各种链路（links）</a:t>
            </a:r>
          </a:p>
          <a:p>
            <a:pPr>
              <a:lnSpc>
                <a:spcPts val="3400"/>
              </a:lnSpc>
              <a:tabLst/>
            </a:pPr>
            <a:r>
              <a:rPr lang="en-US" altLang="zh-CN" sz="2400" dirty="0">
                <a:solidFill>
                  <a:srgbClr val="163794"/>
                </a:solidFill>
                <a:latin typeface="Times New Roman" pitchFamily="18" charset="0"/>
                <a:cs typeface="Times New Roman" pitchFamily="18" charset="0"/>
              </a:rPr>
              <a:t>应用（applications）</a:t>
            </a:r>
          </a:p>
          <a:p>
            <a:pPr>
              <a:lnSpc>
                <a:spcPts val="3400"/>
              </a:lnSpc>
              <a:tabLst/>
            </a:pPr>
            <a:r>
              <a:rPr lang="en-US" altLang="zh-CN" sz="2400" dirty="0">
                <a:solidFill>
                  <a:srgbClr val="163794"/>
                </a:solidFill>
                <a:latin typeface="Times New Roman" pitchFamily="18" charset="0"/>
                <a:cs typeface="Times New Roman" pitchFamily="18" charset="0"/>
              </a:rPr>
              <a:t>协议（protocols）</a:t>
            </a:r>
          </a:p>
          <a:p>
            <a:pPr>
              <a:lnSpc>
                <a:spcPts val="3200"/>
              </a:lnSpc>
              <a:tabLst/>
            </a:pPr>
            <a:r>
              <a:rPr lang="en-US" altLang="zh-CN" sz="2400" dirty="0">
                <a:solidFill>
                  <a:srgbClr val="163794"/>
                </a:solidFill>
                <a:latin typeface="Times New Roman" pitchFamily="18" charset="0"/>
                <a:cs typeface="Times New Roman" pitchFamily="18" charset="0"/>
              </a:rPr>
              <a:t>硬件、软件</a:t>
            </a:r>
          </a:p>
          <a:p>
            <a:pPr>
              <a:lnSpc>
                <a:spcPts val="3600"/>
              </a:lnSpc>
              <a:tabLst/>
            </a:pPr>
            <a:r>
              <a:rPr lang="en-US" altLang="zh-CN" sz="2402" dirty="0">
                <a:solidFill>
                  <a:srgbClr val="163794"/>
                </a:solidFill>
                <a:latin typeface="Times New Roman" pitchFamily="18" charset="0"/>
                <a:cs typeface="Times New Roman" pitchFamily="18" charset="0"/>
              </a:rPr>
              <a:t>……</a:t>
            </a:r>
          </a:p>
        </p:txBody>
      </p:sp>
      <p:sp>
        <p:nvSpPr>
          <p:cNvPr id="11" name="TextBox 1"/>
          <p:cNvSpPr txBox="1"/>
          <p:nvPr/>
        </p:nvSpPr>
        <p:spPr>
          <a:xfrm>
            <a:off x="4800600" y="1689100"/>
            <a:ext cx="3543300" cy="1282700"/>
          </a:xfrm>
          <a:prstGeom prst="rect">
            <a:avLst/>
          </a:prstGeom>
          <a:noFill/>
        </p:spPr>
        <p:txBody>
          <a:bodyPr wrap="none" lIns="0" tIns="0" rIns="0" rtlCol="0">
            <a:spAutoFit/>
          </a:bodyPr>
          <a:lstStyle/>
          <a:p>
            <a:pPr>
              <a:lnSpc>
                <a:spcPts val="2900"/>
              </a:lnSpc>
              <a:tabLst>
                <a:tab pos="355600" algn="l"/>
              </a:tabLst>
            </a:pPr>
            <a:r>
              <a:rPr lang="en-US" altLang="zh-CN" sz="2795" dirty="0">
                <a:solidFill>
                  <a:srgbClr val="CC0000"/>
                </a:solidFill>
                <a:latin typeface="Times New Roman" pitchFamily="18" charset="0"/>
                <a:cs typeface="Times New Roman" pitchFamily="18" charset="0"/>
              </a:rPr>
              <a:t>问题:</a:t>
            </a:r>
          </a:p>
          <a:p>
            <a:pPr>
              <a:lnSpc>
                <a:spcPts val="1000"/>
              </a:lnSpc>
            </a:pPr>
            <a:endParaRPr lang="en-US" altLang="zh-CN" dirty="0"/>
          </a:p>
          <a:p>
            <a:pPr>
              <a:lnSpc>
                <a:spcPts val="2900"/>
              </a:lnSpc>
              <a:tabLst>
                <a:tab pos="355600" algn="l"/>
              </a:tabLst>
            </a:pPr>
            <a:r>
              <a:rPr lang="en-US" altLang="zh-CN" dirty="0"/>
              <a:t>	</a:t>
            </a:r>
            <a:r>
              <a:rPr lang="en-US" altLang="zh-CN" sz="2798" dirty="0">
                <a:solidFill>
                  <a:srgbClr val="163794"/>
                </a:solidFill>
                <a:latin typeface="Times New Roman" pitchFamily="18" charset="0"/>
                <a:cs typeface="Times New Roman" pitchFamily="18" charset="0"/>
              </a:rPr>
              <a:t>是否存在一种系统结</a:t>
            </a:r>
          </a:p>
          <a:p>
            <a:pPr>
              <a:lnSpc>
                <a:spcPts val="3200"/>
              </a:lnSpc>
              <a:tabLst>
                <a:tab pos="355600" algn="l"/>
              </a:tabLst>
            </a:pPr>
            <a:r>
              <a:rPr lang="en-US" altLang="zh-CN" dirty="0"/>
              <a:t>	</a:t>
            </a:r>
            <a:r>
              <a:rPr lang="en-US" altLang="zh-CN" sz="2795" dirty="0">
                <a:solidFill>
                  <a:srgbClr val="163794"/>
                </a:solidFill>
                <a:latin typeface="Times New Roman" pitchFamily="18" charset="0"/>
                <a:cs typeface="Times New Roman" pitchFamily="18" charset="0"/>
              </a:rPr>
              <a:t>构有效描述网络？</a:t>
            </a:r>
          </a:p>
        </p:txBody>
      </p:sp>
      <p:sp>
        <p:nvSpPr>
          <p:cNvPr id="12" name="TextBox 1"/>
          <p:cNvSpPr txBox="1"/>
          <p:nvPr/>
        </p:nvSpPr>
        <p:spPr>
          <a:xfrm>
            <a:off x="5156200" y="3695700"/>
            <a:ext cx="3187700" cy="2489200"/>
          </a:xfrm>
          <a:prstGeom prst="rect">
            <a:avLst/>
          </a:prstGeom>
          <a:noFill/>
        </p:spPr>
        <p:txBody>
          <a:bodyPr wrap="none" lIns="0" tIns="0" rIns="0" rtlCol="0">
            <a:spAutoFit/>
          </a:bodyPr>
          <a:lstStyle/>
          <a:p>
            <a:pPr>
              <a:lnSpc>
                <a:spcPts val="2700"/>
              </a:lnSpc>
              <a:tabLst/>
            </a:pPr>
            <a:r>
              <a:rPr lang="en-US" altLang="zh-CN" sz="2798" dirty="0">
                <a:solidFill>
                  <a:srgbClr val="163794"/>
                </a:solidFill>
                <a:latin typeface="Times New Roman" pitchFamily="18" charset="0"/>
                <a:cs typeface="Times New Roman" pitchFamily="18" charset="0"/>
              </a:rPr>
              <a:t>利用什么样的结构？</a:t>
            </a:r>
          </a:p>
          <a:p>
            <a:pPr>
              <a:lnSpc>
                <a:spcPts val="1000"/>
              </a:lnSpc>
            </a:pPr>
            <a:endParaRPr lang="en-US" altLang="zh-CN" dirty="0"/>
          </a:p>
          <a:p>
            <a:pPr>
              <a:lnSpc>
                <a:spcPts val="3200"/>
              </a:lnSpc>
              <a:tabLst/>
            </a:pPr>
            <a:r>
              <a:rPr lang="en-US" altLang="zh-CN" sz="2795" dirty="0">
                <a:solidFill>
                  <a:srgbClr val="163794"/>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3300"/>
              </a:lnSpc>
              <a:tabLst/>
            </a:pPr>
            <a:r>
              <a:rPr lang="en-US" altLang="zh-CN" sz="2795" dirty="0">
                <a:solidFill>
                  <a:srgbClr val="163794"/>
                </a:solidFill>
                <a:latin typeface="Times New Roman" pitchFamily="18" charset="0"/>
                <a:cs typeface="Times New Roman" pitchFamily="18" charset="0"/>
              </a:rPr>
              <a:t>至少用于讨论网络？</a:t>
            </a:r>
          </a:p>
          <a:p>
            <a:pPr>
              <a:lnSpc>
                <a:spcPts val="1000"/>
              </a:lnSpc>
            </a:pPr>
            <a:endParaRPr lang="en-US" altLang="zh-CN" dirty="0"/>
          </a:p>
          <a:p>
            <a:pPr>
              <a:lnSpc>
                <a:spcPts val="1000"/>
              </a:lnSpc>
            </a:pPr>
            <a:endParaRPr lang="en-US" altLang="zh-CN" dirty="0"/>
          </a:p>
          <a:p>
            <a:pPr>
              <a:lnSpc>
                <a:spcPts val="3300"/>
              </a:lnSpc>
              <a:tabLst/>
            </a:pPr>
            <a:r>
              <a:rPr lang="en-US" altLang="zh-CN" sz="2795" dirty="0">
                <a:solidFill>
                  <a:srgbClr val="FF0000"/>
                </a:solidFill>
                <a:latin typeface="Times New Roman" pitchFamily="18" charset="0"/>
                <a:cs typeface="Times New Roman" pitchFamily="18" charset="0"/>
              </a:rPr>
              <a:t>A</a:t>
            </a:r>
            <a:r>
              <a:rPr lang="en-US" altLang="zh-CN" sz="2795" dirty="0">
                <a:solidFill>
                  <a:srgbClr val="163794"/>
                </a:solidFill>
                <a:latin typeface="Times New Roman" pitchFamily="18" charset="0"/>
                <a:cs typeface="Times New Roman" pitchFamily="18" charset="0"/>
              </a:rPr>
              <a:t>：</a:t>
            </a:r>
            <a:r>
              <a:rPr lang="en-US" altLang="zh-CN" sz="2795" dirty="0">
                <a:solidFill>
                  <a:srgbClr val="FF0000"/>
                </a:solidFill>
                <a:latin typeface="Times New Roman" pitchFamily="18" charset="0"/>
                <a:cs typeface="Times New Roman" pitchFamily="18" charset="0"/>
              </a:rPr>
              <a:t>分层结构</a:t>
            </a:r>
          </a:p>
        </p:txBody>
      </p:sp>
    </p:spTree>
    <p:extLst>
      <p:ext uri="{BB962C8B-B14F-4D97-AF65-F5344CB8AC3E}">
        <p14:creationId xmlns:p14="http://schemas.microsoft.com/office/powerpoint/2010/main" val="18982625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复杂系统的分层结构</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71</a:t>
            </a:fld>
            <a:endParaRPr lang="en-US" altLang="zh-CN"/>
          </a:p>
        </p:txBody>
      </p:sp>
      <p:pic>
        <p:nvPicPr>
          <p:cNvPr id="7" name="图片 6"/>
          <p:cNvPicPr>
            <a:picLocks noChangeAspect="1"/>
          </p:cNvPicPr>
          <p:nvPr/>
        </p:nvPicPr>
        <p:blipFill>
          <a:blip r:embed="rId2"/>
          <a:stretch>
            <a:fillRect/>
          </a:stretch>
        </p:blipFill>
        <p:spPr>
          <a:xfrm>
            <a:off x="0" y="1167095"/>
            <a:ext cx="9144000" cy="5233705"/>
          </a:xfrm>
          <a:prstGeom prst="rect">
            <a:avLst/>
          </a:prstGeom>
        </p:spPr>
      </p:pic>
      <p:sp>
        <p:nvSpPr>
          <p:cNvPr id="8" name="TextBox 1"/>
          <p:cNvSpPr txBox="1"/>
          <p:nvPr/>
        </p:nvSpPr>
        <p:spPr>
          <a:xfrm>
            <a:off x="927100" y="1270000"/>
            <a:ext cx="203200" cy="241300"/>
          </a:xfrm>
          <a:prstGeom prst="rect">
            <a:avLst/>
          </a:prstGeom>
          <a:noFill/>
        </p:spPr>
        <p:txBody>
          <a:bodyPr wrap="none" lIns="0" tIns="0" rIns="0" rtlCol="0">
            <a:spAutoFit/>
          </a:bodyPr>
          <a:lstStyle/>
          <a:p>
            <a:pPr>
              <a:lnSpc>
                <a:spcPts val="1900"/>
              </a:lnSpc>
              <a:tabLst/>
            </a:pPr>
            <a:r>
              <a:rPr lang="en-US" altLang="zh-CN" sz="1800" dirty="0">
                <a:solidFill>
                  <a:srgbClr val="6699FF"/>
                </a:solidFill>
                <a:latin typeface="Wingdings" pitchFamily="18" charset="0"/>
                <a:cs typeface="Wingdings" pitchFamily="18" charset="0"/>
              </a:rPr>
              <a:t></a:t>
            </a:r>
          </a:p>
        </p:txBody>
      </p:sp>
      <p:sp>
        <p:nvSpPr>
          <p:cNvPr id="9" name="TextBox 1"/>
          <p:cNvSpPr txBox="1"/>
          <p:nvPr/>
        </p:nvSpPr>
        <p:spPr>
          <a:xfrm>
            <a:off x="1270000" y="1219200"/>
            <a:ext cx="2133600" cy="304800"/>
          </a:xfrm>
          <a:prstGeom prst="rect">
            <a:avLst/>
          </a:prstGeom>
          <a:noFill/>
        </p:spPr>
        <p:txBody>
          <a:bodyPr wrap="none" lIns="0" tIns="0" rIns="0" rtlCol="0">
            <a:spAutoFit/>
          </a:bodyPr>
          <a:lstStyle/>
          <a:p>
            <a:pPr>
              <a:lnSpc>
                <a:spcPts val="2400"/>
              </a:lnSpc>
              <a:tabLst/>
            </a:pPr>
            <a:r>
              <a:rPr lang="en-US" altLang="zh-CN" sz="2400" dirty="0">
                <a:solidFill>
                  <a:srgbClr val="FF0000"/>
                </a:solidFill>
                <a:latin typeface="Times New Roman" pitchFamily="18" charset="0"/>
                <a:cs typeface="Times New Roman" pitchFamily="18" charset="0"/>
              </a:rPr>
              <a:t>类比</a:t>
            </a:r>
            <a:r>
              <a:rPr lang="en-US" altLang="zh-CN" sz="2400" dirty="0">
                <a:solidFill>
                  <a:srgbClr val="163794"/>
                </a:solidFill>
                <a:latin typeface="Times New Roman" pitchFamily="18" charset="0"/>
                <a:cs typeface="Times New Roman" pitchFamily="18" charset="0"/>
              </a:rPr>
              <a:t>：航空旅行</a:t>
            </a:r>
          </a:p>
        </p:txBody>
      </p:sp>
      <p:sp>
        <p:nvSpPr>
          <p:cNvPr id="10" name="TextBox 1"/>
          <p:cNvSpPr txBox="1"/>
          <p:nvPr/>
        </p:nvSpPr>
        <p:spPr>
          <a:xfrm>
            <a:off x="927100" y="5588000"/>
            <a:ext cx="203200" cy="241300"/>
          </a:xfrm>
          <a:prstGeom prst="rect">
            <a:avLst/>
          </a:prstGeom>
          <a:noFill/>
        </p:spPr>
        <p:txBody>
          <a:bodyPr wrap="none" lIns="0" tIns="0" rIns="0" rtlCol="0">
            <a:spAutoFit/>
          </a:bodyPr>
          <a:lstStyle/>
          <a:p>
            <a:pPr>
              <a:lnSpc>
                <a:spcPts val="1900"/>
              </a:lnSpc>
              <a:tabLst/>
            </a:pPr>
            <a:r>
              <a:rPr lang="en-US" altLang="zh-CN" sz="1802" dirty="0">
                <a:solidFill>
                  <a:srgbClr val="6699FF"/>
                </a:solidFill>
                <a:latin typeface="Wingdings" pitchFamily="18" charset="0"/>
                <a:cs typeface="Wingdings" pitchFamily="18" charset="0"/>
              </a:rPr>
              <a:t></a:t>
            </a:r>
          </a:p>
        </p:txBody>
      </p:sp>
      <p:sp>
        <p:nvSpPr>
          <p:cNvPr id="11" name="TextBox 1"/>
          <p:cNvSpPr txBox="1"/>
          <p:nvPr/>
        </p:nvSpPr>
        <p:spPr>
          <a:xfrm>
            <a:off x="1270000" y="5537200"/>
            <a:ext cx="4648200" cy="317500"/>
          </a:xfrm>
          <a:prstGeom prst="rect">
            <a:avLst/>
          </a:prstGeom>
          <a:noFill/>
        </p:spPr>
        <p:txBody>
          <a:bodyPr wrap="none" lIns="0" tIns="0" rIns="0" rtlCol="0">
            <a:spAutoFit/>
          </a:bodyPr>
          <a:lstStyle/>
          <a:p>
            <a:pPr>
              <a:lnSpc>
                <a:spcPts val="2500"/>
              </a:lnSpc>
              <a:tabLst/>
            </a:pPr>
            <a:r>
              <a:rPr lang="en-US" altLang="zh-CN" sz="2402" dirty="0">
                <a:solidFill>
                  <a:srgbClr val="FF0000"/>
                </a:solidFill>
                <a:latin typeface="Times New Roman" pitchFamily="18" charset="0"/>
                <a:cs typeface="Times New Roman" pitchFamily="18" charset="0"/>
              </a:rPr>
              <a:t>每层完成一种（类）特定服务/功能</a:t>
            </a:r>
          </a:p>
        </p:txBody>
      </p:sp>
      <p:sp>
        <p:nvSpPr>
          <p:cNvPr id="12" name="TextBox 1"/>
          <p:cNvSpPr txBox="1"/>
          <p:nvPr/>
        </p:nvSpPr>
        <p:spPr>
          <a:xfrm>
            <a:off x="1384300" y="5994400"/>
            <a:ext cx="76200" cy="203200"/>
          </a:xfrm>
          <a:prstGeom prst="rect">
            <a:avLst/>
          </a:prstGeom>
          <a:noFill/>
        </p:spPr>
        <p:txBody>
          <a:bodyPr wrap="none" lIns="0" tIns="0" rIns="0" rtlCol="0">
            <a:spAutoFit/>
          </a:bodyPr>
          <a:lstStyle/>
          <a:p>
            <a:pPr>
              <a:lnSpc>
                <a:spcPts val="1600"/>
              </a:lnSpc>
              <a:tabLst/>
            </a:pPr>
            <a:r>
              <a:rPr lang="en-US" altLang="zh-CN" sz="1500" dirty="0">
                <a:solidFill>
                  <a:srgbClr val="009999"/>
                </a:solidFill>
                <a:latin typeface="Wingdings" pitchFamily="18" charset="0"/>
                <a:cs typeface="Wingdings" pitchFamily="18" charset="0"/>
              </a:rPr>
              <a:t></a:t>
            </a:r>
          </a:p>
        </p:txBody>
      </p:sp>
      <p:sp>
        <p:nvSpPr>
          <p:cNvPr id="13" name="TextBox 1"/>
          <p:cNvSpPr txBox="1"/>
          <p:nvPr/>
        </p:nvSpPr>
        <p:spPr>
          <a:xfrm>
            <a:off x="1663700" y="5943600"/>
            <a:ext cx="6096000" cy="254000"/>
          </a:xfrm>
          <a:prstGeom prst="rect">
            <a:avLst/>
          </a:prstGeom>
          <a:noFill/>
        </p:spPr>
        <p:txBody>
          <a:bodyPr wrap="none" lIns="0" tIns="0" rIns="0" rtlCol="0">
            <a:spAutoFit/>
          </a:bodyPr>
          <a:lstStyle/>
          <a:p>
            <a:pPr>
              <a:lnSpc>
                <a:spcPts val="2000"/>
              </a:lnSpc>
              <a:tabLst/>
            </a:pPr>
            <a:r>
              <a:rPr lang="en-US" altLang="zh-CN" sz="2004" dirty="0">
                <a:solidFill>
                  <a:srgbClr val="163794"/>
                </a:solidFill>
                <a:latin typeface="Times New Roman" pitchFamily="18" charset="0"/>
                <a:cs typeface="Times New Roman" pitchFamily="18" charset="0"/>
              </a:rPr>
              <a:t>每层依赖底层提供的服务，通过层内动作完成相应功能</a:t>
            </a:r>
          </a:p>
        </p:txBody>
      </p:sp>
      <p:sp>
        <p:nvSpPr>
          <p:cNvPr id="14" name="TextBox 1"/>
          <p:cNvSpPr txBox="1"/>
          <p:nvPr/>
        </p:nvSpPr>
        <p:spPr>
          <a:xfrm>
            <a:off x="1727200" y="2171700"/>
            <a:ext cx="1790700" cy="2692400"/>
          </a:xfrm>
          <a:prstGeom prst="rect">
            <a:avLst/>
          </a:prstGeom>
          <a:noFill/>
        </p:spPr>
        <p:txBody>
          <a:bodyPr wrap="none" lIns="0" tIns="0" rIns="0" rtlCol="0">
            <a:spAutoFit/>
          </a:bodyPr>
          <a:lstStyle/>
          <a:p>
            <a:pPr>
              <a:lnSpc>
                <a:spcPts val="2100"/>
              </a:lnSpc>
              <a:tabLst/>
            </a:pPr>
            <a:r>
              <a:rPr lang="en-US" altLang="zh-CN" sz="2004" dirty="0">
                <a:solidFill>
                  <a:srgbClr val="000099"/>
                </a:solidFill>
                <a:latin typeface="Times New Roman" pitchFamily="18" charset="0"/>
                <a:cs typeface="Times New Roman" pitchFamily="18" charset="0"/>
              </a:rPr>
              <a:t>票务</a:t>
            </a:r>
            <a:r>
              <a:rPr lang="en-US" altLang="zh-CN" sz="2004" dirty="0">
                <a:latin typeface="Times New Roman" pitchFamily="18" charset="0"/>
                <a:cs typeface="Times New Roman" pitchFamily="18" charset="0"/>
              </a:rPr>
              <a:t> </a:t>
            </a:r>
            <a:r>
              <a:rPr lang="en-US" altLang="zh-CN" sz="2004" b="1" dirty="0">
                <a:solidFill>
                  <a:srgbClr val="000099"/>
                </a:solidFill>
                <a:latin typeface="Times New Roman" pitchFamily="18" charset="0"/>
                <a:cs typeface="Times New Roman" pitchFamily="18" charset="0"/>
              </a:rPr>
              <a:t>(</a:t>
            </a:r>
            <a:r>
              <a:rPr lang="en-US" altLang="zh-CN" sz="2004" dirty="0">
                <a:solidFill>
                  <a:srgbClr val="000099"/>
                </a:solidFill>
                <a:latin typeface="Times New Roman" pitchFamily="18" charset="0"/>
                <a:cs typeface="Times New Roman" pitchFamily="18" charset="0"/>
              </a:rPr>
              <a:t>购票</a:t>
            </a:r>
            <a:r>
              <a:rPr lang="en-US" altLang="zh-CN" sz="2004"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800"/>
              </a:lnSpc>
              <a:tabLst/>
            </a:pPr>
            <a:r>
              <a:rPr lang="en-US" altLang="zh-CN" sz="2004" dirty="0">
                <a:solidFill>
                  <a:srgbClr val="000099"/>
                </a:solidFill>
                <a:latin typeface="Times New Roman" pitchFamily="18" charset="0"/>
                <a:cs typeface="Times New Roman" pitchFamily="18" charset="0"/>
              </a:rPr>
              <a:t>行李</a:t>
            </a:r>
            <a:r>
              <a:rPr lang="en-US" altLang="zh-CN" sz="2004" dirty="0">
                <a:latin typeface="Times New Roman" pitchFamily="18" charset="0"/>
                <a:cs typeface="Times New Roman" pitchFamily="18" charset="0"/>
              </a:rPr>
              <a:t> </a:t>
            </a:r>
            <a:r>
              <a:rPr lang="en-US" altLang="zh-CN" sz="2004" b="1" dirty="0">
                <a:solidFill>
                  <a:srgbClr val="000099"/>
                </a:solidFill>
                <a:latin typeface="Times New Roman" pitchFamily="18" charset="0"/>
                <a:cs typeface="Times New Roman" pitchFamily="18" charset="0"/>
              </a:rPr>
              <a:t>(</a:t>
            </a:r>
            <a:r>
              <a:rPr lang="en-US" altLang="zh-CN" sz="2004" dirty="0">
                <a:solidFill>
                  <a:srgbClr val="000099"/>
                </a:solidFill>
                <a:latin typeface="Times New Roman" pitchFamily="18" charset="0"/>
                <a:cs typeface="Times New Roman" pitchFamily="18" charset="0"/>
              </a:rPr>
              <a:t>托运</a:t>
            </a:r>
            <a:r>
              <a:rPr lang="en-US" altLang="zh-CN" sz="2004"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800"/>
              </a:lnSpc>
              <a:tabLst/>
            </a:pPr>
            <a:r>
              <a:rPr lang="en-US" altLang="zh-CN" sz="2004" dirty="0">
                <a:solidFill>
                  <a:srgbClr val="000099"/>
                </a:solidFill>
                <a:latin typeface="Times New Roman" pitchFamily="18" charset="0"/>
                <a:cs typeface="Times New Roman" pitchFamily="18" charset="0"/>
              </a:rPr>
              <a:t>登机口</a:t>
            </a:r>
            <a:r>
              <a:rPr lang="en-US" altLang="zh-CN" sz="2004" dirty="0">
                <a:latin typeface="Times New Roman" pitchFamily="18" charset="0"/>
                <a:cs typeface="Times New Roman" pitchFamily="18" charset="0"/>
              </a:rPr>
              <a:t> </a:t>
            </a:r>
            <a:r>
              <a:rPr lang="en-US" altLang="zh-CN" sz="2004" b="1" dirty="0">
                <a:solidFill>
                  <a:srgbClr val="000099"/>
                </a:solidFill>
                <a:latin typeface="Times New Roman" pitchFamily="18" charset="0"/>
                <a:cs typeface="Times New Roman" pitchFamily="18" charset="0"/>
              </a:rPr>
              <a:t>(</a:t>
            </a:r>
            <a:r>
              <a:rPr lang="en-US" altLang="zh-CN" sz="2004" dirty="0">
                <a:solidFill>
                  <a:srgbClr val="000099"/>
                </a:solidFill>
                <a:latin typeface="Times New Roman" pitchFamily="18" charset="0"/>
                <a:cs typeface="Times New Roman" pitchFamily="18" charset="0"/>
              </a:rPr>
              <a:t>登机</a:t>
            </a:r>
            <a:r>
              <a:rPr lang="en-US" altLang="zh-CN" sz="2004"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600"/>
              </a:lnSpc>
              <a:tabLst/>
            </a:pPr>
            <a:r>
              <a:rPr lang="en-US" altLang="zh-CN" sz="2004" dirty="0">
                <a:solidFill>
                  <a:srgbClr val="000099"/>
                </a:solidFill>
                <a:latin typeface="Times New Roman" pitchFamily="18" charset="0"/>
                <a:cs typeface="Times New Roman" pitchFamily="18" charset="0"/>
              </a:rPr>
              <a:t>起飞</a:t>
            </a:r>
          </a:p>
          <a:p>
            <a:pPr>
              <a:lnSpc>
                <a:spcPts val="1000"/>
              </a:lnSpc>
            </a:pPr>
            <a:endParaRPr lang="en-US" altLang="zh-CN" dirty="0"/>
          </a:p>
          <a:p>
            <a:pPr>
              <a:lnSpc>
                <a:spcPts val="1000"/>
              </a:lnSpc>
            </a:pPr>
            <a:endParaRPr lang="en-US" altLang="zh-CN" dirty="0"/>
          </a:p>
          <a:p>
            <a:pPr>
              <a:lnSpc>
                <a:spcPts val="2800"/>
              </a:lnSpc>
              <a:tabLst/>
            </a:pPr>
            <a:r>
              <a:rPr lang="en-US" altLang="zh-CN" sz="2004" dirty="0">
                <a:solidFill>
                  <a:srgbClr val="000099"/>
                </a:solidFill>
                <a:latin typeface="Times New Roman" pitchFamily="18" charset="0"/>
                <a:cs typeface="Times New Roman" pitchFamily="18" charset="0"/>
              </a:rPr>
              <a:t>飞机路由、飞行</a:t>
            </a:r>
          </a:p>
        </p:txBody>
      </p:sp>
      <p:sp>
        <p:nvSpPr>
          <p:cNvPr id="15" name="TextBox 1"/>
          <p:cNvSpPr txBox="1"/>
          <p:nvPr/>
        </p:nvSpPr>
        <p:spPr>
          <a:xfrm>
            <a:off x="5524500" y="2159000"/>
            <a:ext cx="1790700" cy="2692400"/>
          </a:xfrm>
          <a:prstGeom prst="rect">
            <a:avLst/>
          </a:prstGeom>
          <a:noFill/>
        </p:spPr>
        <p:txBody>
          <a:bodyPr wrap="none" lIns="0" tIns="0" rIns="0" rtlCol="0">
            <a:spAutoFit/>
          </a:bodyPr>
          <a:lstStyle/>
          <a:p>
            <a:pPr>
              <a:lnSpc>
                <a:spcPts val="2100"/>
              </a:lnSpc>
              <a:tabLst/>
            </a:pPr>
            <a:r>
              <a:rPr lang="en-US" altLang="zh-CN" sz="2006" dirty="0">
                <a:solidFill>
                  <a:srgbClr val="000099"/>
                </a:solidFill>
                <a:latin typeface="Times New Roman" pitchFamily="18" charset="0"/>
                <a:cs typeface="Times New Roman" pitchFamily="18" charset="0"/>
              </a:rPr>
              <a:t>票务</a:t>
            </a:r>
            <a:r>
              <a:rPr lang="en-US" altLang="zh-CN" sz="2006" dirty="0">
                <a:latin typeface="Times New Roman" pitchFamily="18" charset="0"/>
                <a:cs typeface="Times New Roman" pitchFamily="18" charset="0"/>
              </a:rPr>
              <a:t> </a:t>
            </a:r>
            <a:r>
              <a:rPr lang="en-US" altLang="zh-CN" sz="2006" b="1" dirty="0">
                <a:solidFill>
                  <a:srgbClr val="000099"/>
                </a:solidFill>
                <a:latin typeface="Times New Roman" pitchFamily="18" charset="0"/>
                <a:cs typeface="Times New Roman" pitchFamily="18" charset="0"/>
              </a:rPr>
              <a:t>(</a:t>
            </a:r>
            <a:r>
              <a:rPr lang="en-US" altLang="zh-CN" sz="2006" dirty="0">
                <a:solidFill>
                  <a:srgbClr val="000099"/>
                </a:solidFill>
                <a:latin typeface="Times New Roman" pitchFamily="18" charset="0"/>
                <a:cs typeface="Times New Roman" pitchFamily="18" charset="0"/>
              </a:rPr>
              <a:t>投诉</a:t>
            </a:r>
            <a:r>
              <a:rPr lang="en-US" altLang="zh-CN" sz="2006"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700"/>
              </a:lnSpc>
              <a:tabLst/>
            </a:pPr>
            <a:r>
              <a:rPr lang="en-US" altLang="zh-CN" sz="2004" dirty="0">
                <a:solidFill>
                  <a:srgbClr val="000099"/>
                </a:solidFill>
                <a:latin typeface="Times New Roman" pitchFamily="18" charset="0"/>
                <a:cs typeface="Times New Roman" pitchFamily="18" charset="0"/>
              </a:rPr>
              <a:t>行李</a:t>
            </a:r>
            <a:r>
              <a:rPr lang="en-US" altLang="zh-CN" sz="2004" b="1" dirty="0">
                <a:solidFill>
                  <a:srgbClr val="000099"/>
                </a:solidFill>
                <a:latin typeface="Times New Roman" pitchFamily="18" charset="0"/>
                <a:cs typeface="Times New Roman" pitchFamily="18" charset="0"/>
              </a:rPr>
              <a:t>(</a:t>
            </a:r>
            <a:r>
              <a:rPr lang="en-US" altLang="zh-CN" sz="2004" dirty="0">
                <a:solidFill>
                  <a:srgbClr val="000099"/>
                </a:solidFill>
                <a:latin typeface="Times New Roman" pitchFamily="18" charset="0"/>
                <a:cs typeface="Times New Roman" pitchFamily="18" charset="0"/>
              </a:rPr>
              <a:t>领取</a:t>
            </a:r>
            <a:r>
              <a:rPr lang="en-US" altLang="zh-CN" sz="2004"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800"/>
              </a:lnSpc>
              <a:tabLst/>
            </a:pPr>
            <a:r>
              <a:rPr lang="en-US" altLang="zh-CN" sz="2006" dirty="0">
                <a:solidFill>
                  <a:srgbClr val="000099"/>
                </a:solidFill>
                <a:latin typeface="Times New Roman" pitchFamily="18" charset="0"/>
                <a:cs typeface="Times New Roman" pitchFamily="18" charset="0"/>
              </a:rPr>
              <a:t>登机口</a:t>
            </a:r>
            <a:r>
              <a:rPr lang="en-US" altLang="zh-CN" sz="2006" b="1" dirty="0">
                <a:solidFill>
                  <a:srgbClr val="000099"/>
                </a:solidFill>
                <a:latin typeface="Times New Roman" pitchFamily="18" charset="0"/>
                <a:cs typeface="Times New Roman" pitchFamily="18" charset="0"/>
              </a:rPr>
              <a:t>(</a:t>
            </a:r>
            <a:r>
              <a:rPr lang="en-US" altLang="zh-CN" sz="2006" dirty="0">
                <a:solidFill>
                  <a:srgbClr val="000099"/>
                </a:solidFill>
                <a:latin typeface="Times New Roman" pitchFamily="18" charset="0"/>
                <a:cs typeface="Times New Roman" pitchFamily="18" charset="0"/>
              </a:rPr>
              <a:t>下机</a:t>
            </a:r>
            <a:r>
              <a:rPr lang="en-US" altLang="zh-CN" sz="2006" b="1" dirty="0">
                <a:solidFill>
                  <a:srgbClr val="000099"/>
                </a:solidFill>
                <a:latin typeface="Times New Roman" pitchFamily="18" charset="0"/>
                <a:cs typeface="Times New Roman" pitchFamily="18" charset="0"/>
              </a:rPr>
              <a:t>)</a:t>
            </a:r>
          </a:p>
          <a:p>
            <a:pPr>
              <a:lnSpc>
                <a:spcPts val="1000"/>
              </a:lnSpc>
            </a:pPr>
            <a:endParaRPr lang="en-US" altLang="zh-CN" dirty="0"/>
          </a:p>
          <a:p>
            <a:pPr>
              <a:lnSpc>
                <a:spcPts val="1000"/>
              </a:lnSpc>
            </a:pPr>
            <a:endParaRPr lang="en-US" altLang="zh-CN" dirty="0"/>
          </a:p>
          <a:p>
            <a:pPr>
              <a:lnSpc>
                <a:spcPts val="2600"/>
              </a:lnSpc>
              <a:tabLst/>
            </a:pPr>
            <a:r>
              <a:rPr lang="en-US" altLang="zh-CN" sz="2004" dirty="0">
                <a:solidFill>
                  <a:srgbClr val="000099"/>
                </a:solidFill>
                <a:latin typeface="Times New Roman" pitchFamily="18" charset="0"/>
                <a:cs typeface="Times New Roman" pitchFamily="18" charset="0"/>
              </a:rPr>
              <a:t>着陆</a:t>
            </a:r>
          </a:p>
          <a:p>
            <a:pPr>
              <a:lnSpc>
                <a:spcPts val="1000"/>
              </a:lnSpc>
            </a:pPr>
            <a:endParaRPr lang="en-US" altLang="zh-CN" dirty="0"/>
          </a:p>
          <a:p>
            <a:pPr>
              <a:lnSpc>
                <a:spcPts val="1000"/>
              </a:lnSpc>
            </a:pPr>
            <a:endParaRPr lang="en-US" altLang="zh-CN" dirty="0"/>
          </a:p>
          <a:p>
            <a:pPr>
              <a:lnSpc>
                <a:spcPts val="2800"/>
              </a:lnSpc>
              <a:tabLst/>
            </a:pPr>
            <a:r>
              <a:rPr lang="en-US" altLang="zh-CN" sz="2006" dirty="0">
                <a:solidFill>
                  <a:srgbClr val="000099"/>
                </a:solidFill>
                <a:latin typeface="Times New Roman" pitchFamily="18" charset="0"/>
                <a:cs typeface="Times New Roman" pitchFamily="18" charset="0"/>
              </a:rPr>
              <a:t>飞机路由、飞行</a:t>
            </a:r>
          </a:p>
        </p:txBody>
      </p:sp>
      <p:sp>
        <p:nvSpPr>
          <p:cNvPr id="16" name="TextBox 1"/>
          <p:cNvSpPr txBox="1"/>
          <p:nvPr/>
        </p:nvSpPr>
        <p:spPr>
          <a:xfrm>
            <a:off x="3670300" y="4965700"/>
            <a:ext cx="1790700" cy="254000"/>
          </a:xfrm>
          <a:prstGeom prst="rect">
            <a:avLst/>
          </a:prstGeom>
          <a:noFill/>
        </p:spPr>
        <p:txBody>
          <a:bodyPr wrap="none" lIns="0" tIns="0" rIns="0" rtlCol="0">
            <a:spAutoFit/>
          </a:bodyPr>
          <a:lstStyle/>
          <a:p>
            <a:pPr>
              <a:lnSpc>
                <a:spcPts val="2000"/>
              </a:lnSpc>
              <a:tabLst/>
            </a:pPr>
            <a:r>
              <a:rPr lang="en-US" altLang="zh-CN" sz="2004" dirty="0">
                <a:solidFill>
                  <a:srgbClr val="000099"/>
                </a:solidFill>
                <a:latin typeface="Times New Roman" pitchFamily="18" charset="0"/>
                <a:cs typeface="Times New Roman" pitchFamily="18" charset="0"/>
              </a:rPr>
              <a:t>飞机路由、飞行</a:t>
            </a:r>
          </a:p>
        </p:txBody>
      </p:sp>
    </p:spTree>
    <p:extLst>
      <p:ext uri="{BB962C8B-B14F-4D97-AF65-F5344CB8AC3E}">
        <p14:creationId xmlns:p14="http://schemas.microsoft.com/office/powerpoint/2010/main" val="28728014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计算机网络的体系结构？</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72</a:t>
            </a:fld>
            <a:endParaRPr lang="en-US" altLang="zh-CN"/>
          </a:p>
        </p:txBody>
      </p:sp>
      <p:sp>
        <p:nvSpPr>
          <p:cNvPr id="6" name="TextBox 1"/>
          <p:cNvSpPr txBox="1"/>
          <p:nvPr/>
        </p:nvSpPr>
        <p:spPr>
          <a:xfrm>
            <a:off x="805349" y="1494264"/>
            <a:ext cx="7500451" cy="4342214"/>
          </a:xfrm>
          <a:prstGeom prst="rect">
            <a:avLst/>
          </a:prstGeom>
          <a:noFill/>
        </p:spPr>
        <p:txBody>
          <a:bodyPr wrap="none" lIns="0" tIns="0" rIns="0" rtlCol="0">
            <a:spAutoFit/>
          </a:bodyPr>
          <a:lstStyle/>
          <a:p>
            <a:pPr>
              <a:lnSpc>
                <a:spcPts val="3600"/>
              </a:lnSpc>
              <a:tabLst>
                <a:tab pos="342900" algn="l"/>
                <a:tab pos="1092200" algn="l"/>
              </a:tabLst>
            </a:pPr>
            <a:r>
              <a:rPr lang="en-US" altLang="zh-CN" sz="2798" dirty="0">
                <a:solidFill>
                  <a:srgbClr val="6699FF"/>
                </a:solidFill>
                <a:latin typeface="Wingdings" pitchFamily="18" charset="0"/>
                <a:cs typeface="Wingdings" pitchFamily="18" charset="0"/>
              </a:rPr>
              <a:t></a:t>
            </a:r>
            <a:r>
              <a:rPr lang="en-US" altLang="zh-CN" sz="2798" dirty="0">
                <a:solidFill>
                  <a:srgbClr val="163794"/>
                </a:solidFill>
                <a:latin typeface="Times New Roman" pitchFamily="18" charset="0"/>
                <a:cs typeface="Times New Roman" pitchFamily="18" charset="0"/>
              </a:rPr>
              <a:t>网络体系结构是从</a:t>
            </a:r>
            <a:r>
              <a:rPr lang="en-US" altLang="zh-CN" sz="2798" dirty="0">
                <a:solidFill>
                  <a:srgbClr val="FF0000"/>
                </a:solidFill>
                <a:latin typeface="Times New Roman" pitchFamily="18" charset="0"/>
                <a:cs typeface="Times New Roman" pitchFamily="18" charset="0"/>
              </a:rPr>
              <a:t>功能上</a:t>
            </a:r>
            <a:r>
              <a:rPr lang="en-US" altLang="zh-CN" sz="2798" dirty="0">
                <a:solidFill>
                  <a:srgbClr val="163794"/>
                </a:solidFill>
                <a:latin typeface="Times New Roman" pitchFamily="18" charset="0"/>
                <a:cs typeface="Times New Roman" pitchFamily="18" charset="0"/>
              </a:rPr>
              <a:t>描述计算机网络结构</a:t>
            </a:r>
          </a:p>
          <a:p>
            <a:pPr>
              <a:lnSpc>
                <a:spcPts val="1000"/>
              </a:lnSpc>
            </a:pPr>
            <a:endParaRPr lang="en-US" altLang="zh-CN" dirty="0"/>
          </a:p>
          <a:p>
            <a:pPr>
              <a:lnSpc>
                <a:spcPts val="3100"/>
              </a:lnSpc>
              <a:tabLst>
                <a:tab pos="342900" algn="l"/>
                <a:tab pos="1092200" algn="l"/>
              </a:tabLst>
            </a:pPr>
            <a:r>
              <a:rPr lang="en-US" altLang="zh-CN" sz="2795" dirty="0">
                <a:solidFill>
                  <a:srgbClr val="6699FF"/>
                </a:solidFill>
                <a:latin typeface="Wingdings" pitchFamily="18" charset="0"/>
                <a:cs typeface="Wingdings" pitchFamily="18" charset="0"/>
              </a:rPr>
              <a:t></a:t>
            </a:r>
            <a:r>
              <a:rPr lang="en-US" altLang="zh-CN" sz="2795" dirty="0">
                <a:solidFill>
                  <a:srgbClr val="163794"/>
                </a:solidFill>
                <a:latin typeface="Times New Roman" pitchFamily="18" charset="0"/>
                <a:cs typeface="Times New Roman" pitchFamily="18" charset="0"/>
              </a:rPr>
              <a:t>计算机网络体系结构简称网络体系结构</a:t>
            </a:r>
          </a:p>
          <a:p>
            <a:pPr>
              <a:lnSpc>
                <a:spcPts val="3200"/>
              </a:lnSpc>
              <a:tabLst>
                <a:tab pos="342900" algn="l"/>
                <a:tab pos="1092200" algn="l"/>
              </a:tabLst>
            </a:pPr>
            <a:r>
              <a:rPr lang="en-US" altLang="zh-CN" dirty="0"/>
              <a:t>	</a:t>
            </a:r>
            <a:r>
              <a:rPr lang="en-US" altLang="zh-CN" sz="2795" dirty="0">
                <a:solidFill>
                  <a:srgbClr val="163794"/>
                </a:solidFill>
                <a:latin typeface="Times New Roman" pitchFamily="18" charset="0"/>
                <a:cs typeface="Times New Roman" pitchFamily="18" charset="0"/>
              </a:rPr>
              <a:t>(network</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architecture)是</a:t>
            </a:r>
            <a:r>
              <a:rPr lang="en-US" altLang="zh-CN" sz="2795" dirty="0">
                <a:solidFill>
                  <a:srgbClr val="FF0000"/>
                </a:solidFill>
                <a:latin typeface="Times New Roman" pitchFamily="18" charset="0"/>
                <a:cs typeface="Times New Roman" pitchFamily="18" charset="0"/>
              </a:rPr>
              <a:t>分层结构</a:t>
            </a:r>
          </a:p>
          <a:p>
            <a:pPr>
              <a:lnSpc>
                <a:spcPts val="4000"/>
              </a:lnSpc>
              <a:tabLst>
                <a:tab pos="342900" algn="l"/>
                <a:tab pos="1092200" algn="l"/>
              </a:tabLst>
            </a:pPr>
            <a:r>
              <a:rPr lang="en-US" altLang="zh-CN" sz="2798" dirty="0">
                <a:solidFill>
                  <a:srgbClr val="6699FF"/>
                </a:solidFill>
                <a:latin typeface="Wingdings" pitchFamily="18" charset="0"/>
                <a:cs typeface="Wingdings" pitchFamily="18" charset="0"/>
              </a:rPr>
              <a:t></a:t>
            </a:r>
            <a:r>
              <a:rPr lang="en-US" altLang="zh-CN" sz="2798" dirty="0">
                <a:solidFill>
                  <a:srgbClr val="163794"/>
                </a:solidFill>
                <a:latin typeface="Times New Roman" pitchFamily="18" charset="0"/>
                <a:cs typeface="Times New Roman" pitchFamily="18" charset="0"/>
              </a:rPr>
              <a:t>每层遵循某个/些</a:t>
            </a:r>
            <a:r>
              <a:rPr lang="en-US" altLang="zh-CN" sz="2798" dirty="0">
                <a:solidFill>
                  <a:srgbClr val="FF0000"/>
                </a:solidFill>
                <a:latin typeface="Times New Roman" pitchFamily="18" charset="0"/>
                <a:cs typeface="Times New Roman" pitchFamily="18" charset="0"/>
              </a:rPr>
              <a:t>网络协议</a:t>
            </a:r>
            <a:r>
              <a:rPr lang="en-US" altLang="zh-CN" sz="2798" dirty="0">
                <a:solidFill>
                  <a:srgbClr val="163794"/>
                </a:solidFill>
                <a:latin typeface="Times New Roman" pitchFamily="18" charset="0"/>
                <a:cs typeface="Times New Roman" pitchFamily="18" charset="0"/>
              </a:rPr>
              <a:t>完成本层功能</a:t>
            </a:r>
          </a:p>
          <a:p>
            <a:pPr>
              <a:lnSpc>
                <a:spcPts val="1000"/>
              </a:lnSpc>
            </a:pPr>
            <a:endParaRPr lang="en-US" altLang="zh-CN" dirty="0"/>
          </a:p>
          <a:p>
            <a:pPr>
              <a:lnSpc>
                <a:spcPts val="3100"/>
              </a:lnSpc>
              <a:tabLst>
                <a:tab pos="342900" algn="l"/>
                <a:tab pos="1092200" algn="l"/>
              </a:tabLst>
            </a:pPr>
            <a:r>
              <a:rPr lang="en-US" altLang="zh-CN" sz="2795" dirty="0">
                <a:solidFill>
                  <a:srgbClr val="6699FF"/>
                </a:solidFill>
                <a:latin typeface="Wingdings" pitchFamily="18" charset="0"/>
                <a:cs typeface="Wingdings" pitchFamily="18" charset="0"/>
              </a:rPr>
              <a:t></a:t>
            </a:r>
            <a:r>
              <a:rPr lang="en-US" altLang="zh-CN" sz="2795" dirty="0">
                <a:solidFill>
                  <a:srgbClr val="FF0000"/>
                </a:solidFill>
                <a:latin typeface="Times New Roman" pitchFamily="18" charset="0"/>
                <a:cs typeface="Times New Roman" pitchFamily="18" charset="0"/>
              </a:rPr>
              <a:t>计算机网络体系结构</a:t>
            </a:r>
            <a:r>
              <a:rPr lang="en-US" altLang="zh-CN" sz="2795" dirty="0">
                <a:solidFill>
                  <a:srgbClr val="163794"/>
                </a:solidFill>
                <a:latin typeface="Times New Roman" pitchFamily="18" charset="0"/>
                <a:cs typeface="Times New Roman" pitchFamily="18" charset="0"/>
              </a:rPr>
              <a:t>是计算机网络的各层及其</a:t>
            </a:r>
          </a:p>
          <a:p>
            <a:pPr>
              <a:lnSpc>
                <a:spcPts val="3000"/>
              </a:lnSpc>
              <a:tabLst>
                <a:tab pos="342900" algn="l"/>
                <a:tab pos="1092200" algn="l"/>
              </a:tabLst>
            </a:pPr>
            <a:r>
              <a:rPr lang="en-US" altLang="zh-CN" dirty="0"/>
              <a:t>	</a:t>
            </a:r>
            <a:r>
              <a:rPr lang="en-US" altLang="zh-CN" sz="2798" dirty="0">
                <a:solidFill>
                  <a:srgbClr val="163794"/>
                </a:solidFill>
                <a:latin typeface="Times New Roman" pitchFamily="18" charset="0"/>
                <a:cs typeface="Times New Roman" pitchFamily="18" charset="0"/>
              </a:rPr>
              <a:t>协议的集合</a:t>
            </a:r>
          </a:p>
          <a:p>
            <a:pPr>
              <a:lnSpc>
                <a:spcPts val="1000"/>
              </a:lnSpc>
            </a:pPr>
            <a:endParaRPr lang="en-US" altLang="zh-CN" dirty="0"/>
          </a:p>
          <a:p>
            <a:pPr>
              <a:lnSpc>
                <a:spcPts val="3300"/>
              </a:lnSpc>
              <a:tabLst>
                <a:tab pos="342900" algn="l"/>
                <a:tab pos="1092200" algn="l"/>
              </a:tabLst>
            </a:pPr>
            <a:r>
              <a:rPr lang="en-US" altLang="zh-CN" sz="2795" dirty="0">
                <a:solidFill>
                  <a:srgbClr val="6699FF"/>
                </a:solidFill>
                <a:latin typeface="Wingdings" pitchFamily="18" charset="0"/>
                <a:cs typeface="Wingdings" pitchFamily="18" charset="0"/>
              </a:rPr>
              <a:t></a:t>
            </a:r>
            <a:r>
              <a:rPr lang="en-US" altLang="zh-CN" sz="2795" dirty="0">
                <a:solidFill>
                  <a:srgbClr val="163794"/>
                </a:solidFill>
                <a:latin typeface="Times New Roman" pitchFamily="18" charset="0"/>
                <a:cs typeface="Times New Roman" pitchFamily="18" charset="0"/>
              </a:rPr>
              <a:t>体系结构是一个计算机网络的功能层次及其关</a:t>
            </a:r>
          </a:p>
          <a:p>
            <a:pPr>
              <a:lnSpc>
                <a:spcPts val="3000"/>
              </a:lnSpc>
              <a:tabLst>
                <a:tab pos="342900" algn="l"/>
                <a:tab pos="1092200" algn="l"/>
              </a:tabLst>
            </a:pPr>
            <a:r>
              <a:rPr lang="en-US" altLang="zh-CN" dirty="0"/>
              <a:t>	</a:t>
            </a:r>
            <a:r>
              <a:rPr lang="en-US" altLang="zh-CN" sz="2795" dirty="0">
                <a:solidFill>
                  <a:srgbClr val="163794"/>
                </a:solidFill>
                <a:latin typeface="Times New Roman" pitchFamily="18" charset="0"/>
                <a:cs typeface="Times New Roman" pitchFamily="18" charset="0"/>
              </a:rPr>
              <a:t>系的</a:t>
            </a:r>
            <a:r>
              <a:rPr lang="en-US" altLang="zh-CN" sz="2795" dirty="0">
                <a:solidFill>
                  <a:srgbClr val="FF0000"/>
                </a:solidFill>
                <a:latin typeface="Times New Roman" pitchFamily="18" charset="0"/>
                <a:cs typeface="Times New Roman" pitchFamily="18" charset="0"/>
              </a:rPr>
              <a:t>定义</a:t>
            </a:r>
          </a:p>
          <a:p>
            <a:pPr>
              <a:lnSpc>
                <a:spcPts val="1000"/>
              </a:lnSpc>
            </a:pPr>
            <a:endParaRPr lang="en-US" altLang="zh-CN" dirty="0"/>
          </a:p>
          <a:p>
            <a:pPr>
              <a:lnSpc>
                <a:spcPts val="3200"/>
              </a:lnSpc>
              <a:tabLst>
                <a:tab pos="342900" algn="l"/>
                <a:tab pos="1092200" algn="l"/>
              </a:tabLst>
            </a:pPr>
            <a:r>
              <a:rPr lang="en-US" altLang="zh-CN" sz="2798" dirty="0">
                <a:solidFill>
                  <a:srgbClr val="6699FF"/>
                </a:solidFill>
                <a:latin typeface="Wingdings" pitchFamily="18" charset="0"/>
                <a:cs typeface="Wingdings" pitchFamily="18" charset="0"/>
              </a:rPr>
              <a:t></a:t>
            </a:r>
            <a:r>
              <a:rPr lang="en-US" altLang="zh-CN" sz="2798" dirty="0">
                <a:solidFill>
                  <a:srgbClr val="163794"/>
                </a:solidFill>
                <a:latin typeface="Times New Roman" pitchFamily="18" charset="0"/>
                <a:cs typeface="Times New Roman" pitchFamily="18" charset="0"/>
              </a:rPr>
              <a:t>体系结构是</a:t>
            </a:r>
            <a:r>
              <a:rPr lang="en-US" altLang="zh-CN" sz="2798" dirty="0">
                <a:solidFill>
                  <a:srgbClr val="FF0000"/>
                </a:solidFill>
                <a:latin typeface="Times New Roman" pitchFamily="18" charset="0"/>
                <a:cs typeface="Times New Roman" pitchFamily="18" charset="0"/>
              </a:rPr>
              <a:t>抽象的</a:t>
            </a:r>
          </a:p>
        </p:txBody>
      </p:sp>
    </p:spTree>
    <p:extLst>
      <p:ext uri="{BB962C8B-B14F-4D97-AF65-F5344CB8AC3E}">
        <p14:creationId xmlns:p14="http://schemas.microsoft.com/office/powerpoint/2010/main" val="3102248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为什么采用分层结构？</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73</a:t>
            </a:fld>
            <a:endParaRPr lang="en-US" altLang="zh-CN"/>
          </a:p>
        </p:txBody>
      </p:sp>
      <p:sp>
        <p:nvSpPr>
          <p:cNvPr id="6" name="TextBox 1"/>
          <p:cNvSpPr txBox="1"/>
          <p:nvPr/>
        </p:nvSpPr>
        <p:spPr>
          <a:xfrm>
            <a:off x="749300" y="1371600"/>
            <a:ext cx="8007000" cy="5150128"/>
          </a:xfrm>
          <a:prstGeom prst="rect">
            <a:avLst/>
          </a:prstGeom>
          <a:noFill/>
        </p:spPr>
        <p:txBody>
          <a:bodyPr wrap="none" lIns="0" tIns="0" rIns="0" rtlCol="0">
            <a:spAutoFit/>
          </a:bodyPr>
          <a:lstStyle/>
          <a:p>
            <a:pPr>
              <a:lnSpc>
                <a:spcPts val="3800"/>
              </a:lnSpc>
              <a:tabLst>
                <a:tab pos="342900" algn="l"/>
                <a:tab pos="457200" algn="l"/>
                <a:tab pos="736600" algn="l"/>
                <a:tab pos="1714500" algn="l"/>
              </a:tabLst>
            </a:pPr>
            <a:r>
              <a:rPr lang="en-US" altLang="zh-CN" sz="2400" dirty="0">
                <a:solidFill>
                  <a:srgbClr val="6699FF"/>
                </a:solidFill>
                <a:latin typeface="Wingdings" pitchFamily="18" charset="0"/>
                <a:cs typeface="Wingdings" pitchFamily="18" charset="0"/>
              </a:rPr>
              <a:t></a:t>
            </a:r>
            <a:r>
              <a:rPr lang="en-US" altLang="zh-CN" sz="3204" dirty="0">
                <a:solidFill>
                  <a:srgbClr val="163794"/>
                </a:solidFill>
                <a:latin typeface="Times New Roman" pitchFamily="18" charset="0"/>
                <a:cs typeface="Times New Roman" pitchFamily="18" charset="0"/>
              </a:rPr>
              <a:t>结构清晰，有利于识别复杂系统的部件及</a:t>
            </a:r>
          </a:p>
          <a:p>
            <a:pPr>
              <a:lnSpc>
                <a:spcPts val="3600"/>
              </a:lnSpc>
              <a:tabLst>
                <a:tab pos="342900" algn="l"/>
                <a:tab pos="457200" algn="l"/>
                <a:tab pos="736600" algn="l"/>
                <a:tab pos="1714500" algn="l"/>
              </a:tabLst>
            </a:pPr>
            <a:r>
              <a:rPr lang="en-US" altLang="zh-CN" dirty="0"/>
              <a:t>	</a:t>
            </a:r>
            <a:r>
              <a:rPr lang="en-US" altLang="zh-CN" sz="3206" dirty="0">
                <a:solidFill>
                  <a:srgbClr val="163794"/>
                </a:solidFill>
                <a:latin typeface="Times New Roman" pitchFamily="18" charset="0"/>
                <a:cs typeface="Times New Roman" pitchFamily="18" charset="0"/>
              </a:rPr>
              <a:t>其关系</a:t>
            </a:r>
          </a:p>
          <a:p>
            <a:pPr>
              <a:lnSpc>
                <a:spcPts val="1000"/>
              </a:lnSpc>
            </a:pPr>
            <a:endParaRPr lang="en-US" altLang="zh-CN" dirty="0"/>
          </a:p>
          <a:p>
            <a:pPr>
              <a:lnSpc>
                <a:spcPts val="3200"/>
              </a:lnSpc>
              <a:tabLst>
                <a:tab pos="342900" algn="l"/>
                <a:tab pos="457200" algn="l"/>
                <a:tab pos="736600" algn="l"/>
                <a:tab pos="1714500" algn="l"/>
              </a:tabLst>
            </a:pPr>
            <a:r>
              <a:rPr lang="en-US" altLang="zh-CN" dirty="0"/>
              <a:t>		</a:t>
            </a:r>
            <a:r>
              <a:rPr lang="en-US" altLang="zh-CN" sz="2795" dirty="0">
                <a:solidFill>
                  <a:srgbClr val="009999"/>
                </a:solidFill>
                <a:latin typeface="Wingdings" pitchFamily="18" charset="0"/>
                <a:cs typeface="Wingdings" pitchFamily="18" charset="0"/>
              </a:rPr>
              <a:t></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分层的</a:t>
            </a:r>
            <a:r>
              <a:rPr lang="en-US" altLang="zh-CN" sz="2795" dirty="0">
                <a:solidFill>
                  <a:srgbClr val="FF0000"/>
                </a:solidFill>
                <a:latin typeface="Times New Roman" pitchFamily="18" charset="0"/>
                <a:cs typeface="Times New Roman" pitchFamily="18" charset="0"/>
              </a:rPr>
              <a:t>参考模型</a:t>
            </a:r>
            <a:r>
              <a:rPr lang="en-US" altLang="zh-CN" sz="2795" dirty="0">
                <a:solidFill>
                  <a:srgbClr val="163794"/>
                </a:solidFill>
                <a:latin typeface="Times New Roman" pitchFamily="18" charset="0"/>
                <a:cs typeface="Times New Roman" pitchFamily="18" charset="0"/>
              </a:rPr>
              <a:t>（reference</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model</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a:t>
            </a:r>
          </a:p>
          <a:p>
            <a:pPr>
              <a:lnSpc>
                <a:spcPts val="1000"/>
              </a:lnSpc>
            </a:pPr>
            <a:endParaRPr lang="en-US" altLang="zh-CN" dirty="0"/>
          </a:p>
          <a:p>
            <a:pPr>
              <a:lnSpc>
                <a:spcPts val="3400"/>
              </a:lnSpc>
              <a:tabLst>
                <a:tab pos="342900" algn="l"/>
                <a:tab pos="457200" algn="l"/>
                <a:tab pos="736600" algn="l"/>
                <a:tab pos="1714500" algn="l"/>
              </a:tabLst>
            </a:pPr>
            <a:r>
              <a:rPr lang="en-US" altLang="zh-CN" sz="2400" dirty="0">
                <a:solidFill>
                  <a:srgbClr val="6699FF"/>
                </a:solidFill>
                <a:latin typeface="Wingdings" pitchFamily="18" charset="0"/>
                <a:cs typeface="Wingdings" pitchFamily="18" charset="0"/>
              </a:rPr>
              <a:t></a:t>
            </a:r>
            <a:r>
              <a:rPr lang="en-US" altLang="zh-CN" sz="3206" dirty="0">
                <a:solidFill>
                  <a:srgbClr val="163794"/>
                </a:solidFill>
                <a:latin typeface="Times New Roman" pitchFamily="18" charset="0"/>
                <a:cs typeface="Times New Roman" pitchFamily="18" charset="0"/>
              </a:rPr>
              <a:t>模块化的分层易于系统</a:t>
            </a:r>
            <a:r>
              <a:rPr lang="en-US" altLang="zh-CN" sz="3206" dirty="0">
                <a:solidFill>
                  <a:srgbClr val="FF0000"/>
                </a:solidFill>
                <a:latin typeface="Times New Roman" pitchFamily="18" charset="0"/>
                <a:cs typeface="Times New Roman" pitchFamily="18" charset="0"/>
              </a:rPr>
              <a:t>更新</a:t>
            </a:r>
            <a:r>
              <a:rPr lang="en-US" altLang="zh-CN" sz="3206" dirty="0">
                <a:solidFill>
                  <a:srgbClr val="163794"/>
                </a:solidFill>
                <a:latin typeface="Times New Roman" pitchFamily="18" charset="0"/>
                <a:cs typeface="Times New Roman" pitchFamily="18" charset="0"/>
              </a:rPr>
              <a:t>、</a:t>
            </a:r>
            <a:r>
              <a:rPr lang="en-US" altLang="zh-CN" sz="3206" dirty="0">
                <a:solidFill>
                  <a:srgbClr val="FF0000"/>
                </a:solidFill>
                <a:latin typeface="Times New Roman" pitchFamily="18" charset="0"/>
                <a:cs typeface="Times New Roman" pitchFamily="18" charset="0"/>
              </a:rPr>
              <a:t>维护</a:t>
            </a:r>
          </a:p>
          <a:p>
            <a:pPr>
              <a:lnSpc>
                <a:spcPts val="1000"/>
              </a:lnSpc>
            </a:pPr>
            <a:endParaRPr lang="en-US" altLang="zh-CN" dirty="0"/>
          </a:p>
          <a:p>
            <a:pPr>
              <a:lnSpc>
                <a:spcPts val="3300"/>
              </a:lnSpc>
              <a:tabLst>
                <a:tab pos="342900" algn="l"/>
                <a:tab pos="457200" algn="l"/>
                <a:tab pos="736600" algn="l"/>
                <a:tab pos="1714500" algn="l"/>
              </a:tabLst>
            </a:pPr>
            <a:r>
              <a:rPr lang="en-US" altLang="zh-CN" dirty="0"/>
              <a:t>		</a:t>
            </a:r>
            <a:r>
              <a:rPr lang="en-US" altLang="zh-CN" sz="2795" dirty="0">
                <a:solidFill>
                  <a:srgbClr val="009999"/>
                </a:solidFill>
                <a:latin typeface="Wingdings" pitchFamily="18" charset="0"/>
                <a:cs typeface="Wingdings" pitchFamily="18" charset="0"/>
              </a:rPr>
              <a:t></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任何一层服务实现的改变对于系统其它层都是</a:t>
            </a:r>
          </a:p>
          <a:p>
            <a:pPr>
              <a:lnSpc>
                <a:spcPts val="3000"/>
              </a:lnSpc>
              <a:tabLst>
                <a:tab pos="342900" algn="l"/>
                <a:tab pos="457200" algn="l"/>
                <a:tab pos="736600" algn="l"/>
                <a:tab pos="1714500" algn="l"/>
              </a:tabLst>
            </a:pPr>
            <a:r>
              <a:rPr lang="en-US" altLang="zh-CN" dirty="0"/>
              <a:t>			</a:t>
            </a:r>
            <a:r>
              <a:rPr lang="en-US" altLang="zh-CN" sz="2795" dirty="0">
                <a:solidFill>
                  <a:srgbClr val="163794"/>
                </a:solidFill>
                <a:latin typeface="Times New Roman" pitchFamily="18" charset="0"/>
                <a:cs typeface="Times New Roman" pitchFamily="18" charset="0"/>
              </a:rPr>
              <a:t>透明的</a:t>
            </a:r>
          </a:p>
          <a:p>
            <a:pPr>
              <a:lnSpc>
                <a:spcPts val="1000"/>
              </a:lnSpc>
            </a:pPr>
            <a:endParaRPr lang="en-US" altLang="zh-CN" dirty="0"/>
          </a:p>
          <a:p>
            <a:pPr>
              <a:lnSpc>
                <a:spcPts val="3300"/>
              </a:lnSpc>
              <a:tabLst>
                <a:tab pos="342900" algn="l"/>
                <a:tab pos="457200" algn="l"/>
                <a:tab pos="736600" algn="l"/>
                <a:tab pos="1714500" algn="l"/>
              </a:tabLst>
            </a:pPr>
            <a:r>
              <a:rPr lang="en-US" altLang="zh-CN" dirty="0"/>
              <a:t>		</a:t>
            </a:r>
            <a:r>
              <a:rPr lang="en-US" altLang="zh-CN" sz="2795" dirty="0">
                <a:solidFill>
                  <a:srgbClr val="009999"/>
                </a:solidFill>
                <a:latin typeface="Wingdings" pitchFamily="18" charset="0"/>
                <a:cs typeface="Wingdings" pitchFamily="18" charset="0"/>
              </a:rPr>
              <a:t></a:t>
            </a:r>
            <a:r>
              <a:rPr lang="en-US" altLang="zh-CN" sz="2795" dirty="0">
                <a:latin typeface="Times New Roman" pitchFamily="18" charset="0"/>
                <a:cs typeface="Times New Roman" pitchFamily="18" charset="0"/>
              </a:rPr>
              <a:t> </a:t>
            </a:r>
            <a:r>
              <a:rPr lang="en-US" altLang="zh-CN" sz="2795" dirty="0">
                <a:solidFill>
                  <a:srgbClr val="163794"/>
                </a:solidFill>
                <a:latin typeface="Times New Roman" pitchFamily="18" charset="0"/>
                <a:cs typeface="Times New Roman" pitchFamily="18" charset="0"/>
              </a:rPr>
              <a:t>例如，登机过程的改变并不影响航空系统的其</a:t>
            </a:r>
          </a:p>
          <a:p>
            <a:pPr>
              <a:lnSpc>
                <a:spcPts val="3000"/>
              </a:lnSpc>
              <a:tabLst>
                <a:tab pos="342900" algn="l"/>
                <a:tab pos="457200" algn="l"/>
                <a:tab pos="736600" algn="l"/>
                <a:tab pos="1714500" algn="l"/>
              </a:tabLst>
            </a:pPr>
            <a:r>
              <a:rPr lang="en-US" altLang="zh-CN" dirty="0"/>
              <a:t>			</a:t>
            </a:r>
            <a:r>
              <a:rPr lang="en-US" altLang="zh-CN" sz="2795" dirty="0">
                <a:solidFill>
                  <a:srgbClr val="163794"/>
                </a:solidFill>
                <a:latin typeface="Times New Roman" pitchFamily="18" charset="0"/>
                <a:cs typeface="Times New Roman" pitchFamily="18" charset="0"/>
              </a:rPr>
              <a:t>它部分（层）</a:t>
            </a:r>
          </a:p>
          <a:p>
            <a:pPr>
              <a:lnSpc>
                <a:spcPts val="1000"/>
              </a:lnSpc>
            </a:pPr>
            <a:endParaRPr lang="en-US" altLang="zh-CN" dirty="0"/>
          </a:p>
          <a:p>
            <a:pPr>
              <a:lnSpc>
                <a:spcPts val="3600"/>
              </a:lnSpc>
              <a:tabLst>
                <a:tab pos="342900" algn="l"/>
                <a:tab pos="457200" algn="l"/>
                <a:tab pos="736600" algn="l"/>
                <a:tab pos="1714500" algn="l"/>
              </a:tabLst>
            </a:pPr>
            <a:r>
              <a:rPr lang="en-US" altLang="zh-CN" sz="2400" dirty="0">
                <a:solidFill>
                  <a:srgbClr val="6699FF"/>
                </a:solidFill>
                <a:latin typeface="Wingdings" pitchFamily="18" charset="0"/>
                <a:cs typeface="Wingdings" pitchFamily="18" charset="0"/>
              </a:rPr>
              <a:t></a:t>
            </a:r>
            <a:r>
              <a:rPr lang="en-US" altLang="zh-CN" sz="3206" dirty="0">
                <a:solidFill>
                  <a:srgbClr val="163794"/>
                </a:solidFill>
                <a:latin typeface="Times New Roman" pitchFamily="18" charset="0"/>
                <a:cs typeface="Times New Roman" pitchFamily="18" charset="0"/>
              </a:rPr>
              <a:t>有利于标准化</a:t>
            </a:r>
          </a:p>
          <a:p>
            <a:pPr>
              <a:lnSpc>
                <a:spcPts val="1000"/>
              </a:lnSpc>
            </a:pPr>
            <a:endParaRPr lang="en-US" altLang="zh-CN" dirty="0"/>
          </a:p>
          <a:p>
            <a:pPr>
              <a:lnSpc>
                <a:spcPts val="3600"/>
              </a:lnSpc>
              <a:tabLst>
                <a:tab pos="342900" algn="l"/>
                <a:tab pos="457200" algn="l"/>
                <a:tab pos="736600" algn="l"/>
                <a:tab pos="1714500" algn="l"/>
              </a:tabLst>
            </a:pPr>
            <a:r>
              <a:rPr lang="en-US" altLang="zh-CN" sz="2400" dirty="0">
                <a:solidFill>
                  <a:srgbClr val="6699FF"/>
                </a:solidFill>
                <a:latin typeface="Wingdings" pitchFamily="18" charset="0"/>
                <a:cs typeface="Wingdings" pitchFamily="18" charset="0"/>
              </a:rPr>
              <a:t></a:t>
            </a:r>
            <a:r>
              <a:rPr lang="en-US" altLang="zh-CN" sz="3204" dirty="0">
                <a:solidFill>
                  <a:srgbClr val="8A0000"/>
                </a:solidFill>
                <a:latin typeface="Times New Roman" pitchFamily="18" charset="0"/>
                <a:cs typeface="Times New Roman" pitchFamily="18" charset="0"/>
              </a:rPr>
              <a:t>分层是否有不利之处？</a:t>
            </a:r>
          </a:p>
        </p:txBody>
      </p:sp>
    </p:spTree>
    <p:extLst>
      <p:ext uri="{BB962C8B-B14F-4D97-AF65-F5344CB8AC3E}">
        <p14:creationId xmlns:p14="http://schemas.microsoft.com/office/powerpoint/2010/main" val="3787410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分层网络体系结构基本概念</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74</a:t>
            </a:fld>
            <a:endParaRPr lang="en-US" altLang="zh-CN"/>
          </a:p>
        </p:txBody>
      </p:sp>
      <p:sp>
        <p:nvSpPr>
          <p:cNvPr id="6" name="Freeform 3"/>
          <p:cNvSpPr/>
          <p:nvPr/>
        </p:nvSpPr>
        <p:spPr>
          <a:xfrm>
            <a:off x="5178805" y="1171447"/>
            <a:ext cx="2091436" cy="2545588"/>
          </a:xfrm>
          <a:custGeom>
            <a:avLst/>
            <a:gdLst>
              <a:gd name="connsiteX0" fmla="*/ 0 w 2091436"/>
              <a:gd name="connsiteY0" fmla="*/ 348488 h 2545588"/>
              <a:gd name="connsiteX1" fmla="*/ 348488 w 2091436"/>
              <a:gd name="connsiteY1" fmla="*/ 0 h 2545588"/>
              <a:gd name="connsiteX2" fmla="*/ 1742821 w 2091436"/>
              <a:gd name="connsiteY2" fmla="*/ 0 h 2545588"/>
              <a:gd name="connsiteX3" fmla="*/ 2091436 w 2091436"/>
              <a:gd name="connsiteY3" fmla="*/ 348488 h 2545588"/>
              <a:gd name="connsiteX4" fmla="*/ 2091436 w 2091436"/>
              <a:gd name="connsiteY4" fmla="*/ 2196973 h 2545588"/>
              <a:gd name="connsiteX5" fmla="*/ 1742821 w 2091436"/>
              <a:gd name="connsiteY5" fmla="*/ 2545587 h 2545588"/>
              <a:gd name="connsiteX6" fmla="*/ 348488 w 2091436"/>
              <a:gd name="connsiteY6" fmla="*/ 2545587 h 2545588"/>
              <a:gd name="connsiteX7" fmla="*/ 0 w 2091436"/>
              <a:gd name="connsiteY7" fmla="*/ 2196973 h 2545588"/>
              <a:gd name="connsiteX8" fmla="*/ 0 w 2091436"/>
              <a:gd name="connsiteY8" fmla="*/ 348488 h 2545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091436" h="2545588">
                <a:moveTo>
                  <a:pt x="0" y="348488"/>
                </a:moveTo>
                <a:cubicBezTo>
                  <a:pt x="0" y="156083"/>
                  <a:pt x="155955" y="0"/>
                  <a:pt x="348488" y="0"/>
                </a:cubicBezTo>
                <a:lnTo>
                  <a:pt x="1742821" y="0"/>
                </a:lnTo>
                <a:cubicBezTo>
                  <a:pt x="1935352" y="0"/>
                  <a:pt x="2091436" y="156083"/>
                  <a:pt x="2091436" y="348488"/>
                </a:cubicBezTo>
                <a:lnTo>
                  <a:pt x="2091436" y="2196973"/>
                </a:lnTo>
                <a:cubicBezTo>
                  <a:pt x="2091436" y="2389505"/>
                  <a:pt x="1935352" y="2545587"/>
                  <a:pt x="1742821" y="2545587"/>
                </a:cubicBezTo>
                <a:lnTo>
                  <a:pt x="348488" y="2545587"/>
                </a:lnTo>
                <a:cubicBezTo>
                  <a:pt x="155955" y="2545587"/>
                  <a:pt x="0" y="2389505"/>
                  <a:pt x="0" y="2196973"/>
                </a:cubicBezTo>
                <a:lnTo>
                  <a:pt x="0" y="348488"/>
                </a:lnTo>
              </a:path>
            </a:pathLst>
          </a:custGeom>
          <a:solidFill>
            <a:srgbClr val="FFFF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3"/>
          <p:cNvSpPr/>
          <p:nvPr/>
        </p:nvSpPr>
        <p:spPr>
          <a:xfrm>
            <a:off x="1842135" y="1171447"/>
            <a:ext cx="2016124" cy="2545588"/>
          </a:xfrm>
          <a:custGeom>
            <a:avLst/>
            <a:gdLst>
              <a:gd name="connsiteX0" fmla="*/ 0 w 2016124"/>
              <a:gd name="connsiteY0" fmla="*/ 335915 h 2545588"/>
              <a:gd name="connsiteX1" fmla="*/ 336041 w 2016124"/>
              <a:gd name="connsiteY1" fmla="*/ 0 h 2545588"/>
              <a:gd name="connsiteX2" fmla="*/ 1680082 w 2016124"/>
              <a:gd name="connsiteY2" fmla="*/ 0 h 2545588"/>
              <a:gd name="connsiteX3" fmla="*/ 2016124 w 2016124"/>
              <a:gd name="connsiteY3" fmla="*/ 335915 h 2545588"/>
              <a:gd name="connsiteX4" fmla="*/ 2016124 w 2016124"/>
              <a:gd name="connsiteY4" fmla="*/ 2209546 h 2545588"/>
              <a:gd name="connsiteX5" fmla="*/ 1680082 w 2016124"/>
              <a:gd name="connsiteY5" fmla="*/ 2545587 h 2545588"/>
              <a:gd name="connsiteX6" fmla="*/ 336041 w 2016124"/>
              <a:gd name="connsiteY6" fmla="*/ 2545587 h 2545588"/>
              <a:gd name="connsiteX7" fmla="*/ 0 w 2016124"/>
              <a:gd name="connsiteY7" fmla="*/ 2209546 h 2545588"/>
              <a:gd name="connsiteX8" fmla="*/ 0 w 2016124"/>
              <a:gd name="connsiteY8" fmla="*/ 335915 h 2545588"/>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016124" h="2545588">
                <a:moveTo>
                  <a:pt x="0" y="335915"/>
                </a:moveTo>
                <a:cubicBezTo>
                  <a:pt x="0" y="150368"/>
                  <a:pt x="150494" y="0"/>
                  <a:pt x="336041" y="0"/>
                </a:cubicBezTo>
                <a:lnTo>
                  <a:pt x="1680082" y="0"/>
                </a:lnTo>
                <a:cubicBezTo>
                  <a:pt x="1865630" y="0"/>
                  <a:pt x="2016124" y="150368"/>
                  <a:pt x="2016124" y="335915"/>
                </a:cubicBezTo>
                <a:lnTo>
                  <a:pt x="2016124" y="2209546"/>
                </a:lnTo>
                <a:cubicBezTo>
                  <a:pt x="2016124" y="2395092"/>
                  <a:pt x="1865630" y="2545587"/>
                  <a:pt x="1680082" y="2545587"/>
                </a:cubicBezTo>
                <a:lnTo>
                  <a:pt x="336041" y="2545587"/>
                </a:lnTo>
                <a:cubicBezTo>
                  <a:pt x="150494" y="2545587"/>
                  <a:pt x="0" y="2395092"/>
                  <a:pt x="0" y="2209546"/>
                </a:cubicBezTo>
                <a:lnTo>
                  <a:pt x="0" y="335915"/>
                </a:lnTo>
              </a:path>
            </a:pathLst>
          </a:custGeom>
          <a:solidFill>
            <a:srgbClr val="FFFF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3"/>
          <p:cNvSpPr/>
          <p:nvPr/>
        </p:nvSpPr>
        <p:spPr>
          <a:xfrm>
            <a:off x="531012" y="2687180"/>
            <a:ext cx="8116061" cy="969276"/>
          </a:xfrm>
          <a:custGeom>
            <a:avLst/>
            <a:gdLst>
              <a:gd name="connsiteX0" fmla="*/ 0 w 8116061"/>
              <a:gd name="connsiteY0" fmla="*/ 969276 h 969276"/>
              <a:gd name="connsiteX1" fmla="*/ 8116062 w 8116061"/>
              <a:gd name="connsiteY1" fmla="*/ 969276 h 969276"/>
              <a:gd name="connsiteX2" fmla="*/ 8116062 w 8116061"/>
              <a:gd name="connsiteY2" fmla="*/ 0 h 969276"/>
              <a:gd name="connsiteX3" fmla="*/ 0 w 8116061"/>
              <a:gd name="connsiteY3" fmla="*/ 0 h 969276"/>
              <a:gd name="connsiteX4" fmla="*/ 0 w 8116061"/>
              <a:gd name="connsiteY4" fmla="*/ 969276 h 96927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8116061" h="969276">
                <a:moveTo>
                  <a:pt x="0" y="969276"/>
                </a:moveTo>
                <a:lnTo>
                  <a:pt x="8116062" y="969276"/>
                </a:lnTo>
                <a:lnTo>
                  <a:pt x="8116062" y="0"/>
                </a:lnTo>
                <a:lnTo>
                  <a:pt x="0" y="0"/>
                </a:lnTo>
                <a:lnTo>
                  <a:pt x="0" y="969276"/>
                </a:lnTo>
              </a:path>
            </a:pathLst>
          </a:custGeom>
          <a:solidFill>
            <a:srgbClr val="FFDBD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3"/>
          <p:cNvSpPr/>
          <p:nvPr/>
        </p:nvSpPr>
        <p:spPr>
          <a:xfrm>
            <a:off x="1967229" y="2826854"/>
            <a:ext cx="5181346" cy="654087"/>
          </a:xfrm>
          <a:custGeom>
            <a:avLst/>
            <a:gdLst>
              <a:gd name="connsiteX0" fmla="*/ 6350 w 5181346"/>
              <a:gd name="connsiteY0" fmla="*/ 647737 h 654087"/>
              <a:gd name="connsiteX1" fmla="*/ 5174996 w 5181346"/>
              <a:gd name="connsiteY1" fmla="*/ 647737 h 654087"/>
              <a:gd name="connsiteX2" fmla="*/ 5174996 w 5181346"/>
              <a:gd name="connsiteY2" fmla="*/ 6350 h 654087"/>
              <a:gd name="connsiteX3" fmla="*/ 6350 w 5181346"/>
              <a:gd name="connsiteY3" fmla="*/ 6350 h 654087"/>
              <a:gd name="connsiteX4" fmla="*/ 6350 w 5181346"/>
              <a:gd name="connsiteY4" fmla="*/ 647737 h 6540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81346" h="654087">
                <a:moveTo>
                  <a:pt x="6350" y="647737"/>
                </a:moveTo>
                <a:lnTo>
                  <a:pt x="5174996" y="647737"/>
                </a:lnTo>
                <a:lnTo>
                  <a:pt x="5174996" y="6350"/>
                </a:lnTo>
                <a:lnTo>
                  <a:pt x="6350" y="6350"/>
                </a:lnTo>
                <a:lnTo>
                  <a:pt x="6350" y="647737"/>
                </a:lnTo>
              </a:path>
            </a:pathLst>
          </a:custGeom>
          <a:solidFill>
            <a:srgbClr val="000000">
              <a:alpha val="0"/>
            </a:srgbClr>
          </a:solidFill>
          <a:ln w="12700">
            <a:solidFill>
              <a:srgbClr val="000000">
                <a:alpha val="10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3"/>
          <p:cNvSpPr/>
          <p:nvPr/>
        </p:nvSpPr>
        <p:spPr>
          <a:xfrm>
            <a:off x="2636266" y="2707462"/>
            <a:ext cx="231101" cy="232841"/>
          </a:xfrm>
          <a:custGeom>
            <a:avLst/>
            <a:gdLst>
              <a:gd name="connsiteX0" fmla="*/ 9525 w 231101"/>
              <a:gd name="connsiteY0" fmla="*/ 223316 h 232841"/>
              <a:gd name="connsiteX1" fmla="*/ 221576 w 231101"/>
              <a:gd name="connsiteY1" fmla="*/ 223316 h 232841"/>
              <a:gd name="connsiteX2" fmla="*/ 221576 w 231101"/>
              <a:gd name="connsiteY2" fmla="*/ 9525 h 232841"/>
              <a:gd name="connsiteX3" fmla="*/ 9525 w 231101"/>
              <a:gd name="connsiteY3" fmla="*/ 9525 h 232841"/>
              <a:gd name="connsiteX4" fmla="*/ 9525 w 231101"/>
              <a:gd name="connsiteY4" fmla="*/ 223316 h 2328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1101" h="232841">
                <a:moveTo>
                  <a:pt x="9525" y="223316"/>
                </a:moveTo>
                <a:lnTo>
                  <a:pt x="221576" y="223316"/>
                </a:lnTo>
                <a:lnTo>
                  <a:pt x="221576" y="9525"/>
                </a:lnTo>
                <a:lnTo>
                  <a:pt x="9525" y="9525"/>
                </a:lnTo>
                <a:lnTo>
                  <a:pt x="9525" y="223316"/>
                </a:lnTo>
              </a:path>
            </a:pathLst>
          </a:custGeom>
          <a:solidFill>
            <a:srgbClr val="000000">
              <a:alpha val="0"/>
            </a:srgbClr>
          </a:solidFill>
          <a:ln w="12700">
            <a:solidFill>
              <a:srgbClr val="CC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3"/>
          <p:cNvSpPr/>
          <p:nvPr/>
        </p:nvSpPr>
        <p:spPr>
          <a:xfrm>
            <a:off x="6121019" y="2707462"/>
            <a:ext cx="233984" cy="232841"/>
          </a:xfrm>
          <a:custGeom>
            <a:avLst/>
            <a:gdLst>
              <a:gd name="connsiteX0" fmla="*/ 9525 w 233984"/>
              <a:gd name="connsiteY0" fmla="*/ 223316 h 232841"/>
              <a:gd name="connsiteX1" fmla="*/ 224459 w 233984"/>
              <a:gd name="connsiteY1" fmla="*/ 223316 h 232841"/>
              <a:gd name="connsiteX2" fmla="*/ 224459 w 233984"/>
              <a:gd name="connsiteY2" fmla="*/ 9525 h 232841"/>
              <a:gd name="connsiteX3" fmla="*/ 9525 w 233984"/>
              <a:gd name="connsiteY3" fmla="*/ 9525 h 232841"/>
              <a:gd name="connsiteX4" fmla="*/ 9525 w 233984"/>
              <a:gd name="connsiteY4" fmla="*/ 223316 h 23284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3984" h="232841">
                <a:moveTo>
                  <a:pt x="9525" y="223316"/>
                </a:moveTo>
                <a:lnTo>
                  <a:pt x="224459" y="223316"/>
                </a:lnTo>
                <a:lnTo>
                  <a:pt x="224459" y="9525"/>
                </a:lnTo>
                <a:lnTo>
                  <a:pt x="9525" y="9525"/>
                </a:lnTo>
                <a:lnTo>
                  <a:pt x="9525" y="223316"/>
                </a:lnTo>
              </a:path>
            </a:pathLst>
          </a:custGeom>
          <a:solidFill>
            <a:srgbClr val="000000">
              <a:alpha val="0"/>
            </a:srgbClr>
          </a:solidFill>
          <a:ln w="12700">
            <a:solidFill>
              <a:srgbClr val="CC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3"/>
          <p:cNvPicPr>
            <a:picLocks noChangeAspect="1" noChangeArrowheads="1"/>
          </p:cNvPicPr>
          <p:nvPr/>
        </p:nvPicPr>
        <p:blipFill>
          <a:blip r:embed="rId2"/>
          <a:srcRect/>
          <a:stretch>
            <a:fillRect/>
          </a:stretch>
        </p:blipFill>
        <p:spPr bwMode="auto">
          <a:xfrm>
            <a:off x="2133600" y="1663700"/>
            <a:ext cx="3479800" cy="1066800"/>
          </a:xfrm>
          <a:prstGeom prst="rect">
            <a:avLst/>
          </a:prstGeom>
          <a:noFill/>
        </p:spPr>
      </p:pic>
      <p:pic>
        <p:nvPicPr>
          <p:cNvPr id="13" name="Picture 3"/>
          <p:cNvPicPr>
            <a:picLocks noChangeAspect="1" noChangeArrowheads="1"/>
          </p:cNvPicPr>
          <p:nvPr/>
        </p:nvPicPr>
        <p:blipFill>
          <a:blip r:embed="rId3"/>
          <a:srcRect/>
          <a:stretch>
            <a:fillRect/>
          </a:stretch>
        </p:blipFill>
        <p:spPr bwMode="auto">
          <a:xfrm>
            <a:off x="5613400" y="1663700"/>
            <a:ext cx="1320800" cy="1066800"/>
          </a:xfrm>
          <a:prstGeom prst="rect">
            <a:avLst/>
          </a:prstGeom>
          <a:noFill/>
        </p:spPr>
      </p:pic>
      <p:sp>
        <p:nvSpPr>
          <p:cNvPr id="16" name="TextBox 1"/>
          <p:cNvSpPr txBox="1"/>
          <p:nvPr/>
        </p:nvSpPr>
        <p:spPr>
          <a:xfrm>
            <a:off x="2209800" y="1790700"/>
            <a:ext cx="10795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Times New Roman" pitchFamily="18" charset="0"/>
                <a:cs typeface="Times New Roman" pitchFamily="18" charset="0"/>
              </a:rPr>
              <a:t>实体(n</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1)</a:t>
            </a:r>
          </a:p>
        </p:txBody>
      </p:sp>
      <p:sp>
        <p:nvSpPr>
          <p:cNvPr id="17" name="TextBox 1"/>
          <p:cNvSpPr txBox="1"/>
          <p:nvPr/>
        </p:nvSpPr>
        <p:spPr>
          <a:xfrm>
            <a:off x="558800" y="3048000"/>
            <a:ext cx="1143000" cy="228600"/>
          </a:xfrm>
          <a:prstGeom prst="rect">
            <a:avLst/>
          </a:prstGeom>
          <a:noFill/>
        </p:spPr>
        <p:txBody>
          <a:bodyPr wrap="none" lIns="0" tIns="0" rIns="0" rtlCol="0">
            <a:spAutoFit/>
          </a:bodyPr>
          <a:lstStyle/>
          <a:p>
            <a:pPr>
              <a:lnSpc>
                <a:spcPts val="1800"/>
              </a:lnSpc>
              <a:tabLst/>
            </a:pPr>
            <a:r>
              <a:rPr lang="en-US" altLang="zh-CN" sz="1800" dirty="0">
                <a:solidFill>
                  <a:srgbClr val="3333CC"/>
                </a:solidFill>
                <a:latin typeface="黑体" pitchFamily="18" charset="0"/>
                <a:cs typeface="黑体" pitchFamily="18" charset="0"/>
              </a:rPr>
              <a:t>服务提供者</a:t>
            </a:r>
          </a:p>
        </p:txBody>
      </p:sp>
      <p:sp>
        <p:nvSpPr>
          <p:cNvPr id="18" name="TextBox 1"/>
          <p:cNvSpPr txBox="1"/>
          <p:nvPr/>
        </p:nvSpPr>
        <p:spPr>
          <a:xfrm>
            <a:off x="7505700" y="3060700"/>
            <a:ext cx="7112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黑体" pitchFamily="18" charset="0"/>
                <a:cs typeface="黑体" pitchFamily="18" charset="0"/>
              </a:rPr>
              <a:t>第</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n</a:t>
            </a:r>
            <a:r>
              <a:rPr lang="en-US" altLang="zh-CN" sz="1800" dirty="0">
                <a:latin typeface="Times New Roman" pitchFamily="18" charset="0"/>
                <a:cs typeface="Times New Roman" pitchFamily="18" charset="0"/>
              </a:rPr>
              <a:t> </a:t>
            </a:r>
            <a:r>
              <a:rPr lang="en-US" altLang="zh-CN" sz="1800" dirty="0">
                <a:solidFill>
                  <a:srgbClr val="3333CC"/>
                </a:solidFill>
                <a:latin typeface="黑体" pitchFamily="18" charset="0"/>
                <a:cs typeface="黑体" pitchFamily="18" charset="0"/>
              </a:rPr>
              <a:t>层</a:t>
            </a:r>
          </a:p>
        </p:txBody>
      </p:sp>
      <p:sp>
        <p:nvSpPr>
          <p:cNvPr id="19" name="TextBox 1"/>
          <p:cNvSpPr txBox="1"/>
          <p:nvPr/>
        </p:nvSpPr>
        <p:spPr>
          <a:xfrm>
            <a:off x="7378700" y="1930400"/>
            <a:ext cx="10922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黑体" pitchFamily="18" charset="0"/>
                <a:cs typeface="黑体" pitchFamily="18" charset="0"/>
              </a:rPr>
              <a:t>第</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n+1</a:t>
            </a:r>
            <a:r>
              <a:rPr lang="en-US" altLang="zh-CN" sz="1800" dirty="0">
                <a:latin typeface="Times New Roman" pitchFamily="18" charset="0"/>
                <a:cs typeface="Times New Roman" pitchFamily="18" charset="0"/>
              </a:rPr>
              <a:t> </a:t>
            </a:r>
            <a:r>
              <a:rPr lang="en-US" altLang="zh-CN" sz="1800" dirty="0">
                <a:solidFill>
                  <a:srgbClr val="3333CC"/>
                </a:solidFill>
                <a:latin typeface="黑体" pitchFamily="18" charset="0"/>
                <a:cs typeface="黑体" pitchFamily="18" charset="0"/>
              </a:rPr>
              <a:t>层</a:t>
            </a:r>
          </a:p>
        </p:txBody>
      </p:sp>
      <p:sp>
        <p:nvSpPr>
          <p:cNvPr id="20" name="TextBox 1"/>
          <p:cNvSpPr txBox="1"/>
          <p:nvPr/>
        </p:nvSpPr>
        <p:spPr>
          <a:xfrm>
            <a:off x="5715000" y="1790700"/>
            <a:ext cx="10795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Times New Roman" pitchFamily="18" charset="0"/>
                <a:cs typeface="Times New Roman" pitchFamily="18" charset="0"/>
              </a:rPr>
              <a:t>实体(n</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1)</a:t>
            </a:r>
          </a:p>
        </p:txBody>
      </p:sp>
      <p:sp>
        <p:nvSpPr>
          <p:cNvPr id="21" name="TextBox 1"/>
          <p:cNvSpPr txBox="1"/>
          <p:nvPr/>
        </p:nvSpPr>
        <p:spPr>
          <a:xfrm>
            <a:off x="622300" y="1752600"/>
            <a:ext cx="914400" cy="228600"/>
          </a:xfrm>
          <a:prstGeom prst="rect">
            <a:avLst/>
          </a:prstGeom>
          <a:noFill/>
        </p:spPr>
        <p:txBody>
          <a:bodyPr wrap="none" lIns="0" tIns="0" rIns="0" rtlCol="0">
            <a:spAutoFit/>
          </a:bodyPr>
          <a:lstStyle/>
          <a:p>
            <a:pPr>
              <a:lnSpc>
                <a:spcPts val="1800"/>
              </a:lnSpc>
              <a:tabLst/>
            </a:pPr>
            <a:r>
              <a:rPr lang="en-US" altLang="zh-CN" sz="1800" dirty="0">
                <a:solidFill>
                  <a:srgbClr val="3333CC"/>
                </a:solidFill>
                <a:latin typeface="黑体" pitchFamily="18" charset="0"/>
                <a:cs typeface="黑体" pitchFamily="18" charset="0"/>
              </a:rPr>
              <a:t>服务用户</a:t>
            </a:r>
          </a:p>
        </p:txBody>
      </p:sp>
      <p:sp>
        <p:nvSpPr>
          <p:cNvPr id="24" name="TextBox 1"/>
          <p:cNvSpPr txBox="1"/>
          <p:nvPr/>
        </p:nvSpPr>
        <p:spPr>
          <a:xfrm>
            <a:off x="2540000" y="1303020"/>
            <a:ext cx="622300" cy="241300"/>
          </a:xfrm>
          <a:prstGeom prst="rect">
            <a:avLst/>
          </a:prstGeom>
          <a:noFill/>
        </p:spPr>
        <p:txBody>
          <a:bodyPr wrap="none" lIns="0" tIns="0" rIns="0" rtlCol="0">
            <a:spAutoFit/>
          </a:bodyPr>
          <a:lstStyle/>
          <a:p>
            <a:pPr>
              <a:lnSpc>
                <a:spcPts val="1900"/>
              </a:lnSpc>
              <a:tabLst/>
            </a:pPr>
            <a:r>
              <a:rPr lang="en-US" altLang="zh-CN" sz="1800" dirty="0">
                <a:solidFill>
                  <a:srgbClr val="000000"/>
                </a:solidFill>
                <a:latin typeface="黑体" pitchFamily="18" charset="0"/>
                <a:cs typeface="黑体" pitchFamily="18" charset="0"/>
              </a:rPr>
              <a:t>系统</a:t>
            </a:r>
            <a:r>
              <a:rPr lang="en-US" altLang="zh-CN" sz="1800" b="1" dirty="0">
                <a:solidFill>
                  <a:srgbClr val="000000"/>
                </a:solidFill>
                <a:latin typeface="Times New Roman" pitchFamily="18" charset="0"/>
                <a:cs typeface="Times New Roman" pitchFamily="18" charset="0"/>
              </a:rPr>
              <a:t>A</a:t>
            </a:r>
          </a:p>
        </p:txBody>
      </p:sp>
      <p:sp>
        <p:nvSpPr>
          <p:cNvPr id="25" name="TextBox 1"/>
          <p:cNvSpPr txBox="1"/>
          <p:nvPr/>
        </p:nvSpPr>
        <p:spPr>
          <a:xfrm>
            <a:off x="5943600" y="1304290"/>
            <a:ext cx="609600" cy="241300"/>
          </a:xfrm>
          <a:prstGeom prst="rect">
            <a:avLst/>
          </a:prstGeom>
          <a:noFill/>
        </p:spPr>
        <p:txBody>
          <a:bodyPr wrap="none" lIns="0" tIns="0" rIns="0" rtlCol="0">
            <a:spAutoFit/>
          </a:bodyPr>
          <a:lstStyle/>
          <a:p>
            <a:pPr>
              <a:lnSpc>
                <a:spcPts val="1900"/>
              </a:lnSpc>
              <a:tabLst/>
            </a:pPr>
            <a:r>
              <a:rPr lang="en-US" altLang="zh-CN" sz="1802" dirty="0">
                <a:solidFill>
                  <a:srgbClr val="000000"/>
                </a:solidFill>
                <a:latin typeface="黑体" pitchFamily="18" charset="0"/>
                <a:cs typeface="黑体" pitchFamily="18" charset="0"/>
              </a:rPr>
              <a:t>系统</a:t>
            </a:r>
            <a:r>
              <a:rPr lang="en-US" altLang="zh-CN" sz="1802" b="1" dirty="0">
                <a:solidFill>
                  <a:srgbClr val="000000"/>
                </a:solidFill>
                <a:latin typeface="Times New Roman" pitchFamily="18" charset="0"/>
                <a:cs typeface="Times New Roman" pitchFamily="18" charset="0"/>
              </a:rPr>
              <a:t>B</a:t>
            </a:r>
          </a:p>
        </p:txBody>
      </p:sp>
      <p:sp>
        <p:nvSpPr>
          <p:cNvPr id="26" name="TextBox 1"/>
          <p:cNvSpPr txBox="1"/>
          <p:nvPr/>
        </p:nvSpPr>
        <p:spPr>
          <a:xfrm>
            <a:off x="558800" y="3975100"/>
            <a:ext cx="8331200" cy="2222500"/>
          </a:xfrm>
          <a:prstGeom prst="rect">
            <a:avLst/>
          </a:prstGeom>
          <a:noFill/>
        </p:spPr>
        <p:txBody>
          <a:bodyPr wrap="none" lIns="0" tIns="0" rIns="0" rtlCol="0">
            <a:spAutoFit/>
          </a:bodyPr>
          <a:lstStyle/>
          <a:p>
            <a:pPr>
              <a:lnSpc>
                <a:spcPts val="2200"/>
              </a:lnSpc>
              <a:tabLst>
                <a:tab pos="342900" algn="l"/>
              </a:tabLst>
            </a:pPr>
            <a:r>
              <a:rPr lang="en-US" altLang="zh-CN" sz="2004" dirty="0">
                <a:solidFill>
                  <a:srgbClr val="6699FF"/>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FF0000"/>
                </a:solidFill>
                <a:latin typeface="Times New Roman" pitchFamily="18" charset="0"/>
                <a:cs typeface="Times New Roman" pitchFamily="18" charset="0"/>
              </a:rPr>
              <a:t>实体</a:t>
            </a:r>
            <a:r>
              <a:rPr lang="en-US" altLang="zh-CN" sz="2004" b="1" dirty="0">
                <a:solidFill>
                  <a:srgbClr val="163794"/>
                </a:solidFill>
                <a:latin typeface="Times New Roman" pitchFamily="18" charset="0"/>
                <a:cs typeface="Times New Roman" pitchFamily="18" charset="0"/>
              </a:rPr>
              <a:t>(entity)</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表示任何可发送或接收信息的硬件或软件进程。</a:t>
            </a:r>
          </a:p>
          <a:p>
            <a:pPr>
              <a:lnSpc>
                <a:spcPts val="2600"/>
              </a:lnSpc>
              <a:tabLst>
                <a:tab pos="342900" algn="l"/>
              </a:tabLst>
            </a:pPr>
            <a:r>
              <a:rPr lang="en-US" altLang="zh-CN" sz="2004" dirty="0">
                <a:solidFill>
                  <a:srgbClr val="6699FF"/>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协议是控制</a:t>
            </a:r>
            <a:r>
              <a:rPr lang="en-US" altLang="zh-CN" sz="2004" dirty="0">
                <a:solidFill>
                  <a:srgbClr val="FF0000"/>
                </a:solidFill>
                <a:latin typeface="Times New Roman" pitchFamily="18" charset="0"/>
                <a:cs typeface="Times New Roman" pitchFamily="18" charset="0"/>
              </a:rPr>
              <a:t>两个对等实体</a:t>
            </a:r>
            <a:r>
              <a:rPr lang="en-US" altLang="zh-CN" sz="2004" dirty="0">
                <a:solidFill>
                  <a:srgbClr val="163794"/>
                </a:solidFill>
                <a:latin typeface="Times New Roman" pitchFamily="18" charset="0"/>
                <a:cs typeface="Times New Roman" pitchFamily="18" charset="0"/>
              </a:rPr>
              <a:t>进行通信的规则的集合，协议是“</a:t>
            </a:r>
            <a:r>
              <a:rPr lang="en-US" altLang="zh-CN" sz="2004" dirty="0">
                <a:solidFill>
                  <a:srgbClr val="FF0000"/>
                </a:solidFill>
                <a:latin typeface="Times New Roman" pitchFamily="18" charset="0"/>
                <a:cs typeface="Times New Roman" pitchFamily="18" charset="0"/>
              </a:rPr>
              <a:t>水平的</a:t>
            </a:r>
            <a:r>
              <a:rPr lang="en-US" altLang="zh-CN" sz="2004" dirty="0">
                <a:solidFill>
                  <a:srgbClr val="163794"/>
                </a:solidFill>
                <a:latin typeface="Times New Roman" pitchFamily="18" charset="0"/>
                <a:cs typeface="Times New Roman"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a:t>
            </a:r>
          </a:p>
          <a:p>
            <a:pPr>
              <a:lnSpc>
                <a:spcPts val="2700"/>
              </a:lnSpc>
              <a:tabLst>
                <a:tab pos="342900" algn="l"/>
              </a:tabLst>
            </a:pPr>
            <a:r>
              <a:rPr lang="en-US" altLang="zh-CN" sz="2004" dirty="0">
                <a:solidFill>
                  <a:srgbClr val="6699FF"/>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任一层实体需要使用</a:t>
            </a:r>
            <a:r>
              <a:rPr lang="en-US" altLang="zh-CN" sz="2004" dirty="0">
                <a:solidFill>
                  <a:srgbClr val="FF0000"/>
                </a:solidFill>
                <a:latin typeface="Times New Roman" pitchFamily="18" charset="0"/>
                <a:cs typeface="Times New Roman" pitchFamily="18" charset="0"/>
              </a:rPr>
              <a:t>下层</a:t>
            </a:r>
            <a:r>
              <a:rPr lang="en-US" altLang="zh-CN" sz="2004" dirty="0">
                <a:solidFill>
                  <a:srgbClr val="163794"/>
                </a:solidFill>
                <a:latin typeface="Times New Roman" pitchFamily="18" charset="0"/>
                <a:cs typeface="Times New Roman" pitchFamily="18" charset="0"/>
              </a:rPr>
              <a:t>服务，遵循本层协议，实现本层功能，向</a:t>
            </a:r>
            <a:r>
              <a:rPr lang="en-US" altLang="zh-CN" sz="2004" dirty="0">
                <a:solidFill>
                  <a:srgbClr val="FF0000"/>
                </a:solidFill>
                <a:latin typeface="Times New Roman" pitchFamily="18" charset="0"/>
                <a:cs typeface="Times New Roman" pitchFamily="18" charset="0"/>
              </a:rPr>
              <a:t>上</a:t>
            </a:r>
          </a:p>
          <a:p>
            <a:pPr>
              <a:lnSpc>
                <a:spcPts val="1900"/>
              </a:lnSpc>
              <a:tabLst>
                <a:tab pos="342900" algn="l"/>
              </a:tabLst>
            </a:pPr>
            <a:r>
              <a:rPr lang="en-US" altLang="zh-CN" dirty="0"/>
              <a:t>	</a:t>
            </a:r>
            <a:r>
              <a:rPr lang="en-US" altLang="zh-CN" sz="2006" dirty="0">
                <a:solidFill>
                  <a:srgbClr val="FF0000"/>
                </a:solidFill>
                <a:latin typeface="Times New Roman" pitchFamily="18" charset="0"/>
                <a:cs typeface="Times New Roman" pitchFamily="18" charset="0"/>
              </a:rPr>
              <a:t>层</a:t>
            </a:r>
            <a:r>
              <a:rPr lang="en-US" altLang="zh-CN" sz="2006" dirty="0">
                <a:solidFill>
                  <a:srgbClr val="163794"/>
                </a:solidFill>
                <a:latin typeface="Times New Roman" pitchFamily="18" charset="0"/>
                <a:cs typeface="Times New Roman" pitchFamily="18" charset="0"/>
              </a:rPr>
              <a:t>提供服务，服务是“</a:t>
            </a:r>
            <a:r>
              <a:rPr lang="en-US" altLang="zh-CN" sz="2006" dirty="0">
                <a:solidFill>
                  <a:srgbClr val="FF0000"/>
                </a:solidFill>
                <a:latin typeface="Times New Roman" pitchFamily="18" charset="0"/>
                <a:cs typeface="Times New Roman" pitchFamily="18" charset="0"/>
              </a:rPr>
              <a:t>垂直的</a:t>
            </a:r>
            <a:r>
              <a:rPr lang="en-US" altLang="zh-CN" sz="2006" dirty="0">
                <a:solidFill>
                  <a:srgbClr val="163794"/>
                </a:solidFill>
                <a:latin typeface="Times New Roman" pitchFamily="18" charset="0"/>
                <a:cs typeface="Times New Roman" pitchFamily="18" charset="0"/>
              </a:rPr>
              <a:t>”。</a:t>
            </a:r>
          </a:p>
          <a:p>
            <a:pPr>
              <a:lnSpc>
                <a:spcPts val="2700"/>
              </a:lnSpc>
              <a:tabLst>
                <a:tab pos="342900" algn="l"/>
              </a:tabLst>
            </a:pPr>
            <a:r>
              <a:rPr lang="en-US" altLang="zh-CN" sz="2004" dirty="0">
                <a:solidFill>
                  <a:srgbClr val="6699FF"/>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下层协议的实现对上层的服务用户是</a:t>
            </a:r>
            <a:r>
              <a:rPr lang="en-US" altLang="zh-CN" sz="2004" dirty="0">
                <a:solidFill>
                  <a:srgbClr val="FF0000"/>
                </a:solidFill>
                <a:latin typeface="Times New Roman" pitchFamily="18" charset="0"/>
                <a:cs typeface="Times New Roman" pitchFamily="18" charset="0"/>
              </a:rPr>
              <a:t>透明</a:t>
            </a:r>
            <a:r>
              <a:rPr lang="en-US" altLang="zh-CN" sz="2004" dirty="0">
                <a:solidFill>
                  <a:srgbClr val="163794"/>
                </a:solidFill>
                <a:latin typeface="Times New Roman" pitchFamily="18" charset="0"/>
                <a:cs typeface="Times New Roman" pitchFamily="18" charset="0"/>
              </a:rPr>
              <a:t>的。</a:t>
            </a:r>
          </a:p>
          <a:p>
            <a:pPr>
              <a:lnSpc>
                <a:spcPts val="2800"/>
              </a:lnSpc>
              <a:tabLst>
                <a:tab pos="342900" algn="l"/>
              </a:tabLst>
            </a:pPr>
            <a:r>
              <a:rPr lang="en-US" altLang="zh-CN" sz="2004" dirty="0">
                <a:solidFill>
                  <a:srgbClr val="6699FF"/>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同系统的相邻层实体间通过</a:t>
            </a:r>
            <a:r>
              <a:rPr lang="en-US" altLang="zh-CN" sz="2004" dirty="0">
                <a:solidFill>
                  <a:srgbClr val="FF0000"/>
                </a:solidFill>
                <a:latin typeface="Times New Roman" pitchFamily="18" charset="0"/>
                <a:cs typeface="Times New Roman" pitchFamily="18" charset="0"/>
              </a:rPr>
              <a:t>接口</a:t>
            </a:r>
            <a:r>
              <a:rPr lang="en-US" altLang="zh-CN" sz="2004" dirty="0">
                <a:solidFill>
                  <a:srgbClr val="163794"/>
                </a:solidFill>
                <a:latin typeface="Times New Roman" pitchFamily="18" charset="0"/>
                <a:cs typeface="Times New Roman" pitchFamily="18" charset="0"/>
              </a:rPr>
              <a:t>进行交互，通过</a:t>
            </a:r>
            <a:r>
              <a:rPr lang="en-US" altLang="zh-CN" sz="2004" dirty="0">
                <a:solidFill>
                  <a:srgbClr val="FF0000"/>
                </a:solidFill>
                <a:latin typeface="Times New Roman" pitchFamily="18" charset="0"/>
                <a:cs typeface="Times New Roman" pitchFamily="18" charset="0"/>
              </a:rPr>
              <a:t>服务访问点</a:t>
            </a:r>
            <a:r>
              <a:rPr lang="en-US" altLang="zh-CN" sz="2004" dirty="0">
                <a:latin typeface="Times New Roman" pitchFamily="18" charset="0"/>
                <a:cs typeface="Times New Roman" pitchFamily="18" charset="0"/>
              </a:rPr>
              <a:t> </a:t>
            </a:r>
            <a:r>
              <a:rPr lang="en-US" altLang="zh-CN" sz="2004" b="1" dirty="0">
                <a:solidFill>
                  <a:srgbClr val="FF0000"/>
                </a:solidFill>
                <a:latin typeface="Times New Roman" pitchFamily="18" charset="0"/>
                <a:cs typeface="Times New Roman" pitchFamily="18" charset="0"/>
              </a:rPr>
              <a:t>SAP</a:t>
            </a:r>
          </a:p>
          <a:p>
            <a:pPr>
              <a:lnSpc>
                <a:spcPts val="2400"/>
              </a:lnSpc>
              <a:tabLst>
                <a:tab pos="342900" algn="l"/>
              </a:tabLst>
            </a:pPr>
            <a:r>
              <a:rPr lang="en-US" altLang="zh-CN" dirty="0"/>
              <a:t>	</a:t>
            </a:r>
            <a:r>
              <a:rPr lang="en-US" altLang="zh-CN" sz="2004" b="1" dirty="0">
                <a:solidFill>
                  <a:srgbClr val="163794"/>
                </a:solidFill>
                <a:latin typeface="Times New Roman" pitchFamily="18" charset="0"/>
                <a:cs typeface="Times New Roman" pitchFamily="18" charset="0"/>
              </a:rPr>
              <a:t>(Service</a:t>
            </a:r>
            <a:r>
              <a:rPr lang="en-US" altLang="zh-CN" sz="2004" dirty="0">
                <a:latin typeface="Times New Roman" pitchFamily="18" charset="0"/>
                <a:cs typeface="Times New Roman" pitchFamily="18" charset="0"/>
              </a:rPr>
              <a:t> </a:t>
            </a:r>
            <a:r>
              <a:rPr lang="en-US" altLang="zh-CN" sz="2004" b="1" dirty="0">
                <a:solidFill>
                  <a:srgbClr val="163794"/>
                </a:solidFill>
                <a:latin typeface="Times New Roman" pitchFamily="18" charset="0"/>
                <a:cs typeface="Times New Roman" pitchFamily="18" charset="0"/>
              </a:rPr>
              <a:t>Access</a:t>
            </a:r>
            <a:r>
              <a:rPr lang="en-US" altLang="zh-CN" sz="2004" dirty="0">
                <a:latin typeface="Times New Roman" pitchFamily="18" charset="0"/>
                <a:cs typeface="Times New Roman" pitchFamily="18" charset="0"/>
              </a:rPr>
              <a:t> </a:t>
            </a:r>
            <a:r>
              <a:rPr lang="en-US" altLang="zh-CN" sz="2004" b="1" dirty="0">
                <a:solidFill>
                  <a:srgbClr val="163794"/>
                </a:solidFill>
                <a:latin typeface="Times New Roman" pitchFamily="18" charset="0"/>
                <a:cs typeface="Times New Roman" pitchFamily="18" charset="0"/>
              </a:rPr>
              <a:t>Point)</a:t>
            </a:r>
            <a:r>
              <a:rPr lang="en-US" altLang="zh-CN" sz="2004" dirty="0">
                <a:solidFill>
                  <a:srgbClr val="163794"/>
                </a:solidFill>
                <a:latin typeface="Times New Roman" pitchFamily="18" charset="0"/>
                <a:cs typeface="Times New Roman" pitchFamily="18" charset="0"/>
              </a:rPr>
              <a:t>，交换</a:t>
            </a:r>
            <a:r>
              <a:rPr lang="en-US" altLang="zh-CN" sz="2004" dirty="0">
                <a:solidFill>
                  <a:srgbClr val="FF0000"/>
                </a:solidFill>
                <a:latin typeface="Times New Roman" pitchFamily="18" charset="0"/>
                <a:cs typeface="Times New Roman" pitchFamily="18" charset="0"/>
              </a:rPr>
              <a:t>原语</a:t>
            </a:r>
            <a:r>
              <a:rPr lang="en-US" altLang="zh-CN" sz="2004" dirty="0">
                <a:solidFill>
                  <a:srgbClr val="163794"/>
                </a:solidFill>
                <a:latin typeface="Times New Roman" pitchFamily="18" charset="0"/>
                <a:cs typeface="Times New Roman" pitchFamily="18" charset="0"/>
              </a:rPr>
              <a:t>，指定请求的特定服务。</a:t>
            </a:r>
          </a:p>
        </p:txBody>
      </p:sp>
      <p:sp>
        <p:nvSpPr>
          <p:cNvPr id="27" name="TextBox 1"/>
          <p:cNvSpPr txBox="1"/>
          <p:nvPr/>
        </p:nvSpPr>
        <p:spPr>
          <a:xfrm>
            <a:off x="3962400" y="1803400"/>
            <a:ext cx="11176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黑体" pitchFamily="18" charset="0"/>
                <a:cs typeface="黑体" pitchFamily="18" charset="0"/>
              </a:rPr>
              <a:t>协议</a:t>
            </a:r>
            <a:r>
              <a:rPr lang="en-US" altLang="zh-CN" sz="1800" dirty="0">
                <a:solidFill>
                  <a:srgbClr val="3333CC"/>
                </a:solidFill>
                <a:latin typeface="Times New Roman" pitchFamily="18" charset="0"/>
                <a:cs typeface="Times New Roman" pitchFamily="18" charset="0"/>
              </a:rPr>
              <a:t>(n</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1800" dirty="0">
                <a:solidFill>
                  <a:srgbClr val="3333CC"/>
                </a:solidFill>
                <a:latin typeface="Times New Roman" pitchFamily="18" charset="0"/>
                <a:cs typeface="Times New Roman" pitchFamily="18" charset="0"/>
              </a:rPr>
              <a:t>1)</a:t>
            </a:r>
          </a:p>
        </p:txBody>
      </p:sp>
      <p:sp>
        <p:nvSpPr>
          <p:cNvPr id="31" name="TextBox 1"/>
          <p:cNvSpPr txBox="1"/>
          <p:nvPr/>
        </p:nvSpPr>
        <p:spPr>
          <a:xfrm>
            <a:off x="2844800" y="2197100"/>
            <a:ext cx="901700" cy="482600"/>
          </a:xfrm>
          <a:prstGeom prst="rect">
            <a:avLst/>
          </a:prstGeom>
          <a:noFill/>
        </p:spPr>
        <p:txBody>
          <a:bodyPr wrap="none" lIns="0" tIns="0" rIns="0" rtlCol="0">
            <a:spAutoFit/>
          </a:bodyPr>
          <a:lstStyle/>
          <a:p>
            <a:pPr>
              <a:lnSpc>
                <a:spcPts val="1800"/>
              </a:lnSpc>
              <a:tabLst>
                <a:tab pos="38100" algn="l"/>
              </a:tabLst>
            </a:pPr>
            <a:r>
              <a:rPr lang="en-US" altLang="zh-CN" sz="1800" dirty="0">
                <a:solidFill>
                  <a:srgbClr val="3333CC"/>
                </a:solidFill>
                <a:latin typeface="黑体" pitchFamily="18" charset="0"/>
                <a:cs typeface="黑体" pitchFamily="18" charset="0"/>
              </a:rPr>
              <a:t>交换原语</a:t>
            </a:r>
          </a:p>
          <a:p>
            <a:pPr>
              <a:lnSpc>
                <a:spcPts val="2000"/>
              </a:lnSpc>
              <a:tabLst>
                <a:tab pos="38100" algn="l"/>
              </a:tabLst>
            </a:pPr>
            <a:r>
              <a:rPr lang="en-US" altLang="zh-CN" dirty="0"/>
              <a:t>	</a:t>
            </a:r>
            <a:r>
              <a:rPr lang="en-US" altLang="zh-CN" sz="1598" dirty="0">
                <a:solidFill>
                  <a:srgbClr val="3333CC"/>
                </a:solidFill>
                <a:latin typeface="Times New Roman" pitchFamily="18" charset="0"/>
                <a:cs typeface="Times New Roman" pitchFamily="18" charset="0"/>
              </a:rPr>
              <a:t>SAP</a:t>
            </a:r>
          </a:p>
        </p:txBody>
      </p:sp>
      <p:sp>
        <p:nvSpPr>
          <p:cNvPr id="32" name="TextBox 1"/>
          <p:cNvSpPr txBox="1"/>
          <p:nvPr/>
        </p:nvSpPr>
        <p:spPr>
          <a:xfrm>
            <a:off x="5207000" y="2197100"/>
            <a:ext cx="914400" cy="495300"/>
          </a:xfrm>
          <a:prstGeom prst="rect">
            <a:avLst/>
          </a:prstGeom>
          <a:noFill/>
        </p:spPr>
        <p:txBody>
          <a:bodyPr wrap="none" lIns="0" tIns="0" rIns="0" rtlCol="0">
            <a:spAutoFit/>
          </a:bodyPr>
          <a:lstStyle/>
          <a:p>
            <a:pPr>
              <a:lnSpc>
                <a:spcPts val="1800"/>
              </a:lnSpc>
              <a:tabLst>
                <a:tab pos="457200" algn="l"/>
              </a:tabLst>
            </a:pPr>
            <a:r>
              <a:rPr lang="en-US" altLang="zh-CN" sz="1800" dirty="0">
                <a:solidFill>
                  <a:srgbClr val="3333CC"/>
                </a:solidFill>
                <a:latin typeface="黑体" pitchFamily="18" charset="0"/>
                <a:cs typeface="黑体" pitchFamily="18" charset="0"/>
              </a:rPr>
              <a:t>交换原语</a:t>
            </a:r>
          </a:p>
          <a:p>
            <a:pPr>
              <a:lnSpc>
                <a:spcPts val="2100"/>
              </a:lnSpc>
              <a:tabLst>
                <a:tab pos="457200" algn="l"/>
              </a:tabLst>
            </a:pPr>
            <a:r>
              <a:rPr lang="en-US" altLang="zh-CN" dirty="0"/>
              <a:t>	</a:t>
            </a:r>
            <a:r>
              <a:rPr lang="en-US" altLang="zh-CN" sz="1596" dirty="0">
                <a:solidFill>
                  <a:srgbClr val="3333CC"/>
                </a:solidFill>
                <a:latin typeface="Times New Roman" pitchFamily="18" charset="0"/>
                <a:cs typeface="Times New Roman" pitchFamily="18" charset="0"/>
              </a:rPr>
              <a:t>SAP</a:t>
            </a:r>
          </a:p>
        </p:txBody>
      </p:sp>
      <p:sp>
        <p:nvSpPr>
          <p:cNvPr id="34" name="Freeform 3"/>
          <p:cNvSpPr/>
          <p:nvPr/>
        </p:nvSpPr>
        <p:spPr>
          <a:xfrm>
            <a:off x="1973579" y="2833204"/>
            <a:ext cx="5168646" cy="641387"/>
          </a:xfrm>
          <a:custGeom>
            <a:avLst/>
            <a:gdLst>
              <a:gd name="connsiteX0" fmla="*/ 0 w 5168646"/>
              <a:gd name="connsiteY0" fmla="*/ 641387 h 641387"/>
              <a:gd name="connsiteX1" fmla="*/ 5168646 w 5168646"/>
              <a:gd name="connsiteY1" fmla="*/ 641387 h 641387"/>
              <a:gd name="connsiteX2" fmla="*/ 5168646 w 5168646"/>
              <a:gd name="connsiteY2" fmla="*/ 0 h 641387"/>
              <a:gd name="connsiteX3" fmla="*/ 0 w 5168646"/>
              <a:gd name="connsiteY3" fmla="*/ 0 h 641387"/>
              <a:gd name="connsiteX4" fmla="*/ 0 w 5168646"/>
              <a:gd name="connsiteY4" fmla="*/ 641387 h 641387"/>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5168646" h="641387">
                <a:moveTo>
                  <a:pt x="0" y="641387"/>
                </a:moveTo>
                <a:lnTo>
                  <a:pt x="5168646" y="641387"/>
                </a:lnTo>
                <a:lnTo>
                  <a:pt x="5168646" y="0"/>
                </a:lnTo>
                <a:lnTo>
                  <a:pt x="0" y="0"/>
                </a:lnTo>
                <a:lnTo>
                  <a:pt x="0" y="641387"/>
                </a:lnTo>
              </a:path>
            </a:pathLst>
          </a:custGeom>
          <a:solidFill>
            <a:srgbClr val="C9E7A9">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3"/>
          <p:cNvSpPr/>
          <p:nvPr/>
        </p:nvSpPr>
        <p:spPr>
          <a:xfrm>
            <a:off x="2645791" y="2716987"/>
            <a:ext cx="212051" cy="213791"/>
          </a:xfrm>
          <a:custGeom>
            <a:avLst/>
            <a:gdLst>
              <a:gd name="connsiteX0" fmla="*/ 0 w 212051"/>
              <a:gd name="connsiteY0" fmla="*/ 213791 h 213791"/>
              <a:gd name="connsiteX1" fmla="*/ 212051 w 212051"/>
              <a:gd name="connsiteY1" fmla="*/ 213791 h 213791"/>
              <a:gd name="connsiteX2" fmla="*/ 212051 w 212051"/>
              <a:gd name="connsiteY2" fmla="*/ 0 h 213791"/>
              <a:gd name="connsiteX3" fmla="*/ 0 w 212051"/>
              <a:gd name="connsiteY3" fmla="*/ 0 h 213791"/>
              <a:gd name="connsiteX4" fmla="*/ 0 w 212051"/>
              <a:gd name="connsiteY4" fmla="*/ 213791 h 21379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2051" h="213791">
                <a:moveTo>
                  <a:pt x="0" y="213791"/>
                </a:moveTo>
                <a:lnTo>
                  <a:pt x="212051" y="213791"/>
                </a:lnTo>
                <a:lnTo>
                  <a:pt x="212051" y="0"/>
                </a:lnTo>
                <a:lnTo>
                  <a:pt x="0" y="0"/>
                </a:lnTo>
                <a:lnTo>
                  <a:pt x="0" y="213791"/>
                </a:lnTo>
              </a:path>
            </a:pathLst>
          </a:custGeom>
          <a:solidFill>
            <a:srgbClr val="CC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3"/>
          <p:cNvSpPr/>
          <p:nvPr/>
        </p:nvSpPr>
        <p:spPr>
          <a:xfrm>
            <a:off x="6130544" y="2716987"/>
            <a:ext cx="214934" cy="213791"/>
          </a:xfrm>
          <a:custGeom>
            <a:avLst/>
            <a:gdLst>
              <a:gd name="connsiteX0" fmla="*/ 0 w 214934"/>
              <a:gd name="connsiteY0" fmla="*/ 213791 h 213791"/>
              <a:gd name="connsiteX1" fmla="*/ 214934 w 214934"/>
              <a:gd name="connsiteY1" fmla="*/ 213791 h 213791"/>
              <a:gd name="connsiteX2" fmla="*/ 214934 w 214934"/>
              <a:gd name="connsiteY2" fmla="*/ 0 h 213791"/>
              <a:gd name="connsiteX3" fmla="*/ 0 w 214934"/>
              <a:gd name="connsiteY3" fmla="*/ 0 h 213791"/>
              <a:gd name="connsiteX4" fmla="*/ 0 w 214934"/>
              <a:gd name="connsiteY4" fmla="*/ 213791 h 213791"/>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14934" h="213791">
                <a:moveTo>
                  <a:pt x="0" y="213791"/>
                </a:moveTo>
                <a:lnTo>
                  <a:pt x="214934" y="213791"/>
                </a:lnTo>
                <a:lnTo>
                  <a:pt x="214934" y="0"/>
                </a:lnTo>
                <a:lnTo>
                  <a:pt x="0" y="0"/>
                </a:lnTo>
                <a:lnTo>
                  <a:pt x="0" y="213791"/>
                </a:lnTo>
              </a:path>
            </a:pathLst>
          </a:custGeom>
          <a:solidFill>
            <a:srgbClr val="CC0000">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8" name="Picture 3"/>
          <p:cNvPicPr>
            <a:picLocks noChangeAspect="1" noChangeArrowheads="1"/>
          </p:cNvPicPr>
          <p:nvPr/>
        </p:nvPicPr>
        <p:blipFill>
          <a:blip r:embed="rId4"/>
          <a:srcRect/>
          <a:stretch>
            <a:fillRect/>
          </a:stretch>
        </p:blipFill>
        <p:spPr bwMode="auto">
          <a:xfrm>
            <a:off x="2152725" y="2962846"/>
            <a:ext cx="3467100" cy="482600"/>
          </a:xfrm>
          <a:prstGeom prst="rect">
            <a:avLst/>
          </a:prstGeom>
          <a:noFill/>
        </p:spPr>
      </p:pic>
      <p:pic>
        <p:nvPicPr>
          <p:cNvPr id="39" name="Picture 3"/>
          <p:cNvPicPr>
            <a:picLocks noChangeAspect="1" noChangeArrowheads="1"/>
          </p:cNvPicPr>
          <p:nvPr/>
        </p:nvPicPr>
        <p:blipFill>
          <a:blip r:embed="rId5"/>
          <a:srcRect/>
          <a:stretch>
            <a:fillRect/>
          </a:stretch>
        </p:blipFill>
        <p:spPr bwMode="auto">
          <a:xfrm>
            <a:off x="5619825" y="2962846"/>
            <a:ext cx="1320800" cy="482600"/>
          </a:xfrm>
          <a:prstGeom prst="rect">
            <a:avLst/>
          </a:prstGeom>
          <a:noFill/>
        </p:spPr>
      </p:pic>
      <p:sp>
        <p:nvSpPr>
          <p:cNvPr id="40" name="TextBox 1"/>
          <p:cNvSpPr txBox="1"/>
          <p:nvPr/>
        </p:nvSpPr>
        <p:spPr>
          <a:xfrm>
            <a:off x="2343225" y="3064446"/>
            <a:ext cx="7239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Times New Roman" pitchFamily="18" charset="0"/>
                <a:cs typeface="Times New Roman" pitchFamily="18" charset="0"/>
              </a:rPr>
              <a:t>实体(n)</a:t>
            </a:r>
          </a:p>
        </p:txBody>
      </p:sp>
      <p:sp>
        <p:nvSpPr>
          <p:cNvPr id="41" name="TextBox 1"/>
          <p:cNvSpPr txBox="1"/>
          <p:nvPr/>
        </p:nvSpPr>
        <p:spPr>
          <a:xfrm>
            <a:off x="5873825" y="3064446"/>
            <a:ext cx="723900" cy="241300"/>
          </a:xfrm>
          <a:prstGeom prst="rect">
            <a:avLst/>
          </a:prstGeom>
          <a:noFill/>
        </p:spPr>
        <p:txBody>
          <a:bodyPr wrap="none" lIns="0" tIns="0" rIns="0" rtlCol="0">
            <a:spAutoFit/>
          </a:bodyPr>
          <a:lstStyle/>
          <a:p>
            <a:pPr>
              <a:lnSpc>
                <a:spcPts val="1900"/>
              </a:lnSpc>
              <a:tabLst/>
            </a:pPr>
            <a:r>
              <a:rPr lang="en-US" altLang="zh-CN" sz="1800" dirty="0">
                <a:solidFill>
                  <a:srgbClr val="3333CC"/>
                </a:solidFill>
                <a:latin typeface="Times New Roman" pitchFamily="18" charset="0"/>
                <a:cs typeface="Times New Roman" pitchFamily="18" charset="0"/>
              </a:rPr>
              <a:t>实体(n)</a:t>
            </a:r>
          </a:p>
        </p:txBody>
      </p:sp>
      <p:sp>
        <p:nvSpPr>
          <p:cNvPr id="42" name="TextBox 1"/>
          <p:cNvSpPr txBox="1"/>
          <p:nvPr/>
        </p:nvSpPr>
        <p:spPr>
          <a:xfrm>
            <a:off x="4200905" y="3099930"/>
            <a:ext cx="723900" cy="241300"/>
          </a:xfrm>
          <a:prstGeom prst="rect">
            <a:avLst/>
          </a:prstGeom>
          <a:noFill/>
        </p:spPr>
        <p:txBody>
          <a:bodyPr wrap="none" lIns="0" tIns="0" rIns="0" rtlCol="0">
            <a:spAutoFit/>
          </a:bodyPr>
          <a:lstStyle/>
          <a:p>
            <a:pPr>
              <a:lnSpc>
                <a:spcPts val="1900"/>
              </a:lnSpc>
              <a:tabLst/>
            </a:pPr>
            <a:r>
              <a:rPr lang="en-US" altLang="zh-CN" sz="1802" dirty="0">
                <a:solidFill>
                  <a:srgbClr val="3333CC"/>
                </a:solidFill>
                <a:latin typeface="黑体" pitchFamily="18" charset="0"/>
                <a:cs typeface="黑体" pitchFamily="18" charset="0"/>
              </a:rPr>
              <a:t>协议</a:t>
            </a:r>
            <a:r>
              <a:rPr lang="en-US" altLang="zh-CN" sz="1802" dirty="0">
                <a:solidFill>
                  <a:srgbClr val="3333CC"/>
                </a:solidFill>
                <a:latin typeface="Times New Roman" pitchFamily="18" charset="0"/>
                <a:cs typeface="Times New Roman" pitchFamily="18" charset="0"/>
              </a:rPr>
              <a:t>(n)</a:t>
            </a:r>
          </a:p>
        </p:txBody>
      </p:sp>
    </p:spTree>
    <p:extLst>
      <p:ext uri="{BB962C8B-B14F-4D97-AF65-F5344CB8AC3E}">
        <p14:creationId xmlns:p14="http://schemas.microsoft.com/office/powerpoint/2010/main" val="8859984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a:t>
            </a:r>
            <a:r>
              <a:rPr lang="zh-CN" altLang="en-US" dirty="0"/>
              <a:t>参考模型</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dirty="0"/>
              <a:t>1-</a:t>
            </a:r>
            <a:fld id="{6C316796-0AC5-4A34-943A-53203A69B84A}" type="slidenum">
              <a:rPr lang="en-US" altLang="zh-CN" smtClean="0"/>
              <a:pPr>
                <a:defRPr/>
              </a:pPr>
              <a:t>75</a:t>
            </a:fld>
            <a:endParaRPr lang="en-US" altLang="zh-CN" dirty="0"/>
          </a:p>
        </p:txBody>
      </p:sp>
      <p:pic>
        <p:nvPicPr>
          <p:cNvPr id="6" name="Picture 3"/>
          <p:cNvPicPr>
            <a:picLocks noChangeAspect="1" noChangeArrowheads="1"/>
          </p:cNvPicPr>
          <p:nvPr/>
        </p:nvPicPr>
        <p:blipFill>
          <a:blip r:embed="rId2"/>
          <a:srcRect/>
          <a:stretch>
            <a:fillRect/>
          </a:stretch>
        </p:blipFill>
        <p:spPr bwMode="auto">
          <a:xfrm>
            <a:off x="5753100" y="1892300"/>
            <a:ext cx="3238500" cy="3873500"/>
          </a:xfrm>
          <a:prstGeom prst="rect">
            <a:avLst/>
          </a:prstGeom>
          <a:noFill/>
        </p:spPr>
      </p:pic>
      <p:sp>
        <p:nvSpPr>
          <p:cNvPr id="7" name="TextBox 1"/>
          <p:cNvSpPr txBox="1"/>
          <p:nvPr/>
        </p:nvSpPr>
        <p:spPr>
          <a:xfrm>
            <a:off x="546100" y="190500"/>
            <a:ext cx="5524500" cy="1841500"/>
          </a:xfrm>
          <a:prstGeom prst="rect">
            <a:avLst/>
          </a:prstGeom>
          <a:noFill/>
        </p:spPr>
        <p:txBody>
          <a:bodyPr wrap="none" lIns="0" tIns="0" rIns="0" rtlCol="0">
            <a:spAutoFit/>
          </a:bodyPr>
          <a:lstStyle/>
          <a:p>
            <a:pPr>
              <a:lnSpc>
                <a:spcPts val="4800"/>
              </a:lnSpc>
              <a:tabLst>
                <a:tab pos="342900" algn="l"/>
                <a:tab pos="2425700" algn="l"/>
              </a:tabLst>
            </a:pPr>
            <a:r>
              <a:rPr lang="en-US" altLang="zh-CN" dirty="0"/>
              <a:t>		</a:t>
            </a:r>
            <a:r>
              <a:rPr lang="en-US" altLang="zh-CN" sz="3995" b="1" dirty="0">
                <a:solidFill>
                  <a:srgbClr val="FFFFFF"/>
                </a:solidFill>
                <a:latin typeface="Times New Roman" pitchFamily="18" charset="0"/>
                <a:cs typeface="Times New Roman" pitchFamily="18" charset="0"/>
              </a:rPr>
              <a:t>OSI</a:t>
            </a:r>
            <a:r>
              <a:rPr lang="en-US" altLang="zh-CN" sz="3995" dirty="0">
                <a:solidFill>
                  <a:srgbClr val="FFFFFF"/>
                </a:solidFill>
                <a:latin typeface="Times New Roman" pitchFamily="18" charset="0"/>
                <a:cs typeface="Times New Roman" pitchFamily="18" charset="0"/>
              </a:rPr>
              <a:t>参考模型</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800"/>
              </a:lnSpc>
              <a:tabLst>
                <a:tab pos="342900" algn="l"/>
                <a:tab pos="2425700" algn="l"/>
              </a:tabLst>
            </a:pPr>
            <a:r>
              <a:rPr lang="en-US" altLang="zh-CN" sz="2402" dirty="0">
                <a:solidFill>
                  <a:srgbClr val="6699FF"/>
                </a:solidFill>
                <a:latin typeface="Wingdings" pitchFamily="18" charset="0"/>
                <a:cs typeface="Wingdings" pitchFamily="18" charset="0"/>
              </a:rPr>
              <a:t></a:t>
            </a:r>
            <a:r>
              <a:rPr lang="en-US" altLang="zh-CN" sz="2402" dirty="0">
                <a:latin typeface="Times New Roman" pitchFamily="18" charset="0"/>
                <a:cs typeface="Times New Roman" pitchFamily="18" charset="0"/>
              </a:rPr>
              <a:t> </a:t>
            </a:r>
            <a:r>
              <a:rPr lang="en-US" altLang="zh-CN" sz="2402" dirty="0">
                <a:solidFill>
                  <a:srgbClr val="163794"/>
                </a:solidFill>
                <a:latin typeface="Times New Roman" pitchFamily="18" charset="0"/>
                <a:cs typeface="Times New Roman" pitchFamily="18" charset="0"/>
              </a:rPr>
              <a:t>开放系统互连</a:t>
            </a:r>
            <a:r>
              <a:rPr lang="en-US" altLang="zh-CN" sz="2402" dirty="0">
                <a:latin typeface="Times New Roman" pitchFamily="18" charset="0"/>
                <a:cs typeface="Times New Roman" pitchFamily="18" charset="0"/>
              </a:rPr>
              <a:t>   </a:t>
            </a:r>
            <a:r>
              <a:rPr lang="en-US" altLang="zh-CN" sz="2402" dirty="0">
                <a:solidFill>
                  <a:srgbClr val="163794"/>
                </a:solidFill>
                <a:latin typeface="Times New Roman" pitchFamily="18" charset="0"/>
                <a:cs typeface="Times New Roman" pitchFamily="18" charset="0"/>
              </a:rPr>
              <a:t>(OSI)参考模型</a:t>
            </a:r>
          </a:p>
          <a:p>
            <a:pPr>
              <a:lnSpc>
                <a:spcPts val="2800"/>
              </a:lnSpc>
              <a:tabLst>
                <a:tab pos="342900" algn="l"/>
                <a:tab pos="2425700" algn="l"/>
              </a:tabLst>
            </a:pPr>
            <a:r>
              <a:rPr lang="en-US" altLang="zh-CN" dirty="0"/>
              <a:t>	</a:t>
            </a:r>
            <a:r>
              <a:rPr lang="en-US" altLang="zh-CN" sz="2400" dirty="0">
                <a:solidFill>
                  <a:srgbClr val="163794"/>
                </a:solidFill>
                <a:latin typeface="Times New Roman" pitchFamily="18" charset="0"/>
                <a:cs typeface="Times New Roman" pitchFamily="18" charset="0"/>
              </a:rPr>
              <a:t>是由国际标准化组织</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(ISO)</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于</a:t>
            </a:r>
          </a:p>
        </p:txBody>
      </p:sp>
      <p:sp>
        <p:nvSpPr>
          <p:cNvPr id="8" name="TextBox 1"/>
          <p:cNvSpPr txBox="1"/>
          <p:nvPr/>
        </p:nvSpPr>
        <p:spPr>
          <a:xfrm>
            <a:off x="546100" y="2146300"/>
            <a:ext cx="4432300" cy="3886200"/>
          </a:xfrm>
          <a:prstGeom prst="rect">
            <a:avLst/>
          </a:prstGeom>
          <a:noFill/>
        </p:spPr>
        <p:txBody>
          <a:bodyPr wrap="none" lIns="0" tIns="0" rIns="0" rtlCol="0">
            <a:spAutoFit/>
          </a:bodyPr>
          <a:lstStyle/>
          <a:p>
            <a:pPr>
              <a:lnSpc>
                <a:spcPts val="2500"/>
              </a:lnSpc>
              <a:tabLst>
                <a:tab pos="342900" algn="l"/>
                <a:tab pos="457200" algn="l"/>
              </a:tabLst>
            </a:pPr>
            <a:r>
              <a:rPr lang="en-US" altLang="zh-CN" dirty="0"/>
              <a:t>	</a:t>
            </a:r>
            <a:r>
              <a:rPr lang="en-US" altLang="zh-CN" sz="2400" dirty="0">
                <a:solidFill>
                  <a:srgbClr val="163794"/>
                </a:solidFill>
                <a:latin typeface="Times New Roman" pitchFamily="18" charset="0"/>
                <a:cs typeface="Times New Roman" pitchFamily="18" charset="0"/>
              </a:rPr>
              <a:t>1984年提出的分层网络体系结</a:t>
            </a:r>
          </a:p>
          <a:p>
            <a:pPr>
              <a:lnSpc>
                <a:spcPts val="2700"/>
              </a:lnSpc>
              <a:tabLst>
                <a:tab pos="342900" algn="l"/>
                <a:tab pos="457200" algn="l"/>
              </a:tabLst>
            </a:pPr>
            <a:r>
              <a:rPr lang="en-US" altLang="zh-CN" dirty="0"/>
              <a:t>	</a:t>
            </a:r>
            <a:r>
              <a:rPr lang="en-US" altLang="zh-CN" sz="2400" dirty="0">
                <a:solidFill>
                  <a:srgbClr val="163794"/>
                </a:solidFill>
                <a:latin typeface="Times New Roman" pitchFamily="18" charset="0"/>
                <a:cs typeface="Times New Roman" pitchFamily="18" charset="0"/>
              </a:rPr>
              <a:t>构模型</a:t>
            </a:r>
          </a:p>
          <a:p>
            <a:pPr>
              <a:lnSpc>
                <a:spcPts val="1000"/>
              </a:lnSpc>
            </a:pPr>
            <a:endParaRPr lang="en-US" altLang="zh-CN" dirty="0"/>
          </a:p>
          <a:p>
            <a:pPr>
              <a:lnSpc>
                <a:spcPts val="2700"/>
              </a:lnSpc>
              <a:tabLst>
                <a:tab pos="342900" algn="l"/>
                <a:tab pos="457200" algn="l"/>
              </a:tabLst>
            </a:pPr>
            <a:r>
              <a:rPr lang="en-US" altLang="zh-CN" sz="2400" dirty="0">
                <a:solidFill>
                  <a:srgbClr val="6699FF"/>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目的是支持</a:t>
            </a:r>
            <a:r>
              <a:rPr lang="en-US" altLang="zh-CN" sz="2400" dirty="0">
                <a:solidFill>
                  <a:srgbClr val="FF0000"/>
                </a:solidFill>
                <a:latin typeface="Times New Roman" pitchFamily="18" charset="0"/>
                <a:cs typeface="Times New Roman" pitchFamily="18" charset="0"/>
              </a:rPr>
              <a:t>异构网络系统</a:t>
            </a:r>
            <a:r>
              <a:rPr lang="en-US" altLang="zh-CN" sz="2400" dirty="0">
                <a:solidFill>
                  <a:srgbClr val="163794"/>
                </a:solidFill>
                <a:latin typeface="Times New Roman" pitchFamily="18" charset="0"/>
                <a:cs typeface="Times New Roman" pitchFamily="18" charset="0"/>
              </a:rPr>
              <a:t>的互</a:t>
            </a:r>
          </a:p>
          <a:p>
            <a:pPr>
              <a:lnSpc>
                <a:spcPts val="2600"/>
              </a:lnSpc>
              <a:tabLst>
                <a:tab pos="342900" algn="l"/>
                <a:tab pos="457200" algn="l"/>
              </a:tabLst>
            </a:pPr>
            <a:r>
              <a:rPr lang="en-US" altLang="zh-CN" dirty="0"/>
              <a:t>	</a:t>
            </a:r>
            <a:r>
              <a:rPr lang="en-US" altLang="zh-CN" sz="2400" dirty="0">
                <a:solidFill>
                  <a:srgbClr val="163794"/>
                </a:solidFill>
                <a:latin typeface="Times New Roman" pitchFamily="18" charset="0"/>
                <a:cs typeface="Times New Roman" pitchFamily="18" charset="0"/>
              </a:rPr>
              <a:t>联互通</a:t>
            </a:r>
          </a:p>
          <a:p>
            <a:pPr>
              <a:lnSpc>
                <a:spcPts val="3600"/>
              </a:lnSpc>
              <a:tabLst>
                <a:tab pos="342900" algn="l"/>
                <a:tab pos="457200" algn="l"/>
              </a:tabLst>
            </a:pPr>
            <a:r>
              <a:rPr lang="en-US" altLang="zh-CN" sz="2400" dirty="0">
                <a:solidFill>
                  <a:srgbClr val="6699FF"/>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异构网络系统互连的</a:t>
            </a:r>
            <a:r>
              <a:rPr lang="en-US" altLang="zh-CN" sz="2400" dirty="0">
                <a:solidFill>
                  <a:srgbClr val="FF0000"/>
                </a:solidFill>
                <a:latin typeface="Times New Roman" pitchFamily="18" charset="0"/>
                <a:cs typeface="Times New Roman" pitchFamily="18" charset="0"/>
              </a:rPr>
              <a:t>国际标准</a:t>
            </a:r>
          </a:p>
          <a:p>
            <a:pPr>
              <a:lnSpc>
                <a:spcPts val="3500"/>
              </a:lnSpc>
              <a:tabLst>
                <a:tab pos="342900" algn="l"/>
                <a:tab pos="457200" algn="l"/>
              </a:tabLst>
            </a:pPr>
            <a:r>
              <a:rPr lang="en-US" altLang="zh-CN" sz="2400" dirty="0">
                <a:solidFill>
                  <a:srgbClr val="6699FF"/>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理解网络通信的最佳</a:t>
            </a:r>
            <a:r>
              <a:rPr lang="en-US" altLang="zh-CN" sz="2400" dirty="0">
                <a:solidFill>
                  <a:srgbClr val="FF0000"/>
                </a:solidFill>
                <a:latin typeface="Times New Roman" pitchFamily="18" charset="0"/>
                <a:cs typeface="Times New Roman" pitchFamily="18" charset="0"/>
              </a:rPr>
              <a:t>学习工具</a:t>
            </a:r>
          </a:p>
          <a:p>
            <a:pPr>
              <a:lnSpc>
                <a:spcPts val="2600"/>
              </a:lnSpc>
              <a:tabLst>
                <a:tab pos="342900" algn="l"/>
                <a:tab pos="457200" algn="l"/>
              </a:tabLst>
            </a:pPr>
            <a:r>
              <a:rPr lang="en-US" altLang="zh-CN" dirty="0"/>
              <a:t>	</a:t>
            </a:r>
            <a:r>
              <a:rPr lang="en-US" altLang="zh-CN" sz="2400" dirty="0">
                <a:solidFill>
                  <a:srgbClr val="163794"/>
                </a:solidFill>
                <a:latin typeface="Times New Roman" pitchFamily="18" charset="0"/>
                <a:cs typeface="Times New Roman" pitchFamily="18" charset="0"/>
              </a:rPr>
              <a:t>（理论模型）</a:t>
            </a:r>
          </a:p>
          <a:p>
            <a:pPr>
              <a:lnSpc>
                <a:spcPts val="3000"/>
              </a:lnSpc>
              <a:tabLst>
                <a:tab pos="342900" algn="l"/>
                <a:tab pos="457200" algn="l"/>
              </a:tabLst>
            </a:pPr>
            <a:r>
              <a:rPr lang="en-US" altLang="zh-CN" dirty="0"/>
              <a:t>		</a:t>
            </a:r>
            <a:r>
              <a:rPr lang="en-US" altLang="zh-CN" sz="2004" dirty="0">
                <a:solidFill>
                  <a:srgbClr val="009999"/>
                </a:solidFill>
                <a:latin typeface="Wingdings" pitchFamily="18" charset="0"/>
                <a:cs typeface="Wingdings" pitchFamily="18" charset="0"/>
              </a:rPr>
              <a:t></a:t>
            </a:r>
            <a:r>
              <a:rPr lang="en-US" altLang="zh-CN" sz="2004" dirty="0">
                <a:latin typeface="Times New Roman" pitchFamily="18" charset="0"/>
                <a:cs typeface="Times New Roman" pitchFamily="18" charset="0"/>
              </a:rPr>
              <a:t>   </a:t>
            </a:r>
            <a:r>
              <a:rPr lang="en-US" altLang="zh-CN" sz="2004" dirty="0">
                <a:solidFill>
                  <a:srgbClr val="163794"/>
                </a:solidFill>
                <a:latin typeface="Times New Roman" pitchFamily="18" charset="0"/>
                <a:cs typeface="Times New Roman" pitchFamily="18" charset="0"/>
              </a:rPr>
              <a:t>理论成功，市场失败</a:t>
            </a:r>
          </a:p>
          <a:p>
            <a:pPr>
              <a:lnSpc>
                <a:spcPts val="3400"/>
              </a:lnSpc>
              <a:tabLst>
                <a:tab pos="342900" algn="l"/>
                <a:tab pos="457200" algn="l"/>
              </a:tabLst>
            </a:pPr>
            <a:r>
              <a:rPr lang="en-US" altLang="zh-CN" sz="2400" dirty="0">
                <a:solidFill>
                  <a:srgbClr val="6699FF"/>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7层</a:t>
            </a:r>
            <a:r>
              <a:rPr lang="en-US" altLang="zh-CN" sz="2400" dirty="0">
                <a:solidFill>
                  <a:srgbClr val="163794"/>
                </a:solidFill>
                <a:latin typeface="Times New Roman" pitchFamily="18" charset="0"/>
                <a:cs typeface="Times New Roman" pitchFamily="18" charset="0"/>
              </a:rPr>
              <a:t>（功能）,每层完成特定的</a:t>
            </a:r>
          </a:p>
          <a:p>
            <a:pPr>
              <a:lnSpc>
                <a:spcPts val="2700"/>
              </a:lnSpc>
              <a:tabLst>
                <a:tab pos="342900" algn="l"/>
                <a:tab pos="457200" algn="l"/>
              </a:tabLst>
            </a:pPr>
            <a:r>
              <a:rPr lang="en-US" altLang="zh-CN" dirty="0"/>
              <a:t>	</a:t>
            </a:r>
            <a:r>
              <a:rPr lang="en-US" altLang="zh-CN" sz="2400" dirty="0">
                <a:solidFill>
                  <a:srgbClr val="163794"/>
                </a:solidFill>
                <a:latin typeface="Times New Roman" pitchFamily="18" charset="0"/>
                <a:cs typeface="Times New Roman" pitchFamily="18" charset="0"/>
              </a:rPr>
              <a:t>网络功能</a:t>
            </a:r>
          </a:p>
        </p:txBody>
      </p:sp>
      <p:sp>
        <p:nvSpPr>
          <p:cNvPr id="9" name="TextBox 1"/>
          <p:cNvSpPr txBox="1"/>
          <p:nvPr/>
        </p:nvSpPr>
        <p:spPr>
          <a:xfrm>
            <a:off x="5943600" y="2197100"/>
            <a:ext cx="2844800" cy="3543300"/>
          </a:xfrm>
          <a:prstGeom prst="rect">
            <a:avLst/>
          </a:prstGeom>
          <a:noFill/>
        </p:spPr>
        <p:txBody>
          <a:bodyPr wrap="none" lIns="0" tIns="0" rIns="0" rtlCol="0">
            <a:spAutoFit/>
          </a:bodyPr>
          <a:lstStyle/>
          <a:p>
            <a:pPr>
              <a:lnSpc>
                <a:spcPts val="2100"/>
              </a:lnSpc>
              <a:tabLst>
                <a:tab pos="88900" algn="l"/>
                <a:tab pos="190500" algn="l"/>
                <a:tab pos="266700" algn="l"/>
                <a:tab pos="279400" algn="l"/>
                <a:tab pos="292100" algn="l"/>
              </a:tabLst>
            </a:pPr>
            <a:r>
              <a:rPr lang="en-US" altLang="zh-CN" dirty="0"/>
              <a:t>	</a:t>
            </a:r>
            <a:r>
              <a:rPr lang="en-US" altLang="zh-CN" sz="2004" dirty="0">
                <a:solidFill>
                  <a:srgbClr val="FFFFFF"/>
                </a:solidFill>
                <a:latin typeface="隶书" pitchFamily="18" charset="0"/>
                <a:cs typeface="隶书" pitchFamily="18" charset="0"/>
              </a:rPr>
              <a:t>应用层（</a:t>
            </a:r>
            <a:r>
              <a:rPr lang="en-US" altLang="zh-CN" sz="2004" b="1" dirty="0">
                <a:solidFill>
                  <a:srgbClr val="FFFFFF"/>
                </a:solidFill>
                <a:latin typeface="Times New Roman" pitchFamily="18" charset="0"/>
                <a:cs typeface="Times New Roman" pitchFamily="18" charset="0"/>
              </a:rPr>
              <a:t>Application</a:t>
            </a:r>
            <a:r>
              <a:rPr lang="en-US" altLang="zh-CN" sz="2004"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200"/>
              </a:lnSpc>
              <a:tabLst>
                <a:tab pos="88900" algn="l"/>
                <a:tab pos="190500" algn="l"/>
                <a:tab pos="266700" algn="l"/>
                <a:tab pos="279400" algn="l"/>
                <a:tab pos="292100" algn="l"/>
              </a:tabLst>
            </a:pPr>
            <a:r>
              <a:rPr lang="en-US" altLang="zh-CN" sz="2004" dirty="0">
                <a:solidFill>
                  <a:srgbClr val="FFFFFF"/>
                </a:solidFill>
                <a:latin typeface="隶书" pitchFamily="18" charset="0"/>
                <a:cs typeface="隶书" pitchFamily="18" charset="0"/>
              </a:rPr>
              <a:t>表示层（</a:t>
            </a:r>
            <a:r>
              <a:rPr lang="en-US" altLang="zh-CN" sz="2004" b="1" dirty="0">
                <a:solidFill>
                  <a:srgbClr val="FFFFFF"/>
                </a:solidFill>
                <a:latin typeface="Times New Roman" pitchFamily="18" charset="0"/>
                <a:cs typeface="Times New Roman" pitchFamily="18" charset="0"/>
              </a:rPr>
              <a:t>Presentation</a:t>
            </a:r>
            <a:r>
              <a:rPr lang="en-US" altLang="zh-CN" sz="2004"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200"/>
              </a:lnSpc>
              <a:tabLst>
                <a:tab pos="88900" algn="l"/>
                <a:tab pos="190500" algn="l"/>
                <a:tab pos="266700" algn="l"/>
                <a:tab pos="279400" algn="l"/>
                <a:tab pos="292100" algn="l"/>
              </a:tabLst>
            </a:pPr>
            <a:r>
              <a:rPr lang="en-US" altLang="zh-CN" dirty="0"/>
              <a:t>					</a:t>
            </a:r>
            <a:r>
              <a:rPr lang="en-US" altLang="zh-CN" sz="2004" dirty="0">
                <a:solidFill>
                  <a:srgbClr val="FFFFFF"/>
                </a:solidFill>
                <a:latin typeface="隶书" pitchFamily="18" charset="0"/>
                <a:cs typeface="隶书" pitchFamily="18" charset="0"/>
              </a:rPr>
              <a:t>会话层（</a:t>
            </a:r>
            <a:r>
              <a:rPr lang="en-US" altLang="zh-CN" sz="2004" b="1" dirty="0">
                <a:solidFill>
                  <a:srgbClr val="FFFFFF"/>
                </a:solidFill>
                <a:latin typeface="Times New Roman" pitchFamily="18" charset="0"/>
                <a:cs typeface="Times New Roman" pitchFamily="18" charset="0"/>
              </a:rPr>
              <a:t>Session</a:t>
            </a:r>
            <a:r>
              <a:rPr lang="en-US" altLang="zh-CN" sz="2004"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200"/>
              </a:lnSpc>
              <a:tabLst>
                <a:tab pos="88900" algn="l"/>
                <a:tab pos="190500" algn="l"/>
                <a:tab pos="266700" algn="l"/>
                <a:tab pos="279400" algn="l"/>
                <a:tab pos="292100" algn="l"/>
              </a:tabLst>
            </a:pPr>
            <a:r>
              <a:rPr lang="en-US" altLang="zh-CN" dirty="0"/>
              <a:t>		</a:t>
            </a:r>
            <a:r>
              <a:rPr lang="en-US" altLang="zh-CN" sz="2004" dirty="0">
                <a:solidFill>
                  <a:srgbClr val="FFFFFF"/>
                </a:solidFill>
                <a:latin typeface="隶书" pitchFamily="18" charset="0"/>
                <a:cs typeface="隶书" pitchFamily="18" charset="0"/>
              </a:rPr>
              <a:t>传输层（</a:t>
            </a:r>
            <a:r>
              <a:rPr lang="en-US" altLang="zh-CN" sz="2004" b="1" dirty="0">
                <a:solidFill>
                  <a:srgbClr val="FFFFFF"/>
                </a:solidFill>
                <a:latin typeface="Times New Roman" pitchFamily="18" charset="0"/>
                <a:cs typeface="Times New Roman" pitchFamily="18" charset="0"/>
              </a:rPr>
              <a:t>Transport</a:t>
            </a:r>
            <a:r>
              <a:rPr lang="en-US" altLang="zh-CN" sz="2004"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200"/>
              </a:lnSpc>
              <a:tabLst>
                <a:tab pos="88900" algn="l"/>
                <a:tab pos="190500" algn="l"/>
                <a:tab pos="266700" algn="l"/>
                <a:tab pos="279400" algn="l"/>
                <a:tab pos="292100" algn="l"/>
              </a:tabLst>
            </a:pPr>
            <a:r>
              <a:rPr lang="en-US" altLang="zh-CN" dirty="0"/>
              <a:t>				</a:t>
            </a:r>
            <a:r>
              <a:rPr lang="en-US" altLang="zh-CN" sz="2006" dirty="0">
                <a:solidFill>
                  <a:srgbClr val="FFFFFF"/>
                </a:solidFill>
                <a:latin typeface="隶书" pitchFamily="18" charset="0"/>
                <a:cs typeface="隶书" pitchFamily="18" charset="0"/>
              </a:rPr>
              <a:t>网络层（</a:t>
            </a:r>
            <a:r>
              <a:rPr lang="en-US" altLang="zh-CN" sz="2006" b="1" dirty="0">
                <a:solidFill>
                  <a:srgbClr val="FFFFFF"/>
                </a:solidFill>
                <a:latin typeface="Times New Roman" pitchFamily="18" charset="0"/>
                <a:cs typeface="Times New Roman" pitchFamily="18" charset="0"/>
              </a:rPr>
              <a:t>Network</a:t>
            </a:r>
            <a:r>
              <a:rPr lang="en-US" altLang="zh-CN" sz="2006"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400"/>
              </a:lnSpc>
              <a:tabLst>
                <a:tab pos="88900" algn="l"/>
                <a:tab pos="190500" algn="l"/>
                <a:tab pos="266700" algn="l"/>
                <a:tab pos="279400" algn="l"/>
                <a:tab pos="292100" algn="l"/>
              </a:tabLst>
            </a:pPr>
            <a:r>
              <a:rPr lang="en-US" altLang="zh-CN" sz="2006" dirty="0">
                <a:solidFill>
                  <a:srgbClr val="FFFFFF"/>
                </a:solidFill>
                <a:latin typeface="隶书" pitchFamily="18" charset="0"/>
                <a:cs typeface="隶书" pitchFamily="18" charset="0"/>
              </a:rPr>
              <a:t>数据链路层（</a:t>
            </a:r>
            <a:r>
              <a:rPr lang="en-US" altLang="zh-CN" sz="2006" b="1" dirty="0">
                <a:solidFill>
                  <a:srgbClr val="FFFFFF"/>
                </a:solidFill>
                <a:latin typeface="Times New Roman" pitchFamily="18" charset="0"/>
                <a:cs typeface="Times New Roman" pitchFamily="18" charset="0"/>
              </a:rPr>
              <a:t>Data</a:t>
            </a:r>
            <a:r>
              <a:rPr lang="en-US" altLang="zh-CN" sz="2006" dirty="0">
                <a:latin typeface="Times New Roman" pitchFamily="18" charset="0"/>
                <a:cs typeface="Times New Roman" pitchFamily="18" charset="0"/>
              </a:rPr>
              <a:t> </a:t>
            </a:r>
            <a:r>
              <a:rPr lang="en-US" altLang="zh-CN" sz="2006" b="1" dirty="0">
                <a:solidFill>
                  <a:srgbClr val="FFFFFF"/>
                </a:solidFill>
                <a:latin typeface="Times New Roman" pitchFamily="18" charset="0"/>
                <a:cs typeface="Times New Roman" pitchFamily="18" charset="0"/>
              </a:rPr>
              <a:t>link</a:t>
            </a:r>
            <a:r>
              <a:rPr lang="en-US" altLang="zh-CN" sz="2006" dirty="0">
                <a:solidFill>
                  <a:srgbClr val="FFFFFF"/>
                </a:solidFill>
                <a:latin typeface="隶书" pitchFamily="18" charset="0"/>
                <a:cs typeface="隶书" pitchFamily="18" charset="0"/>
              </a:rPr>
              <a:t>）</a:t>
            </a:r>
          </a:p>
          <a:p>
            <a:pPr>
              <a:lnSpc>
                <a:spcPts val="1000"/>
              </a:lnSpc>
            </a:pPr>
            <a:endParaRPr lang="en-US" altLang="zh-CN" dirty="0"/>
          </a:p>
          <a:p>
            <a:pPr>
              <a:lnSpc>
                <a:spcPts val="1000"/>
              </a:lnSpc>
            </a:pPr>
            <a:endParaRPr lang="en-US" altLang="zh-CN" dirty="0"/>
          </a:p>
          <a:p>
            <a:pPr>
              <a:lnSpc>
                <a:spcPts val="2300"/>
              </a:lnSpc>
              <a:tabLst>
                <a:tab pos="88900" algn="l"/>
                <a:tab pos="190500" algn="l"/>
                <a:tab pos="266700" algn="l"/>
                <a:tab pos="279400" algn="l"/>
                <a:tab pos="292100" algn="l"/>
              </a:tabLst>
            </a:pPr>
            <a:r>
              <a:rPr lang="en-US" altLang="zh-CN" dirty="0"/>
              <a:t>			</a:t>
            </a:r>
            <a:r>
              <a:rPr lang="en-US" altLang="zh-CN" sz="2004" dirty="0">
                <a:solidFill>
                  <a:srgbClr val="FFFFFF"/>
                </a:solidFill>
                <a:latin typeface="隶书" pitchFamily="18" charset="0"/>
                <a:cs typeface="隶书" pitchFamily="18" charset="0"/>
              </a:rPr>
              <a:t>物理层（</a:t>
            </a:r>
            <a:r>
              <a:rPr lang="en-US" altLang="zh-CN" sz="2004" b="1" dirty="0">
                <a:solidFill>
                  <a:srgbClr val="FFFFFF"/>
                </a:solidFill>
                <a:latin typeface="Times New Roman" pitchFamily="18" charset="0"/>
                <a:cs typeface="Times New Roman" pitchFamily="18" charset="0"/>
              </a:rPr>
              <a:t>Physical</a:t>
            </a:r>
            <a:r>
              <a:rPr lang="en-US" altLang="zh-CN" sz="2004" dirty="0">
                <a:solidFill>
                  <a:srgbClr val="FFFFFF"/>
                </a:solidFill>
                <a:latin typeface="隶书" pitchFamily="18" charset="0"/>
                <a:cs typeface="隶书" pitchFamily="18" charset="0"/>
              </a:rPr>
              <a:t>）</a:t>
            </a:r>
          </a:p>
        </p:txBody>
      </p:sp>
      <p:sp>
        <p:nvSpPr>
          <p:cNvPr id="10" name="TextBox 1"/>
          <p:cNvSpPr txBox="1"/>
          <p:nvPr/>
        </p:nvSpPr>
        <p:spPr>
          <a:xfrm>
            <a:off x="5448300" y="2146300"/>
            <a:ext cx="215900" cy="3479800"/>
          </a:xfrm>
          <a:prstGeom prst="rect">
            <a:avLst/>
          </a:prstGeom>
          <a:noFill/>
        </p:spPr>
        <p:txBody>
          <a:bodyPr wrap="none" lIns="0" tIns="0" rIns="0" rtlCol="0">
            <a:spAutoFit/>
          </a:bodyPr>
          <a:lstStyle/>
          <a:p>
            <a:pPr>
              <a:lnSpc>
                <a:spcPts val="1800"/>
              </a:lnSpc>
              <a:tabLst/>
            </a:pPr>
            <a:r>
              <a:rPr lang="en-US" altLang="zh-CN" sz="2004" b="1" dirty="0">
                <a:solidFill>
                  <a:srgbClr val="163794"/>
                </a:solidFill>
                <a:latin typeface="Times New Roman" pitchFamily="18" charset="0"/>
                <a:cs typeface="Times New Roman" pitchFamily="18" charset="0"/>
              </a:rPr>
              <a:t>7:</a:t>
            </a:r>
          </a:p>
          <a:p>
            <a:pPr>
              <a:lnSpc>
                <a:spcPts val="1000"/>
              </a:lnSpc>
            </a:pPr>
            <a:endParaRPr lang="en-US" altLang="zh-CN" dirty="0"/>
          </a:p>
          <a:p>
            <a:pPr>
              <a:lnSpc>
                <a:spcPts val="1000"/>
              </a:lnSpc>
            </a:pPr>
            <a:endParaRPr lang="en-US" altLang="zh-CN" dirty="0"/>
          </a:p>
          <a:p>
            <a:pPr>
              <a:lnSpc>
                <a:spcPts val="2200"/>
              </a:lnSpc>
              <a:tabLst/>
            </a:pPr>
            <a:r>
              <a:rPr lang="en-US" altLang="zh-CN" sz="2004" b="1" dirty="0">
                <a:solidFill>
                  <a:srgbClr val="163794"/>
                </a:solidFill>
                <a:latin typeface="Times New Roman" pitchFamily="18" charset="0"/>
                <a:cs typeface="Times New Roman" pitchFamily="18" charset="0"/>
              </a:rPr>
              <a:t>6:</a:t>
            </a:r>
          </a:p>
          <a:p>
            <a:pPr>
              <a:lnSpc>
                <a:spcPts val="1000"/>
              </a:lnSpc>
            </a:pPr>
            <a:endParaRPr lang="en-US" altLang="zh-CN" dirty="0"/>
          </a:p>
          <a:p>
            <a:pPr>
              <a:lnSpc>
                <a:spcPts val="1000"/>
              </a:lnSpc>
            </a:pPr>
            <a:endParaRPr lang="en-US" altLang="zh-CN" dirty="0"/>
          </a:p>
          <a:p>
            <a:pPr>
              <a:lnSpc>
                <a:spcPts val="2300"/>
              </a:lnSpc>
              <a:tabLst/>
            </a:pPr>
            <a:r>
              <a:rPr lang="en-US" altLang="zh-CN" sz="2004" b="1" dirty="0">
                <a:solidFill>
                  <a:srgbClr val="163794"/>
                </a:solidFill>
                <a:latin typeface="Times New Roman" pitchFamily="18" charset="0"/>
                <a:cs typeface="Times New Roman" pitchFamily="18" charset="0"/>
              </a:rPr>
              <a:t>5:</a:t>
            </a:r>
          </a:p>
          <a:p>
            <a:pPr>
              <a:lnSpc>
                <a:spcPts val="1000"/>
              </a:lnSpc>
            </a:pPr>
            <a:endParaRPr lang="en-US" altLang="zh-CN" dirty="0"/>
          </a:p>
          <a:p>
            <a:pPr>
              <a:lnSpc>
                <a:spcPts val="1000"/>
              </a:lnSpc>
            </a:pPr>
            <a:endParaRPr lang="en-US" altLang="zh-CN" dirty="0"/>
          </a:p>
          <a:p>
            <a:pPr>
              <a:lnSpc>
                <a:spcPts val="2100"/>
              </a:lnSpc>
              <a:tabLst/>
            </a:pPr>
            <a:r>
              <a:rPr lang="en-US" altLang="zh-CN" sz="2004" b="1" dirty="0">
                <a:solidFill>
                  <a:srgbClr val="163794"/>
                </a:solidFill>
                <a:latin typeface="Times New Roman" pitchFamily="18" charset="0"/>
                <a:cs typeface="Times New Roman" pitchFamily="18" charset="0"/>
              </a:rPr>
              <a:t>4:</a:t>
            </a:r>
          </a:p>
          <a:p>
            <a:pPr>
              <a:lnSpc>
                <a:spcPts val="1000"/>
              </a:lnSpc>
            </a:pPr>
            <a:endParaRPr lang="en-US" altLang="zh-CN" dirty="0"/>
          </a:p>
          <a:p>
            <a:pPr>
              <a:lnSpc>
                <a:spcPts val="1000"/>
              </a:lnSpc>
            </a:pPr>
            <a:endParaRPr lang="en-US" altLang="zh-CN" dirty="0"/>
          </a:p>
          <a:p>
            <a:pPr>
              <a:lnSpc>
                <a:spcPts val="2400"/>
              </a:lnSpc>
              <a:tabLst/>
            </a:pPr>
            <a:r>
              <a:rPr lang="en-US" altLang="zh-CN" sz="2006" b="1" dirty="0">
                <a:solidFill>
                  <a:srgbClr val="163794"/>
                </a:solidFill>
                <a:latin typeface="Times New Roman" pitchFamily="18" charset="0"/>
                <a:cs typeface="Times New Roman" pitchFamily="18" charset="0"/>
              </a:rPr>
              <a:t>3:</a:t>
            </a:r>
          </a:p>
          <a:p>
            <a:pPr>
              <a:lnSpc>
                <a:spcPts val="1000"/>
              </a:lnSpc>
            </a:pPr>
            <a:endParaRPr lang="en-US" altLang="zh-CN" dirty="0"/>
          </a:p>
          <a:p>
            <a:pPr>
              <a:lnSpc>
                <a:spcPts val="1000"/>
              </a:lnSpc>
            </a:pPr>
            <a:endParaRPr lang="en-US" altLang="zh-CN" dirty="0"/>
          </a:p>
          <a:p>
            <a:pPr>
              <a:lnSpc>
                <a:spcPts val="2100"/>
              </a:lnSpc>
              <a:tabLst/>
            </a:pPr>
            <a:r>
              <a:rPr lang="en-US" altLang="zh-CN" sz="2006" b="1" dirty="0">
                <a:solidFill>
                  <a:srgbClr val="163794"/>
                </a:solidFill>
                <a:latin typeface="Times New Roman" pitchFamily="18" charset="0"/>
                <a:cs typeface="Times New Roman" pitchFamily="18" charset="0"/>
              </a:rPr>
              <a:t>2:</a:t>
            </a:r>
          </a:p>
          <a:p>
            <a:pPr>
              <a:lnSpc>
                <a:spcPts val="1000"/>
              </a:lnSpc>
            </a:pPr>
            <a:endParaRPr lang="en-US" altLang="zh-CN" dirty="0"/>
          </a:p>
          <a:p>
            <a:pPr>
              <a:lnSpc>
                <a:spcPts val="1000"/>
              </a:lnSpc>
            </a:pPr>
            <a:endParaRPr lang="en-US" altLang="zh-CN" dirty="0"/>
          </a:p>
          <a:p>
            <a:pPr>
              <a:lnSpc>
                <a:spcPts val="2200"/>
              </a:lnSpc>
              <a:tabLst/>
            </a:pPr>
            <a:r>
              <a:rPr lang="en-US" altLang="zh-CN" sz="2006" b="1" dirty="0">
                <a:solidFill>
                  <a:srgbClr val="163794"/>
                </a:solidFill>
                <a:latin typeface="Times New Roman" pitchFamily="18" charset="0"/>
                <a:cs typeface="Times New Roman" pitchFamily="18" charset="0"/>
              </a:rPr>
              <a:t>1:</a:t>
            </a:r>
          </a:p>
        </p:txBody>
      </p:sp>
    </p:spTree>
    <p:extLst>
      <p:ext uri="{BB962C8B-B14F-4D97-AF65-F5344CB8AC3E}">
        <p14:creationId xmlns:p14="http://schemas.microsoft.com/office/powerpoint/2010/main" val="16603267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OSI</a:t>
            </a:r>
            <a:r>
              <a:rPr lang="zh-CN" altLang="en-US" dirty="0"/>
              <a:t>参考模型解释的通信过程</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76</a:t>
            </a:fld>
            <a:endParaRPr lang="en-US" altLang="zh-CN"/>
          </a:p>
        </p:txBody>
      </p:sp>
      <p:pic>
        <p:nvPicPr>
          <p:cNvPr id="7" name="图片 6"/>
          <p:cNvPicPr>
            <a:picLocks noChangeAspect="1"/>
          </p:cNvPicPr>
          <p:nvPr/>
        </p:nvPicPr>
        <p:blipFill>
          <a:blip r:embed="rId2"/>
          <a:stretch>
            <a:fillRect/>
          </a:stretch>
        </p:blipFill>
        <p:spPr>
          <a:xfrm>
            <a:off x="0" y="1215486"/>
            <a:ext cx="9144000" cy="5194244"/>
          </a:xfrm>
          <a:prstGeom prst="rect">
            <a:avLst/>
          </a:prstGeom>
        </p:spPr>
      </p:pic>
      <p:sp>
        <p:nvSpPr>
          <p:cNvPr id="8" name="TextBox 1"/>
          <p:cNvSpPr txBox="1"/>
          <p:nvPr/>
        </p:nvSpPr>
        <p:spPr>
          <a:xfrm>
            <a:off x="4114800" y="4483100"/>
            <a:ext cx="1143000" cy="1308100"/>
          </a:xfrm>
          <a:prstGeom prst="rect">
            <a:avLst/>
          </a:prstGeom>
          <a:noFill/>
        </p:spPr>
        <p:txBody>
          <a:bodyPr wrap="none" lIns="0" tIns="0" rIns="0" rtlCol="0">
            <a:spAutoFit/>
          </a:bodyPr>
          <a:lstStyle/>
          <a:p>
            <a:pPr>
              <a:lnSpc>
                <a:spcPts val="1800"/>
              </a:lnSpc>
              <a:tabLst>
                <a:tab pos="228600" algn="l"/>
              </a:tabLst>
            </a:pPr>
            <a:r>
              <a:rPr lang="en-US" altLang="zh-CN" dirty="0"/>
              <a:t>	</a:t>
            </a:r>
            <a:r>
              <a:rPr lang="en-US" altLang="zh-CN" sz="1800" dirty="0">
                <a:solidFill>
                  <a:srgbClr val="FFFFFF"/>
                </a:solidFill>
                <a:latin typeface="Times New Roman" pitchFamily="18" charset="0"/>
                <a:cs typeface="Times New Roman" pitchFamily="18" charset="0"/>
              </a:rPr>
              <a:t>网络层</a:t>
            </a:r>
          </a:p>
          <a:p>
            <a:pPr>
              <a:lnSpc>
                <a:spcPts val="1000"/>
              </a:lnSpc>
            </a:pPr>
            <a:endParaRPr lang="en-US" altLang="zh-CN" dirty="0"/>
          </a:p>
          <a:p>
            <a:pPr>
              <a:lnSpc>
                <a:spcPts val="1000"/>
              </a:lnSpc>
            </a:pPr>
            <a:endParaRPr lang="en-US" altLang="zh-CN" dirty="0"/>
          </a:p>
          <a:p>
            <a:pPr>
              <a:lnSpc>
                <a:spcPts val="2200"/>
              </a:lnSpc>
              <a:tabLst>
                <a:tab pos="228600" algn="l"/>
              </a:tabLst>
            </a:pPr>
            <a:r>
              <a:rPr lang="en-US" altLang="zh-CN" sz="1800" dirty="0">
                <a:solidFill>
                  <a:srgbClr val="FFFFFF"/>
                </a:solidFill>
                <a:latin typeface="Times New Roman" pitchFamily="18" charset="0"/>
                <a:cs typeface="Times New Roman" pitchFamily="18" charset="0"/>
              </a:rPr>
              <a:t>数据链路层</a:t>
            </a:r>
          </a:p>
          <a:p>
            <a:pPr>
              <a:lnSpc>
                <a:spcPts val="1000"/>
              </a:lnSpc>
            </a:pPr>
            <a:endParaRPr lang="en-US" altLang="zh-CN" dirty="0"/>
          </a:p>
          <a:p>
            <a:pPr>
              <a:lnSpc>
                <a:spcPts val="1000"/>
              </a:lnSpc>
            </a:pPr>
            <a:endParaRPr lang="en-US" altLang="zh-CN" dirty="0"/>
          </a:p>
          <a:p>
            <a:pPr>
              <a:lnSpc>
                <a:spcPts val="2200"/>
              </a:lnSpc>
              <a:tabLst>
                <a:tab pos="228600" algn="l"/>
              </a:tabLst>
            </a:pPr>
            <a:r>
              <a:rPr lang="en-US" altLang="zh-CN" dirty="0"/>
              <a:t>	</a:t>
            </a:r>
            <a:r>
              <a:rPr lang="en-US" altLang="zh-CN" sz="1800" dirty="0">
                <a:solidFill>
                  <a:srgbClr val="FFFFFF"/>
                </a:solidFill>
                <a:latin typeface="Times New Roman" pitchFamily="18" charset="0"/>
                <a:cs typeface="Times New Roman" pitchFamily="18" charset="0"/>
              </a:rPr>
              <a:t>物理层</a:t>
            </a:r>
          </a:p>
        </p:txBody>
      </p:sp>
      <p:sp>
        <p:nvSpPr>
          <p:cNvPr id="9" name="TextBox 1"/>
          <p:cNvSpPr txBox="1"/>
          <p:nvPr/>
        </p:nvSpPr>
        <p:spPr>
          <a:xfrm>
            <a:off x="1143000" y="4483100"/>
            <a:ext cx="1143000" cy="1308100"/>
          </a:xfrm>
          <a:prstGeom prst="rect">
            <a:avLst/>
          </a:prstGeom>
          <a:noFill/>
        </p:spPr>
        <p:txBody>
          <a:bodyPr wrap="none" lIns="0" tIns="0" rIns="0" rtlCol="0">
            <a:spAutoFit/>
          </a:bodyPr>
          <a:lstStyle/>
          <a:p>
            <a:pPr>
              <a:lnSpc>
                <a:spcPts val="1800"/>
              </a:lnSpc>
              <a:tabLst>
                <a:tab pos="241300" algn="l"/>
              </a:tabLst>
            </a:pPr>
            <a:r>
              <a:rPr lang="en-US" altLang="zh-CN" dirty="0"/>
              <a:t>	</a:t>
            </a:r>
            <a:r>
              <a:rPr lang="en-US" altLang="zh-CN" sz="1800" dirty="0">
                <a:solidFill>
                  <a:srgbClr val="FFFFFF"/>
                </a:solidFill>
                <a:latin typeface="Times New Roman" pitchFamily="18" charset="0"/>
                <a:cs typeface="Times New Roman" pitchFamily="18" charset="0"/>
              </a:rPr>
              <a:t>网络层</a:t>
            </a:r>
          </a:p>
          <a:p>
            <a:pPr>
              <a:lnSpc>
                <a:spcPts val="1000"/>
              </a:lnSpc>
            </a:pPr>
            <a:endParaRPr lang="en-US" altLang="zh-CN" dirty="0"/>
          </a:p>
          <a:p>
            <a:pPr>
              <a:lnSpc>
                <a:spcPts val="1000"/>
              </a:lnSpc>
            </a:pPr>
            <a:endParaRPr lang="en-US" altLang="zh-CN" dirty="0"/>
          </a:p>
          <a:p>
            <a:pPr>
              <a:lnSpc>
                <a:spcPts val="2200"/>
              </a:lnSpc>
              <a:tabLst>
                <a:tab pos="241300" algn="l"/>
              </a:tabLst>
            </a:pPr>
            <a:r>
              <a:rPr lang="en-US" altLang="zh-CN" sz="1800" dirty="0">
                <a:solidFill>
                  <a:srgbClr val="FFFFFF"/>
                </a:solidFill>
                <a:latin typeface="Times New Roman" pitchFamily="18" charset="0"/>
                <a:cs typeface="Times New Roman" pitchFamily="18" charset="0"/>
              </a:rPr>
              <a:t>数据链路层</a:t>
            </a:r>
          </a:p>
          <a:p>
            <a:pPr>
              <a:lnSpc>
                <a:spcPts val="1000"/>
              </a:lnSpc>
            </a:pPr>
            <a:endParaRPr lang="en-US" altLang="zh-CN" dirty="0"/>
          </a:p>
          <a:p>
            <a:pPr>
              <a:lnSpc>
                <a:spcPts val="1000"/>
              </a:lnSpc>
            </a:pPr>
            <a:endParaRPr lang="en-US" altLang="zh-CN" dirty="0"/>
          </a:p>
          <a:p>
            <a:pPr>
              <a:lnSpc>
                <a:spcPts val="2200"/>
              </a:lnSpc>
              <a:tabLst>
                <a:tab pos="241300" algn="l"/>
              </a:tabLst>
            </a:pPr>
            <a:r>
              <a:rPr lang="en-US" altLang="zh-CN" dirty="0"/>
              <a:t>	</a:t>
            </a:r>
            <a:r>
              <a:rPr lang="en-US" altLang="zh-CN" sz="1800" dirty="0">
                <a:solidFill>
                  <a:srgbClr val="FFFFFF"/>
                </a:solidFill>
                <a:latin typeface="Times New Roman" pitchFamily="18" charset="0"/>
                <a:cs typeface="Times New Roman" pitchFamily="18" charset="0"/>
              </a:rPr>
              <a:t>物理层</a:t>
            </a:r>
          </a:p>
        </p:txBody>
      </p:sp>
      <p:sp>
        <p:nvSpPr>
          <p:cNvPr id="10" name="TextBox 1"/>
          <p:cNvSpPr txBox="1"/>
          <p:nvPr/>
        </p:nvSpPr>
        <p:spPr>
          <a:xfrm>
            <a:off x="7073900" y="4483100"/>
            <a:ext cx="1143000" cy="1308100"/>
          </a:xfrm>
          <a:prstGeom prst="rect">
            <a:avLst/>
          </a:prstGeom>
          <a:noFill/>
        </p:spPr>
        <p:txBody>
          <a:bodyPr wrap="none" lIns="0" tIns="0" rIns="0" rtlCol="0">
            <a:spAutoFit/>
          </a:bodyPr>
          <a:lstStyle/>
          <a:p>
            <a:pPr>
              <a:lnSpc>
                <a:spcPts val="1800"/>
              </a:lnSpc>
              <a:tabLst>
                <a:tab pos="228600" algn="l"/>
              </a:tabLst>
            </a:pPr>
            <a:r>
              <a:rPr lang="en-US" altLang="zh-CN" dirty="0"/>
              <a:t>	</a:t>
            </a:r>
            <a:r>
              <a:rPr lang="en-US" altLang="zh-CN" sz="1800" dirty="0">
                <a:solidFill>
                  <a:srgbClr val="FFFFFF"/>
                </a:solidFill>
                <a:latin typeface="Times New Roman" pitchFamily="18" charset="0"/>
                <a:cs typeface="Times New Roman" pitchFamily="18" charset="0"/>
              </a:rPr>
              <a:t>网络层</a:t>
            </a:r>
          </a:p>
          <a:p>
            <a:pPr>
              <a:lnSpc>
                <a:spcPts val="1000"/>
              </a:lnSpc>
            </a:pPr>
            <a:endParaRPr lang="en-US" altLang="zh-CN" dirty="0"/>
          </a:p>
          <a:p>
            <a:pPr>
              <a:lnSpc>
                <a:spcPts val="1000"/>
              </a:lnSpc>
            </a:pPr>
            <a:endParaRPr lang="en-US" altLang="zh-CN" dirty="0"/>
          </a:p>
          <a:p>
            <a:pPr>
              <a:lnSpc>
                <a:spcPts val="2200"/>
              </a:lnSpc>
              <a:tabLst>
                <a:tab pos="228600" algn="l"/>
              </a:tabLst>
            </a:pPr>
            <a:r>
              <a:rPr lang="en-US" altLang="zh-CN" sz="1800" dirty="0">
                <a:solidFill>
                  <a:srgbClr val="FFFFFF"/>
                </a:solidFill>
                <a:latin typeface="Times New Roman" pitchFamily="18" charset="0"/>
                <a:cs typeface="Times New Roman" pitchFamily="18" charset="0"/>
              </a:rPr>
              <a:t>数据链路层</a:t>
            </a:r>
          </a:p>
          <a:p>
            <a:pPr>
              <a:lnSpc>
                <a:spcPts val="1000"/>
              </a:lnSpc>
            </a:pPr>
            <a:endParaRPr lang="en-US" altLang="zh-CN" dirty="0"/>
          </a:p>
          <a:p>
            <a:pPr>
              <a:lnSpc>
                <a:spcPts val="1000"/>
              </a:lnSpc>
            </a:pPr>
            <a:endParaRPr lang="en-US" altLang="zh-CN" dirty="0"/>
          </a:p>
          <a:p>
            <a:pPr>
              <a:lnSpc>
                <a:spcPts val="2200"/>
              </a:lnSpc>
              <a:tabLst>
                <a:tab pos="228600" algn="l"/>
              </a:tabLst>
            </a:pPr>
            <a:r>
              <a:rPr lang="en-US" altLang="zh-CN" dirty="0"/>
              <a:t>	</a:t>
            </a:r>
            <a:r>
              <a:rPr lang="en-US" altLang="zh-CN" sz="1800" dirty="0">
                <a:solidFill>
                  <a:srgbClr val="FFFFFF"/>
                </a:solidFill>
                <a:latin typeface="Times New Roman" pitchFamily="18" charset="0"/>
                <a:cs typeface="Times New Roman" pitchFamily="18" charset="0"/>
              </a:rPr>
              <a:t>物理层</a:t>
            </a:r>
          </a:p>
        </p:txBody>
      </p:sp>
      <p:sp>
        <p:nvSpPr>
          <p:cNvPr id="11" name="TextBox 1"/>
          <p:cNvSpPr txBox="1"/>
          <p:nvPr/>
        </p:nvSpPr>
        <p:spPr>
          <a:xfrm>
            <a:off x="1092200" y="1308100"/>
            <a:ext cx="965200" cy="2921000"/>
          </a:xfrm>
          <a:prstGeom prst="rect">
            <a:avLst/>
          </a:prstGeom>
          <a:noFill/>
        </p:spPr>
        <p:txBody>
          <a:bodyPr wrap="none" lIns="0" tIns="0" rIns="0" rtlCol="0">
            <a:spAutoFit/>
          </a:bodyPr>
          <a:lstStyle/>
          <a:p>
            <a:pPr>
              <a:lnSpc>
                <a:spcPts val="1900"/>
              </a:lnSpc>
              <a:tabLst>
                <a:tab pos="292100" algn="l"/>
              </a:tabLst>
            </a:pPr>
            <a:r>
              <a:rPr lang="en-US" altLang="zh-CN" sz="1800" dirty="0">
                <a:solidFill>
                  <a:srgbClr val="000000"/>
                </a:solidFill>
                <a:latin typeface="Times New Roman" pitchFamily="18" charset="0"/>
                <a:cs typeface="Times New Roman" pitchFamily="18" charset="0"/>
              </a:rPr>
              <a:t>主机</a:t>
            </a:r>
            <a:r>
              <a:rPr lang="en-US" altLang="zh-CN" sz="1800" dirty="0">
                <a:latin typeface="Times New Roman" pitchFamily="18" charset="0"/>
                <a:cs typeface="Times New Roman" pitchFamily="18" charset="0"/>
              </a:rPr>
              <a:t> </a:t>
            </a:r>
            <a:r>
              <a:rPr lang="en-US" altLang="zh-CN" sz="1800" dirty="0">
                <a:solidFill>
                  <a:srgbClr val="000000"/>
                </a:solidFill>
                <a:latin typeface="Times New Roman" pitchFamily="18" charset="0"/>
                <a:cs typeface="Times New Roman" pitchFamily="18" charset="0"/>
              </a:rPr>
              <a:t>A</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292100" algn="l"/>
              </a:tabLst>
            </a:pPr>
            <a:r>
              <a:rPr lang="en-US" altLang="zh-CN" dirty="0"/>
              <a:t>	</a:t>
            </a:r>
            <a:r>
              <a:rPr lang="en-US" altLang="zh-CN" sz="1802" dirty="0">
                <a:solidFill>
                  <a:srgbClr val="FFFFFF"/>
                </a:solidFill>
                <a:latin typeface="Times New Roman" pitchFamily="18" charset="0"/>
                <a:cs typeface="Times New Roman" pitchFamily="18" charset="0"/>
              </a:rPr>
              <a:t>应用层</a:t>
            </a:r>
          </a:p>
          <a:p>
            <a:pPr>
              <a:lnSpc>
                <a:spcPts val="1000"/>
              </a:lnSpc>
            </a:pPr>
            <a:endParaRPr lang="en-US" altLang="zh-CN" dirty="0"/>
          </a:p>
          <a:p>
            <a:pPr>
              <a:lnSpc>
                <a:spcPts val="1000"/>
              </a:lnSpc>
            </a:pPr>
            <a:endParaRPr lang="en-US" altLang="zh-CN" dirty="0"/>
          </a:p>
          <a:p>
            <a:pPr>
              <a:lnSpc>
                <a:spcPts val="2200"/>
              </a:lnSpc>
              <a:tabLst>
                <a:tab pos="292100" algn="l"/>
              </a:tabLst>
            </a:pPr>
            <a:r>
              <a:rPr lang="en-US" altLang="zh-CN" dirty="0"/>
              <a:t>	</a:t>
            </a:r>
            <a:r>
              <a:rPr lang="en-US" altLang="zh-CN" sz="1800" dirty="0">
                <a:solidFill>
                  <a:srgbClr val="FFFFFF"/>
                </a:solidFill>
                <a:latin typeface="Times New Roman" pitchFamily="18" charset="0"/>
                <a:cs typeface="Times New Roman" pitchFamily="18" charset="0"/>
              </a:rPr>
              <a:t>表示层</a:t>
            </a:r>
          </a:p>
          <a:p>
            <a:pPr>
              <a:lnSpc>
                <a:spcPts val="1000"/>
              </a:lnSpc>
            </a:pPr>
            <a:endParaRPr lang="en-US" altLang="zh-CN" dirty="0"/>
          </a:p>
          <a:p>
            <a:pPr>
              <a:lnSpc>
                <a:spcPts val="1000"/>
              </a:lnSpc>
            </a:pPr>
            <a:endParaRPr lang="en-US" altLang="zh-CN" dirty="0"/>
          </a:p>
          <a:p>
            <a:pPr>
              <a:lnSpc>
                <a:spcPts val="2200"/>
              </a:lnSpc>
              <a:tabLst>
                <a:tab pos="292100" algn="l"/>
              </a:tabLst>
            </a:pPr>
            <a:r>
              <a:rPr lang="en-US" altLang="zh-CN" dirty="0"/>
              <a:t>	</a:t>
            </a:r>
            <a:r>
              <a:rPr lang="en-US" altLang="zh-CN" sz="1800" dirty="0">
                <a:solidFill>
                  <a:srgbClr val="FFFFFF"/>
                </a:solidFill>
                <a:latin typeface="Times New Roman" pitchFamily="18" charset="0"/>
                <a:cs typeface="Times New Roman" pitchFamily="18" charset="0"/>
              </a:rPr>
              <a:t>会话层</a:t>
            </a:r>
          </a:p>
          <a:p>
            <a:pPr>
              <a:lnSpc>
                <a:spcPts val="1000"/>
              </a:lnSpc>
            </a:pPr>
            <a:endParaRPr lang="en-US" altLang="zh-CN" dirty="0"/>
          </a:p>
          <a:p>
            <a:pPr>
              <a:lnSpc>
                <a:spcPts val="1000"/>
              </a:lnSpc>
            </a:pPr>
            <a:endParaRPr lang="en-US" altLang="zh-CN" dirty="0"/>
          </a:p>
          <a:p>
            <a:pPr>
              <a:lnSpc>
                <a:spcPts val="2200"/>
              </a:lnSpc>
              <a:tabLst>
                <a:tab pos="292100" algn="l"/>
              </a:tabLst>
            </a:pPr>
            <a:r>
              <a:rPr lang="en-US" altLang="zh-CN" dirty="0"/>
              <a:t>	</a:t>
            </a:r>
            <a:r>
              <a:rPr lang="en-US" altLang="zh-CN" sz="1800" dirty="0">
                <a:solidFill>
                  <a:srgbClr val="FFFFFF"/>
                </a:solidFill>
                <a:latin typeface="Times New Roman" pitchFamily="18" charset="0"/>
                <a:cs typeface="Times New Roman" pitchFamily="18" charset="0"/>
              </a:rPr>
              <a:t>传输层</a:t>
            </a:r>
          </a:p>
        </p:txBody>
      </p:sp>
      <p:sp>
        <p:nvSpPr>
          <p:cNvPr id="12" name="TextBox 1"/>
          <p:cNvSpPr txBox="1"/>
          <p:nvPr/>
        </p:nvSpPr>
        <p:spPr>
          <a:xfrm>
            <a:off x="7302500" y="1308100"/>
            <a:ext cx="927100" cy="2921000"/>
          </a:xfrm>
          <a:prstGeom prst="rect">
            <a:avLst/>
          </a:prstGeom>
          <a:noFill/>
        </p:spPr>
        <p:txBody>
          <a:bodyPr wrap="none" lIns="0" tIns="0" rIns="0" rtlCol="0">
            <a:spAutoFit/>
          </a:bodyPr>
          <a:lstStyle/>
          <a:p>
            <a:pPr>
              <a:lnSpc>
                <a:spcPts val="1900"/>
              </a:lnSpc>
              <a:tabLst>
                <a:tab pos="266700" algn="l"/>
              </a:tabLst>
            </a:pPr>
            <a:r>
              <a:rPr lang="en-US" altLang="zh-CN" dirty="0"/>
              <a:t>	</a:t>
            </a:r>
            <a:r>
              <a:rPr lang="en-US" altLang="zh-CN" sz="1800" dirty="0">
                <a:solidFill>
                  <a:srgbClr val="000000"/>
                </a:solidFill>
                <a:latin typeface="Times New Roman" pitchFamily="18" charset="0"/>
                <a:cs typeface="Times New Roman" pitchFamily="18" charset="0"/>
              </a:rPr>
              <a:t>主机</a:t>
            </a:r>
            <a:r>
              <a:rPr lang="en-US" altLang="zh-CN" sz="1800" dirty="0">
                <a:latin typeface="Times New Roman" pitchFamily="18" charset="0"/>
                <a:cs typeface="Times New Roman" pitchFamily="18" charset="0"/>
              </a:rPr>
              <a:t> </a:t>
            </a:r>
            <a:r>
              <a:rPr lang="en-US" altLang="zh-CN" sz="1800" dirty="0">
                <a:solidFill>
                  <a:srgbClr val="000000"/>
                </a:solidFill>
                <a:latin typeface="Times New Roman" pitchFamily="18" charset="0"/>
                <a:cs typeface="Times New Roman" pitchFamily="18" charset="0"/>
              </a:rPr>
              <a:t>B</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300"/>
              </a:lnSpc>
              <a:tabLst>
                <a:tab pos="266700" algn="l"/>
              </a:tabLst>
            </a:pPr>
            <a:r>
              <a:rPr lang="en-US" altLang="zh-CN" sz="1802" dirty="0">
                <a:solidFill>
                  <a:srgbClr val="FFFFFF"/>
                </a:solidFill>
                <a:latin typeface="Times New Roman" pitchFamily="18" charset="0"/>
                <a:cs typeface="Times New Roman" pitchFamily="18" charset="0"/>
              </a:rPr>
              <a:t>应用层</a:t>
            </a:r>
          </a:p>
          <a:p>
            <a:pPr>
              <a:lnSpc>
                <a:spcPts val="1000"/>
              </a:lnSpc>
            </a:pPr>
            <a:endParaRPr lang="en-US" altLang="zh-CN" dirty="0"/>
          </a:p>
          <a:p>
            <a:pPr>
              <a:lnSpc>
                <a:spcPts val="1000"/>
              </a:lnSpc>
            </a:pPr>
            <a:endParaRPr lang="en-US" altLang="zh-CN" dirty="0"/>
          </a:p>
          <a:p>
            <a:pPr>
              <a:lnSpc>
                <a:spcPts val="2200"/>
              </a:lnSpc>
              <a:tabLst>
                <a:tab pos="266700" algn="l"/>
              </a:tabLst>
            </a:pPr>
            <a:r>
              <a:rPr lang="en-US" altLang="zh-CN" sz="1800" dirty="0">
                <a:solidFill>
                  <a:srgbClr val="FFFFFF"/>
                </a:solidFill>
                <a:latin typeface="Times New Roman" pitchFamily="18" charset="0"/>
                <a:cs typeface="Times New Roman" pitchFamily="18" charset="0"/>
              </a:rPr>
              <a:t>表示层</a:t>
            </a:r>
          </a:p>
          <a:p>
            <a:pPr>
              <a:lnSpc>
                <a:spcPts val="1000"/>
              </a:lnSpc>
            </a:pPr>
            <a:endParaRPr lang="en-US" altLang="zh-CN" dirty="0"/>
          </a:p>
          <a:p>
            <a:pPr>
              <a:lnSpc>
                <a:spcPts val="1000"/>
              </a:lnSpc>
            </a:pPr>
            <a:endParaRPr lang="en-US" altLang="zh-CN" dirty="0"/>
          </a:p>
          <a:p>
            <a:pPr>
              <a:lnSpc>
                <a:spcPts val="2200"/>
              </a:lnSpc>
              <a:tabLst>
                <a:tab pos="266700" algn="l"/>
              </a:tabLst>
            </a:pPr>
            <a:r>
              <a:rPr lang="en-US" altLang="zh-CN" sz="1800" dirty="0">
                <a:solidFill>
                  <a:srgbClr val="FFFFFF"/>
                </a:solidFill>
                <a:latin typeface="Times New Roman" pitchFamily="18" charset="0"/>
                <a:cs typeface="Times New Roman" pitchFamily="18" charset="0"/>
              </a:rPr>
              <a:t>会话层</a:t>
            </a:r>
          </a:p>
          <a:p>
            <a:pPr>
              <a:lnSpc>
                <a:spcPts val="1000"/>
              </a:lnSpc>
            </a:pPr>
            <a:endParaRPr lang="en-US" altLang="zh-CN" dirty="0"/>
          </a:p>
          <a:p>
            <a:pPr>
              <a:lnSpc>
                <a:spcPts val="1000"/>
              </a:lnSpc>
            </a:pPr>
            <a:endParaRPr lang="en-US" altLang="zh-CN" dirty="0"/>
          </a:p>
          <a:p>
            <a:pPr>
              <a:lnSpc>
                <a:spcPts val="2200"/>
              </a:lnSpc>
              <a:tabLst>
                <a:tab pos="266700" algn="l"/>
              </a:tabLst>
            </a:pPr>
            <a:r>
              <a:rPr lang="en-US" altLang="zh-CN" sz="1800" dirty="0">
                <a:solidFill>
                  <a:srgbClr val="FFFFFF"/>
                </a:solidFill>
                <a:latin typeface="Times New Roman" pitchFamily="18" charset="0"/>
                <a:cs typeface="Times New Roman" pitchFamily="18" charset="0"/>
              </a:rPr>
              <a:t>传输层</a:t>
            </a:r>
          </a:p>
        </p:txBody>
      </p:sp>
      <p:sp>
        <p:nvSpPr>
          <p:cNvPr id="13" name="TextBox 1"/>
          <p:cNvSpPr txBox="1"/>
          <p:nvPr/>
        </p:nvSpPr>
        <p:spPr>
          <a:xfrm>
            <a:off x="3263900" y="3767561"/>
            <a:ext cx="4572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Times New Roman" pitchFamily="18" charset="0"/>
                <a:cs typeface="Times New Roman" pitchFamily="18" charset="0"/>
              </a:rPr>
              <a:t>接口</a:t>
            </a:r>
          </a:p>
        </p:txBody>
      </p:sp>
      <p:sp>
        <p:nvSpPr>
          <p:cNvPr id="14" name="TextBox 1"/>
          <p:cNvSpPr txBox="1"/>
          <p:nvPr/>
        </p:nvSpPr>
        <p:spPr>
          <a:xfrm>
            <a:off x="2590800" y="6032500"/>
            <a:ext cx="914400" cy="228600"/>
          </a:xfrm>
          <a:prstGeom prst="rect">
            <a:avLst/>
          </a:prstGeom>
          <a:noFill/>
        </p:spPr>
        <p:txBody>
          <a:bodyPr wrap="none" lIns="0" tIns="0" rIns="0" rtlCol="0">
            <a:spAutoFit/>
          </a:bodyPr>
          <a:lstStyle/>
          <a:p>
            <a:pPr>
              <a:lnSpc>
                <a:spcPts val="1800"/>
              </a:lnSpc>
              <a:tabLst/>
            </a:pPr>
            <a:r>
              <a:rPr lang="en-US" altLang="zh-CN" sz="1800" dirty="0">
                <a:solidFill>
                  <a:srgbClr val="000000"/>
                </a:solidFill>
                <a:latin typeface="Times New Roman" pitchFamily="18" charset="0"/>
                <a:cs typeface="Times New Roman" pitchFamily="18" charset="0"/>
              </a:rPr>
              <a:t>传输介质</a:t>
            </a:r>
          </a:p>
        </p:txBody>
      </p:sp>
      <p:sp>
        <p:nvSpPr>
          <p:cNvPr id="15" name="TextBox 1"/>
          <p:cNvSpPr txBox="1"/>
          <p:nvPr/>
        </p:nvSpPr>
        <p:spPr>
          <a:xfrm>
            <a:off x="5981700" y="6032500"/>
            <a:ext cx="914400" cy="228600"/>
          </a:xfrm>
          <a:prstGeom prst="rect">
            <a:avLst/>
          </a:prstGeom>
          <a:noFill/>
        </p:spPr>
        <p:txBody>
          <a:bodyPr wrap="none" lIns="0" tIns="0" rIns="0" rtlCol="0">
            <a:spAutoFit/>
          </a:bodyPr>
          <a:lstStyle/>
          <a:p>
            <a:pPr>
              <a:lnSpc>
                <a:spcPts val="1800"/>
              </a:lnSpc>
              <a:tabLst/>
            </a:pPr>
            <a:r>
              <a:rPr lang="en-US" altLang="zh-CN" sz="1800" dirty="0">
                <a:solidFill>
                  <a:srgbClr val="163794"/>
                </a:solidFill>
                <a:latin typeface="Times New Roman" pitchFamily="18" charset="0"/>
                <a:cs typeface="Times New Roman" pitchFamily="18" charset="0"/>
              </a:rPr>
              <a:t>传输介质</a:t>
            </a:r>
          </a:p>
        </p:txBody>
      </p:sp>
      <p:sp>
        <p:nvSpPr>
          <p:cNvPr id="16" name="TextBox 1"/>
          <p:cNvSpPr txBox="1"/>
          <p:nvPr/>
        </p:nvSpPr>
        <p:spPr>
          <a:xfrm>
            <a:off x="4114800" y="1295400"/>
            <a:ext cx="923330" cy="2957220"/>
          </a:xfrm>
          <a:prstGeom prst="rect">
            <a:avLst/>
          </a:prstGeom>
          <a:noFill/>
        </p:spPr>
        <p:txBody>
          <a:bodyPr wrap="none" lIns="0" tIns="0" rIns="0" rtlCol="0">
            <a:spAutoFit/>
          </a:bodyPr>
          <a:lstStyle/>
          <a:p>
            <a:pPr>
              <a:lnSpc>
                <a:spcPts val="1800"/>
              </a:lnSpc>
              <a:tabLst>
                <a:tab pos="317500" algn="l"/>
                <a:tab pos="546100" algn="l"/>
              </a:tabLst>
            </a:pPr>
            <a:r>
              <a:rPr lang="en-US" altLang="zh-CN" sz="1800" dirty="0">
                <a:solidFill>
                  <a:srgbClr val="000000"/>
                </a:solidFill>
                <a:latin typeface="Times New Roman" pitchFamily="18" charset="0"/>
                <a:cs typeface="Times New Roman" pitchFamily="18" charset="0"/>
              </a:rPr>
              <a:t>中间系统</a:t>
            </a:r>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1000"/>
              </a:lnSpc>
            </a:pPr>
            <a:endParaRPr lang="en-US" altLang="zh-CN" dirty="0"/>
          </a:p>
          <a:p>
            <a:pPr>
              <a:lnSpc>
                <a:spcPts val="2400"/>
              </a:lnSpc>
              <a:tabLst>
                <a:tab pos="317500" algn="l"/>
                <a:tab pos="546100" algn="l"/>
              </a:tabLst>
            </a:pPr>
            <a:r>
              <a:rPr lang="en-US" altLang="zh-CN" dirty="0"/>
              <a:t>	</a:t>
            </a:r>
            <a:r>
              <a:rPr lang="en-US" altLang="zh-CN" sz="1800" dirty="0">
                <a:solidFill>
                  <a:srgbClr val="000000"/>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100"/>
              </a:lnSpc>
              <a:tabLst>
                <a:tab pos="317500" algn="l"/>
                <a:tab pos="546100" algn="l"/>
              </a:tabLst>
            </a:pPr>
            <a:r>
              <a:rPr lang="en-US" altLang="zh-CN" dirty="0"/>
              <a:t>	</a:t>
            </a:r>
            <a:r>
              <a:rPr lang="zh-CN" altLang="en-US" sz="1800" dirty="0">
                <a:solidFill>
                  <a:srgbClr val="000000"/>
                </a:solidFill>
                <a:cs typeface="Times New Roman" pitchFamily="18" charset="0"/>
              </a:rPr>
              <a:t>协</a:t>
            </a:r>
            <a:r>
              <a:rPr lang="en-US" altLang="zh-CN" sz="1800" dirty="0">
                <a:solidFill>
                  <a:srgbClr val="000000"/>
                </a:solidFill>
                <a:latin typeface="Times New Roman" pitchFamily="18" charset="0"/>
                <a:cs typeface="Times New Roman" pitchFamily="18" charset="0"/>
              </a:rPr>
              <a:t>议</a:t>
            </a:r>
          </a:p>
          <a:p>
            <a:pPr>
              <a:lnSpc>
                <a:spcPts val="1000"/>
              </a:lnSpc>
            </a:pPr>
            <a:endParaRPr lang="en-US" altLang="zh-CN" dirty="0"/>
          </a:p>
          <a:p>
            <a:pPr>
              <a:lnSpc>
                <a:spcPts val="1000"/>
              </a:lnSpc>
            </a:pPr>
            <a:endParaRPr lang="en-US" altLang="zh-CN" dirty="0"/>
          </a:p>
          <a:p>
            <a:pPr>
              <a:lnSpc>
                <a:spcPts val="2200"/>
              </a:lnSpc>
              <a:tabLst>
                <a:tab pos="317500" algn="l"/>
                <a:tab pos="546100" algn="l"/>
              </a:tabLst>
            </a:pPr>
            <a:r>
              <a:rPr lang="en-US" altLang="zh-CN" dirty="0"/>
              <a:t>	</a:t>
            </a:r>
            <a:r>
              <a:rPr lang="en-US" altLang="zh-CN" sz="1800" dirty="0">
                <a:solidFill>
                  <a:srgbClr val="000000"/>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200"/>
              </a:lnSpc>
              <a:tabLst>
                <a:tab pos="317500" algn="l"/>
                <a:tab pos="546100" algn="l"/>
              </a:tabLst>
            </a:pPr>
            <a:r>
              <a:rPr lang="en-US" altLang="zh-CN" dirty="0"/>
              <a:t>	</a:t>
            </a:r>
            <a:r>
              <a:rPr lang="en-US" altLang="zh-CN" sz="1800" dirty="0">
                <a:solidFill>
                  <a:srgbClr val="000000"/>
                </a:solidFill>
                <a:latin typeface="Times New Roman" pitchFamily="18" charset="0"/>
                <a:cs typeface="Times New Roman" pitchFamily="18" charset="0"/>
              </a:rPr>
              <a:t>协议</a:t>
            </a:r>
          </a:p>
        </p:txBody>
      </p:sp>
      <p:sp>
        <p:nvSpPr>
          <p:cNvPr id="17" name="TextBox 1"/>
          <p:cNvSpPr txBox="1"/>
          <p:nvPr/>
        </p:nvSpPr>
        <p:spPr>
          <a:xfrm>
            <a:off x="2921000" y="4483100"/>
            <a:ext cx="469900" cy="12827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200"/>
              </a:lnSpc>
              <a:tabLst/>
            </a:pPr>
            <a:r>
              <a:rPr lang="en-US" altLang="zh-CN" sz="1800" dirty="0">
                <a:solidFill>
                  <a:srgbClr val="000000"/>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100"/>
              </a:lnSpc>
              <a:tabLst/>
            </a:pPr>
            <a:r>
              <a:rPr lang="en-US" altLang="zh-CN" sz="1800" dirty="0">
                <a:solidFill>
                  <a:srgbClr val="000000"/>
                </a:solidFill>
                <a:latin typeface="Times New Roman" pitchFamily="18" charset="0"/>
                <a:cs typeface="Times New Roman" pitchFamily="18" charset="0"/>
              </a:rPr>
              <a:t>协议</a:t>
            </a:r>
          </a:p>
        </p:txBody>
      </p:sp>
      <p:sp>
        <p:nvSpPr>
          <p:cNvPr id="18" name="TextBox 1"/>
          <p:cNvSpPr txBox="1"/>
          <p:nvPr/>
        </p:nvSpPr>
        <p:spPr>
          <a:xfrm>
            <a:off x="5981700" y="4483100"/>
            <a:ext cx="469900" cy="1308100"/>
          </a:xfrm>
          <a:prstGeom prst="rect">
            <a:avLst/>
          </a:prstGeom>
          <a:noFill/>
        </p:spPr>
        <p:txBody>
          <a:bodyPr wrap="none" lIns="0" tIns="0" rIns="0" rtlCol="0">
            <a:spAutoFit/>
          </a:bodyPr>
          <a:lstStyle/>
          <a:p>
            <a:pPr>
              <a:lnSpc>
                <a:spcPts val="1800"/>
              </a:lnSpc>
              <a:tabLst/>
            </a:pPr>
            <a:r>
              <a:rPr lang="en-US" altLang="zh-CN" sz="1802" dirty="0">
                <a:solidFill>
                  <a:srgbClr val="000000"/>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200"/>
              </a:lnSpc>
              <a:tabLst/>
            </a:pPr>
            <a:r>
              <a:rPr lang="en-US" altLang="zh-CN" sz="1800" dirty="0">
                <a:solidFill>
                  <a:srgbClr val="163794"/>
                </a:solidFill>
                <a:latin typeface="Times New Roman" pitchFamily="18" charset="0"/>
                <a:cs typeface="Times New Roman" pitchFamily="18" charset="0"/>
              </a:rPr>
              <a:t>协议</a:t>
            </a:r>
          </a:p>
          <a:p>
            <a:pPr>
              <a:lnSpc>
                <a:spcPts val="1000"/>
              </a:lnSpc>
            </a:pPr>
            <a:endParaRPr lang="en-US" altLang="zh-CN" dirty="0"/>
          </a:p>
          <a:p>
            <a:pPr>
              <a:lnSpc>
                <a:spcPts val="1000"/>
              </a:lnSpc>
            </a:pPr>
            <a:endParaRPr lang="en-US" altLang="zh-CN" dirty="0"/>
          </a:p>
          <a:p>
            <a:pPr>
              <a:lnSpc>
                <a:spcPts val="2200"/>
              </a:lnSpc>
              <a:tabLst/>
            </a:pPr>
            <a:r>
              <a:rPr lang="en-US" altLang="zh-CN" sz="1800" dirty="0">
                <a:solidFill>
                  <a:srgbClr val="163794"/>
                </a:solidFill>
                <a:latin typeface="Times New Roman" pitchFamily="18" charset="0"/>
                <a:cs typeface="Times New Roman" pitchFamily="18" charset="0"/>
              </a:rPr>
              <a:t>协议</a:t>
            </a:r>
          </a:p>
        </p:txBody>
      </p:sp>
      <p:sp>
        <p:nvSpPr>
          <p:cNvPr id="19" name="TextBox 1"/>
          <p:cNvSpPr txBox="1"/>
          <p:nvPr/>
        </p:nvSpPr>
        <p:spPr>
          <a:xfrm>
            <a:off x="4145429" y="3017648"/>
            <a:ext cx="1255152" cy="482183"/>
          </a:xfrm>
          <a:prstGeom prst="rect">
            <a:avLst/>
          </a:prstGeom>
          <a:noFill/>
        </p:spPr>
        <p:txBody>
          <a:bodyPr wrap="none" lIns="0" tIns="0" rIns="0" rtlCol="0">
            <a:spAutoFit/>
          </a:bodyPr>
          <a:lstStyle/>
          <a:p>
            <a:pPr>
              <a:lnSpc>
                <a:spcPts val="3400"/>
              </a:lnSpc>
              <a:tabLst/>
            </a:pPr>
            <a:r>
              <a:rPr lang="en-US" altLang="zh-CN" sz="2798" dirty="0">
                <a:solidFill>
                  <a:srgbClr val="FF0000"/>
                </a:solidFill>
                <a:latin typeface="Times New Roman" pitchFamily="18" charset="0"/>
                <a:cs typeface="Times New Roman" pitchFamily="18" charset="0"/>
              </a:rPr>
              <a:t>端</a:t>
            </a:r>
            <a:r>
              <a:rPr lang="en-US" altLang="zh-CN" sz="2798" b="1" dirty="0">
                <a:solidFill>
                  <a:srgbClr val="FF0000"/>
                </a:solidFill>
                <a:latin typeface="Times New Roman" pitchFamily="18" charset="0"/>
                <a:cs typeface="Times New Roman" pitchFamily="18" charset="0"/>
              </a:rPr>
              <a:t>-</a:t>
            </a:r>
            <a:r>
              <a:rPr lang="en-US" altLang="zh-CN" sz="1800" dirty="0">
                <a:latin typeface="Times New Roman" pitchFamily="18" charset="0"/>
                <a:cs typeface="Times New Roman" pitchFamily="18" charset="0"/>
              </a:rPr>
              <a:t> </a:t>
            </a:r>
            <a:r>
              <a:rPr lang="en-US" altLang="zh-CN" sz="2798" dirty="0" err="1">
                <a:solidFill>
                  <a:srgbClr val="FF0000"/>
                </a:solidFill>
                <a:latin typeface="Times New Roman" pitchFamily="18" charset="0"/>
                <a:cs typeface="Times New Roman" pitchFamily="18" charset="0"/>
              </a:rPr>
              <a:t>端层</a:t>
            </a:r>
            <a:endParaRPr lang="en-US" altLang="zh-CN" sz="2798" dirty="0">
              <a:solidFill>
                <a:srgbClr val="FF0000"/>
              </a:solidFill>
              <a:latin typeface="Times New Roman" pitchFamily="18" charset="0"/>
              <a:cs typeface="Times New Roman" pitchFamily="18" charset="0"/>
            </a:endParaRPr>
          </a:p>
        </p:txBody>
      </p:sp>
      <p:sp>
        <p:nvSpPr>
          <p:cNvPr id="20" name="TextBox 1"/>
          <p:cNvSpPr txBox="1"/>
          <p:nvPr/>
        </p:nvSpPr>
        <p:spPr>
          <a:xfrm>
            <a:off x="3731605" y="3424498"/>
            <a:ext cx="2082800" cy="368300"/>
          </a:xfrm>
          <a:prstGeom prst="rect">
            <a:avLst/>
          </a:prstGeom>
          <a:noFill/>
        </p:spPr>
        <p:txBody>
          <a:bodyPr wrap="none" lIns="0" tIns="0" rIns="0" rtlCol="0">
            <a:spAutoFit/>
          </a:bodyPr>
          <a:lstStyle/>
          <a:p>
            <a:pPr>
              <a:lnSpc>
                <a:spcPts val="2900"/>
              </a:lnSpc>
              <a:tabLst/>
            </a:pPr>
            <a:r>
              <a:rPr lang="en-US" altLang="zh-CN" sz="2795" dirty="0">
                <a:solidFill>
                  <a:srgbClr val="FF0000"/>
                </a:solidFill>
                <a:latin typeface="Times New Roman" pitchFamily="18" charset="0"/>
                <a:cs typeface="Times New Roman" pitchFamily="18" charset="0"/>
              </a:rPr>
              <a:t>（</a:t>
            </a:r>
            <a:r>
              <a:rPr lang="en-US" altLang="zh-CN" sz="2795" b="1" dirty="0">
                <a:solidFill>
                  <a:srgbClr val="FF0000"/>
                </a:solidFill>
                <a:latin typeface="Times New Roman" pitchFamily="18" charset="0"/>
                <a:cs typeface="Times New Roman" pitchFamily="18" charset="0"/>
              </a:rPr>
              <a:t>end-end</a:t>
            </a:r>
            <a:r>
              <a:rPr lang="en-US" altLang="zh-CN" sz="2795"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9021819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3400" y="228600"/>
            <a:ext cx="7906214" cy="1143000"/>
          </a:xfrm>
        </p:spPr>
        <p:txBody>
          <a:bodyPr/>
          <a:lstStyle/>
          <a:p>
            <a:r>
              <a:rPr lang="en-US" altLang="zh-CN" dirty="0"/>
              <a:t>OSI</a:t>
            </a:r>
            <a:r>
              <a:rPr lang="zh-CN" altLang="en-US" dirty="0"/>
              <a:t>参考模型数据封装与通信过程</a:t>
            </a:r>
          </a:p>
        </p:txBody>
      </p:sp>
      <p:sp>
        <p:nvSpPr>
          <p:cNvPr id="4" name="页脚占位符 3"/>
          <p:cNvSpPr>
            <a:spLocks noGrp="1"/>
          </p:cNvSpPr>
          <p:nvPr>
            <p:ph type="ftr" sz="quarter" idx="11"/>
          </p:nvPr>
        </p:nvSpPr>
        <p:spPr>
          <a:xfrm>
            <a:off x="5544014" y="6400800"/>
            <a:ext cx="2895600" cy="457200"/>
          </a:xfrm>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77</a:t>
            </a:fld>
            <a:endParaRPr lang="en-US" altLang="zh-CN"/>
          </a:p>
        </p:txBody>
      </p:sp>
      <p:pic>
        <p:nvPicPr>
          <p:cNvPr id="8" name="图片 7"/>
          <p:cNvPicPr>
            <a:picLocks noChangeAspect="1"/>
          </p:cNvPicPr>
          <p:nvPr/>
        </p:nvPicPr>
        <p:blipFill>
          <a:blip r:embed="rId2"/>
          <a:stretch>
            <a:fillRect/>
          </a:stretch>
        </p:blipFill>
        <p:spPr>
          <a:xfrm>
            <a:off x="0" y="1157570"/>
            <a:ext cx="9144000" cy="5306595"/>
          </a:xfrm>
          <a:prstGeom prst="rect">
            <a:avLst/>
          </a:prstGeom>
        </p:spPr>
      </p:pic>
      <p:sp>
        <p:nvSpPr>
          <p:cNvPr id="53" name="TextBox 1"/>
          <p:cNvSpPr txBox="1"/>
          <p:nvPr/>
        </p:nvSpPr>
        <p:spPr>
          <a:xfrm>
            <a:off x="6324600" y="5100753"/>
            <a:ext cx="26416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10101010101011111110000000101010</a:t>
            </a:r>
          </a:p>
        </p:txBody>
      </p:sp>
      <p:sp>
        <p:nvSpPr>
          <p:cNvPr id="54" name="TextBox 1"/>
          <p:cNvSpPr txBox="1"/>
          <p:nvPr/>
        </p:nvSpPr>
        <p:spPr>
          <a:xfrm>
            <a:off x="7759700" y="2876704"/>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PH</a:t>
            </a:r>
          </a:p>
        </p:txBody>
      </p:sp>
      <p:sp>
        <p:nvSpPr>
          <p:cNvPr id="55" name="TextBox 1"/>
          <p:cNvSpPr txBox="1"/>
          <p:nvPr/>
        </p:nvSpPr>
        <p:spPr>
          <a:xfrm>
            <a:off x="8305800" y="3779953"/>
            <a:ext cx="1905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TH</a:t>
            </a:r>
          </a:p>
        </p:txBody>
      </p:sp>
      <p:sp>
        <p:nvSpPr>
          <p:cNvPr id="56" name="TextBox 1"/>
          <p:cNvSpPr txBox="1"/>
          <p:nvPr/>
        </p:nvSpPr>
        <p:spPr>
          <a:xfrm>
            <a:off x="8026400" y="3321204"/>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SH</a:t>
            </a:r>
          </a:p>
        </p:txBody>
      </p:sp>
      <p:sp>
        <p:nvSpPr>
          <p:cNvPr id="57" name="TextBox 1"/>
          <p:cNvSpPr txBox="1"/>
          <p:nvPr/>
        </p:nvSpPr>
        <p:spPr>
          <a:xfrm>
            <a:off x="8547100" y="4210204"/>
            <a:ext cx="215900" cy="139700"/>
          </a:xfrm>
          <a:prstGeom prst="rect">
            <a:avLst/>
          </a:prstGeom>
          <a:noFill/>
        </p:spPr>
        <p:txBody>
          <a:bodyPr wrap="none" lIns="0" tIns="0" rIns="0" rtlCol="0">
            <a:spAutoFit/>
          </a:bodyPr>
          <a:lstStyle/>
          <a:p>
            <a:pPr>
              <a:lnSpc>
                <a:spcPts val="1100"/>
              </a:lnSpc>
              <a:tabLst/>
            </a:pPr>
            <a:r>
              <a:rPr lang="en-US" altLang="zh-CN" sz="1202" b="1" dirty="0">
                <a:solidFill>
                  <a:srgbClr val="FFFFFF"/>
                </a:solidFill>
                <a:latin typeface="Times New Roman" pitchFamily="18" charset="0"/>
                <a:cs typeface="Times New Roman" pitchFamily="18" charset="0"/>
              </a:rPr>
              <a:t>NH</a:t>
            </a:r>
          </a:p>
        </p:txBody>
      </p:sp>
      <p:sp>
        <p:nvSpPr>
          <p:cNvPr id="58" name="TextBox 1"/>
          <p:cNvSpPr txBox="1"/>
          <p:nvPr/>
        </p:nvSpPr>
        <p:spPr>
          <a:xfrm>
            <a:off x="7150100" y="3792653"/>
            <a:ext cx="584200" cy="558800"/>
          </a:xfrm>
          <a:prstGeom prst="rect">
            <a:avLst/>
          </a:prstGeom>
          <a:noFill/>
        </p:spPr>
        <p:txBody>
          <a:bodyPr wrap="none" lIns="0" tIns="0" rIns="0" rtlCol="0">
            <a:spAutoFit/>
          </a:bodyPr>
          <a:lstStyle/>
          <a:p>
            <a:pPr>
              <a:lnSpc>
                <a:spcPts val="1100"/>
              </a:lnSpc>
              <a:tabLst>
                <a:tab pos="127000" algn="l"/>
              </a:tabLst>
            </a:pPr>
            <a:r>
              <a:rPr lang="en-US" altLang="zh-CN" sz="1200" b="1" dirty="0">
                <a:solidFill>
                  <a:srgbClr val="000000"/>
                </a:solidFill>
                <a:latin typeface="Times New Roman" pitchFamily="18" charset="0"/>
                <a:cs typeface="Times New Roman" pitchFamily="18" charset="0"/>
              </a:rPr>
              <a:t>S-PDU</a:t>
            </a:r>
          </a:p>
          <a:p>
            <a:pPr>
              <a:lnSpc>
                <a:spcPts val="1000"/>
              </a:lnSpc>
            </a:pPr>
            <a:endParaRPr lang="en-US" altLang="zh-CN" dirty="0"/>
          </a:p>
          <a:p>
            <a:pPr>
              <a:lnSpc>
                <a:spcPts val="1000"/>
              </a:lnSpc>
            </a:pPr>
            <a:endParaRPr lang="en-US" altLang="zh-CN" dirty="0"/>
          </a:p>
          <a:p>
            <a:pPr>
              <a:lnSpc>
                <a:spcPts val="1300"/>
              </a:lnSpc>
              <a:tabLst>
                <a:tab pos="127000" algn="l"/>
              </a:tabLst>
            </a:pPr>
            <a:r>
              <a:rPr lang="en-US" altLang="zh-CN" dirty="0"/>
              <a:t>	</a:t>
            </a:r>
            <a:r>
              <a:rPr lang="en-US" altLang="zh-CN" sz="1200" b="1" dirty="0">
                <a:solidFill>
                  <a:srgbClr val="000000"/>
                </a:solidFill>
                <a:latin typeface="Times New Roman" pitchFamily="18" charset="0"/>
                <a:cs typeface="Times New Roman" pitchFamily="18" charset="0"/>
              </a:rPr>
              <a:t>T-PDU</a:t>
            </a:r>
          </a:p>
        </p:txBody>
      </p:sp>
      <p:sp>
        <p:nvSpPr>
          <p:cNvPr id="59" name="TextBox 1"/>
          <p:cNvSpPr txBox="1"/>
          <p:nvPr/>
        </p:nvSpPr>
        <p:spPr>
          <a:xfrm>
            <a:off x="8801100" y="4656253"/>
            <a:ext cx="2159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DH</a:t>
            </a:r>
          </a:p>
        </p:txBody>
      </p:sp>
      <p:sp>
        <p:nvSpPr>
          <p:cNvPr id="60" name="TextBox 1"/>
          <p:cNvSpPr txBox="1"/>
          <p:nvPr/>
        </p:nvSpPr>
        <p:spPr>
          <a:xfrm>
            <a:off x="7404100" y="4656253"/>
            <a:ext cx="469900" cy="139700"/>
          </a:xfrm>
          <a:prstGeom prst="rect">
            <a:avLst/>
          </a:prstGeom>
          <a:noFill/>
        </p:spPr>
        <p:txBody>
          <a:bodyPr wrap="none" lIns="0" tIns="0" rIns="0" rtlCol="0">
            <a:spAutoFit/>
          </a:bodyPr>
          <a:lstStyle/>
          <a:p>
            <a:pPr>
              <a:lnSpc>
                <a:spcPts val="1100"/>
              </a:lnSpc>
              <a:tabLst/>
            </a:pPr>
            <a:r>
              <a:rPr lang="en-US" altLang="zh-CN" sz="1200" b="1" dirty="0">
                <a:solidFill>
                  <a:srgbClr val="000000"/>
                </a:solidFill>
                <a:latin typeface="Times New Roman" pitchFamily="18" charset="0"/>
                <a:cs typeface="Times New Roman" pitchFamily="18" charset="0"/>
              </a:rPr>
              <a:t>N-PDU</a:t>
            </a:r>
          </a:p>
        </p:txBody>
      </p:sp>
      <p:sp>
        <p:nvSpPr>
          <p:cNvPr id="61" name="TextBox 1"/>
          <p:cNvSpPr txBox="1"/>
          <p:nvPr/>
        </p:nvSpPr>
        <p:spPr>
          <a:xfrm>
            <a:off x="4152900" y="5878859"/>
            <a:ext cx="901700" cy="203200"/>
          </a:xfrm>
          <a:prstGeom prst="rect">
            <a:avLst/>
          </a:prstGeom>
          <a:noFill/>
        </p:spPr>
        <p:txBody>
          <a:bodyPr wrap="none" lIns="0" tIns="0" rIns="0" rtlCol="0">
            <a:spAutoFit/>
          </a:bodyPr>
          <a:lstStyle/>
          <a:p>
            <a:pPr>
              <a:lnSpc>
                <a:spcPts val="1600"/>
              </a:lnSpc>
              <a:tabLst/>
            </a:pPr>
            <a:r>
              <a:rPr lang="en-US" altLang="zh-CN" sz="1800" b="1" dirty="0">
                <a:solidFill>
                  <a:srgbClr val="FFFFFF"/>
                </a:solidFill>
                <a:latin typeface="Times New Roman" pitchFamily="18" charset="0"/>
                <a:cs typeface="Times New Roman" pitchFamily="18" charset="0"/>
              </a:rPr>
              <a:t>Network</a:t>
            </a:r>
          </a:p>
        </p:txBody>
      </p:sp>
      <p:sp>
        <p:nvSpPr>
          <p:cNvPr id="62" name="TextBox 1"/>
          <p:cNvSpPr txBox="1"/>
          <p:nvPr/>
        </p:nvSpPr>
        <p:spPr>
          <a:xfrm>
            <a:off x="1600200" y="2840153"/>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PH</a:t>
            </a:r>
          </a:p>
        </p:txBody>
      </p:sp>
      <p:sp>
        <p:nvSpPr>
          <p:cNvPr id="63" name="TextBox 1"/>
          <p:cNvSpPr txBox="1"/>
          <p:nvPr/>
        </p:nvSpPr>
        <p:spPr>
          <a:xfrm>
            <a:off x="1879600" y="3297353"/>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SH</a:t>
            </a:r>
          </a:p>
        </p:txBody>
      </p:sp>
      <p:sp>
        <p:nvSpPr>
          <p:cNvPr id="64" name="TextBox 1"/>
          <p:cNvSpPr txBox="1"/>
          <p:nvPr/>
        </p:nvSpPr>
        <p:spPr>
          <a:xfrm>
            <a:off x="2146300" y="3767253"/>
            <a:ext cx="1905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TH</a:t>
            </a:r>
          </a:p>
        </p:txBody>
      </p:sp>
      <p:sp>
        <p:nvSpPr>
          <p:cNvPr id="65" name="TextBox 1"/>
          <p:cNvSpPr txBox="1"/>
          <p:nvPr/>
        </p:nvSpPr>
        <p:spPr>
          <a:xfrm>
            <a:off x="2400300" y="4211753"/>
            <a:ext cx="2159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NH</a:t>
            </a:r>
          </a:p>
        </p:txBody>
      </p:sp>
      <p:sp>
        <p:nvSpPr>
          <p:cNvPr id="66" name="TextBox 1"/>
          <p:cNvSpPr txBox="1"/>
          <p:nvPr/>
        </p:nvSpPr>
        <p:spPr>
          <a:xfrm>
            <a:off x="2654300" y="4665855"/>
            <a:ext cx="2159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DH</a:t>
            </a:r>
          </a:p>
        </p:txBody>
      </p:sp>
      <p:sp>
        <p:nvSpPr>
          <p:cNvPr id="67" name="TextBox 1"/>
          <p:cNvSpPr txBox="1"/>
          <p:nvPr/>
        </p:nvSpPr>
        <p:spPr>
          <a:xfrm>
            <a:off x="115849" y="4654704"/>
            <a:ext cx="1905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DT</a:t>
            </a:r>
          </a:p>
        </p:txBody>
      </p:sp>
      <p:sp>
        <p:nvSpPr>
          <p:cNvPr id="68" name="TextBox 1"/>
          <p:cNvSpPr txBox="1"/>
          <p:nvPr/>
        </p:nvSpPr>
        <p:spPr>
          <a:xfrm>
            <a:off x="165100" y="5088053"/>
            <a:ext cx="26416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10101010101011111110000000101010</a:t>
            </a:r>
          </a:p>
        </p:txBody>
      </p:sp>
      <p:sp>
        <p:nvSpPr>
          <p:cNvPr id="69" name="TextBox 1"/>
          <p:cNvSpPr txBox="1"/>
          <p:nvPr/>
        </p:nvSpPr>
        <p:spPr>
          <a:xfrm>
            <a:off x="533400" y="2408353"/>
            <a:ext cx="800100" cy="1066800"/>
          </a:xfrm>
          <a:prstGeom prst="rect">
            <a:avLst/>
          </a:prstGeom>
          <a:noFill/>
        </p:spPr>
        <p:txBody>
          <a:bodyPr wrap="none" lIns="0" tIns="0" rIns="0" rtlCol="0">
            <a:spAutoFit/>
          </a:bodyPr>
          <a:lstStyle/>
          <a:p>
            <a:pPr>
              <a:lnSpc>
                <a:spcPts val="1200"/>
              </a:lnSpc>
              <a:tabLst>
                <a:tab pos="177800" algn="l"/>
                <a:tab pos="317500" algn="l"/>
              </a:tabLst>
            </a:pPr>
            <a:r>
              <a:rPr lang="en-US" altLang="zh-CN" sz="1200" dirty="0">
                <a:solidFill>
                  <a:srgbClr val="000000"/>
                </a:solidFill>
                <a:latin typeface="PMingLiU" pitchFamily="18" charset="0"/>
                <a:cs typeface="PMingLiU" pitchFamily="18" charset="0"/>
              </a:rPr>
              <a:t>用户数据</a:t>
            </a:r>
          </a:p>
          <a:p>
            <a:pPr>
              <a:lnSpc>
                <a:spcPts val="1000"/>
              </a:lnSpc>
            </a:pPr>
            <a:endParaRPr lang="en-US" altLang="zh-CN" dirty="0"/>
          </a:p>
          <a:p>
            <a:pPr>
              <a:lnSpc>
                <a:spcPts val="1000"/>
              </a:lnSpc>
            </a:pPr>
            <a:endParaRPr lang="en-US" altLang="zh-CN" dirty="0"/>
          </a:p>
          <a:p>
            <a:pPr>
              <a:lnSpc>
                <a:spcPts val="1400"/>
              </a:lnSpc>
              <a:tabLst>
                <a:tab pos="177800" algn="l"/>
                <a:tab pos="317500" algn="l"/>
              </a:tabLst>
            </a:pPr>
            <a:r>
              <a:rPr lang="en-US" altLang="zh-CN" dirty="0"/>
              <a:t>	</a:t>
            </a:r>
            <a:r>
              <a:rPr lang="en-US" altLang="zh-CN" sz="1202" b="1" dirty="0">
                <a:solidFill>
                  <a:srgbClr val="000000"/>
                </a:solidFill>
                <a:latin typeface="Times New Roman" pitchFamily="18" charset="0"/>
                <a:cs typeface="Times New Roman" pitchFamily="18" charset="0"/>
              </a:rPr>
              <a:t>A-PDU</a:t>
            </a:r>
          </a:p>
          <a:p>
            <a:pPr>
              <a:lnSpc>
                <a:spcPts val="1000"/>
              </a:lnSpc>
            </a:pPr>
            <a:endParaRPr lang="en-US" altLang="zh-CN" dirty="0"/>
          </a:p>
          <a:p>
            <a:pPr>
              <a:lnSpc>
                <a:spcPts val="1000"/>
              </a:lnSpc>
            </a:pPr>
            <a:endParaRPr lang="en-US" altLang="zh-CN" dirty="0"/>
          </a:p>
          <a:p>
            <a:pPr>
              <a:lnSpc>
                <a:spcPts val="1700"/>
              </a:lnSpc>
              <a:tabLst>
                <a:tab pos="177800" algn="l"/>
                <a:tab pos="317500" algn="l"/>
              </a:tabLst>
            </a:pPr>
            <a:r>
              <a:rPr lang="en-US" altLang="zh-CN" dirty="0"/>
              <a:t>		</a:t>
            </a:r>
            <a:r>
              <a:rPr lang="en-US" altLang="zh-CN" sz="1200" b="1" dirty="0">
                <a:solidFill>
                  <a:srgbClr val="000000"/>
                </a:solidFill>
                <a:latin typeface="Times New Roman" pitchFamily="18" charset="0"/>
                <a:cs typeface="Times New Roman" pitchFamily="18" charset="0"/>
              </a:rPr>
              <a:t>P-PDU</a:t>
            </a:r>
          </a:p>
        </p:txBody>
      </p:sp>
      <p:sp>
        <p:nvSpPr>
          <p:cNvPr id="70" name="TextBox 1"/>
          <p:cNvSpPr txBox="1"/>
          <p:nvPr/>
        </p:nvSpPr>
        <p:spPr>
          <a:xfrm>
            <a:off x="990600" y="3779953"/>
            <a:ext cx="584200" cy="584200"/>
          </a:xfrm>
          <a:prstGeom prst="rect">
            <a:avLst/>
          </a:prstGeom>
          <a:noFill/>
        </p:spPr>
        <p:txBody>
          <a:bodyPr wrap="none" lIns="0" tIns="0" rIns="0" rtlCol="0">
            <a:spAutoFit/>
          </a:bodyPr>
          <a:lstStyle/>
          <a:p>
            <a:pPr>
              <a:lnSpc>
                <a:spcPts val="1100"/>
              </a:lnSpc>
              <a:tabLst>
                <a:tab pos="139700" algn="l"/>
              </a:tabLst>
            </a:pPr>
            <a:r>
              <a:rPr lang="en-US" altLang="zh-CN" sz="1200" b="1" dirty="0">
                <a:solidFill>
                  <a:srgbClr val="000000"/>
                </a:solidFill>
                <a:latin typeface="Times New Roman" pitchFamily="18" charset="0"/>
                <a:cs typeface="Times New Roman" pitchFamily="18" charset="0"/>
              </a:rPr>
              <a:t>S-PDU</a:t>
            </a:r>
          </a:p>
          <a:p>
            <a:pPr>
              <a:lnSpc>
                <a:spcPts val="1000"/>
              </a:lnSpc>
            </a:pPr>
            <a:endParaRPr lang="en-US" altLang="zh-CN" dirty="0"/>
          </a:p>
          <a:p>
            <a:pPr>
              <a:lnSpc>
                <a:spcPts val="1000"/>
              </a:lnSpc>
            </a:pPr>
            <a:endParaRPr lang="en-US" altLang="zh-CN" dirty="0"/>
          </a:p>
          <a:p>
            <a:pPr>
              <a:lnSpc>
                <a:spcPts val="1500"/>
              </a:lnSpc>
              <a:tabLst>
                <a:tab pos="139700" algn="l"/>
              </a:tabLst>
            </a:pPr>
            <a:r>
              <a:rPr lang="en-US" altLang="zh-CN" dirty="0"/>
              <a:t>	</a:t>
            </a:r>
            <a:r>
              <a:rPr lang="en-US" altLang="zh-CN" sz="1200" b="1" dirty="0">
                <a:solidFill>
                  <a:srgbClr val="000000"/>
                </a:solidFill>
                <a:latin typeface="Times New Roman" pitchFamily="18" charset="0"/>
                <a:cs typeface="Times New Roman" pitchFamily="18" charset="0"/>
              </a:rPr>
              <a:t>T-PDU</a:t>
            </a:r>
          </a:p>
        </p:txBody>
      </p:sp>
      <p:sp>
        <p:nvSpPr>
          <p:cNvPr id="71" name="TextBox 1"/>
          <p:cNvSpPr txBox="1"/>
          <p:nvPr/>
        </p:nvSpPr>
        <p:spPr>
          <a:xfrm>
            <a:off x="1244600" y="4643553"/>
            <a:ext cx="469900" cy="139700"/>
          </a:xfrm>
          <a:prstGeom prst="rect">
            <a:avLst/>
          </a:prstGeom>
          <a:noFill/>
        </p:spPr>
        <p:txBody>
          <a:bodyPr wrap="none" lIns="0" tIns="0" rIns="0" rtlCol="0">
            <a:spAutoFit/>
          </a:bodyPr>
          <a:lstStyle/>
          <a:p>
            <a:pPr>
              <a:lnSpc>
                <a:spcPts val="1100"/>
              </a:lnSpc>
              <a:tabLst/>
            </a:pPr>
            <a:r>
              <a:rPr lang="en-US" altLang="zh-CN" sz="1200" b="1" dirty="0">
                <a:solidFill>
                  <a:srgbClr val="000000"/>
                </a:solidFill>
                <a:latin typeface="Times New Roman" pitchFamily="18" charset="0"/>
                <a:cs typeface="Times New Roman" pitchFamily="18" charset="0"/>
              </a:rPr>
              <a:t>N-PDU</a:t>
            </a:r>
          </a:p>
        </p:txBody>
      </p:sp>
      <p:sp>
        <p:nvSpPr>
          <p:cNvPr id="72" name="TextBox 1"/>
          <p:cNvSpPr txBox="1"/>
          <p:nvPr/>
        </p:nvSpPr>
        <p:spPr>
          <a:xfrm>
            <a:off x="1358900" y="2382953"/>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AH</a:t>
            </a:r>
          </a:p>
        </p:txBody>
      </p:sp>
      <p:sp>
        <p:nvSpPr>
          <p:cNvPr id="73" name="TextBox 1"/>
          <p:cNvSpPr txBox="1"/>
          <p:nvPr/>
        </p:nvSpPr>
        <p:spPr>
          <a:xfrm>
            <a:off x="6718300" y="2421053"/>
            <a:ext cx="749300" cy="1054100"/>
          </a:xfrm>
          <a:prstGeom prst="rect">
            <a:avLst/>
          </a:prstGeom>
          <a:noFill/>
        </p:spPr>
        <p:txBody>
          <a:bodyPr wrap="none" lIns="0" tIns="0" rIns="0" rtlCol="0">
            <a:spAutoFit/>
          </a:bodyPr>
          <a:lstStyle/>
          <a:p>
            <a:pPr>
              <a:lnSpc>
                <a:spcPts val="1200"/>
              </a:lnSpc>
              <a:tabLst>
                <a:tab pos="152400" algn="l"/>
                <a:tab pos="292100" algn="l"/>
              </a:tabLst>
            </a:pPr>
            <a:r>
              <a:rPr lang="en-US" altLang="zh-CN" sz="1200" dirty="0">
                <a:solidFill>
                  <a:srgbClr val="000000"/>
                </a:solidFill>
                <a:latin typeface="PMingLiU" pitchFamily="18" charset="0"/>
                <a:cs typeface="PMingLiU" pitchFamily="18" charset="0"/>
              </a:rPr>
              <a:t>用户数据</a:t>
            </a:r>
          </a:p>
          <a:p>
            <a:pPr>
              <a:lnSpc>
                <a:spcPts val="1000"/>
              </a:lnSpc>
            </a:pPr>
            <a:endParaRPr lang="en-US" altLang="zh-CN" dirty="0"/>
          </a:p>
          <a:p>
            <a:pPr>
              <a:lnSpc>
                <a:spcPts val="1000"/>
              </a:lnSpc>
            </a:pPr>
            <a:endParaRPr lang="en-US" altLang="zh-CN" dirty="0"/>
          </a:p>
          <a:p>
            <a:pPr>
              <a:lnSpc>
                <a:spcPts val="1600"/>
              </a:lnSpc>
              <a:tabLst>
                <a:tab pos="152400" algn="l"/>
                <a:tab pos="292100" algn="l"/>
              </a:tabLst>
            </a:pPr>
            <a:r>
              <a:rPr lang="en-US" altLang="zh-CN" dirty="0"/>
              <a:t>	</a:t>
            </a:r>
            <a:r>
              <a:rPr lang="en-US" altLang="zh-CN" sz="1200" b="1" dirty="0">
                <a:solidFill>
                  <a:srgbClr val="000000"/>
                </a:solidFill>
                <a:latin typeface="Times New Roman" pitchFamily="18" charset="0"/>
                <a:cs typeface="Times New Roman" pitchFamily="18" charset="0"/>
              </a:rPr>
              <a:t>A-PDU</a:t>
            </a:r>
          </a:p>
          <a:p>
            <a:pPr>
              <a:lnSpc>
                <a:spcPts val="1000"/>
              </a:lnSpc>
            </a:pPr>
            <a:endParaRPr lang="en-US" altLang="zh-CN" dirty="0"/>
          </a:p>
          <a:p>
            <a:pPr>
              <a:lnSpc>
                <a:spcPts val="1000"/>
              </a:lnSpc>
            </a:pPr>
            <a:endParaRPr lang="en-US" altLang="zh-CN" dirty="0"/>
          </a:p>
          <a:p>
            <a:pPr>
              <a:lnSpc>
                <a:spcPts val="1400"/>
              </a:lnSpc>
              <a:tabLst>
                <a:tab pos="152400" algn="l"/>
                <a:tab pos="292100" algn="l"/>
              </a:tabLst>
            </a:pPr>
            <a:r>
              <a:rPr lang="en-US" altLang="zh-CN" dirty="0"/>
              <a:t>		</a:t>
            </a:r>
            <a:r>
              <a:rPr lang="en-US" altLang="zh-CN" sz="1200" b="1" dirty="0">
                <a:solidFill>
                  <a:srgbClr val="000000"/>
                </a:solidFill>
                <a:latin typeface="Times New Roman" pitchFamily="18" charset="0"/>
                <a:cs typeface="Times New Roman" pitchFamily="18" charset="0"/>
              </a:rPr>
              <a:t>P-PDU</a:t>
            </a:r>
          </a:p>
        </p:txBody>
      </p:sp>
      <p:sp>
        <p:nvSpPr>
          <p:cNvPr id="74" name="TextBox 1"/>
          <p:cNvSpPr txBox="1"/>
          <p:nvPr/>
        </p:nvSpPr>
        <p:spPr>
          <a:xfrm>
            <a:off x="7505700" y="2406804"/>
            <a:ext cx="203200" cy="139700"/>
          </a:xfrm>
          <a:prstGeom prst="rect">
            <a:avLst/>
          </a:prstGeom>
          <a:noFill/>
        </p:spPr>
        <p:txBody>
          <a:bodyPr wrap="none" lIns="0" tIns="0" rIns="0" rtlCol="0">
            <a:spAutoFit/>
          </a:bodyPr>
          <a:lstStyle/>
          <a:p>
            <a:pPr>
              <a:lnSpc>
                <a:spcPts val="1100"/>
              </a:lnSpc>
              <a:tabLst/>
            </a:pPr>
            <a:r>
              <a:rPr lang="en-US" altLang="zh-CN" sz="1200" b="1" dirty="0">
                <a:solidFill>
                  <a:srgbClr val="FFFFFF"/>
                </a:solidFill>
                <a:latin typeface="Times New Roman" pitchFamily="18" charset="0"/>
                <a:cs typeface="Times New Roman" pitchFamily="18" charset="0"/>
              </a:rPr>
              <a:t>AH</a:t>
            </a:r>
          </a:p>
        </p:txBody>
      </p:sp>
      <p:sp>
        <p:nvSpPr>
          <p:cNvPr id="75" name="TextBox 1"/>
          <p:cNvSpPr txBox="1"/>
          <p:nvPr/>
        </p:nvSpPr>
        <p:spPr>
          <a:xfrm>
            <a:off x="1397000" y="1481253"/>
            <a:ext cx="673100" cy="241300"/>
          </a:xfrm>
          <a:prstGeom prst="rect">
            <a:avLst/>
          </a:prstGeom>
          <a:noFill/>
        </p:spPr>
        <p:txBody>
          <a:bodyPr wrap="none" lIns="0" tIns="0" rIns="0" rtlCol="0">
            <a:spAutoFit/>
          </a:bodyPr>
          <a:lstStyle/>
          <a:p>
            <a:pPr>
              <a:lnSpc>
                <a:spcPts val="1900"/>
              </a:lnSpc>
              <a:tabLst/>
            </a:pPr>
            <a:r>
              <a:rPr lang="en-US" altLang="zh-CN" sz="1800" dirty="0">
                <a:solidFill>
                  <a:srgbClr val="000000"/>
                </a:solidFill>
                <a:latin typeface="Times New Roman" pitchFamily="18" charset="0"/>
                <a:cs typeface="Times New Roman" pitchFamily="18" charset="0"/>
              </a:rPr>
              <a:t>主机</a:t>
            </a:r>
            <a:r>
              <a:rPr lang="en-US" altLang="zh-CN" sz="1800" dirty="0">
                <a:latin typeface="Times New Roman" pitchFamily="18" charset="0"/>
                <a:cs typeface="Times New Roman" pitchFamily="18" charset="0"/>
              </a:rPr>
              <a:t> </a:t>
            </a:r>
            <a:r>
              <a:rPr lang="en-US" altLang="zh-CN" sz="1800" dirty="0">
                <a:solidFill>
                  <a:srgbClr val="000000"/>
                </a:solidFill>
                <a:latin typeface="Times New Roman" pitchFamily="18" charset="0"/>
                <a:cs typeface="Times New Roman" pitchFamily="18" charset="0"/>
              </a:rPr>
              <a:t>A</a:t>
            </a:r>
          </a:p>
        </p:txBody>
      </p:sp>
      <p:sp>
        <p:nvSpPr>
          <p:cNvPr id="76" name="TextBox 1"/>
          <p:cNvSpPr txBox="1"/>
          <p:nvPr/>
        </p:nvSpPr>
        <p:spPr>
          <a:xfrm>
            <a:off x="7467600" y="1430453"/>
            <a:ext cx="673100" cy="241300"/>
          </a:xfrm>
          <a:prstGeom prst="rect">
            <a:avLst/>
          </a:prstGeom>
          <a:noFill/>
        </p:spPr>
        <p:txBody>
          <a:bodyPr wrap="none" lIns="0" tIns="0" rIns="0" rtlCol="0">
            <a:spAutoFit/>
          </a:bodyPr>
          <a:lstStyle/>
          <a:p>
            <a:pPr>
              <a:lnSpc>
                <a:spcPts val="1900"/>
              </a:lnSpc>
              <a:tabLst/>
            </a:pPr>
            <a:r>
              <a:rPr lang="en-US" altLang="zh-CN" sz="1800" dirty="0">
                <a:solidFill>
                  <a:srgbClr val="000000"/>
                </a:solidFill>
                <a:latin typeface="Times New Roman" pitchFamily="18" charset="0"/>
                <a:cs typeface="Times New Roman" pitchFamily="18" charset="0"/>
              </a:rPr>
              <a:t>主机</a:t>
            </a:r>
            <a:r>
              <a:rPr lang="en-US" altLang="zh-CN" sz="1800" dirty="0">
                <a:latin typeface="Times New Roman" pitchFamily="18" charset="0"/>
                <a:cs typeface="Times New Roman" pitchFamily="18" charset="0"/>
              </a:rPr>
              <a:t> </a:t>
            </a:r>
            <a:r>
              <a:rPr lang="en-US" altLang="zh-CN" sz="1800" dirty="0">
                <a:solidFill>
                  <a:srgbClr val="000000"/>
                </a:solidFill>
                <a:latin typeface="Times New Roman" pitchFamily="18" charset="0"/>
                <a:cs typeface="Times New Roman" pitchFamily="18" charset="0"/>
              </a:rPr>
              <a:t>B</a:t>
            </a:r>
          </a:p>
        </p:txBody>
      </p:sp>
      <p:sp>
        <p:nvSpPr>
          <p:cNvPr id="77" name="TextBox 1"/>
          <p:cNvSpPr txBox="1"/>
          <p:nvPr/>
        </p:nvSpPr>
        <p:spPr>
          <a:xfrm>
            <a:off x="3048000" y="2446453"/>
            <a:ext cx="76200" cy="10541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7</a:t>
            </a:r>
          </a:p>
          <a:p>
            <a:pPr>
              <a:lnSpc>
                <a:spcPts val="1000"/>
              </a:lnSpc>
            </a:pPr>
            <a:endParaRPr lang="en-US" altLang="zh-CN" dirty="0"/>
          </a:p>
          <a:p>
            <a:pPr>
              <a:lnSpc>
                <a:spcPts val="1000"/>
              </a:lnSpc>
            </a:pPr>
            <a:endParaRPr lang="en-US" altLang="zh-CN" dirty="0"/>
          </a:p>
          <a:p>
            <a:pPr>
              <a:lnSpc>
                <a:spcPts val="1500"/>
              </a:lnSpc>
              <a:tabLst/>
            </a:pPr>
            <a:r>
              <a:rPr lang="en-US" altLang="zh-CN" sz="1202" b="1" dirty="0">
                <a:solidFill>
                  <a:srgbClr val="163794"/>
                </a:solidFill>
                <a:latin typeface="Times New Roman" pitchFamily="18" charset="0"/>
                <a:cs typeface="Times New Roman" pitchFamily="18" charset="0"/>
              </a:rPr>
              <a:t>6</a:t>
            </a:r>
          </a:p>
          <a:p>
            <a:pPr>
              <a:lnSpc>
                <a:spcPts val="1000"/>
              </a:lnSpc>
            </a:pPr>
            <a:endParaRPr lang="en-US" altLang="zh-CN" dirty="0"/>
          </a:p>
          <a:p>
            <a:pPr>
              <a:lnSpc>
                <a:spcPts val="1000"/>
              </a:lnSpc>
            </a:pPr>
            <a:endParaRPr lang="en-US" altLang="zh-CN" dirty="0"/>
          </a:p>
          <a:p>
            <a:pPr>
              <a:lnSpc>
                <a:spcPts val="1700"/>
              </a:lnSpc>
              <a:tabLst/>
            </a:pPr>
            <a:r>
              <a:rPr lang="en-US" altLang="zh-CN" sz="1200" b="1" dirty="0">
                <a:solidFill>
                  <a:srgbClr val="163794"/>
                </a:solidFill>
                <a:latin typeface="Times New Roman" pitchFamily="18" charset="0"/>
                <a:cs typeface="Times New Roman" pitchFamily="18" charset="0"/>
              </a:rPr>
              <a:t>5</a:t>
            </a:r>
          </a:p>
        </p:txBody>
      </p:sp>
      <p:sp>
        <p:nvSpPr>
          <p:cNvPr id="78" name="TextBox 1"/>
          <p:cNvSpPr txBox="1"/>
          <p:nvPr/>
        </p:nvSpPr>
        <p:spPr>
          <a:xfrm>
            <a:off x="3048000" y="3779953"/>
            <a:ext cx="76200" cy="5715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4</a:t>
            </a:r>
          </a:p>
          <a:p>
            <a:pPr>
              <a:lnSpc>
                <a:spcPts val="1000"/>
              </a:lnSpc>
            </a:pPr>
            <a:endParaRPr lang="en-US" altLang="zh-CN" dirty="0"/>
          </a:p>
          <a:p>
            <a:pPr>
              <a:lnSpc>
                <a:spcPts val="1000"/>
              </a:lnSpc>
            </a:pPr>
            <a:endParaRPr lang="en-US" altLang="zh-CN" dirty="0"/>
          </a:p>
          <a:p>
            <a:pPr>
              <a:lnSpc>
                <a:spcPts val="1400"/>
              </a:lnSpc>
              <a:tabLst/>
            </a:pPr>
            <a:r>
              <a:rPr lang="en-US" altLang="zh-CN" sz="1200" b="1" dirty="0">
                <a:solidFill>
                  <a:srgbClr val="163794"/>
                </a:solidFill>
                <a:latin typeface="Times New Roman" pitchFamily="18" charset="0"/>
                <a:cs typeface="Times New Roman" pitchFamily="18" charset="0"/>
              </a:rPr>
              <a:t>3</a:t>
            </a:r>
          </a:p>
        </p:txBody>
      </p:sp>
      <p:sp>
        <p:nvSpPr>
          <p:cNvPr id="79" name="TextBox 1"/>
          <p:cNvSpPr txBox="1"/>
          <p:nvPr/>
        </p:nvSpPr>
        <p:spPr>
          <a:xfrm>
            <a:off x="3048000" y="4656253"/>
            <a:ext cx="762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2</a:t>
            </a:r>
          </a:p>
        </p:txBody>
      </p:sp>
      <p:sp>
        <p:nvSpPr>
          <p:cNvPr id="80" name="TextBox 1"/>
          <p:cNvSpPr txBox="1"/>
          <p:nvPr/>
        </p:nvSpPr>
        <p:spPr>
          <a:xfrm>
            <a:off x="3048000" y="5113453"/>
            <a:ext cx="762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1</a:t>
            </a:r>
          </a:p>
        </p:txBody>
      </p:sp>
      <p:sp>
        <p:nvSpPr>
          <p:cNvPr id="81" name="TextBox 1"/>
          <p:cNvSpPr txBox="1"/>
          <p:nvPr/>
        </p:nvSpPr>
        <p:spPr>
          <a:xfrm>
            <a:off x="3479800" y="2395653"/>
            <a:ext cx="609600" cy="10922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应用层</a:t>
            </a:r>
          </a:p>
          <a:p>
            <a:pPr>
              <a:lnSpc>
                <a:spcPts val="1000"/>
              </a:lnSpc>
            </a:pPr>
            <a:endParaRPr lang="en-US" altLang="zh-CN" dirty="0"/>
          </a:p>
          <a:p>
            <a:pPr>
              <a:lnSpc>
                <a:spcPts val="1000"/>
              </a:lnSpc>
            </a:pPr>
            <a:endParaRPr lang="en-US" altLang="zh-CN" dirty="0"/>
          </a:p>
          <a:p>
            <a:pPr>
              <a:lnSpc>
                <a:spcPts val="1600"/>
              </a:lnSpc>
              <a:tabLst/>
            </a:pPr>
            <a:r>
              <a:rPr lang="en-US" altLang="zh-CN" sz="1596" dirty="0">
                <a:solidFill>
                  <a:srgbClr val="FFFFFF"/>
                </a:solidFill>
                <a:latin typeface="隶书" pitchFamily="18" charset="0"/>
                <a:cs typeface="隶书" pitchFamily="18" charset="0"/>
              </a:rPr>
              <a:t>表示层</a:t>
            </a:r>
          </a:p>
          <a:p>
            <a:pPr>
              <a:lnSpc>
                <a:spcPts val="1000"/>
              </a:lnSpc>
            </a:pPr>
            <a:endParaRPr lang="en-US" altLang="zh-CN" dirty="0"/>
          </a:p>
          <a:p>
            <a:pPr>
              <a:lnSpc>
                <a:spcPts val="2400"/>
              </a:lnSpc>
              <a:tabLst/>
            </a:pPr>
            <a:r>
              <a:rPr lang="en-US" altLang="zh-CN" sz="1598" dirty="0">
                <a:solidFill>
                  <a:srgbClr val="FFFFFF"/>
                </a:solidFill>
                <a:latin typeface="隶书" pitchFamily="18" charset="0"/>
                <a:cs typeface="隶书" pitchFamily="18" charset="0"/>
              </a:rPr>
              <a:t>会话层</a:t>
            </a:r>
          </a:p>
        </p:txBody>
      </p:sp>
      <p:sp>
        <p:nvSpPr>
          <p:cNvPr id="82" name="TextBox 1"/>
          <p:cNvSpPr txBox="1"/>
          <p:nvPr/>
        </p:nvSpPr>
        <p:spPr>
          <a:xfrm>
            <a:off x="3479800" y="3729153"/>
            <a:ext cx="609600" cy="6477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传输层</a:t>
            </a:r>
          </a:p>
          <a:p>
            <a:pPr>
              <a:lnSpc>
                <a:spcPts val="1000"/>
              </a:lnSpc>
            </a:pPr>
            <a:endParaRPr lang="en-US" altLang="zh-CN" dirty="0"/>
          </a:p>
          <a:p>
            <a:pPr>
              <a:lnSpc>
                <a:spcPts val="2500"/>
              </a:lnSpc>
              <a:tabLst/>
            </a:pPr>
            <a:r>
              <a:rPr lang="en-US" altLang="zh-CN" sz="1598" dirty="0">
                <a:solidFill>
                  <a:srgbClr val="FFFFFF"/>
                </a:solidFill>
                <a:latin typeface="隶书" pitchFamily="18" charset="0"/>
                <a:cs typeface="隶书" pitchFamily="18" charset="0"/>
              </a:rPr>
              <a:t>网络层</a:t>
            </a:r>
          </a:p>
        </p:txBody>
      </p:sp>
      <p:sp>
        <p:nvSpPr>
          <p:cNvPr id="83" name="TextBox 1"/>
          <p:cNvSpPr txBox="1"/>
          <p:nvPr/>
        </p:nvSpPr>
        <p:spPr>
          <a:xfrm>
            <a:off x="3276600" y="4630853"/>
            <a:ext cx="1016000" cy="1905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数据链路层</a:t>
            </a:r>
          </a:p>
        </p:txBody>
      </p:sp>
      <p:sp>
        <p:nvSpPr>
          <p:cNvPr id="84" name="TextBox 1"/>
          <p:cNvSpPr txBox="1"/>
          <p:nvPr/>
        </p:nvSpPr>
        <p:spPr>
          <a:xfrm>
            <a:off x="3479800" y="5075353"/>
            <a:ext cx="609600" cy="1905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物理层</a:t>
            </a:r>
          </a:p>
        </p:txBody>
      </p:sp>
      <p:sp>
        <p:nvSpPr>
          <p:cNvPr id="85" name="TextBox 1"/>
          <p:cNvSpPr txBox="1"/>
          <p:nvPr/>
        </p:nvSpPr>
        <p:spPr>
          <a:xfrm>
            <a:off x="6057900" y="2459153"/>
            <a:ext cx="76200" cy="10541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7</a:t>
            </a:r>
          </a:p>
          <a:p>
            <a:pPr>
              <a:lnSpc>
                <a:spcPts val="1000"/>
              </a:lnSpc>
            </a:pPr>
            <a:endParaRPr lang="en-US" altLang="zh-CN" dirty="0"/>
          </a:p>
          <a:p>
            <a:pPr>
              <a:lnSpc>
                <a:spcPts val="1000"/>
              </a:lnSpc>
            </a:pPr>
            <a:endParaRPr lang="en-US" altLang="zh-CN" dirty="0"/>
          </a:p>
          <a:p>
            <a:pPr>
              <a:lnSpc>
                <a:spcPts val="1500"/>
              </a:lnSpc>
              <a:tabLst/>
            </a:pPr>
            <a:r>
              <a:rPr lang="en-US" altLang="zh-CN" sz="1200" b="1" dirty="0">
                <a:solidFill>
                  <a:srgbClr val="163794"/>
                </a:solidFill>
                <a:latin typeface="Times New Roman" pitchFamily="18" charset="0"/>
                <a:cs typeface="Times New Roman" pitchFamily="18" charset="0"/>
              </a:rPr>
              <a:t>6</a:t>
            </a:r>
          </a:p>
          <a:p>
            <a:pPr>
              <a:lnSpc>
                <a:spcPts val="1000"/>
              </a:lnSpc>
            </a:pPr>
            <a:endParaRPr lang="en-US" altLang="zh-CN" dirty="0"/>
          </a:p>
          <a:p>
            <a:pPr>
              <a:lnSpc>
                <a:spcPts val="1000"/>
              </a:lnSpc>
            </a:pPr>
            <a:endParaRPr lang="en-US" altLang="zh-CN" dirty="0"/>
          </a:p>
          <a:p>
            <a:pPr>
              <a:lnSpc>
                <a:spcPts val="1700"/>
              </a:lnSpc>
              <a:tabLst/>
            </a:pPr>
            <a:r>
              <a:rPr lang="en-US" altLang="zh-CN" sz="1200" b="1" dirty="0">
                <a:solidFill>
                  <a:srgbClr val="163794"/>
                </a:solidFill>
                <a:latin typeface="Times New Roman" pitchFamily="18" charset="0"/>
                <a:cs typeface="Times New Roman" pitchFamily="18" charset="0"/>
              </a:rPr>
              <a:t>5</a:t>
            </a:r>
          </a:p>
        </p:txBody>
      </p:sp>
      <p:sp>
        <p:nvSpPr>
          <p:cNvPr id="86" name="TextBox 1"/>
          <p:cNvSpPr txBox="1"/>
          <p:nvPr/>
        </p:nvSpPr>
        <p:spPr>
          <a:xfrm>
            <a:off x="6057900" y="3792653"/>
            <a:ext cx="76200" cy="5715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4</a:t>
            </a:r>
          </a:p>
          <a:p>
            <a:pPr>
              <a:lnSpc>
                <a:spcPts val="1000"/>
              </a:lnSpc>
            </a:pPr>
            <a:endParaRPr lang="en-US" altLang="zh-CN" dirty="0"/>
          </a:p>
          <a:p>
            <a:pPr>
              <a:lnSpc>
                <a:spcPts val="1000"/>
              </a:lnSpc>
            </a:pPr>
            <a:endParaRPr lang="en-US" altLang="zh-CN" dirty="0"/>
          </a:p>
          <a:p>
            <a:pPr>
              <a:lnSpc>
                <a:spcPts val="1400"/>
              </a:lnSpc>
              <a:tabLst/>
            </a:pPr>
            <a:r>
              <a:rPr lang="en-US" altLang="zh-CN" sz="1200" b="1" dirty="0">
                <a:solidFill>
                  <a:srgbClr val="163794"/>
                </a:solidFill>
                <a:latin typeface="Times New Roman" pitchFamily="18" charset="0"/>
                <a:cs typeface="Times New Roman" pitchFamily="18" charset="0"/>
              </a:rPr>
              <a:t>3</a:t>
            </a:r>
          </a:p>
        </p:txBody>
      </p:sp>
      <p:sp>
        <p:nvSpPr>
          <p:cNvPr id="87" name="TextBox 1"/>
          <p:cNvSpPr txBox="1"/>
          <p:nvPr/>
        </p:nvSpPr>
        <p:spPr>
          <a:xfrm>
            <a:off x="6057900" y="4656253"/>
            <a:ext cx="4191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2</a:t>
            </a:r>
            <a:r>
              <a:rPr lang="en-US" altLang="zh-CN" sz="1200" dirty="0">
                <a:latin typeface="Times New Roman" pitchFamily="18" charset="0"/>
                <a:cs typeface="Times New Roman" pitchFamily="18" charset="0"/>
              </a:rPr>
              <a:t>    </a:t>
            </a:r>
            <a:r>
              <a:rPr lang="en-US" altLang="zh-CN" sz="1200" b="1" dirty="0">
                <a:solidFill>
                  <a:srgbClr val="FFFFFF"/>
                </a:solidFill>
                <a:latin typeface="Times New Roman" pitchFamily="18" charset="0"/>
                <a:cs typeface="Times New Roman" pitchFamily="18" charset="0"/>
              </a:rPr>
              <a:t>DT</a:t>
            </a:r>
          </a:p>
        </p:txBody>
      </p:sp>
      <p:sp>
        <p:nvSpPr>
          <p:cNvPr id="88" name="TextBox 1"/>
          <p:cNvSpPr txBox="1"/>
          <p:nvPr/>
        </p:nvSpPr>
        <p:spPr>
          <a:xfrm>
            <a:off x="6057900" y="5113453"/>
            <a:ext cx="76200" cy="139700"/>
          </a:xfrm>
          <a:prstGeom prst="rect">
            <a:avLst/>
          </a:prstGeom>
          <a:noFill/>
        </p:spPr>
        <p:txBody>
          <a:bodyPr wrap="none" lIns="0" tIns="0" rIns="0" rtlCol="0">
            <a:spAutoFit/>
          </a:bodyPr>
          <a:lstStyle/>
          <a:p>
            <a:pPr>
              <a:lnSpc>
                <a:spcPts val="1100"/>
              </a:lnSpc>
              <a:tabLst/>
            </a:pPr>
            <a:r>
              <a:rPr lang="en-US" altLang="zh-CN" sz="1200" b="1" dirty="0">
                <a:solidFill>
                  <a:srgbClr val="163794"/>
                </a:solidFill>
                <a:latin typeface="Times New Roman" pitchFamily="18" charset="0"/>
                <a:cs typeface="Times New Roman" pitchFamily="18" charset="0"/>
              </a:rPr>
              <a:t>1</a:t>
            </a:r>
          </a:p>
        </p:txBody>
      </p:sp>
      <p:sp>
        <p:nvSpPr>
          <p:cNvPr id="89" name="TextBox 1"/>
          <p:cNvSpPr txBox="1"/>
          <p:nvPr/>
        </p:nvSpPr>
        <p:spPr>
          <a:xfrm>
            <a:off x="5105400" y="2395653"/>
            <a:ext cx="609600" cy="10922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应用层</a:t>
            </a:r>
          </a:p>
          <a:p>
            <a:pPr>
              <a:lnSpc>
                <a:spcPts val="1000"/>
              </a:lnSpc>
            </a:pPr>
            <a:endParaRPr lang="en-US" altLang="zh-CN" dirty="0"/>
          </a:p>
          <a:p>
            <a:pPr>
              <a:lnSpc>
                <a:spcPts val="1000"/>
              </a:lnSpc>
            </a:pPr>
            <a:endParaRPr lang="en-US" altLang="zh-CN" dirty="0"/>
          </a:p>
          <a:p>
            <a:pPr>
              <a:lnSpc>
                <a:spcPts val="1600"/>
              </a:lnSpc>
              <a:tabLst/>
            </a:pPr>
            <a:r>
              <a:rPr lang="en-US" altLang="zh-CN" sz="1596" dirty="0">
                <a:solidFill>
                  <a:srgbClr val="FFFFFF"/>
                </a:solidFill>
                <a:latin typeface="隶书" pitchFamily="18" charset="0"/>
                <a:cs typeface="隶书" pitchFamily="18" charset="0"/>
              </a:rPr>
              <a:t>表示层</a:t>
            </a:r>
          </a:p>
          <a:p>
            <a:pPr>
              <a:lnSpc>
                <a:spcPts val="1000"/>
              </a:lnSpc>
            </a:pPr>
            <a:endParaRPr lang="en-US" altLang="zh-CN" dirty="0"/>
          </a:p>
          <a:p>
            <a:pPr>
              <a:lnSpc>
                <a:spcPts val="2400"/>
              </a:lnSpc>
              <a:tabLst/>
            </a:pPr>
            <a:r>
              <a:rPr lang="en-US" altLang="zh-CN" sz="1598" dirty="0">
                <a:solidFill>
                  <a:srgbClr val="FFFFFF"/>
                </a:solidFill>
                <a:latin typeface="隶书" pitchFamily="18" charset="0"/>
                <a:cs typeface="隶书" pitchFamily="18" charset="0"/>
              </a:rPr>
              <a:t>会话层</a:t>
            </a:r>
          </a:p>
        </p:txBody>
      </p:sp>
      <p:sp>
        <p:nvSpPr>
          <p:cNvPr id="90" name="TextBox 1"/>
          <p:cNvSpPr txBox="1"/>
          <p:nvPr/>
        </p:nvSpPr>
        <p:spPr>
          <a:xfrm>
            <a:off x="5105400" y="3729153"/>
            <a:ext cx="609600" cy="6477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传输层</a:t>
            </a:r>
          </a:p>
          <a:p>
            <a:pPr>
              <a:lnSpc>
                <a:spcPts val="1000"/>
              </a:lnSpc>
            </a:pPr>
            <a:endParaRPr lang="en-US" altLang="zh-CN" dirty="0"/>
          </a:p>
          <a:p>
            <a:pPr>
              <a:lnSpc>
                <a:spcPts val="2500"/>
              </a:lnSpc>
              <a:tabLst/>
            </a:pPr>
            <a:r>
              <a:rPr lang="en-US" altLang="zh-CN" sz="1598" dirty="0">
                <a:solidFill>
                  <a:srgbClr val="FFFFFF"/>
                </a:solidFill>
                <a:latin typeface="隶书" pitchFamily="18" charset="0"/>
                <a:cs typeface="隶书" pitchFamily="18" charset="0"/>
              </a:rPr>
              <a:t>网络层</a:t>
            </a:r>
          </a:p>
        </p:txBody>
      </p:sp>
      <p:sp>
        <p:nvSpPr>
          <p:cNvPr id="91" name="TextBox 1"/>
          <p:cNvSpPr txBox="1"/>
          <p:nvPr/>
        </p:nvSpPr>
        <p:spPr>
          <a:xfrm>
            <a:off x="4902200" y="4630853"/>
            <a:ext cx="1016000" cy="1905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数据链路层</a:t>
            </a:r>
          </a:p>
        </p:txBody>
      </p:sp>
      <p:sp>
        <p:nvSpPr>
          <p:cNvPr id="92" name="TextBox 1"/>
          <p:cNvSpPr txBox="1"/>
          <p:nvPr/>
        </p:nvSpPr>
        <p:spPr>
          <a:xfrm>
            <a:off x="5105400" y="5075353"/>
            <a:ext cx="609600" cy="190500"/>
          </a:xfrm>
          <a:prstGeom prst="rect">
            <a:avLst/>
          </a:prstGeom>
          <a:noFill/>
        </p:spPr>
        <p:txBody>
          <a:bodyPr wrap="none" lIns="0" tIns="0" rIns="0" rtlCol="0">
            <a:spAutoFit/>
          </a:bodyPr>
          <a:lstStyle/>
          <a:p>
            <a:pPr>
              <a:lnSpc>
                <a:spcPts val="1500"/>
              </a:lnSpc>
              <a:tabLst/>
            </a:pPr>
            <a:r>
              <a:rPr lang="en-US" altLang="zh-CN" sz="1596" dirty="0">
                <a:solidFill>
                  <a:srgbClr val="FFFFFF"/>
                </a:solidFill>
                <a:latin typeface="隶书" pitchFamily="18" charset="0"/>
                <a:cs typeface="隶书" pitchFamily="18" charset="0"/>
              </a:rPr>
              <a:t>物理层</a:t>
            </a:r>
          </a:p>
        </p:txBody>
      </p:sp>
      <p:sp>
        <p:nvSpPr>
          <p:cNvPr id="93" name="TextBox 1"/>
          <p:cNvSpPr txBox="1"/>
          <p:nvPr/>
        </p:nvSpPr>
        <p:spPr>
          <a:xfrm>
            <a:off x="3822700" y="1671753"/>
            <a:ext cx="609600" cy="152400"/>
          </a:xfrm>
          <a:prstGeom prst="rect">
            <a:avLst/>
          </a:prstGeom>
          <a:noFill/>
        </p:spPr>
        <p:txBody>
          <a:bodyPr wrap="none" lIns="0" tIns="0" rIns="0" rtlCol="0">
            <a:spAutoFit/>
          </a:bodyPr>
          <a:lstStyle/>
          <a:p>
            <a:pPr>
              <a:lnSpc>
                <a:spcPts val="1200"/>
              </a:lnSpc>
              <a:tabLst/>
            </a:pPr>
            <a:r>
              <a:rPr lang="en-US" altLang="zh-CN" sz="1200" dirty="0">
                <a:solidFill>
                  <a:srgbClr val="000000"/>
                </a:solidFill>
                <a:latin typeface="PMingLiU" pitchFamily="18" charset="0"/>
                <a:cs typeface="PMingLiU" pitchFamily="18" charset="0"/>
              </a:rPr>
              <a:t>用户数据</a:t>
            </a:r>
          </a:p>
        </p:txBody>
      </p:sp>
      <p:sp>
        <p:nvSpPr>
          <p:cNvPr id="94" name="TextBox 1"/>
          <p:cNvSpPr txBox="1"/>
          <p:nvPr/>
        </p:nvSpPr>
        <p:spPr>
          <a:xfrm>
            <a:off x="546100" y="1659053"/>
            <a:ext cx="609600" cy="152400"/>
          </a:xfrm>
          <a:prstGeom prst="rect">
            <a:avLst/>
          </a:prstGeom>
          <a:noFill/>
        </p:spPr>
        <p:txBody>
          <a:bodyPr wrap="none" lIns="0" tIns="0" rIns="0" rtlCol="0">
            <a:spAutoFit/>
          </a:bodyPr>
          <a:lstStyle/>
          <a:p>
            <a:pPr>
              <a:lnSpc>
                <a:spcPts val="1200"/>
              </a:lnSpc>
              <a:tabLst/>
            </a:pPr>
            <a:r>
              <a:rPr lang="en-US" altLang="zh-CN" sz="1200" dirty="0">
                <a:solidFill>
                  <a:srgbClr val="000000"/>
                </a:solidFill>
                <a:latin typeface="PMingLiU" pitchFamily="18" charset="0"/>
                <a:cs typeface="PMingLiU" pitchFamily="18" charset="0"/>
              </a:rPr>
              <a:t>用户数据</a:t>
            </a:r>
          </a:p>
        </p:txBody>
      </p:sp>
      <p:sp>
        <p:nvSpPr>
          <p:cNvPr id="95" name="TextBox 1"/>
          <p:cNvSpPr txBox="1"/>
          <p:nvPr/>
        </p:nvSpPr>
        <p:spPr>
          <a:xfrm>
            <a:off x="6769100" y="1671753"/>
            <a:ext cx="609600" cy="152400"/>
          </a:xfrm>
          <a:prstGeom prst="rect">
            <a:avLst/>
          </a:prstGeom>
          <a:noFill/>
        </p:spPr>
        <p:txBody>
          <a:bodyPr wrap="none" lIns="0" tIns="0" rIns="0" rtlCol="0">
            <a:spAutoFit/>
          </a:bodyPr>
          <a:lstStyle/>
          <a:p>
            <a:pPr>
              <a:lnSpc>
                <a:spcPts val="1200"/>
              </a:lnSpc>
              <a:tabLst/>
            </a:pPr>
            <a:r>
              <a:rPr lang="en-US" altLang="zh-CN" sz="1200" dirty="0">
                <a:solidFill>
                  <a:srgbClr val="000000"/>
                </a:solidFill>
                <a:latin typeface="PMingLiU" pitchFamily="18" charset="0"/>
                <a:cs typeface="PMingLiU" pitchFamily="18" charset="0"/>
              </a:rPr>
              <a:t>用户数据</a:t>
            </a:r>
          </a:p>
        </p:txBody>
      </p:sp>
    </p:spTree>
    <p:extLst>
      <p:ext uri="{BB962C8B-B14F-4D97-AF65-F5344CB8AC3E}">
        <p14:creationId xmlns:p14="http://schemas.microsoft.com/office/powerpoint/2010/main" val="41569647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为什么需要数据封装？</a:t>
            </a:r>
          </a:p>
        </p:txBody>
      </p:sp>
      <p:sp>
        <p:nvSpPr>
          <p:cNvPr id="4" name="页脚占位符 3"/>
          <p:cNvSpPr>
            <a:spLocks noGrp="1"/>
          </p:cNvSpPr>
          <p:nvPr>
            <p:ph type="ftr" sz="quarter" idx="11"/>
          </p:nvPr>
        </p:nvSpPr>
        <p:spPr/>
        <p:txBody>
          <a:bodyPr/>
          <a:lstStyle/>
          <a:p>
            <a:pPr>
              <a:defRPr/>
            </a:pPr>
            <a:r>
              <a:rPr lang="zh-CN" altLang="en-US"/>
              <a:t> </a:t>
            </a:r>
            <a:r>
              <a:rPr lang="en-US" altLang="zh-CN"/>
              <a:t>Introduction</a:t>
            </a:r>
            <a:endParaRPr lang="en-US" altLang="zh-CN">
              <a:latin typeface="Times New Roman" pitchFamily="18" charset="0"/>
            </a:endParaRPr>
          </a:p>
        </p:txBody>
      </p:sp>
      <p:sp>
        <p:nvSpPr>
          <p:cNvPr id="5" name="灯片编号占位符 4"/>
          <p:cNvSpPr>
            <a:spLocks noGrp="1"/>
          </p:cNvSpPr>
          <p:nvPr>
            <p:ph type="sldNum" sz="quarter" idx="12"/>
          </p:nvPr>
        </p:nvSpPr>
        <p:spPr/>
        <p:txBody>
          <a:bodyPr/>
          <a:lstStyle/>
          <a:p>
            <a:pPr>
              <a:defRPr/>
            </a:pPr>
            <a:r>
              <a:rPr lang="en-US" altLang="zh-CN"/>
              <a:t>1-</a:t>
            </a:r>
            <a:fld id="{6C316796-0AC5-4A34-943A-53203A69B84A}" type="slidenum">
              <a:rPr lang="en-US" altLang="zh-CN" smtClean="0"/>
              <a:pPr>
                <a:defRPr/>
              </a:pPr>
              <a:t>78</a:t>
            </a:fld>
            <a:endParaRPr lang="en-US" altLang="zh-CN"/>
          </a:p>
        </p:txBody>
      </p:sp>
      <p:sp>
        <p:nvSpPr>
          <p:cNvPr id="6" name="TextBox 1"/>
          <p:cNvSpPr txBox="1"/>
          <p:nvPr/>
        </p:nvSpPr>
        <p:spPr>
          <a:xfrm>
            <a:off x="625964" y="1618785"/>
            <a:ext cx="7992573" cy="3842077"/>
          </a:xfrm>
          <a:prstGeom prst="rect">
            <a:avLst/>
          </a:prstGeom>
          <a:noFill/>
        </p:spPr>
        <p:txBody>
          <a:bodyPr wrap="none" lIns="0" tIns="0" rIns="0" rtlCol="0">
            <a:spAutoFit/>
          </a:bodyPr>
          <a:lstStyle/>
          <a:p>
            <a:pPr>
              <a:lnSpc>
                <a:spcPts val="3600"/>
              </a:lnSpc>
              <a:tabLst>
                <a:tab pos="457200" algn="l"/>
                <a:tab pos="736600" algn="l"/>
                <a:tab pos="1689100" algn="l"/>
              </a:tabLst>
            </a:pPr>
            <a:r>
              <a:rPr lang="en-US" altLang="zh-CN" sz="2795" dirty="0">
                <a:solidFill>
                  <a:srgbClr val="6699FF"/>
                </a:solidFill>
                <a:latin typeface="Wingdings" pitchFamily="18" charset="0"/>
                <a:cs typeface="Wingdings" pitchFamily="18" charset="0"/>
              </a:rPr>
              <a:t></a:t>
            </a:r>
            <a:r>
              <a:rPr lang="en-US" altLang="zh-CN" sz="2795" dirty="0">
                <a:solidFill>
                  <a:srgbClr val="163794"/>
                </a:solidFill>
                <a:latin typeface="Times New Roman" pitchFamily="18" charset="0"/>
                <a:cs typeface="Times New Roman" pitchFamily="18" charset="0"/>
              </a:rPr>
              <a:t>增加</a:t>
            </a:r>
            <a:r>
              <a:rPr lang="en-US" altLang="zh-CN" sz="2795" dirty="0">
                <a:solidFill>
                  <a:srgbClr val="FF0000"/>
                </a:solidFill>
                <a:latin typeface="Times New Roman" pitchFamily="18" charset="0"/>
                <a:cs typeface="Times New Roman" pitchFamily="18" charset="0"/>
              </a:rPr>
              <a:t>控制信息</a:t>
            </a:r>
          </a:p>
          <a:p>
            <a:pPr>
              <a:lnSpc>
                <a:spcPts val="3400"/>
              </a:lnSpc>
              <a:tabLst>
                <a:tab pos="457200" algn="l"/>
                <a:tab pos="736600" algn="l"/>
                <a:tab pos="1689100" algn="l"/>
              </a:tabLst>
            </a:pPr>
            <a:r>
              <a:rPr lang="en-US" altLang="zh-CN" dirty="0"/>
              <a:t>	</a:t>
            </a:r>
            <a:r>
              <a:rPr lang="en-US" altLang="zh-CN" sz="2400" dirty="0">
                <a:solidFill>
                  <a:srgbClr val="009999"/>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构造协议数据单元</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(PDU)</a:t>
            </a:r>
          </a:p>
          <a:p>
            <a:pPr>
              <a:lnSpc>
                <a:spcPts val="4000"/>
              </a:lnSpc>
              <a:tabLst>
                <a:tab pos="457200" algn="l"/>
                <a:tab pos="736600" algn="l"/>
                <a:tab pos="1689100" algn="l"/>
              </a:tabLst>
            </a:pPr>
            <a:r>
              <a:rPr lang="en-US" altLang="zh-CN" sz="2795" dirty="0">
                <a:solidFill>
                  <a:srgbClr val="6699FF"/>
                </a:solidFill>
                <a:latin typeface="Wingdings" pitchFamily="18" charset="0"/>
                <a:cs typeface="Wingdings" pitchFamily="18" charset="0"/>
              </a:rPr>
              <a:t></a:t>
            </a:r>
            <a:r>
              <a:rPr lang="en-US" altLang="zh-CN" sz="2795" dirty="0">
                <a:solidFill>
                  <a:srgbClr val="163794"/>
                </a:solidFill>
                <a:latin typeface="Times New Roman" pitchFamily="18" charset="0"/>
                <a:cs typeface="Times New Roman" pitchFamily="18" charset="0"/>
              </a:rPr>
              <a:t>控制信息主要包括:</a:t>
            </a:r>
          </a:p>
          <a:p>
            <a:pPr>
              <a:lnSpc>
                <a:spcPts val="3400"/>
              </a:lnSpc>
              <a:tabLst>
                <a:tab pos="457200" algn="l"/>
                <a:tab pos="736600" algn="l"/>
                <a:tab pos="1689100" algn="l"/>
              </a:tabLst>
            </a:pPr>
            <a:r>
              <a:rPr lang="en-US" altLang="zh-CN" dirty="0"/>
              <a:t>	</a:t>
            </a:r>
            <a:r>
              <a:rPr lang="en-US" altLang="zh-CN" sz="2402" dirty="0">
                <a:solidFill>
                  <a:srgbClr val="009999"/>
                </a:solidFill>
                <a:latin typeface="Wingdings" pitchFamily="18" charset="0"/>
                <a:cs typeface="Wingdings" pitchFamily="18" charset="0"/>
              </a:rPr>
              <a:t></a:t>
            </a:r>
            <a:r>
              <a:rPr lang="en-US" altLang="zh-CN" sz="2402" dirty="0">
                <a:latin typeface="Times New Roman" pitchFamily="18" charset="0"/>
                <a:cs typeface="Times New Roman" pitchFamily="18" charset="0"/>
              </a:rPr>
              <a:t>  </a:t>
            </a:r>
            <a:r>
              <a:rPr lang="en-US" altLang="zh-CN" sz="2402" dirty="0">
                <a:solidFill>
                  <a:srgbClr val="FF0000"/>
                </a:solidFill>
                <a:latin typeface="Times New Roman" pitchFamily="18" charset="0"/>
                <a:cs typeface="Times New Roman" pitchFamily="18" charset="0"/>
              </a:rPr>
              <a:t>地址（Address）</a:t>
            </a:r>
            <a:r>
              <a:rPr lang="en-US" altLang="zh-CN" sz="2402" dirty="0">
                <a:solidFill>
                  <a:srgbClr val="163794"/>
                </a:solidFill>
                <a:latin typeface="Times New Roman" pitchFamily="18" charset="0"/>
                <a:cs typeface="Times New Roman" pitchFamily="18" charset="0"/>
              </a:rPr>
              <a:t>:</a:t>
            </a:r>
            <a:r>
              <a:rPr lang="en-US" altLang="zh-CN" sz="2402" dirty="0">
                <a:latin typeface="Times New Roman" pitchFamily="18" charset="0"/>
                <a:cs typeface="Times New Roman" pitchFamily="18" charset="0"/>
              </a:rPr>
              <a:t> </a:t>
            </a:r>
            <a:r>
              <a:rPr lang="en-US" altLang="zh-CN" sz="2402" dirty="0">
                <a:solidFill>
                  <a:srgbClr val="163794"/>
                </a:solidFill>
                <a:latin typeface="Times New Roman" pitchFamily="18" charset="0"/>
                <a:cs typeface="Times New Roman" pitchFamily="18" charset="0"/>
              </a:rPr>
              <a:t>标识发送端/接收端</a:t>
            </a:r>
          </a:p>
          <a:p>
            <a:pPr>
              <a:lnSpc>
                <a:spcPts val="3400"/>
              </a:lnSpc>
              <a:tabLst>
                <a:tab pos="457200" algn="l"/>
                <a:tab pos="736600" algn="l"/>
                <a:tab pos="1689100" algn="l"/>
              </a:tabLst>
            </a:pPr>
            <a:r>
              <a:rPr lang="en-US" altLang="zh-CN" dirty="0"/>
              <a:t>	</a:t>
            </a:r>
            <a:r>
              <a:rPr lang="en-US" altLang="zh-CN" sz="2400" dirty="0">
                <a:solidFill>
                  <a:srgbClr val="009999"/>
                </a:solidFill>
                <a:latin typeface="Wingdings" pitchFamily="18" charset="0"/>
                <a:cs typeface="Wingdings" pitchFamily="18" charset="0"/>
              </a:rPr>
              <a:t></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差错检测编码（Error-detecting</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code）</a:t>
            </a:r>
            <a:r>
              <a:rPr lang="en-US" altLang="zh-CN" sz="2400" dirty="0">
                <a:solidFill>
                  <a:srgbClr val="163794"/>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用于差错检测</a:t>
            </a:r>
          </a:p>
          <a:p>
            <a:pPr>
              <a:lnSpc>
                <a:spcPts val="2700"/>
              </a:lnSpc>
              <a:tabLst>
                <a:tab pos="457200" algn="l"/>
                <a:tab pos="736600" algn="l"/>
                <a:tab pos="1689100" algn="l"/>
              </a:tabLst>
            </a:pPr>
            <a:r>
              <a:rPr lang="en-US" altLang="zh-CN" dirty="0"/>
              <a:t>		</a:t>
            </a:r>
            <a:r>
              <a:rPr lang="en-US" altLang="zh-CN" sz="2400" dirty="0">
                <a:solidFill>
                  <a:srgbClr val="163794"/>
                </a:solidFill>
                <a:latin typeface="Times New Roman" pitchFamily="18" charset="0"/>
                <a:cs typeface="Times New Roman" pitchFamily="18" charset="0"/>
              </a:rPr>
              <a:t>或纠正</a:t>
            </a:r>
          </a:p>
          <a:p>
            <a:pPr>
              <a:lnSpc>
                <a:spcPts val="3600"/>
              </a:lnSpc>
              <a:tabLst>
                <a:tab pos="457200" algn="l"/>
                <a:tab pos="736600" algn="l"/>
                <a:tab pos="1689100" algn="l"/>
              </a:tabLst>
            </a:pPr>
            <a:r>
              <a:rPr lang="en-US" altLang="zh-CN" dirty="0"/>
              <a:t>	</a:t>
            </a:r>
            <a:r>
              <a:rPr lang="en-US" altLang="zh-CN" sz="2402" dirty="0">
                <a:solidFill>
                  <a:srgbClr val="009999"/>
                </a:solidFill>
                <a:latin typeface="Wingdings" pitchFamily="18" charset="0"/>
                <a:cs typeface="Wingdings" pitchFamily="18" charset="0"/>
              </a:rPr>
              <a:t></a:t>
            </a:r>
            <a:r>
              <a:rPr lang="en-US" altLang="zh-CN" sz="2402" dirty="0">
                <a:latin typeface="Times New Roman" pitchFamily="18" charset="0"/>
                <a:cs typeface="Times New Roman" pitchFamily="18" charset="0"/>
              </a:rPr>
              <a:t>  </a:t>
            </a:r>
            <a:r>
              <a:rPr lang="en-US" altLang="zh-CN" sz="2402" dirty="0">
                <a:solidFill>
                  <a:srgbClr val="FF0000"/>
                </a:solidFill>
                <a:latin typeface="Times New Roman" pitchFamily="18" charset="0"/>
                <a:cs typeface="Times New Roman" pitchFamily="18" charset="0"/>
              </a:rPr>
              <a:t>协议控制（Protocol</a:t>
            </a:r>
            <a:r>
              <a:rPr lang="en-US" altLang="zh-CN" sz="2402" dirty="0">
                <a:latin typeface="Times New Roman" pitchFamily="18" charset="0"/>
                <a:cs typeface="Times New Roman" pitchFamily="18" charset="0"/>
              </a:rPr>
              <a:t> </a:t>
            </a:r>
            <a:r>
              <a:rPr lang="en-US" altLang="zh-CN" sz="2402" dirty="0">
                <a:solidFill>
                  <a:srgbClr val="FF0000"/>
                </a:solidFill>
                <a:latin typeface="Times New Roman" pitchFamily="18" charset="0"/>
                <a:cs typeface="Times New Roman" pitchFamily="18" charset="0"/>
              </a:rPr>
              <a:t>control）</a:t>
            </a:r>
            <a:r>
              <a:rPr lang="en-US" altLang="zh-CN" sz="2402" dirty="0">
                <a:solidFill>
                  <a:srgbClr val="163794"/>
                </a:solidFill>
                <a:latin typeface="Times New Roman" pitchFamily="18" charset="0"/>
                <a:cs typeface="Times New Roman" pitchFamily="18" charset="0"/>
              </a:rPr>
              <a:t>:</a:t>
            </a:r>
            <a:r>
              <a:rPr lang="en-US" altLang="zh-CN" sz="2402" dirty="0">
                <a:latin typeface="Times New Roman" pitchFamily="18" charset="0"/>
                <a:cs typeface="Times New Roman" pitchFamily="18" charset="0"/>
              </a:rPr>
              <a:t> </a:t>
            </a:r>
            <a:r>
              <a:rPr lang="en-US" altLang="zh-CN" sz="2402" dirty="0">
                <a:solidFill>
                  <a:srgbClr val="163794"/>
                </a:solidFill>
                <a:latin typeface="Times New Roman" pitchFamily="18" charset="0"/>
                <a:cs typeface="Times New Roman" pitchFamily="18" charset="0"/>
              </a:rPr>
              <a:t>实现协议功能的附加信</a:t>
            </a:r>
          </a:p>
          <a:p>
            <a:pPr>
              <a:lnSpc>
                <a:spcPts val="2800"/>
              </a:lnSpc>
              <a:tabLst>
                <a:tab pos="457200" algn="l"/>
                <a:tab pos="736600" algn="l"/>
                <a:tab pos="1689100" algn="l"/>
              </a:tabLst>
            </a:pPr>
            <a:r>
              <a:rPr lang="en-US" altLang="zh-CN" dirty="0"/>
              <a:t>		</a:t>
            </a:r>
            <a:r>
              <a:rPr lang="en-US" altLang="zh-CN" sz="2400" dirty="0">
                <a:solidFill>
                  <a:srgbClr val="163794"/>
                </a:solidFill>
                <a:latin typeface="Times New Roman" pitchFamily="18" charset="0"/>
                <a:cs typeface="Times New Roman" pitchFamily="18" charset="0"/>
              </a:rPr>
              <a:t>息，如:</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优先级（priority）、服务质量（QoS）、</a:t>
            </a:r>
            <a:r>
              <a:rPr lang="en-US" altLang="zh-CN" sz="2400" dirty="0">
                <a:latin typeface="Times New Roman" pitchFamily="18" charset="0"/>
                <a:cs typeface="Times New Roman" pitchFamily="18" charset="0"/>
              </a:rPr>
              <a:t> </a:t>
            </a:r>
            <a:r>
              <a:rPr lang="en-US" altLang="zh-CN" sz="2400" dirty="0">
                <a:solidFill>
                  <a:srgbClr val="163794"/>
                </a:solidFill>
                <a:latin typeface="Times New Roman" pitchFamily="18" charset="0"/>
                <a:cs typeface="Times New Roman" pitchFamily="18" charset="0"/>
              </a:rPr>
              <a:t>和安</a:t>
            </a:r>
          </a:p>
          <a:p>
            <a:pPr>
              <a:lnSpc>
                <a:spcPts val="2700"/>
              </a:lnSpc>
              <a:tabLst>
                <a:tab pos="457200" algn="l"/>
                <a:tab pos="736600" algn="l"/>
                <a:tab pos="1689100" algn="l"/>
              </a:tabLst>
            </a:pPr>
            <a:r>
              <a:rPr lang="en-US" altLang="zh-CN" dirty="0"/>
              <a:t>		</a:t>
            </a:r>
            <a:r>
              <a:rPr lang="en-US" altLang="zh-CN" sz="2400" dirty="0">
                <a:solidFill>
                  <a:srgbClr val="163794"/>
                </a:solidFill>
                <a:latin typeface="Times New Roman" pitchFamily="18" charset="0"/>
                <a:cs typeface="Times New Roman" pitchFamily="18" charset="0"/>
              </a:rPr>
              <a:t>全控制等</a:t>
            </a:r>
          </a:p>
        </p:txBody>
      </p:sp>
    </p:spTree>
    <p:extLst>
      <p:ext uri="{BB962C8B-B14F-4D97-AF65-F5344CB8AC3E}">
        <p14:creationId xmlns:p14="http://schemas.microsoft.com/office/powerpoint/2010/main" val="10377420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6019" name="Slide Number Placeholder 6"/>
          <p:cNvSpPr>
            <a:spLocks noGrp="1"/>
          </p:cNvSpPr>
          <p:nvPr>
            <p:ph type="sldNum" sz="quarter" idx="12"/>
          </p:nvPr>
        </p:nvSpPr>
        <p:spPr>
          <a:noFill/>
        </p:spPr>
        <p:txBody>
          <a:bodyPr/>
          <a:lstStyle/>
          <a:p>
            <a:r>
              <a:rPr lang="en-US" altLang="zh-CN"/>
              <a:t>1-</a:t>
            </a:r>
            <a:fld id="{56003876-A931-4D51-AB80-77908B5854BF}" type="slidenum">
              <a:rPr lang="en-US" altLang="zh-CN" smtClean="0"/>
              <a:pPr/>
              <a:t>79</a:t>
            </a:fld>
            <a:endParaRPr lang="en-US" altLang="zh-CN"/>
          </a:p>
        </p:txBody>
      </p:sp>
      <p:sp>
        <p:nvSpPr>
          <p:cNvPr id="86020" name="Rectangle 2"/>
          <p:cNvSpPr>
            <a:spLocks noChangeArrowheads="1"/>
          </p:cNvSpPr>
          <p:nvPr/>
        </p:nvSpPr>
        <p:spPr bwMode="auto">
          <a:xfrm>
            <a:off x="6578600" y="1714500"/>
            <a:ext cx="1892300" cy="3530600"/>
          </a:xfrm>
          <a:prstGeom prst="rect">
            <a:avLst/>
          </a:prstGeom>
          <a:solidFill>
            <a:schemeClr val="accent2"/>
          </a:solidFill>
          <a:ln w="38100">
            <a:solidFill>
              <a:schemeClr val="accent2"/>
            </a:solidFill>
            <a:miter lim="800000"/>
            <a:headEnd/>
            <a:tailEnd/>
          </a:ln>
        </p:spPr>
        <p:txBody>
          <a:bodyPr wrap="none" anchor="ctr"/>
          <a:lstStyle/>
          <a:p>
            <a:endParaRPr lang="zh-CN" altLang="en-US">
              <a:ea typeface="宋体" pitchFamily="2" charset="-122"/>
            </a:endParaRPr>
          </a:p>
        </p:txBody>
      </p:sp>
      <p:sp>
        <p:nvSpPr>
          <p:cNvPr id="86021" name="Rectangle 3"/>
          <p:cNvSpPr>
            <a:spLocks noGrp="1" noChangeArrowheads="1"/>
          </p:cNvSpPr>
          <p:nvPr>
            <p:ph type="title"/>
          </p:nvPr>
        </p:nvSpPr>
        <p:spPr/>
        <p:txBody>
          <a:bodyPr/>
          <a:lstStyle/>
          <a:p>
            <a:r>
              <a:rPr lang="en-US" altLang="zh-CN">
                <a:ea typeface="宋体" pitchFamily="2" charset="-122"/>
              </a:rPr>
              <a:t>Internet protocol stack</a:t>
            </a:r>
          </a:p>
        </p:txBody>
      </p:sp>
      <p:sp>
        <p:nvSpPr>
          <p:cNvPr id="86022" name="Rectangle 4"/>
          <p:cNvSpPr>
            <a:spLocks noGrp="1" noChangeArrowheads="1"/>
          </p:cNvSpPr>
          <p:nvPr>
            <p:ph type="body" sz="half" idx="1"/>
          </p:nvPr>
        </p:nvSpPr>
        <p:spPr>
          <a:xfrm>
            <a:off x="571500" y="1422400"/>
            <a:ext cx="5715000" cy="4648200"/>
          </a:xfrm>
        </p:spPr>
        <p:txBody>
          <a:bodyPr/>
          <a:lstStyle/>
          <a:p>
            <a:r>
              <a:rPr lang="en-US" altLang="zh-CN" sz="2400">
                <a:solidFill>
                  <a:srgbClr val="FF0000"/>
                </a:solidFill>
                <a:ea typeface="宋体" pitchFamily="2" charset="-122"/>
              </a:rPr>
              <a:t>application:</a:t>
            </a:r>
            <a:r>
              <a:rPr lang="en-US" altLang="zh-CN" sz="2400">
                <a:ea typeface="宋体" pitchFamily="2" charset="-122"/>
              </a:rPr>
              <a:t> supporting network applications</a:t>
            </a:r>
          </a:p>
          <a:p>
            <a:pPr lvl="1"/>
            <a:r>
              <a:rPr lang="en-US" altLang="zh-CN" sz="2000">
                <a:ea typeface="宋体" pitchFamily="2" charset="-122"/>
              </a:rPr>
              <a:t>FTP, SMTP, HTTP</a:t>
            </a:r>
          </a:p>
          <a:p>
            <a:r>
              <a:rPr lang="en-US" altLang="zh-CN" sz="2400">
                <a:solidFill>
                  <a:srgbClr val="FF0000"/>
                </a:solidFill>
                <a:ea typeface="宋体" pitchFamily="2" charset="-122"/>
              </a:rPr>
              <a:t>transport:</a:t>
            </a:r>
            <a:r>
              <a:rPr lang="en-US" altLang="zh-CN" sz="2400">
                <a:ea typeface="宋体" pitchFamily="2" charset="-122"/>
              </a:rPr>
              <a:t> process-process data transfer</a:t>
            </a:r>
          </a:p>
          <a:p>
            <a:pPr lvl="1"/>
            <a:r>
              <a:rPr lang="en-US" altLang="zh-CN" sz="2000">
                <a:ea typeface="宋体" pitchFamily="2" charset="-122"/>
              </a:rPr>
              <a:t>TCP, UDP</a:t>
            </a:r>
          </a:p>
          <a:p>
            <a:r>
              <a:rPr lang="en-US" altLang="zh-CN" sz="2400">
                <a:solidFill>
                  <a:srgbClr val="FF0000"/>
                </a:solidFill>
                <a:ea typeface="宋体" pitchFamily="2" charset="-122"/>
              </a:rPr>
              <a:t>network:</a:t>
            </a:r>
            <a:r>
              <a:rPr lang="en-US" altLang="zh-CN" sz="2400">
                <a:ea typeface="宋体" pitchFamily="2" charset="-122"/>
              </a:rPr>
              <a:t> routing of datagrams from source to destination</a:t>
            </a:r>
          </a:p>
          <a:p>
            <a:pPr lvl="1"/>
            <a:r>
              <a:rPr lang="en-US" altLang="zh-CN" sz="2000">
                <a:ea typeface="宋体" pitchFamily="2" charset="-122"/>
              </a:rPr>
              <a:t>IP, routing protocols</a:t>
            </a:r>
          </a:p>
          <a:p>
            <a:r>
              <a:rPr lang="en-US" altLang="zh-CN" sz="2400">
                <a:solidFill>
                  <a:srgbClr val="FF0000"/>
                </a:solidFill>
                <a:ea typeface="宋体" pitchFamily="2" charset="-122"/>
              </a:rPr>
              <a:t>link:</a:t>
            </a:r>
            <a:r>
              <a:rPr lang="en-US" altLang="zh-CN" sz="2400">
                <a:ea typeface="宋体" pitchFamily="2" charset="-122"/>
              </a:rPr>
              <a:t> data transfer between neighboring  network elements</a:t>
            </a:r>
          </a:p>
          <a:p>
            <a:pPr lvl="1"/>
            <a:r>
              <a:rPr lang="en-US" altLang="zh-CN" sz="2000">
                <a:ea typeface="宋体" pitchFamily="2" charset="-122"/>
              </a:rPr>
              <a:t>PPP, Ethernet</a:t>
            </a:r>
          </a:p>
          <a:p>
            <a:r>
              <a:rPr lang="en-US" altLang="zh-CN" sz="2400">
                <a:solidFill>
                  <a:srgbClr val="FF0000"/>
                </a:solidFill>
                <a:ea typeface="宋体" pitchFamily="2" charset="-122"/>
              </a:rPr>
              <a:t>physical:</a:t>
            </a:r>
            <a:r>
              <a:rPr lang="en-US" altLang="zh-CN" sz="2400">
                <a:ea typeface="宋体" pitchFamily="2" charset="-122"/>
              </a:rPr>
              <a:t> bits “on the wire”</a:t>
            </a:r>
          </a:p>
          <a:p>
            <a:endParaRPr lang="zh-CN" altLang="en-US" sz="2400">
              <a:ea typeface="宋体" pitchFamily="2" charset="-122"/>
            </a:endParaRPr>
          </a:p>
        </p:txBody>
      </p:sp>
      <p:grpSp>
        <p:nvGrpSpPr>
          <p:cNvPr id="86023" name="Group 5"/>
          <p:cNvGrpSpPr>
            <a:grpSpLocks/>
          </p:cNvGrpSpPr>
          <p:nvPr/>
        </p:nvGrpSpPr>
        <p:grpSpPr bwMode="auto">
          <a:xfrm>
            <a:off x="6508750" y="1828800"/>
            <a:ext cx="1898650" cy="3530600"/>
            <a:chOff x="3076" y="888"/>
            <a:chExt cx="1196" cy="2224"/>
          </a:xfrm>
        </p:grpSpPr>
        <p:sp>
          <p:nvSpPr>
            <p:cNvPr id="86024"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p>
              <a:endParaRPr lang="zh-CN" altLang="en-US">
                <a:ea typeface="宋体" pitchFamily="2" charset="-122"/>
              </a:endParaRPr>
            </a:p>
          </p:txBody>
        </p:sp>
        <p:sp>
          <p:nvSpPr>
            <p:cNvPr id="86025" name="Text Box 7"/>
            <p:cNvSpPr txBox="1">
              <a:spLocks noChangeArrowheads="1"/>
            </p:cNvSpPr>
            <p:nvPr/>
          </p:nvSpPr>
          <p:spPr bwMode="auto">
            <a:xfrm>
              <a:off x="3150" y="949"/>
              <a:ext cx="1070" cy="2128"/>
            </a:xfrm>
            <a:prstGeom prst="rect">
              <a:avLst/>
            </a:prstGeom>
            <a:noFill/>
            <a:ln w="9525">
              <a:noFill/>
              <a:miter lim="800000"/>
              <a:headEnd/>
              <a:tailEnd/>
            </a:ln>
          </p:spPr>
          <p:txBody>
            <a:bodyPr wrap="none">
              <a:spAutoFit/>
            </a:bodyPr>
            <a:lstStyle/>
            <a:p>
              <a:pPr algn="ctr"/>
              <a:r>
                <a:rPr lang="en-US" altLang="zh-CN">
                  <a:latin typeface="Comic Sans MS" pitchFamily="66" charset="0"/>
                  <a:ea typeface="宋体" pitchFamily="2" charset="-122"/>
                </a:rPr>
                <a:t>application</a:t>
              </a:r>
            </a:p>
            <a:p>
              <a:pPr algn="ctr"/>
              <a:endParaRPr lang="en-US" altLang="zh-CN">
                <a:latin typeface="Comic Sans MS" pitchFamily="66" charset="0"/>
                <a:ea typeface="宋体" pitchFamily="2" charset="-122"/>
              </a:endParaRPr>
            </a:p>
            <a:p>
              <a:pPr algn="ctr"/>
              <a:r>
                <a:rPr lang="en-US" altLang="zh-CN">
                  <a:latin typeface="Comic Sans MS" pitchFamily="66" charset="0"/>
                  <a:ea typeface="宋体" pitchFamily="2" charset="-122"/>
                </a:rPr>
                <a:t>transport</a:t>
              </a:r>
            </a:p>
            <a:p>
              <a:pPr algn="ctr"/>
              <a:endParaRPr lang="en-US" altLang="zh-CN">
                <a:latin typeface="Comic Sans MS" pitchFamily="66" charset="0"/>
                <a:ea typeface="宋体" pitchFamily="2" charset="-122"/>
              </a:endParaRPr>
            </a:p>
            <a:p>
              <a:pPr algn="ctr"/>
              <a:r>
                <a:rPr lang="en-US" altLang="zh-CN">
                  <a:latin typeface="Comic Sans MS" pitchFamily="66" charset="0"/>
                  <a:ea typeface="宋体" pitchFamily="2" charset="-122"/>
                </a:rPr>
                <a:t>network</a:t>
              </a:r>
            </a:p>
            <a:p>
              <a:pPr algn="ctr"/>
              <a:endParaRPr lang="en-US" altLang="zh-CN">
                <a:latin typeface="Comic Sans MS" pitchFamily="66" charset="0"/>
                <a:ea typeface="宋体" pitchFamily="2" charset="-122"/>
              </a:endParaRPr>
            </a:p>
            <a:p>
              <a:pPr algn="ctr"/>
              <a:r>
                <a:rPr lang="en-US" altLang="zh-CN">
                  <a:latin typeface="Comic Sans MS" pitchFamily="66" charset="0"/>
                  <a:ea typeface="宋体" pitchFamily="2" charset="-122"/>
                </a:rPr>
                <a:t>link</a:t>
              </a:r>
            </a:p>
            <a:p>
              <a:pPr algn="ctr"/>
              <a:endParaRPr lang="en-US" altLang="zh-CN">
                <a:latin typeface="Comic Sans MS" pitchFamily="66" charset="0"/>
                <a:ea typeface="宋体" pitchFamily="2" charset="-122"/>
              </a:endParaRPr>
            </a:p>
            <a:p>
              <a:pPr algn="ctr"/>
              <a:r>
                <a:rPr lang="en-US" altLang="zh-CN">
                  <a:latin typeface="Comic Sans MS" pitchFamily="66" charset="0"/>
                  <a:ea typeface="宋体" pitchFamily="2" charset="-122"/>
                </a:rPr>
                <a:t>physical</a:t>
              </a:r>
            </a:p>
          </p:txBody>
        </p:sp>
        <p:sp>
          <p:nvSpPr>
            <p:cNvPr id="86026"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lstStyle/>
            <a:p>
              <a:endParaRPr lang="zh-CN" altLang="en-US"/>
            </a:p>
          </p:txBody>
        </p:sp>
        <p:sp>
          <p:nvSpPr>
            <p:cNvPr id="86027"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lstStyle/>
            <a:p>
              <a:endParaRPr lang="zh-CN" altLang="en-US"/>
            </a:p>
          </p:txBody>
        </p:sp>
        <p:sp>
          <p:nvSpPr>
            <p:cNvPr id="86028"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lstStyle/>
            <a:p>
              <a:endParaRPr lang="zh-CN" altLang="en-US"/>
            </a:p>
          </p:txBody>
        </p:sp>
        <p:sp>
          <p:nvSpPr>
            <p:cNvPr id="86029"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36867" name="Slide Number Placeholder 5"/>
          <p:cNvSpPr>
            <a:spLocks noGrp="1"/>
          </p:cNvSpPr>
          <p:nvPr>
            <p:ph type="sldNum" sz="quarter" idx="12"/>
          </p:nvPr>
        </p:nvSpPr>
        <p:spPr>
          <a:noFill/>
        </p:spPr>
        <p:txBody>
          <a:bodyPr/>
          <a:lstStyle/>
          <a:p>
            <a:r>
              <a:rPr lang="en-US" altLang="zh-CN"/>
              <a:t>1-</a:t>
            </a:r>
            <a:fld id="{44E8AABC-265D-4FBE-A625-86B0C0562AA1}" type="slidenum">
              <a:rPr lang="en-US" altLang="zh-CN" smtClean="0"/>
              <a:pPr/>
              <a:t>8</a:t>
            </a:fld>
            <a:endParaRPr lang="en-US" altLang="zh-CN"/>
          </a:p>
        </p:txBody>
      </p:sp>
      <p:sp>
        <p:nvSpPr>
          <p:cNvPr id="36868" name="Rectangle 2"/>
          <p:cNvSpPr>
            <a:spLocks noGrp="1" noChangeArrowheads="1"/>
          </p:cNvSpPr>
          <p:nvPr>
            <p:ph type="title"/>
          </p:nvPr>
        </p:nvSpPr>
        <p:spPr/>
        <p:txBody>
          <a:bodyPr/>
          <a:lstStyle/>
          <a:p>
            <a:r>
              <a:rPr lang="zh-CN" altLang="en-US">
                <a:latin typeface="Arial Unicode MS" pitchFamily="34" charset="-122"/>
                <a:ea typeface="Arial Unicode MS" pitchFamily="34" charset="-122"/>
                <a:cs typeface="Arial Unicode MS" pitchFamily="34" charset="-122"/>
              </a:rPr>
              <a:t>“</a:t>
            </a:r>
            <a:r>
              <a:rPr lang="en-US" altLang="zh-CN">
                <a:latin typeface="Arial Unicode MS" pitchFamily="34" charset="-122"/>
                <a:ea typeface="Arial Unicode MS" pitchFamily="34" charset="-122"/>
                <a:cs typeface="Arial Unicode MS" pitchFamily="34" charset="-122"/>
              </a:rPr>
              <a:t>Cool” internet appliances</a:t>
            </a:r>
          </a:p>
        </p:txBody>
      </p:sp>
      <p:pic>
        <p:nvPicPr>
          <p:cNvPr id="36869" name="Picture 3" descr="toaster"/>
          <p:cNvPicPr>
            <a:picLocks noChangeAspect="1" noChangeArrowheads="1"/>
          </p:cNvPicPr>
          <p:nvPr/>
        </p:nvPicPr>
        <p:blipFill>
          <a:blip r:embed="rId3"/>
          <a:srcRect/>
          <a:stretch>
            <a:fillRect/>
          </a:stretch>
        </p:blipFill>
        <p:spPr bwMode="auto">
          <a:xfrm>
            <a:off x="4114800" y="1460500"/>
            <a:ext cx="2495550" cy="2935288"/>
          </a:xfrm>
          <a:prstGeom prst="rect">
            <a:avLst/>
          </a:prstGeom>
          <a:noFill/>
          <a:ln w="9525">
            <a:noFill/>
            <a:miter lim="800000"/>
            <a:headEnd/>
            <a:tailEnd/>
          </a:ln>
        </p:spPr>
      </p:pic>
      <p:pic>
        <p:nvPicPr>
          <p:cNvPr id="36870" name="Picture 4" descr="whisper"/>
          <p:cNvPicPr>
            <a:picLocks noChangeAspect="1" noChangeArrowheads="1"/>
          </p:cNvPicPr>
          <p:nvPr/>
        </p:nvPicPr>
        <p:blipFill>
          <a:blip r:embed="rId4"/>
          <a:srcRect/>
          <a:stretch>
            <a:fillRect/>
          </a:stretch>
        </p:blipFill>
        <p:spPr bwMode="auto">
          <a:xfrm>
            <a:off x="1166813" y="1368425"/>
            <a:ext cx="1895475" cy="1560513"/>
          </a:xfrm>
          <a:prstGeom prst="rect">
            <a:avLst/>
          </a:prstGeom>
          <a:noFill/>
          <a:ln w="9525">
            <a:noFill/>
            <a:miter lim="800000"/>
            <a:headEnd/>
            <a:tailEnd/>
          </a:ln>
        </p:spPr>
      </p:pic>
      <p:pic>
        <p:nvPicPr>
          <p:cNvPr id="36871" name="Picture 5" descr="iPic"/>
          <p:cNvPicPr>
            <a:picLocks noChangeAspect="1" noChangeArrowheads="1"/>
          </p:cNvPicPr>
          <p:nvPr/>
        </p:nvPicPr>
        <p:blipFill>
          <a:blip r:embed="rId5"/>
          <a:srcRect/>
          <a:stretch>
            <a:fillRect/>
          </a:stretch>
        </p:blipFill>
        <p:spPr bwMode="auto">
          <a:xfrm>
            <a:off x="739775" y="3763963"/>
            <a:ext cx="2165350" cy="1712912"/>
          </a:xfrm>
          <a:prstGeom prst="rect">
            <a:avLst/>
          </a:prstGeom>
          <a:noFill/>
          <a:ln w="9525">
            <a:noFill/>
            <a:miter lim="800000"/>
            <a:headEnd/>
            <a:tailEnd/>
          </a:ln>
        </p:spPr>
      </p:pic>
      <p:sp>
        <p:nvSpPr>
          <p:cNvPr id="36872" name="Text Box 6"/>
          <p:cNvSpPr txBox="1">
            <a:spLocks noChangeArrowheads="1"/>
          </p:cNvSpPr>
          <p:nvPr/>
        </p:nvSpPr>
        <p:spPr bwMode="auto">
          <a:xfrm>
            <a:off x="739775" y="5476875"/>
            <a:ext cx="4144963" cy="581025"/>
          </a:xfrm>
          <a:prstGeom prst="rect">
            <a:avLst/>
          </a:prstGeom>
          <a:noFill/>
          <a:ln w="9525">
            <a:noFill/>
            <a:miter lim="800000"/>
            <a:headEnd/>
            <a:tailEnd/>
          </a:ln>
        </p:spPr>
        <p:txBody>
          <a:bodyPr wrap="none">
            <a:spAutoFit/>
          </a:bodyPr>
          <a:lstStyle/>
          <a:p>
            <a:r>
              <a:rPr lang="en-US" altLang="zh-CN" sz="1600">
                <a:latin typeface="Arial" charset="0"/>
                <a:ea typeface="宋体" pitchFamily="2" charset="-122"/>
              </a:rPr>
              <a:t>World’s smallest web server</a:t>
            </a:r>
          </a:p>
          <a:p>
            <a:r>
              <a:rPr lang="en-US" altLang="zh-CN" sz="1600">
                <a:latin typeface="Arial" charset="0"/>
                <a:ea typeface="宋体" pitchFamily="2" charset="-122"/>
              </a:rPr>
              <a:t>http://www-ccs.cs.umass.edu/~shri/iPic.html</a:t>
            </a:r>
          </a:p>
        </p:txBody>
      </p:sp>
      <p:sp>
        <p:nvSpPr>
          <p:cNvPr id="36873" name="Text Box 7"/>
          <p:cNvSpPr txBox="1">
            <a:spLocks noChangeArrowheads="1"/>
          </p:cNvSpPr>
          <p:nvPr/>
        </p:nvSpPr>
        <p:spPr bwMode="auto">
          <a:xfrm>
            <a:off x="1279525" y="2774950"/>
            <a:ext cx="2162175" cy="581025"/>
          </a:xfrm>
          <a:prstGeom prst="rect">
            <a:avLst/>
          </a:prstGeom>
          <a:noFill/>
          <a:ln w="9525">
            <a:noFill/>
            <a:miter lim="800000"/>
            <a:headEnd/>
            <a:tailEnd/>
          </a:ln>
        </p:spPr>
        <p:txBody>
          <a:bodyPr wrap="none">
            <a:spAutoFit/>
          </a:bodyPr>
          <a:lstStyle/>
          <a:p>
            <a:r>
              <a:rPr lang="en-US" altLang="zh-CN" sz="1600">
                <a:latin typeface="Arial" charset="0"/>
                <a:ea typeface="宋体" pitchFamily="2" charset="-122"/>
              </a:rPr>
              <a:t>IP picture frame</a:t>
            </a:r>
          </a:p>
          <a:p>
            <a:r>
              <a:rPr lang="en-US" altLang="zh-CN" sz="1600">
                <a:latin typeface="Arial" charset="0"/>
                <a:ea typeface="宋体" pitchFamily="2" charset="-122"/>
              </a:rPr>
              <a:t>http://www.ceiva.com/</a:t>
            </a:r>
          </a:p>
        </p:txBody>
      </p:sp>
      <p:sp>
        <p:nvSpPr>
          <p:cNvPr id="36874" name="Text Box 8"/>
          <p:cNvSpPr txBox="1">
            <a:spLocks noChangeArrowheads="1"/>
          </p:cNvSpPr>
          <p:nvPr/>
        </p:nvSpPr>
        <p:spPr bwMode="auto">
          <a:xfrm>
            <a:off x="6115050" y="1989138"/>
            <a:ext cx="2246313" cy="581025"/>
          </a:xfrm>
          <a:prstGeom prst="rect">
            <a:avLst/>
          </a:prstGeom>
          <a:noFill/>
          <a:ln w="9525">
            <a:noFill/>
            <a:miter lim="800000"/>
            <a:headEnd/>
            <a:tailEnd/>
          </a:ln>
        </p:spPr>
        <p:txBody>
          <a:bodyPr wrap="none">
            <a:spAutoFit/>
          </a:bodyPr>
          <a:lstStyle/>
          <a:p>
            <a:r>
              <a:rPr lang="en-US" altLang="zh-CN" sz="1600">
                <a:latin typeface="Arial" charset="0"/>
                <a:ea typeface="宋体" pitchFamily="2" charset="-122"/>
              </a:rPr>
              <a:t>Web-enabled toaster +</a:t>
            </a:r>
          </a:p>
          <a:p>
            <a:r>
              <a:rPr lang="en-US" altLang="zh-CN" sz="1600">
                <a:latin typeface="Arial" charset="0"/>
                <a:ea typeface="宋体" pitchFamily="2" charset="-122"/>
              </a:rPr>
              <a:t>weather forecaster</a:t>
            </a:r>
          </a:p>
        </p:txBody>
      </p:sp>
      <p:pic>
        <p:nvPicPr>
          <p:cNvPr id="36875" name="Picture 9" descr="cisco"/>
          <p:cNvPicPr>
            <a:picLocks noChangeAspect="1" noChangeArrowheads="1"/>
          </p:cNvPicPr>
          <p:nvPr/>
        </p:nvPicPr>
        <p:blipFill>
          <a:blip r:embed="rId6"/>
          <a:srcRect/>
          <a:stretch>
            <a:fillRect/>
          </a:stretch>
        </p:blipFill>
        <p:spPr bwMode="auto">
          <a:xfrm>
            <a:off x="6115050" y="4138613"/>
            <a:ext cx="2395538" cy="1919287"/>
          </a:xfrm>
          <a:prstGeom prst="rect">
            <a:avLst/>
          </a:prstGeom>
          <a:noFill/>
          <a:ln w="9525">
            <a:noFill/>
            <a:miter lim="800000"/>
            <a:headEnd/>
            <a:tailEnd/>
          </a:ln>
        </p:spPr>
      </p:pic>
      <p:sp>
        <p:nvSpPr>
          <p:cNvPr id="36876" name="Text Box 10"/>
          <p:cNvSpPr txBox="1">
            <a:spLocks noChangeArrowheads="1"/>
          </p:cNvSpPr>
          <p:nvPr/>
        </p:nvSpPr>
        <p:spPr bwMode="auto">
          <a:xfrm>
            <a:off x="6457950" y="5767388"/>
            <a:ext cx="1597025" cy="336550"/>
          </a:xfrm>
          <a:prstGeom prst="rect">
            <a:avLst/>
          </a:prstGeom>
          <a:noFill/>
          <a:ln w="9525">
            <a:noFill/>
            <a:miter lim="800000"/>
            <a:headEnd/>
            <a:tailEnd/>
          </a:ln>
        </p:spPr>
        <p:txBody>
          <a:bodyPr wrap="none">
            <a:spAutoFit/>
          </a:bodyPr>
          <a:lstStyle/>
          <a:p>
            <a:r>
              <a:rPr lang="en-US" altLang="zh-CN" sz="1600">
                <a:latin typeface="Arial" charset="0"/>
                <a:ea typeface="宋体" pitchFamily="2" charset="-122"/>
              </a:rPr>
              <a:t>Internet phones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Footer Placeholder 3"/>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17413" name="Slide Number Placeholder 4"/>
          <p:cNvSpPr>
            <a:spLocks noGrp="1"/>
          </p:cNvSpPr>
          <p:nvPr>
            <p:ph type="sldNum" sz="quarter" idx="12"/>
          </p:nvPr>
        </p:nvSpPr>
        <p:spPr>
          <a:noFill/>
        </p:spPr>
        <p:txBody>
          <a:bodyPr/>
          <a:lstStyle/>
          <a:p>
            <a:r>
              <a:rPr lang="en-US" altLang="zh-CN"/>
              <a:t>1-</a:t>
            </a:r>
            <a:fld id="{28363768-FE13-4B3F-AB77-F48FF061E68D}" type="slidenum">
              <a:rPr lang="en-US" altLang="zh-CN" smtClean="0"/>
              <a:pPr/>
              <a:t>80</a:t>
            </a:fld>
            <a:endParaRPr lang="en-US" altLang="zh-CN"/>
          </a:p>
        </p:txBody>
      </p:sp>
      <p:sp>
        <p:nvSpPr>
          <p:cNvPr id="17414" name="Freeform 2"/>
          <p:cNvSpPr>
            <a:spLocks/>
          </p:cNvSpPr>
          <p:nvPr/>
        </p:nvSpPr>
        <p:spPr bwMode="auto">
          <a:xfrm>
            <a:off x="3817938" y="1447800"/>
            <a:ext cx="4048125" cy="3833813"/>
          </a:xfrm>
          <a:custGeom>
            <a:avLst/>
            <a:gdLst>
              <a:gd name="T0" fmla="*/ 2147483647 w 2550"/>
              <a:gd name="T1" fmla="*/ 0 h 2415"/>
              <a:gd name="T2" fmla="*/ 2147483647 w 2550"/>
              <a:gd name="T3" fmla="*/ 0 h 2415"/>
              <a:gd name="T4" fmla="*/ 2147483647 w 2550"/>
              <a:gd name="T5" fmla="*/ 2147483647 h 2415"/>
              <a:gd name="T6" fmla="*/ 0 w 2550"/>
              <a:gd name="T7" fmla="*/ 2147483647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p:spPr>
        <p:txBody>
          <a:bodyPr/>
          <a:lstStyle/>
          <a:p>
            <a:endParaRPr lang="zh-CN" altLang="en-US">
              <a:ea typeface="宋体" pitchFamily="2" charset="-122"/>
            </a:endParaRPr>
          </a:p>
        </p:txBody>
      </p:sp>
      <p:sp>
        <p:nvSpPr>
          <p:cNvPr id="17415" name="Freeform 3"/>
          <p:cNvSpPr>
            <a:spLocks/>
          </p:cNvSpPr>
          <p:nvPr/>
        </p:nvSpPr>
        <p:spPr bwMode="auto">
          <a:xfrm>
            <a:off x="7129463" y="2246313"/>
            <a:ext cx="638175" cy="852487"/>
          </a:xfrm>
          <a:custGeom>
            <a:avLst/>
            <a:gdLst>
              <a:gd name="T0" fmla="*/ 2147483647 w 402"/>
              <a:gd name="T1" fmla="*/ 2147483647 h 537"/>
              <a:gd name="T2" fmla="*/ 2147483647 w 402"/>
              <a:gd name="T3" fmla="*/ 0 h 537"/>
              <a:gd name="T4" fmla="*/ 0 w 402"/>
              <a:gd name="T5" fmla="*/ 2147483647 h 537"/>
              <a:gd name="T6" fmla="*/ 2147483647 w 402"/>
              <a:gd name="T7" fmla="*/ 2147483647 h 537"/>
              <a:gd name="T8" fmla="*/ 2147483647 w 402"/>
              <a:gd name="T9" fmla="*/ 2147483647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chemeClr val="accent2"/>
              </a:gs>
              <a:gs pos="100000">
                <a:schemeClr val="bg1"/>
              </a:gs>
            </a:gsLst>
            <a:lin ang="0" scaled="1"/>
          </a:gradFill>
          <a:ln w="9525">
            <a:noFill/>
            <a:round/>
            <a:headEnd/>
            <a:tailEnd/>
          </a:ln>
        </p:spPr>
        <p:txBody>
          <a:bodyPr/>
          <a:lstStyle/>
          <a:p>
            <a:endParaRPr lang="zh-CN" altLang="en-US">
              <a:ea typeface="宋体" pitchFamily="2" charset="-122"/>
            </a:endParaRPr>
          </a:p>
        </p:txBody>
      </p:sp>
      <p:sp>
        <p:nvSpPr>
          <p:cNvPr id="17416" name="Text Box 8"/>
          <p:cNvSpPr txBox="1">
            <a:spLocks noChangeArrowheads="1"/>
          </p:cNvSpPr>
          <p:nvPr/>
        </p:nvSpPr>
        <p:spPr bwMode="auto">
          <a:xfrm>
            <a:off x="2716213" y="223838"/>
            <a:ext cx="1120775" cy="457200"/>
          </a:xfrm>
          <a:prstGeom prst="rect">
            <a:avLst/>
          </a:prstGeom>
          <a:noFill/>
          <a:ln w="9525">
            <a:noFill/>
            <a:miter lim="800000"/>
            <a:headEnd/>
            <a:tailEnd/>
          </a:ln>
        </p:spPr>
        <p:txBody>
          <a:bodyPr wrap="none">
            <a:spAutoFit/>
          </a:bodyPr>
          <a:lstStyle/>
          <a:p>
            <a:r>
              <a:rPr lang="en-US" altLang="zh-CN">
                <a:solidFill>
                  <a:schemeClr val="accent2"/>
                </a:solidFill>
                <a:latin typeface="Comic Sans MS" pitchFamily="66" charset="0"/>
                <a:ea typeface="宋体" pitchFamily="2" charset="-122"/>
              </a:rPr>
              <a:t>source</a:t>
            </a:r>
          </a:p>
        </p:txBody>
      </p:sp>
      <p:graphicFrame>
        <p:nvGraphicFramePr>
          <p:cNvPr id="17410" name="Object 9"/>
          <p:cNvGraphicFramePr>
            <a:graphicFrameLocks noChangeAspect="1"/>
          </p:cNvGraphicFramePr>
          <p:nvPr/>
        </p:nvGraphicFramePr>
        <p:xfrm>
          <a:off x="4098925" y="1201738"/>
          <a:ext cx="646113" cy="533400"/>
        </p:xfrm>
        <a:graphic>
          <a:graphicData uri="http://schemas.openxmlformats.org/presentationml/2006/ole">
            <mc:AlternateContent xmlns:mc="http://schemas.openxmlformats.org/markup-compatibility/2006">
              <mc:Choice xmlns:v="urn:schemas-microsoft-com:vml" Requires="v">
                <p:oleObj spid="_x0000_s19458" name="Clip" r:id="rId4" imgW="1305000" imgH="1085760" progId="">
                  <p:embed/>
                </p:oleObj>
              </mc:Choice>
              <mc:Fallback>
                <p:oleObj name="Clip" r:id="rId4" imgW="1305000" imgH="1085760" progId="">
                  <p:embed/>
                  <p:pic>
                    <p:nvPicPr>
                      <p:cNvPr id="1741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925" y="1201738"/>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7" name="Freeform 10"/>
          <p:cNvSpPr>
            <a:spLocks/>
          </p:cNvSpPr>
          <p:nvPr/>
        </p:nvSpPr>
        <p:spPr bwMode="auto">
          <a:xfrm>
            <a:off x="3868738" y="6540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endParaRPr lang="zh-CN" altLang="en-US">
              <a:ea typeface="宋体" pitchFamily="2" charset="-122"/>
            </a:endParaRPr>
          </a:p>
        </p:txBody>
      </p:sp>
      <p:grpSp>
        <p:nvGrpSpPr>
          <p:cNvPr id="17418" name="Group 11"/>
          <p:cNvGrpSpPr>
            <a:grpSpLocks/>
          </p:cNvGrpSpPr>
          <p:nvPr/>
        </p:nvGrpSpPr>
        <p:grpSpPr bwMode="auto">
          <a:xfrm>
            <a:off x="7488238" y="2827338"/>
            <a:ext cx="976312" cy="277812"/>
            <a:chOff x="198" y="3765"/>
            <a:chExt cx="693" cy="287"/>
          </a:xfrm>
        </p:grpSpPr>
        <p:sp>
          <p:nvSpPr>
            <p:cNvPr id="17548" name="Freeform 12"/>
            <p:cNvSpPr>
              <a:spLocks/>
            </p:cNvSpPr>
            <p:nvPr/>
          </p:nvSpPr>
          <p:spPr bwMode="auto">
            <a:xfrm>
              <a:off x="198" y="3888"/>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zh-CN" altLang="en-US">
                <a:ea typeface="宋体" pitchFamily="2" charset="-122"/>
              </a:endParaRPr>
            </a:p>
          </p:txBody>
        </p:sp>
        <p:sp>
          <p:nvSpPr>
            <p:cNvPr id="17549" name="Freeform 13"/>
            <p:cNvSpPr>
              <a:spLocks/>
            </p:cNvSpPr>
            <p:nvPr/>
          </p:nvSpPr>
          <p:spPr bwMode="auto">
            <a:xfrm>
              <a:off x="213" y="3765"/>
              <a:ext cx="658" cy="281"/>
            </a:xfrm>
            <a:custGeom>
              <a:avLst/>
              <a:gdLst>
                <a:gd name="T0" fmla="*/ 0 w 658"/>
                <a:gd name="T1" fmla="*/ 281 h 281"/>
                <a:gd name="T2" fmla="*/ 13 w 658"/>
                <a:gd name="T3" fmla="*/ 150 h 281"/>
                <a:gd name="T4" fmla="*/ 658 w 658"/>
                <a:gd name="T5" fmla="*/ 0 h 281"/>
                <a:gd name="T6" fmla="*/ 658 w 658"/>
                <a:gd name="T7" fmla="*/ 130 h 281"/>
                <a:gd name="T8" fmla="*/ 0 w 658"/>
                <a:gd name="T9" fmla="*/ 281 h 281"/>
                <a:gd name="T10" fmla="*/ 0 60000 65536"/>
                <a:gd name="T11" fmla="*/ 0 60000 65536"/>
                <a:gd name="T12" fmla="*/ 0 60000 65536"/>
                <a:gd name="T13" fmla="*/ 0 60000 65536"/>
                <a:gd name="T14" fmla="*/ 0 60000 65536"/>
                <a:gd name="T15" fmla="*/ 0 w 658"/>
                <a:gd name="T16" fmla="*/ 0 h 281"/>
                <a:gd name="T17" fmla="*/ 658 w 658"/>
                <a:gd name="T18" fmla="*/ 281 h 281"/>
              </a:gdLst>
              <a:ahLst/>
              <a:cxnLst>
                <a:cxn ang="T10">
                  <a:pos x="T0" y="T1"/>
                </a:cxn>
                <a:cxn ang="T11">
                  <a:pos x="T2" y="T3"/>
                </a:cxn>
                <a:cxn ang="T12">
                  <a:pos x="T4" y="T5"/>
                </a:cxn>
                <a:cxn ang="T13">
                  <a:pos x="T6" y="T7"/>
                </a:cxn>
                <a:cxn ang="T14">
                  <a:pos x="T8" y="T9"/>
                </a:cxn>
              </a:cxnLst>
              <a:rect l="T15" t="T16" r="T17" b="T18"/>
              <a:pathLst>
                <a:path w="658" h="281">
                  <a:moveTo>
                    <a:pt x="0" y="281"/>
                  </a:moveTo>
                  <a:lnTo>
                    <a:pt x="13" y="150"/>
                  </a:lnTo>
                  <a:lnTo>
                    <a:pt x="658" y="0"/>
                  </a:lnTo>
                  <a:lnTo>
                    <a:pt x="658" y="130"/>
                  </a:lnTo>
                  <a:lnTo>
                    <a:pt x="0" y="281"/>
                  </a:lnTo>
                  <a:close/>
                </a:path>
              </a:pathLst>
            </a:custGeom>
            <a:solidFill>
              <a:schemeClr val="hlink"/>
            </a:solidFill>
            <a:ln w="9525">
              <a:noFill/>
              <a:round/>
              <a:headEnd/>
              <a:tailEnd/>
            </a:ln>
          </p:spPr>
          <p:txBody>
            <a:bodyPr/>
            <a:lstStyle/>
            <a:p>
              <a:endParaRPr lang="zh-CN" altLang="en-US">
                <a:ea typeface="宋体" pitchFamily="2" charset="-122"/>
              </a:endParaRPr>
            </a:p>
          </p:txBody>
        </p:sp>
        <p:sp>
          <p:nvSpPr>
            <p:cNvPr id="17550" name="Freeform 14"/>
            <p:cNvSpPr>
              <a:spLocks/>
            </p:cNvSpPr>
            <p:nvPr/>
          </p:nvSpPr>
          <p:spPr bwMode="auto">
            <a:xfrm>
              <a:off x="219" y="3765"/>
              <a:ext cx="672" cy="164"/>
            </a:xfrm>
            <a:custGeom>
              <a:avLst/>
              <a:gdLst>
                <a:gd name="T0" fmla="*/ 179 w 672"/>
                <a:gd name="T1" fmla="*/ 0 h 164"/>
                <a:gd name="T2" fmla="*/ 672 w 672"/>
                <a:gd name="T3" fmla="*/ 0 h 164"/>
                <a:gd name="T4" fmla="*/ 508 w 672"/>
                <a:gd name="T5" fmla="*/ 164 h 164"/>
                <a:gd name="T6" fmla="*/ 0 w 672"/>
                <a:gd name="T7" fmla="*/ 164 h 164"/>
                <a:gd name="T8" fmla="*/ 179 w 672"/>
                <a:gd name="T9" fmla="*/ 0 h 164"/>
                <a:gd name="T10" fmla="*/ 0 60000 65536"/>
                <a:gd name="T11" fmla="*/ 0 60000 65536"/>
                <a:gd name="T12" fmla="*/ 0 60000 65536"/>
                <a:gd name="T13" fmla="*/ 0 60000 65536"/>
                <a:gd name="T14" fmla="*/ 0 60000 65536"/>
                <a:gd name="T15" fmla="*/ 0 w 672"/>
                <a:gd name="T16" fmla="*/ 0 h 164"/>
                <a:gd name="T17" fmla="*/ 672 w 672"/>
                <a:gd name="T18" fmla="*/ 164 h 164"/>
              </a:gdLst>
              <a:ahLst/>
              <a:cxnLst>
                <a:cxn ang="T10">
                  <a:pos x="T0" y="T1"/>
                </a:cxn>
                <a:cxn ang="T11">
                  <a:pos x="T2" y="T3"/>
                </a:cxn>
                <a:cxn ang="T12">
                  <a:pos x="T4" y="T5"/>
                </a:cxn>
                <a:cxn ang="T13">
                  <a:pos x="T6" y="T7"/>
                </a:cxn>
                <a:cxn ang="T14">
                  <a:pos x="T8" y="T9"/>
                </a:cxn>
              </a:cxnLst>
              <a:rect l="T15" t="T16" r="T17" b="T18"/>
              <a:pathLst>
                <a:path w="672" h="164">
                  <a:moveTo>
                    <a:pt x="179" y="0"/>
                  </a:moveTo>
                  <a:lnTo>
                    <a:pt x="672" y="0"/>
                  </a:lnTo>
                  <a:lnTo>
                    <a:pt x="508" y="164"/>
                  </a:lnTo>
                  <a:lnTo>
                    <a:pt x="0" y="164"/>
                  </a:lnTo>
                  <a:lnTo>
                    <a:pt x="179" y="0"/>
                  </a:lnTo>
                  <a:close/>
                </a:path>
              </a:pathLst>
            </a:custGeom>
            <a:solidFill>
              <a:schemeClr val="hlink"/>
            </a:solidFill>
            <a:ln w="9525">
              <a:solidFill>
                <a:schemeClr val="tx1"/>
              </a:solidFill>
              <a:round/>
              <a:headEnd/>
              <a:tailEnd/>
            </a:ln>
          </p:spPr>
          <p:txBody>
            <a:bodyPr/>
            <a:lstStyle/>
            <a:p>
              <a:endParaRPr lang="zh-CN" altLang="en-US">
                <a:ea typeface="宋体" pitchFamily="2" charset="-122"/>
              </a:endParaRPr>
            </a:p>
          </p:txBody>
        </p:sp>
        <p:grpSp>
          <p:nvGrpSpPr>
            <p:cNvPr id="17551" name="Group 15"/>
            <p:cNvGrpSpPr>
              <a:grpSpLocks/>
            </p:cNvGrpSpPr>
            <p:nvPr/>
          </p:nvGrpSpPr>
          <p:grpSpPr bwMode="auto">
            <a:xfrm>
              <a:off x="423" y="3789"/>
              <a:ext cx="238" cy="103"/>
              <a:chOff x="2848" y="848"/>
              <a:chExt cx="140" cy="98"/>
            </a:xfrm>
          </p:grpSpPr>
          <p:sp>
            <p:nvSpPr>
              <p:cNvPr id="17556" name="Line 1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7557" name="Line 1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7558" name="Line 1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7552" name="Group 19"/>
            <p:cNvGrpSpPr>
              <a:grpSpLocks/>
            </p:cNvGrpSpPr>
            <p:nvPr/>
          </p:nvGrpSpPr>
          <p:grpSpPr bwMode="auto">
            <a:xfrm flipV="1">
              <a:off x="437" y="3787"/>
              <a:ext cx="238" cy="103"/>
              <a:chOff x="2848" y="848"/>
              <a:chExt cx="140" cy="98"/>
            </a:xfrm>
          </p:grpSpPr>
          <p:sp>
            <p:nvSpPr>
              <p:cNvPr id="17553" name="Line 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7554" name="Line 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7555" name="Line 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7419" name="Rectangle 23"/>
          <p:cNvSpPr>
            <a:spLocks noChangeArrowheads="1"/>
          </p:cNvSpPr>
          <p:nvPr/>
        </p:nvSpPr>
        <p:spPr bwMode="auto">
          <a:xfrm>
            <a:off x="2644775" y="660400"/>
            <a:ext cx="1296988" cy="1546225"/>
          </a:xfrm>
          <a:prstGeom prst="rect">
            <a:avLst/>
          </a:prstGeom>
          <a:solidFill>
            <a:schemeClr val="accent2"/>
          </a:solidFill>
          <a:ln w="9525">
            <a:noFill/>
            <a:miter lim="800000"/>
            <a:headEnd/>
            <a:tailEnd/>
          </a:ln>
        </p:spPr>
        <p:txBody>
          <a:bodyPr wrap="none" anchor="ctr"/>
          <a:lstStyle/>
          <a:p>
            <a:endParaRPr lang="zh-CN" altLang="en-US">
              <a:ea typeface="宋体" pitchFamily="2" charset="-122"/>
            </a:endParaRPr>
          </a:p>
        </p:txBody>
      </p:sp>
      <p:sp>
        <p:nvSpPr>
          <p:cNvPr id="17420" name="Rectangle 24"/>
          <p:cNvSpPr>
            <a:spLocks noChangeArrowheads="1"/>
          </p:cNvSpPr>
          <p:nvPr/>
        </p:nvSpPr>
        <p:spPr bwMode="auto">
          <a:xfrm>
            <a:off x="2597150" y="731838"/>
            <a:ext cx="1273175" cy="1536700"/>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17421" name="Line 25"/>
          <p:cNvSpPr>
            <a:spLocks noChangeShapeType="1"/>
          </p:cNvSpPr>
          <p:nvPr/>
        </p:nvSpPr>
        <p:spPr bwMode="auto">
          <a:xfrm>
            <a:off x="2597150" y="1049338"/>
            <a:ext cx="1263650" cy="3175"/>
          </a:xfrm>
          <a:prstGeom prst="line">
            <a:avLst/>
          </a:prstGeom>
          <a:noFill/>
          <a:ln w="28575">
            <a:solidFill>
              <a:schemeClr val="tx1"/>
            </a:solidFill>
            <a:round/>
            <a:headEnd/>
            <a:tailEnd/>
          </a:ln>
        </p:spPr>
        <p:txBody>
          <a:bodyPr wrap="none" anchor="ctr"/>
          <a:lstStyle/>
          <a:p>
            <a:endParaRPr lang="zh-CN" altLang="en-US"/>
          </a:p>
        </p:txBody>
      </p:sp>
      <p:sp>
        <p:nvSpPr>
          <p:cNvPr id="17422" name="Text Box 26"/>
          <p:cNvSpPr txBox="1">
            <a:spLocks noChangeArrowheads="1"/>
          </p:cNvSpPr>
          <p:nvPr/>
        </p:nvSpPr>
        <p:spPr bwMode="auto">
          <a:xfrm>
            <a:off x="2554288" y="698500"/>
            <a:ext cx="1317625" cy="1600200"/>
          </a:xfrm>
          <a:prstGeom prst="rect">
            <a:avLst/>
          </a:prstGeom>
          <a:noFill/>
          <a:ln w="9525">
            <a:noFill/>
            <a:miter lim="800000"/>
            <a:headEnd/>
            <a:tailEnd/>
          </a:ln>
        </p:spPr>
        <p:txBody>
          <a:bodyPr>
            <a:spAutoFit/>
          </a:bodyPr>
          <a:lstStyle/>
          <a:p>
            <a:pPr algn="ctr">
              <a:lnSpc>
                <a:spcPct val="110000"/>
              </a:lnSpc>
            </a:pPr>
            <a:r>
              <a:rPr lang="en-US" altLang="zh-CN" sz="1800">
                <a:latin typeface="Comic Sans MS" pitchFamily="66" charset="0"/>
                <a:ea typeface="宋体" pitchFamily="2" charset="-122"/>
              </a:rPr>
              <a:t>application</a:t>
            </a:r>
          </a:p>
          <a:p>
            <a:pPr algn="ctr">
              <a:lnSpc>
                <a:spcPct val="110000"/>
              </a:lnSpc>
            </a:pPr>
            <a:r>
              <a:rPr lang="en-US" altLang="zh-CN" sz="1800">
                <a:latin typeface="Comic Sans MS" pitchFamily="66" charset="0"/>
                <a:ea typeface="宋体" pitchFamily="2" charset="-122"/>
              </a:rPr>
              <a:t>transport</a:t>
            </a:r>
          </a:p>
          <a:p>
            <a:pPr algn="ctr">
              <a:lnSpc>
                <a:spcPct val="110000"/>
              </a:lnSpc>
            </a:pPr>
            <a:r>
              <a:rPr lang="en-US" altLang="zh-CN" sz="1800">
                <a:latin typeface="Comic Sans MS" pitchFamily="66" charset="0"/>
                <a:ea typeface="宋体" pitchFamily="2" charset="-122"/>
              </a:rPr>
              <a:t>network</a:t>
            </a:r>
          </a:p>
          <a:p>
            <a:pPr algn="ctr">
              <a:lnSpc>
                <a:spcPct val="110000"/>
              </a:lnSpc>
            </a:pPr>
            <a:r>
              <a:rPr lang="en-US" altLang="zh-CN" sz="1800">
                <a:latin typeface="Comic Sans MS" pitchFamily="66" charset="0"/>
                <a:ea typeface="宋体" pitchFamily="2" charset="-122"/>
              </a:rPr>
              <a:t>link</a:t>
            </a:r>
          </a:p>
          <a:p>
            <a:pPr algn="ctr">
              <a:lnSpc>
                <a:spcPct val="110000"/>
              </a:lnSpc>
            </a:pPr>
            <a:r>
              <a:rPr lang="en-US" altLang="zh-CN" sz="1800">
                <a:latin typeface="Comic Sans MS" pitchFamily="66" charset="0"/>
                <a:ea typeface="宋体" pitchFamily="2" charset="-122"/>
              </a:rPr>
              <a:t>physical</a:t>
            </a:r>
          </a:p>
        </p:txBody>
      </p:sp>
      <p:sp>
        <p:nvSpPr>
          <p:cNvPr id="17423" name="Line 27"/>
          <p:cNvSpPr>
            <a:spLocks noChangeShapeType="1"/>
          </p:cNvSpPr>
          <p:nvPr/>
        </p:nvSpPr>
        <p:spPr bwMode="auto">
          <a:xfrm>
            <a:off x="2605088" y="1370013"/>
            <a:ext cx="1263650" cy="3175"/>
          </a:xfrm>
          <a:prstGeom prst="line">
            <a:avLst/>
          </a:prstGeom>
          <a:noFill/>
          <a:ln w="28575">
            <a:solidFill>
              <a:schemeClr val="tx1"/>
            </a:solidFill>
            <a:round/>
            <a:headEnd/>
            <a:tailEnd/>
          </a:ln>
        </p:spPr>
        <p:txBody>
          <a:bodyPr wrap="none" anchor="ctr"/>
          <a:lstStyle/>
          <a:p>
            <a:endParaRPr lang="zh-CN" altLang="en-US"/>
          </a:p>
        </p:txBody>
      </p:sp>
      <p:sp>
        <p:nvSpPr>
          <p:cNvPr id="17424" name="Line 28"/>
          <p:cNvSpPr>
            <a:spLocks noChangeShapeType="1"/>
          </p:cNvSpPr>
          <p:nvPr/>
        </p:nvSpPr>
        <p:spPr bwMode="auto">
          <a:xfrm>
            <a:off x="2609850" y="1651000"/>
            <a:ext cx="1263650" cy="3175"/>
          </a:xfrm>
          <a:prstGeom prst="line">
            <a:avLst/>
          </a:prstGeom>
          <a:noFill/>
          <a:ln w="28575">
            <a:solidFill>
              <a:schemeClr val="tx1"/>
            </a:solidFill>
            <a:round/>
            <a:headEnd/>
            <a:tailEnd/>
          </a:ln>
        </p:spPr>
        <p:txBody>
          <a:bodyPr wrap="none" anchor="ctr"/>
          <a:lstStyle/>
          <a:p>
            <a:endParaRPr lang="zh-CN" altLang="en-US"/>
          </a:p>
        </p:txBody>
      </p:sp>
      <p:sp>
        <p:nvSpPr>
          <p:cNvPr id="17425" name="Line 29"/>
          <p:cNvSpPr>
            <a:spLocks noChangeShapeType="1"/>
          </p:cNvSpPr>
          <p:nvPr/>
        </p:nvSpPr>
        <p:spPr bwMode="auto">
          <a:xfrm>
            <a:off x="2609850" y="1927225"/>
            <a:ext cx="1263650" cy="3175"/>
          </a:xfrm>
          <a:prstGeom prst="line">
            <a:avLst/>
          </a:prstGeom>
          <a:noFill/>
          <a:ln w="28575">
            <a:solidFill>
              <a:schemeClr val="tx1"/>
            </a:solidFill>
            <a:round/>
            <a:headEnd/>
            <a:tailEnd/>
          </a:ln>
        </p:spPr>
        <p:txBody>
          <a:bodyPr wrap="none" anchor="ctr"/>
          <a:lstStyle/>
          <a:p>
            <a:endParaRPr lang="zh-CN" altLang="en-US"/>
          </a:p>
        </p:txBody>
      </p:sp>
      <p:grpSp>
        <p:nvGrpSpPr>
          <p:cNvPr id="5" name="Group 39"/>
          <p:cNvGrpSpPr>
            <a:grpSpLocks/>
          </p:cNvGrpSpPr>
          <p:nvPr/>
        </p:nvGrpSpPr>
        <p:grpSpPr bwMode="auto">
          <a:xfrm>
            <a:off x="1219200" y="1368425"/>
            <a:ext cx="1208088" cy="303213"/>
            <a:chOff x="501" y="1990"/>
            <a:chExt cx="761" cy="191"/>
          </a:xfrm>
        </p:grpSpPr>
        <p:sp>
          <p:nvSpPr>
            <p:cNvPr id="17542" name="Rectangle 40"/>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43" name="Rectangle 41"/>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544" name="Rectangle 42"/>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545" name="Rectangle 43"/>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546" name="Line 44"/>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zh-CN" altLang="en-US"/>
            </a:p>
          </p:txBody>
        </p:sp>
        <p:sp>
          <p:nvSpPr>
            <p:cNvPr id="17547" name="Line 45"/>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zh-CN" altLang="en-US"/>
            </a:p>
          </p:txBody>
        </p:sp>
      </p:grpSp>
      <p:sp>
        <p:nvSpPr>
          <p:cNvPr id="112645" name="Text Box 5"/>
          <p:cNvSpPr txBox="1">
            <a:spLocks noChangeArrowheads="1"/>
          </p:cNvSpPr>
          <p:nvPr/>
        </p:nvSpPr>
        <p:spPr bwMode="auto">
          <a:xfrm>
            <a:off x="395288" y="996950"/>
            <a:ext cx="971550" cy="336550"/>
          </a:xfrm>
          <a:prstGeom prst="rect">
            <a:avLst/>
          </a:prstGeom>
          <a:noFill/>
          <a:ln w="9525">
            <a:noFill/>
            <a:miter lim="800000"/>
            <a:headEnd/>
            <a:tailEnd/>
          </a:ln>
        </p:spPr>
        <p:txBody>
          <a:bodyPr wrap="none">
            <a:spAutoFit/>
          </a:bodyPr>
          <a:lstStyle/>
          <a:p>
            <a:r>
              <a:rPr lang="en-US" altLang="zh-CN" sz="1600">
                <a:solidFill>
                  <a:srgbClr val="FF0000"/>
                </a:solidFill>
                <a:latin typeface="Comic Sans MS" pitchFamily="66" charset="0"/>
                <a:ea typeface="宋体" pitchFamily="2" charset="-122"/>
              </a:rPr>
              <a:t>segment</a:t>
            </a:r>
            <a:endParaRPr lang="en-US" altLang="zh-CN" sz="1600">
              <a:solidFill>
                <a:schemeClr val="accent2"/>
              </a:solidFill>
              <a:latin typeface="Comic Sans MS" pitchFamily="66" charset="0"/>
              <a:ea typeface="宋体" pitchFamily="2" charset="-122"/>
            </a:endParaRPr>
          </a:p>
        </p:txBody>
      </p:sp>
      <p:grpSp>
        <p:nvGrpSpPr>
          <p:cNvPr id="6" name="Group 178"/>
          <p:cNvGrpSpPr>
            <a:grpSpLocks/>
          </p:cNvGrpSpPr>
          <p:nvPr/>
        </p:nvGrpSpPr>
        <p:grpSpPr bwMode="auto">
          <a:xfrm>
            <a:off x="1533525" y="1033463"/>
            <a:ext cx="301625" cy="292100"/>
            <a:chOff x="1962" y="2058"/>
            <a:chExt cx="190" cy="184"/>
          </a:xfrm>
        </p:grpSpPr>
        <p:sp>
          <p:nvSpPr>
            <p:cNvPr id="17540" name="Rectangle 47"/>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41" name="Rectangle 48"/>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grpSp>
      <p:sp>
        <p:nvSpPr>
          <p:cNvPr id="112644" name="Text Box 4"/>
          <p:cNvSpPr txBox="1">
            <a:spLocks noChangeArrowheads="1"/>
          </p:cNvSpPr>
          <p:nvPr/>
        </p:nvSpPr>
        <p:spPr bwMode="auto">
          <a:xfrm>
            <a:off x="195263" y="1336675"/>
            <a:ext cx="1076325" cy="336550"/>
          </a:xfrm>
          <a:prstGeom prst="rect">
            <a:avLst/>
          </a:prstGeom>
          <a:noFill/>
          <a:ln w="9525">
            <a:noFill/>
            <a:miter lim="800000"/>
            <a:headEnd/>
            <a:tailEnd/>
          </a:ln>
        </p:spPr>
        <p:txBody>
          <a:bodyPr wrap="none">
            <a:spAutoFit/>
          </a:bodyPr>
          <a:lstStyle/>
          <a:p>
            <a:r>
              <a:rPr lang="en-US" altLang="zh-CN" sz="1600">
                <a:solidFill>
                  <a:srgbClr val="FF0000"/>
                </a:solidFill>
                <a:latin typeface="Comic Sans MS" pitchFamily="66" charset="0"/>
                <a:ea typeface="宋体" pitchFamily="2" charset="-122"/>
              </a:rPr>
              <a:t>datagram</a:t>
            </a:r>
            <a:endParaRPr lang="en-US" altLang="zh-CN" sz="1600">
              <a:solidFill>
                <a:schemeClr val="accent2"/>
              </a:solidFill>
              <a:latin typeface="Comic Sans MS" pitchFamily="66" charset="0"/>
              <a:ea typeface="宋体" pitchFamily="2" charset="-122"/>
            </a:endParaRPr>
          </a:p>
        </p:txBody>
      </p:sp>
      <p:sp>
        <p:nvSpPr>
          <p:cNvPr id="17430" name="Text Box 54"/>
          <p:cNvSpPr txBox="1">
            <a:spLocks noChangeArrowheads="1"/>
          </p:cNvSpPr>
          <p:nvPr/>
        </p:nvSpPr>
        <p:spPr bwMode="auto">
          <a:xfrm>
            <a:off x="1547813" y="4157663"/>
            <a:ext cx="1508125" cy="396875"/>
          </a:xfrm>
          <a:prstGeom prst="rect">
            <a:avLst/>
          </a:prstGeom>
          <a:noFill/>
          <a:ln w="9525">
            <a:noFill/>
            <a:miter lim="800000"/>
            <a:headEnd/>
            <a:tailEnd/>
          </a:ln>
        </p:spPr>
        <p:txBody>
          <a:bodyPr wrap="none">
            <a:spAutoFit/>
          </a:bodyPr>
          <a:lstStyle/>
          <a:p>
            <a:r>
              <a:rPr lang="en-US" altLang="zh-CN" sz="2000">
                <a:solidFill>
                  <a:schemeClr val="accent2"/>
                </a:solidFill>
                <a:latin typeface="Comic Sans MS" pitchFamily="66" charset="0"/>
                <a:ea typeface="宋体" pitchFamily="2" charset="-122"/>
              </a:rPr>
              <a:t>destination</a:t>
            </a:r>
          </a:p>
        </p:txBody>
      </p:sp>
      <p:graphicFrame>
        <p:nvGraphicFramePr>
          <p:cNvPr id="17411" name="Object 55"/>
          <p:cNvGraphicFramePr>
            <a:graphicFrameLocks noChangeAspect="1"/>
          </p:cNvGraphicFramePr>
          <p:nvPr/>
        </p:nvGraphicFramePr>
        <p:xfrm>
          <a:off x="3209925" y="5087938"/>
          <a:ext cx="646113" cy="533400"/>
        </p:xfrm>
        <a:graphic>
          <a:graphicData uri="http://schemas.openxmlformats.org/presentationml/2006/ole">
            <mc:AlternateContent xmlns:mc="http://schemas.openxmlformats.org/markup-compatibility/2006">
              <mc:Choice xmlns:v="urn:schemas-microsoft-com:vml" Requires="v">
                <p:oleObj spid="_x0000_s19459" name="Clip" r:id="rId6" imgW="1305000" imgH="1085760" progId="">
                  <p:embed/>
                </p:oleObj>
              </mc:Choice>
              <mc:Fallback>
                <p:oleObj name="Clip" r:id="rId6" imgW="1305000" imgH="1085760" progId="">
                  <p:embed/>
                  <p:pic>
                    <p:nvPicPr>
                      <p:cNvPr id="17411"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5087938"/>
                        <a:ext cx="6461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31" name="Freeform 56"/>
          <p:cNvSpPr>
            <a:spLocks/>
          </p:cNvSpPr>
          <p:nvPr/>
        </p:nvSpPr>
        <p:spPr bwMode="auto">
          <a:xfrm>
            <a:off x="2979738" y="4540250"/>
            <a:ext cx="360362" cy="1577975"/>
          </a:xfrm>
          <a:custGeom>
            <a:avLst/>
            <a:gdLst>
              <a:gd name="T0" fmla="*/ 2147483647 w 267"/>
              <a:gd name="T1" fmla="*/ 2147483647 h 1186"/>
              <a:gd name="T2" fmla="*/ 0 w 267"/>
              <a:gd name="T3" fmla="*/ 0 h 1186"/>
              <a:gd name="T4" fmla="*/ 0 w 267"/>
              <a:gd name="T5" fmla="*/ 2147483647 h 1186"/>
              <a:gd name="T6" fmla="*/ 2147483647 w 267"/>
              <a:gd name="T7" fmla="*/ 2147483647 h 1186"/>
              <a:gd name="T8" fmla="*/ 2147483647 w 267"/>
              <a:gd name="T9" fmla="*/ 2147483647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chemeClr val="accent2"/>
              </a:gs>
              <a:gs pos="100000">
                <a:schemeClr val="bg1"/>
              </a:gs>
            </a:gsLst>
            <a:lin ang="0" scaled="1"/>
          </a:gradFill>
          <a:ln w="9525">
            <a:noFill/>
            <a:round/>
            <a:headEnd/>
            <a:tailEnd/>
          </a:ln>
        </p:spPr>
        <p:txBody>
          <a:bodyPr/>
          <a:lstStyle/>
          <a:p>
            <a:endParaRPr lang="zh-CN" altLang="en-US">
              <a:ea typeface="宋体" pitchFamily="2" charset="-122"/>
            </a:endParaRPr>
          </a:p>
        </p:txBody>
      </p:sp>
      <p:sp>
        <p:nvSpPr>
          <p:cNvPr id="17432" name="Rectangle 57"/>
          <p:cNvSpPr>
            <a:spLocks noChangeArrowheads="1"/>
          </p:cNvSpPr>
          <p:nvPr/>
        </p:nvSpPr>
        <p:spPr bwMode="auto">
          <a:xfrm>
            <a:off x="1755775" y="4546600"/>
            <a:ext cx="1296988" cy="1546225"/>
          </a:xfrm>
          <a:prstGeom prst="rect">
            <a:avLst/>
          </a:prstGeom>
          <a:solidFill>
            <a:schemeClr val="accent2"/>
          </a:solidFill>
          <a:ln w="9525">
            <a:noFill/>
            <a:miter lim="800000"/>
            <a:headEnd/>
            <a:tailEnd/>
          </a:ln>
        </p:spPr>
        <p:txBody>
          <a:bodyPr wrap="none" anchor="ctr"/>
          <a:lstStyle/>
          <a:p>
            <a:endParaRPr lang="zh-CN" altLang="en-US">
              <a:ea typeface="宋体" pitchFamily="2" charset="-122"/>
            </a:endParaRPr>
          </a:p>
        </p:txBody>
      </p:sp>
      <p:sp>
        <p:nvSpPr>
          <p:cNvPr id="17433" name="Rectangle 58"/>
          <p:cNvSpPr>
            <a:spLocks noChangeArrowheads="1"/>
          </p:cNvSpPr>
          <p:nvPr/>
        </p:nvSpPr>
        <p:spPr bwMode="auto">
          <a:xfrm>
            <a:off x="1708150" y="4618038"/>
            <a:ext cx="1273175" cy="1536700"/>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17434" name="Line 59"/>
          <p:cNvSpPr>
            <a:spLocks noChangeShapeType="1"/>
          </p:cNvSpPr>
          <p:nvPr/>
        </p:nvSpPr>
        <p:spPr bwMode="auto">
          <a:xfrm>
            <a:off x="1708150" y="4935538"/>
            <a:ext cx="1263650" cy="3175"/>
          </a:xfrm>
          <a:prstGeom prst="line">
            <a:avLst/>
          </a:prstGeom>
          <a:noFill/>
          <a:ln w="28575">
            <a:solidFill>
              <a:schemeClr val="tx1"/>
            </a:solidFill>
            <a:round/>
            <a:headEnd/>
            <a:tailEnd/>
          </a:ln>
        </p:spPr>
        <p:txBody>
          <a:bodyPr wrap="none" anchor="ctr"/>
          <a:lstStyle/>
          <a:p>
            <a:endParaRPr lang="zh-CN" altLang="en-US"/>
          </a:p>
        </p:txBody>
      </p:sp>
      <p:sp>
        <p:nvSpPr>
          <p:cNvPr id="17435" name="Text Box 60"/>
          <p:cNvSpPr txBox="1">
            <a:spLocks noChangeArrowheads="1"/>
          </p:cNvSpPr>
          <p:nvPr/>
        </p:nvSpPr>
        <p:spPr bwMode="auto">
          <a:xfrm>
            <a:off x="1665288" y="4584700"/>
            <a:ext cx="1317625" cy="1600200"/>
          </a:xfrm>
          <a:prstGeom prst="rect">
            <a:avLst/>
          </a:prstGeom>
          <a:noFill/>
          <a:ln w="9525">
            <a:noFill/>
            <a:miter lim="800000"/>
            <a:headEnd/>
            <a:tailEnd/>
          </a:ln>
        </p:spPr>
        <p:txBody>
          <a:bodyPr>
            <a:spAutoFit/>
          </a:bodyPr>
          <a:lstStyle/>
          <a:p>
            <a:pPr algn="ctr">
              <a:lnSpc>
                <a:spcPct val="110000"/>
              </a:lnSpc>
            </a:pPr>
            <a:r>
              <a:rPr lang="en-US" altLang="zh-CN" sz="1800">
                <a:latin typeface="Comic Sans MS" pitchFamily="66" charset="0"/>
                <a:ea typeface="宋体" pitchFamily="2" charset="-122"/>
              </a:rPr>
              <a:t>application</a:t>
            </a:r>
          </a:p>
          <a:p>
            <a:pPr algn="ctr">
              <a:lnSpc>
                <a:spcPct val="110000"/>
              </a:lnSpc>
            </a:pPr>
            <a:r>
              <a:rPr lang="en-US" altLang="zh-CN" sz="1800">
                <a:latin typeface="Comic Sans MS" pitchFamily="66" charset="0"/>
                <a:ea typeface="宋体" pitchFamily="2" charset="-122"/>
              </a:rPr>
              <a:t>transport</a:t>
            </a:r>
          </a:p>
          <a:p>
            <a:pPr algn="ctr">
              <a:lnSpc>
                <a:spcPct val="110000"/>
              </a:lnSpc>
            </a:pPr>
            <a:r>
              <a:rPr lang="en-US" altLang="zh-CN" sz="1800">
                <a:latin typeface="Comic Sans MS" pitchFamily="66" charset="0"/>
                <a:ea typeface="宋体" pitchFamily="2" charset="-122"/>
              </a:rPr>
              <a:t>network</a:t>
            </a:r>
          </a:p>
          <a:p>
            <a:pPr algn="ctr">
              <a:lnSpc>
                <a:spcPct val="110000"/>
              </a:lnSpc>
            </a:pPr>
            <a:r>
              <a:rPr lang="en-US" altLang="zh-CN" sz="1800">
                <a:latin typeface="Comic Sans MS" pitchFamily="66" charset="0"/>
                <a:ea typeface="宋体" pitchFamily="2" charset="-122"/>
              </a:rPr>
              <a:t>link</a:t>
            </a:r>
          </a:p>
          <a:p>
            <a:pPr algn="ctr">
              <a:lnSpc>
                <a:spcPct val="110000"/>
              </a:lnSpc>
            </a:pPr>
            <a:r>
              <a:rPr lang="en-US" altLang="zh-CN" sz="1800">
                <a:latin typeface="Comic Sans MS" pitchFamily="66" charset="0"/>
                <a:ea typeface="宋体" pitchFamily="2" charset="-122"/>
              </a:rPr>
              <a:t>physical</a:t>
            </a:r>
          </a:p>
        </p:txBody>
      </p:sp>
      <p:sp>
        <p:nvSpPr>
          <p:cNvPr id="17436" name="Line 61"/>
          <p:cNvSpPr>
            <a:spLocks noChangeShapeType="1"/>
          </p:cNvSpPr>
          <p:nvPr/>
        </p:nvSpPr>
        <p:spPr bwMode="auto">
          <a:xfrm>
            <a:off x="1716088" y="5256213"/>
            <a:ext cx="1263650" cy="3175"/>
          </a:xfrm>
          <a:prstGeom prst="line">
            <a:avLst/>
          </a:prstGeom>
          <a:noFill/>
          <a:ln w="28575">
            <a:solidFill>
              <a:schemeClr val="tx1"/>
            </a:solidFill>
            <a:round/>
            <a:headEnd/>
            <a:tailEnd/>
          </a:ln>
        </p:spPr>
        <p:txBody>
          <a:bodyPr wrap="none" anchor="ctr"/>
          <a:lstStyle/>
          <a:p>
            <a:endParaRPr lang="zh-CN" altLang="en-US"/>
          </a:p>
        </p:txBody>
      </p:sp>
      <p:sp>
        <p:nvSpPr>
          <p:cNvPr id="17437" name="Line 62"/>
          <p:cNvSpPr>
            <a:spLocks noChangeShapeType="1"/>
          </p:cNvSpPr>
          <p:nvPr/>
        </p:nvSpPr>
        <p:spPr bwMode="auto">
          <a:xfrm>
            <a:off x="1720850" y="5537200"/>
            <a:ext cx="1263650" cy="3175"/>
          </a:xfrm>
          <a:prstGeom prst="line">
            <a:avLst/>
          </a:prstGeom>
          <a:noFill/>
          <a:ln w="28575">
            <a:solidFill>
              <a:schemeClr val="tx1"/>
            </a:solidFill>
            <a:round/>
            <a:headEnd/>
            <a:tailEnd/>
          </a:ln>
        </p:spPr>
        <p:txBody>
          <a:bodyPr wrap="none" anchor="ctr"/>
          <a:lstStyle/>
          <a:p>
            <a:endParaRPr lang="zh-CN" altLang="en-US"/>
          </a:p>
        </p:txBody>
      </p:sp>
      <p:sp>
        <p:nvSpPr>
          <p:cNvPr id="17438" name="Line 63"/>
          <p:cNvSpPr>
            <a:spLocks noChangeShapeType="1"/>
          </p:cNvSpPr>
          <p:nvPr/>
        </p:nvSpPr>
        <p:spPr bwMode="auto">
          <a:xfrm>
            <a:off x="1720850" y="5813425"/>
            <a:ext cx="1263650" cy="3175"/>
          </a:xfrm>
          <a:prstGeom prst="line">
            <a:avLst/>
          </a:prstGeom>
          <a:noFill/>
          <a:ln w="28575">
            <a:solidFill>
              <a:schemeClr val="tx1"/>
            </a:solidFill>
            <a:round/>
            <a:headEnd/>
            <a:tailEnd/>
          </a:ln>
        </p:spPr>
        <p:txBody>
          <a:bodyPr wrap="none" anchor="ctr"/>
          <a:lstStyle/>
          <a:p>
            <a:endParaRPr lang="zh-CN" altLang="en-US"/>
          </a:p>
        </p:txBody>
      </p:sp>
      <p:grpSp>
        <p:nvGrpSpPr>
          <p:cNvPr id="17439" name="Group 64"/>
          <p:cNvGrpSpPr>
            <a:grpSpLocks/>
          </p:cNvGrpSpPr>
          <p:nvPr/>
        </p:nvGrpSpPr>
        <p:grpSpPr bwMode="auto">
          <a:xfrm>
            <a:off x="152400" y="5527675"/>
            <a:ext cx="1479550" cy="303213"/>
            <a:chOff x="332" y="2224"/>
            <a:chExt cx="932" cy="191"/>
          </a:xfrm>
        </p:grpSpPr>
        <p:sp>
          <p:nvSpPr>
            <p:cNvPr id="17532" name="Rectangle 65"/>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33" name="Rectangle 66"/>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534" name="Rectangle 67"/>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535" name="Rectangle 68"/>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l</a:t>
              </a:r>
            </a:p>
          </p:txBody>
        </p:sp>
        <p:sp>
          <p:nvSpPr>
            <p:cNvPr id="17536" name="Rectangle 69"/>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537" name="Line 70"/>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zh-CN" altLang="en-US"/>
            </a:p>
          </p:txBody>
        </p:sp>
        <p:sp>
          <p:nvSpPr>
            <p:cNvPr id="17538" name="Line 71"/>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zh-CN" altLang="en-US"/>
            </a:p>
          </p:txBody>
        </p:sp>
        <p:sp>
          <p:nvSpPr>
            <p:cNvPr id="17539" name="Line 72"/>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zh-CN" altLang="en-US"/>
            </a:p>
          </p:txBody>
        </p:sp>
      </p:grpSp>
      <p:grpSp>
        <p:nvGrpSpPr>
          <p:cNvPr id="17440" name="Group 73"/>
          <p:cNvGrpSpPr>
            <a:grpSpLocks/>
          </p:cNvGrpSpPr>
          <p:nvPr/>
        </p:nvGrpSpPr>
        <p:grpSpPr bwMode="auto">
          <a:xfrm>
            <a:off x="420688" y="5229225"/>
            <a:ext cx="1208087" cy="303213"/>
            <a:chOff x="501" y="1990"/>
            <a:chExt cx="761" cy="191"/>
          </a:xfrm>
        </p:grpSpPr>
        <p:sp>
          <p:nvSpPr>
            <p:cNvPr id="17526" name="Rectangle 74"/>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27" name="Rectangle 75"/>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528" name="Rectangle 76"/>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529" name="Rectangle 77"/>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530" name="Line 78"/>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zh-CN" altLang="en-US"/>
            </a:p>
          </p:txBody>
        </p:sp>
        <p:sp>
          <p:nvSpPr>
            <p:cNvPr id="17531" name="Line 79"/>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zh-CN" altLang="en-US"/>
            </a:p>
          </p:txBody>
        </p:sp>
      </p:grpSp>
      <p:grpSp>
        <p:nvGrpSpPr>
          <p:cNvPr id="17441" name="Group 80"/>
          <p:cNvGrpSpPr>
            <a:grpSpLocks/>
          </p:cNvGrpSpPr>
          <p:nvPr/>
        </p:nvGrpSpPr>
        <p:grpSpPr bwMode="auto">
          <a:xfrm>
            <a:off x="723900" y="4921250"/>
            <a:ext cx="890588" cy="303213"/>
            <a:chOff x="645" y="1734"/>
            <a:chExt cx="561" cy="191"/>
          </a:xfrm>
        </p:grpSpPr>
        <p:sp>
          <p:nvSpPr>
            <p:cNvPr id="17522" name="Rectangle 81"/>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23" name="Rectangle 82"/>
            <p:cNvSpPr>
              <a:spLocks noChangeArrowheads="1"/>
            </p:cNvSpPr>
            <p:nvPr/>
          </p:nvSpPr>
          <p:spPr bwMode="auto">
            <a:xfrm>
              <a:off x="648" y="173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524" name="Rectangle 83"/>
            <p:cNvSpPr>
              <a:spLocks noChangeArrowheads="1"/>
            </p:cNvSpPr>
            <p:nvPr/>
          </p:nvSpPr>
          <p:spPr bwMode="auto">
            <a:xfrm>
              <a:off x="778" y="1735"/>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525" name="Line 84"/>
            <p:cNvSpPr>
              <a:spLocks noChangeShapeType="1"/>
            </p:cNvSpPr>
            <p:nvPr/>
          </p:nvSpPr>
          <p:spPr bwMode="auto">
            <a:xfrm>
              <a:off x="824" y="1754"/>
              <a:ext cx="0" cy="156"/>
            </a:xfrm>
            <a:prstGeom prst="line">
              <a:avLst/>
            </a:prstGeom>
            <a:noFill/>
            <a:ln w="9525">
              <a:solidFill>
                <a:schemeClr val="tx1"/>
              </a:solidFill>
              <a:round/>
              <a:headEnd/>
              <a:tailEnd/>
            </a:ln>
          </p:spPr>
          <p:txBody>
            <a:bodyPr/>
            <a:lstStyle/>
            <a:p>
              <a:endParaRPr lang="zh-CN" altLang="en-US"/>
            </a:p>
          </p:txBody>
        </p:sp>
      </p:grpSp>
      <p:grpSp>
        <p:nvGrpSpPr>
          <p:cNvPr id="17442" name="Group 85"/>
          <p:cNvGrpSpPr>
            <a:grpSpLocks/>
          </p:cNvGrpSpPr>
          <p:nvPr/>
        </p:nvGrpSpPr>
        <p:grpSpPr bwMode="auto">
          <a:xfrm>
            <a:off x="930275" y="4610100"/>
            <a:ext cx="679450" cy="301625"/>
            <a:chOff x="780" y="1553"/>
            <a:chExt cx="428" cy="190"/>
          </a:xfrm>
        </p:grpSpPr>
        <p:sp>
          <p:nvSpPr>
            <p:cNvPr id="17520" name="Rectangle 8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521" name="Rectangle 87"/>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grpSp>
      <p:grpSp>
        <p:nvGrpSpPr>
          <p:cNvPr id="17443" name="Group 88"/>
          <p:cNvGrpSpPr>
            <a:grpSpLocks/>
          </p:cNvGrpSpPr>
          <p:nvPr/>
        </p:nvGrpSpPr>
        <p:grpSpPr bwMode="auto">
          <a:xfrm>
            <a:off x="5654675" y="4164013"/>
            <a:ext cx="1387475" cy="1035050"/>
            <a:chOff x="3601" y="168"/>
            <a:chExt cx="874" cy="652"/>
          </a:xfrm>
        </p:grpSpPr>
        <p:sp>
          <p:nvSpPr>
            <p:cNvPr id="17515" name="Rectangle 89"/>
            <p:cNvSpPr>
              <a:spLocks noChangeArrowheads="1"/>
            </p:cNvSpPr>
            <p:nvPr/>
          </p:nvSpPr>
          <p:spPr bwMode="auto">
            <a:xfrm>
              <a:off x="3658" y="168"/>
              <a:ext cx="817" cy="596"/>
            </a:xfrm>
            <a:prstGeom prst="rect">
              <a:avLst/>
            </a:prstGeom>
            <a:solidFill>
              <a:schemeClr val="accent2"/>
            </a:solidFill>
            <a:ln w="9525">
              <a:noFill/>
              <a:miter lim="800000"/>
              <a:headEnd/>
              <a:tailEnd/>
            </a:ln>
          </p:spPr>
          <p:txBody>
            <a:bodyPr wrap="none" anchor="ctr"/>
            <a:lstStyle/>
            <a:p>
              <a:endParaRPr lang="zh-CN" altLang="en-US">
                <a:ea typeface="宋体" pitchFamily="2" charset="-122"/>
              </a:endParaRPr>
            </a:p>
          </p:txBody>
        </p:sp>
        <p:sp>
          <p:nvSpPr>
            <p:cNvPr id="17516" name="Rectangle 90"/>
            <p:cNvSpPr>
              <a:spLocks noChangeArrowheads="1"/>
            </p:cNvSpPr>
            <p:nvPr/>
          </p:nvSpPr>
          <p:spPr bwMode="auto">
            <a:xfrm>
              <a:off x="3628" y="213"/>
              <a:ext cx="802" cy="596"/>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17517" name="Line 91"/>
            <p:cNvSpPr>
              <a:spLocks noChangeShapeType="1"/>
            </p:cNvSpPr>
            <p:nvPr/>
          </p:nvSpPr>
          <p:spPr bwMode="auto">
            <a:xfrm>
              <a:off x="3628" y="413"/>
              <a:ext cx="796" cy="2"/>
            </a:xfrm>
            <a:prstGeom prst="line">
              <a:avLst/>
            </a:prstGeom>
            <a:noFill/>
            <a:ln w="28575">
              <a:solidFill>
                <a:schemeClr val="tx1"/>
              </a:solidFill>
              <a:round/>
              <a:headEnd/>
              <a:tailEnd/>
            </a:ln>
          </p:spPr>
          <p:txBody>
            <a:bodyPr wrap="none" anchor="ctr"/>
            <a:lstStyle/>
            <a:p>
              <a:endParaRPr lang="zh-CN" altLang="en-US"/>
            </a:p>
          </p:txBody>
        </p:sp>
        <p:sp>
          <p:nvSpPr>
            <p:cNvPr id="17518" name="Text Box 92"/>
            <p:cNvSpPr txBox="1">
              <a:spLocks noChangeArrowheads="1"/>
            </p:cNvSpPr>
            <p:nvPr/>
          </p:nvSpPr>
          <p:spPr bwMode="auto">
            <a:xfrm>
              <a:off x="3601" y="192"/>
              <a:ext cx="830" cy="628"/>
            </a:xfrm>
            <a:prstGeom prst="rect">
              <a:avLst/>
            </a:prstGeom>
            <a:noFill/>
            <a:ln w="9525">
              <a:noFill/>
              <a:miter lim="800000"/>
              <a:headEnd/>
              <a:tailEnd/>
            </a:ln>
          </p:spPr>
          <p:txBody>
            <a:bodyPr>
              <a:spAutoFit/>
            </a:bodyPr>
            <a:lstStyle/>
            <a:p>
              <a:pPr algn="ctr">
                <a:lnSpc>
                  <a:spcPct val="110000"/>
                </a:lnSpc>
              </a:pPr>
              <a:r>
                <a:rPr lang="en-US" altLang="zh-CN" sz="1800">
                  <a:latin typeface="Comic Sans MS" pitchFamily="66" charset="0"/>
                  <a:ea typeface="宋体" pitchFamily="2" charset="-122"/>
                </a:rPr>
                <a:t>network</a:t>
              </a:r>
            </a:p>
            <a:p>
              <a:pPr algn="ctr">
                <a:lnSpc>
                  <a:spcPct val="110000"/>
                </a:lnSpc>
              </a:pPr>
              <a:r>
                <a:rPr lang="en-US" altLang="zh-CN" sz="1800">
                  <a:latin typeface="Comic Sans MS" pitchFamily="66" charset="0"/>
                  <a:ea typeface="宋体" pitchFamily="2" charset="-122"/>
                </a:rPr>
                <a:t>link</a:t>
              </a:r>
            </a:p>
            <a:p>
              <a:pPr algn="ctr">
                <a:lnSpc>
                  <a:spcPct val="110000"/>
                </a:lnSpc>
              </a:pPr>
              <a:r>
                <a:rPr lang="en-US" altLang="zh-CN" sz="1800">
                  <a:latin typeface="Comic Sans MS" pitchFamily="66" charset="0"/>
                  <a:ea typeface="宋体" pitchFamily="2" charset="-122"/>
                </a:rPr>
                <a:t>physical</a:t>
              </a:r>
            </a:p>
          </p:txBody>
        </p:sp>
        <p:sp>
          <p:nvSpPr>
            <p:cNvPr id="17519" name="Line 93"/>
            <p:cNvSpPr>
              <a:spLocks noChangeShapeType="1"/>
            </p:cNvSpPr>
            <p:nvPr/>
          </p:nvSpPr>
          <p:spPr bwMode="auto">
            <a:xfrm>
              <a:off x="3633" y="615"/>
              <a:ext cx="796" cy="2"/>
            </a:xfrm>
            <a:prstGeom prst="line">
              <a:avLst/>
            </a:prstGeom>
            <a:noFill/>
            <a:ln w="28575">
              <a:solidFill>
                <a:schemeClr val="tx1"/>
              </a:solidFill>
              <a:round/>
              <a:headEnd/>
              <a:tailEnd/>
            </a:ln>
          </p:spPr>
          <p:txBody>
            <a:bodyPr wrap="none" anchor="ctr"/>
            <a:lstStyle/>
            <a:p>
              <a:endParaRPr lang="zh-CN" altLang="en-US"/>
            </a:p>
          </p:txBody>
        </p:sp>
      </p:grpSp>
      <p:grpSp>
        <p:nvGrpSpPr>
          <p:cNvPr id="17444" name="Group 94"/>
          <p:cNvGrpSpPr>
            <a:grpSpLocks/>
          </p:cNvGrpSpPr>
          <p:nvPr/>
        </p:nvGrpSpPr>
        <p:grpSpPr bwMode="auto">
          <a:xfrm>
            <a:off x="5821363" y="2271713"/>
            <a:ext cx="1387475" cy="733425"/>
            <a:chOff x="4696" y="597"/>
            <a:chExt cx="874" cy="462"/>
          </a:xfrm>
        </p:grpSpPr>
        <p:sp>
          <p:nvSpPr>
            <p:cNvPr id="17511" name="Rectangle 95"/>
            <p:cNvSpPr>
              <a:spLocks noChangeArrowheads="1"/>
            </p:cNvSpPr>
            <p:nvPr/>
          </p:nvSpPr>
          <p:spPr bwMode="auto">
            <a:xfrm>
              <a:off x="4753" y="597"/>
              <a:ext cx="817" cy="416"/>
            </a:xfrm>
            <a:prstGeom prst="rect">
              <a:avLst/>
            </a:prstGeom>
            <a:solidFill>
              <a:schemeClr val="accent2"/>
            </a:solidFill>
            <a:ln w="9525">
              <a:noFill/>
              <a:miter lim="800000"/>
              <a:headEnd/>
              <a:tailEnd/>
            </a:ln>
          </p:spPr>
          <p:txBody>
            <a:bodyPr wrap="none" anchor="ctr"/>
            <a:lstStyle/>
            <a:p>
              <a:endParaRPr lang="zh-CN" altLang="en-US">
                <a:ea typeface="宋体" pitchFamily="2" charset="-122"/>
              </a:endParaRPr>
            </a:p>
          </p:txBody>
        </p:sp>
        <p:sp>
          <p:nvSpPr>
            <p:cNvPr id="17512" name="Rectangle 96"/>
            <p:cNvSpPr>
              <a:spLocks noChangeArrowheads="1"/>
            </p:cNvSpPr>
            <p:nvPr/>
          </p:nvSpPr>
          <p:spPr bwMode="auto">
            <a:xfrm>
              <a:off x="4723" y="642"/>
              <a:ext cx="802" cy="413"/>
            </a:xfrm>
            <a:prstGeom prst="rect">
              <a:avLst/>
            </a:prstGeom>
            <a:solidFill>
              <a:schemeClr val="bg1"/>
            </a:solidFill>
            <a:ln w="28575">
              <a:solidFill>
                <a:schemeClr val="tx1"/>
              </a:solidFill>
              <a:miter lim="800000"/>
              <a:headEnd/>
              <a:tailEnd/>
            </a:ln>
          </p:spPr>
          <p:txBody>
            <a:bodyPr wrap="none" anchor="ctr"/>
            <a:lstStyle/>
            <a:p>
              <a:endParaRPr lang="zh-CN" altLang="en-US">
                <a:ea typeface="宋体" pitchFamily="2" charset="-122"/>
              </a:endParaRPr>
            </a:p>
          </p:txBody>
        </p:sp>
        <p:sp>
          <p:nvSpPr>
            <p:cNvPr id="17513" name="Line 97"/>
            <p:cNvSpPr>
              <a:spLocks noChangeShapeType="1"/>
            </p:cNvSpPr>
            <p:nvPr/>
          </p:nvSpPr>
          <p:spPr bwMode="auto">
            <a:xfrm>
              <a:off x="4723" y="842"/>
              <a:ext cx="796" cy="2"/>
            </a:xfrm>
            <a:prstGeom prst="line">
              <a:avLst/>
            </a:prstGeom>
            <a:noFill/>
            <a:ln w="28575">
              <a:solidFill>
                <a:schemeClr val="tx1"/>
              </a:solidFill>
              <a:round/>
              <a:headEnd/>
              <a:tailEnd/>
            </a:ln>
          </p:spPr>
          <p:txBody>
            <a:bodyPr wrap="none" anchor="ctr"/>
            <a:lstStyle/>
            <a:p>
              <a:endParaRPr lang="zh-CN" altLang="en-US"/>
            </a:p>
          </p:txBody>
        </p:sp>
        <p:sp>
          <p:nvSpPr>
            <p:cNvPr id="17514" name="Text Box 98"/>
            <p:cNvSpPr txBox="1">
              <a:spLocks noChangeArrowheads="1"/>
            </p:cNvSpPr>
            <p:nvPr/>
          </p:nvSpPr>
          <p:spPr bwMode="auto">
            <a:xfrm>
              <a:off x="4696" y="621"/>
              <a:ext cx="830" cy="438"/>
            </a:xfrm>
            <a:prstGeom prst="rect">
              <a:avLst/>
            </a:prstGeom>
            <a:noFill/>
            <a:ln w="9525">
              <a:noFill/>
              <a:miter lim="800000"/>
              <a:headEnd/>
              <a:tailEnd/>
            </a:ln>
          </p:spPr>
          <p:txBody>
            <a:bodyPr>
              <a:spAutoFit/>
            </a:bodyPr>
            <a:lstStyle/>
            <a:p>
              <a:pPr algn="ctr">
                <a:lnSpc>
                  <a:spcPct val="110000"/>
                </a:lnSpc>
              </a:pPr>
              <a:r>
                <a:rPr lang="en-US" altLang="zh-CN" sz="1800">
                  <a:latin typeface="Comic Sans MS" pitchFamily="66" charset="0"/>
                  <a:ea typeface="宋体" pitchFamily="2" charset="-122"/>
                </a:rPr>
                <a:t>link</a:t>
              </a:r>
            </a:p>
            <a:p>
              <a:pPr algn="ctr">
                <a:lnSpc>
                  <a:spcPct val="110000"/>
                </a:lnSpc>
              </a:pPr>
              <a:r>
                <a:rPr lang="en-US" altLang="zh-CN" sz="1800">
                  <a:latin typeface="Comic Sans MS" pitchFamily="66" charset="0"/>
                  <a:ea typeface="宋体" pitchFamily="2" charset="-122"/>
                </a:rPr>
                <a:t>physical</a:t>
              </a:r>
            </a:p>
          </p:txBody>
        </p:sp>
      </p:grpSp>
      <p:sp>
        <p:nvSpPr>
          <p:cNvPr id="17445" name="Freeform 99"/>
          <p:cNvSpPr>
            <a:spLocks/>
          </p:cNvSpPr>
          <p:nvPr/>
        </p:nvSpPr>
        <p:spPr bwMode="auto">
          <a:xfrm>
            <a:off x="6978650" y="4156075"/>
            <a:ext cx="655638" cy="1135063"/>
          </a:xfrm>
          <a:custGeom>
            <a:avLst/>
            <a:gdLst>
              <a:gd name="T0" fmla="*/ 2147483647 w 413"/>
              <a:gd name="T1" fmla="*/ 2147483647 h 715"/>
              <a:gd name="T2" fmla="*/ 2147483647 w 413"/>
              <a:gd name="T3" fmla="*/ 0 h 715"/>
              <a:gd name="T4" fmla="*/ 0 w 413"/>
              <a:gd name="T5" fmla="*/ 2147483647 h 715"/>
              <a:gd name="T6" fmla="*/ 2147483647 w 413"/>
              <a:gd name="T7" fmla="*/ 2147483647 h 715"/>
              <a:gd name="T8" fmla="*/ 2147483647 w 413"/>
              <a:gd name="T9" fmla="*/ 2147483647 h 715"/>
              <a:gd name="T10" fmla="*/ 0 60000 65536"/>
              <a:gd name="T11" fmla="*/ 0 60000 65536"/>
              <a:gd name="T12" fmla="*/ 0 60000 65536"/>
              <a:gd name="T13" fmla="*/ 0 60000 65536"/>
              <a:gd name="T14" fmla="*/ 0 60000 65536"/>
              <a:gd name="T15" fmla="*/ 0 w 413"/>
              <a:gd name="T16" fmla="*/ 0 h 715"/>
              <a:gd name="T17" fmla="*/ 413 w 413"/>
              <a:gd name="T18" fmla="*/ 715 h 715"/>
            </a:gdLst>
            <a:ahLst/>
            <a:cxnLst>
              <a:cxn ang="T10">
                <a:pos x="T0" y="T1"/>
              </a:cxn>
              <a:cxn ang="T11">
                <a:pos x="T2" y="T3"/>
              </a:cxn>
              <a:cxn ang="T12">
                <a:pos x="T4" y="T5"/>
              </a:cxn>
              <a:cxn ang="T13">
                <a:pos x="T6" y="T7"/>
              </a:cxn>
              <a:cxn ang="T14">
                <a:pos x="T8" y="T9"/>
              </a:cxn>
            </a:cxnLst>
            <a:rect l="T15" t="T16" r="T17" b="T18"/>
            <a:pathLst>
              <a:path w="413" h="715">
                <a:moveTo>
                  <a:pt x="413" y="570"/>
                </a:moveTo>
                <a:lnTo>
                  <a:pt x="9" y="0"/>
                </a:lnTo>
                <a:lnTo>
                  <a:pt x="0" y="604"/>
                </a:lnTo>
                <a:lnTo>
                  <a:pt x="397" y="715"/>
                </a:lnTo>
                <a:lnTo>
                  <a:pt x="413" y="570"/>
                </a:lnTo>
                <a:close/>
              </a:path>
            </a:pathLst>
          </a:custGeom>
          <a:gradFill rotWithShape="1">
            <a:gsLst>
              <a:gs pos="0">
                <a:schemeClr val="accent2"/>
              </a:gs>
              <a:gs pos="100000">
                <a:schemeClr val="bg1"/>
              </a:gs>
            </a:gsLst>
            <a:lin ang="0" scaled="1"/>
          </a:gradFill>
          <a:ln w="9525">
            <a:noFill/>
            <a:round/>
            <a:headEnd/>
            <a:tailEnd/>
          </a:ln>
        </p:spPr>
        <p:txBody>
          <a:bodyPr/>
          <a:lstStyle/>
          <a:p>
            <a:endParaRPr lang="zh-CN" altLang="en-US">
              <a:ea typeface="宋体" pitchFamily="2" charset="-122"/>
            </a:endParaRPr>
          </a:p>
        </p:txBody>
      </p:sp>
      <p:grpSp>
        <p:nvGrpSpPr>
          <p:cNvPr id="17446" name="Group 100"/>
          <p:cNvGrpSpPr>
            <a:grpSpLocks/>
          </p:cNvGrpSpPr>
          <p:nvPr/>
        </p:nvGrpSpPr>
        <p:grpSpPr bwMode="auto">
          <a:xfrm>
            <a:off x="7581900" y="4983163"/>
            <a:ext cx="766763" cy="433387"/>
            <a:chOff x="3600" y="219"/>
            <a:chExt cx="360" cy="175"/>
          </a:xfrm>
        </p:grpSpPr>
        <p:sp>
          <p:nvSpPr>
            <p:cNvPr id="17498" name="Oval 10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17499" name="Line 102"/>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17500" name="Line 103"/>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17501" name="Rectangle 104"/>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17502" name="Oval 10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17503" name="Group 106"/>
            <p:cNvGrpSpPr>
              <a:grpSpLocks/>
            </p:cNvGrpSpPr>
            <p:nvPr/>
          </p:nvGrpSpPr>
          <p:grpSpPr bwMode="auto">
            <a:xfrm>
              <a:off x="3686" y="244"/>
              <a:ext cx="177" cy="66"/>
              <a:chOff x="2848" y="848"/>
              <a:chExt cx="140" cy="98"/>
            </a:xfrm>
          </p:grpSpPr>
          <p:sp>
            <p:nvSpPr>
              <p:cNvPr id="17508" name="Line 10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7509" name="Line 10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7510" name="Line 10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17504" name="Group 110"/>
            <p:cNvGrpSpPr>
              <a:grpSpLocks/>
            </p:cNvGrpSpPr>
            <p:nvPr/>
          </p:nvGrpSpPr>
          <p:grpSpPr bwMode="auto">
            <a:xfrm flipV="1">
              <a:off x="3686" y="243"/>
              <a:ext cx="177" cy="66"/>
              <a:chOff x="2848" y="848"/>
              <a:chExt cx="140" cy="98"/>
            </a:xfrm>
          </p:grpSpPr>
          <p:sp>
            <p:nvSpPr>
              <p:cNvPr id="17505" name="Line 111"/>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17506" name="Line 112"/>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17507" name="Line 113"/>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17447" name="Freeform 114"/>
          <p:cNvSpPr>
            <a:spLocks/>
          </p:cNvSpPr>
          <p:nvPr/>
        </p:nvSpPr>
        <p:spPr bwMode="auto">
          <a:xfrm>
            <a:off x="1828800" y="533400"/>
            <a:ext cx="5264150" cy="5494338"/>
          </a:xfrm>
          <a:custGeom>
            <a:avLst/>
            <a:gdLst>
              <a:gd name="T0" fmla="*/ 2147483647 w 3316"/>
              <a:gd name="T1" fmla="*/ 0 h 3461"/>
              <a:gd name="T2" fmla="*/ 2147483647 w 3316"/>
              <a:gd name="T3" fmla="*/ 2147483647 h 3461"/>
              <a:gd name="T4" fmla="*/ 2147483647 w 3316"/>
              <a:gd name="T5" fmla="*/ 2147483647 h 3461"/>
              <a:gd name="T6" fmla="*/ 2147483647 w 3316"/>
              <a:gd name="T7" fmla="*/ 2147483647 h 3461"/>
              <a:gd name="T8" fmla="*/ 2147483647 w 3316"/>
              <a:gd name="T9" fmla="*/ 2147483647 h 3461"/>
              <a:gd name="T10" fmla="*/ 2147483647 w 3316"/>
              <a:gd name="T11" fmla="*/ 2147483647 h 3461"/>
              <a:gd name="T12" fmla="*/ 2147483647 w 3316"/>
              <a:gd name="T13" fmla="*/ 2147483647 h 3461"/>
              <a:gd name="T14" fmla="*/ 2147483647 w 3316"/>
              <a:gd name="T15" fmla="*/ 2147483647 h 3461"/>
              <a:gd name="T16" fmla="*/ 2147483647 w 3316"/>
              <a:gd name="T17" fmla="*/ 2147483647 h 3461"/>
              <a:gd name="T18" fmla="*/ 2147483647 w 3316"/>
              <a:gd name="T19" fmla="*/ 2147483647 h 3461"/>
              <a:gd name="T20" fmla="*/ 2147483647 w 3316"/>
              <a:gd name="T21" fmla="*/ 2147483647 h 3461"/>
              <a:gd name="T22" fmla="*/ 0 w 3316"/>
              <a:gd name="T23" fmla="*/ 2147483647 h 3461"/>
              <a:gd name="T24" fmla="*/ 0 w 3316"/>
              <a:gd name="T25" fmla="*/ 2147483647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FF0000"/>
            </a:solidFill>
            <a:round/>
            <a:headEnd/>
            <a:tailEnd type="triangle" w="med" len="med"/>
          </a:ln>
        </p:spPr>
        <p:txBody>
          <a:bodyPr wrap="none" anchor="ctr"/>
          <a:lstStyle/>
          <a:p>
            <a:endParaRPr lang="zh-CN" altLang="en-US">
              <a:ea typeface="宋体" pitchFamily="2" charset="-122"/>
            </a:endParaRPr>
          </a:p>
        </p:txBody>
      </p:sp>
      <p:grpSp>
        <p:nvGrpSpPr>
          <p:cNvPr id="17448" name="Group 115"/>
          <p:cNvGrpSpPr>
            <a:grpSpLocks/>
          </p:cNvGrpSpPr>
          <p:nvPr/>
        </p:nvGrpSpPr>
        <p:grpSpPr bwMode="auto">
          <a:xfrm>
            <a:off x="4238625" y="4546600"/>
            <a:ext cx="1479550" cy="303213"/>
            <a:chOff x="332" y="2224"/>
            <a:chExt cx="932" cy="191"/>
          </a:xfrm>
        </p:grpSpPr>
        <p:sp>
          <p:nvSpPr>
            <p:cNvPr id="17490" name="Rectangle 116"/>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91" name="Rectangle 117"/>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492" name="Rectangle 118"/>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493" name="Rectangle 119"/>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l</a:t>
              </a:r>
            </a:p>
          </p:txBody>
        </p:sp>
        <p:sp>
          <p:nvSpPr>
            <p:cNvPr id="17494" name="Rectangle 120"/>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495" name="Line 121"/>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zh-CN" altLang="en-US"/>
            </a:p>
          </p:txBody>
        </p:sp>
        <p:sp>
          <p:nvSpPr>
            <p:cNvPr id="17496" name="Line 122"/>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zh-CN" altLang="en-US"/>
            </a:p>
          </p:txBody>
        </p:sp>
        <p:sp>
          <p:nvSpPr>
            <p:cNvPr id="17497" name="Line 123"/>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zh-CN" altLang="en-US"/>
            </a:p>
          </p:txBody>
        </p:sp>
      </p:grpSp>
      <p:grpSp>
        <p:nvGrpSpPr>
          <p:cNvPr id="17449" name="Group 124"/>
          <p:cNvGrpSpPr>
            <a:grpSpLocks/>
          </p:cNvGrpSpPr>
          <p:nvPr/>
        </p:nvGrpSpPr>
        <p:grpSpPr bwMode="auto">
          <a:xfrm>
            <a:off x="4497388" y="4240213"/>
            <a:ext cx="1208087" cy="303212"/>
            <a:chOff x="501" y="1990"/>
            <a:chExt cx="761" cy="191"/>
          </a:xfrm>
        </p:grpSpPr>
        <p:sp>
          <p:nvSpPr>
            <p:cNvPr id="17484" name="Rectangle 125"/>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85" name="Rectangle 126"/>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486" name="Rectangle 127"/>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487" name="Rectangle 128"/>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488" name="Line 129"/>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zh-CN" altLang="en-US"/>
            </a:p>
          </p:txBody>
        </p:sp>
        <p:sp>
          <p:nvSpPr>
            <p:cNvPr id="17489" name="Line 130"/>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zh-CN" altLang="en-US"/>
            </a:p>
          </p:txBody>
        </p:sp>
      </p:grpSp>
      <p:grpSp>
        <p:nvGrpSpPr>
          <p:cNvPr id="18" name="Group 140"/>
          <p:cNvGrpSpPr>
            <a:grpSpLocks/>
          </p:cNvGrpSpPr>
          <p:nvPr/>
        </p:nvGrpSpPr>
        <p:grpSpPr bwMode="auto">
          <a:xfrm>
            <a:off x="7269163" y="4606925"/>
            <a:ext cx="1208087" cy="303213"/>
            <a:chOff x="501" y="1990"/>
            <a:chExt cx="761" cy="191"/>
          </a:xfrm>
        </p:grpSpPr>
        <p:sp>
          <p:nvSpPr>
            <p:cNvPr id="17478" name="Rectangle 141"/>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79" name="Rectangle 142"/>
            <p:cNvSpPr>
              <a:spLocks noChangeArrowheads="1"/>
            </p:cNvSpPr>
            <p:nvPr/>
          </p:nvSpPr>
          <p:spPr bwMode="auto">
            <a:xfrm>
              <a:off x="704"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480" name="Rectangle 143"/>
            <p:cNvSpPr>
              <a:spLocks noChangeArrowheads="1"/>
            </p:cNvSpPr>
            <p:nvPr/>
          </p:nvSpPr>
          <p:spPr bwMode="auto">
            <a:xfrm>
              <a:off x="518" y="1990"/>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481" name="Rectangle 144"/>
            <p:cNvSpPr>
              <a:spLocks noChangeArrowheads="1"/>
            </p:cNvSpPr>
            <p:nvPr/>
          </p:nvSpPr>
          <p:spPr bwMode="auto">
            <a:xfrm>
              <a:off x="834" y="1991"/>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482" name="Line 145"/>
            <p:cNvSpPr>
              <a:spLocks noChangeShapeType="1"/>
            </p:cNvSpPr>
            <p:nvPr/>
          </p:nvSpPr>
          <p:spPr bwMode="auto">
            <a:xfrm>
              <a:off x="688" y="2013"/>
              <a:ext cx="0" cy="154"/>
            </a:xfrm>
            <a:prstGeom prst="line">
              <a:avLst/>
            </a:prstGeom>
            <a:noFill/>
            <a:ln w="9525">
              <a:solidFill>
                <a:schemeClr val="tx1"/>
              </a:solidFill>
              <a:round/>
              <a:headEnd/>
              <a:tailEnd/>
            </a:ln>
          </p:spPr>
          <p:txBody>
            <a:bodyPr/>
            <a:lstStyle/>
            <a:p>
              <a:endParaRPr lang="zh-CN" altLang="en-US"/>
            </a:p>
          </p:txBody>
        </p:sp>
        <p:sp>
          <p:nvSpPr>
            <p:cNvPr id="17483" name="Line 146"/>
            <p:cNvSpPr>
              <a:spLocks noChangeShapeType="1"/>
            </p:cNvSpPr>
            <p:nvPr/>
          </p:nvSpPr>
          <p:spPr bwMode="auto">
            <a:xfrm>
              <a:off x="880" y="2010"/>
              <a:ext cx="0" cy="156"/>
            </a:xfrm>
            <a:prstGeom prst="line">
              <a:avLst/>
            </a:prstGeom>
            <a:noFill/>
            <a:ln w="9525">
              <a:solidFill>
                <a:schemeClr val="tx1"/>
              </a:solidFill>
              <a:round/>
              <a:headEnd/>
              <a:tailEnd/>
            </a:ln>
          </p:spPr>
          <p:txBody>
            <a:bodyPr/>
            <a:lstStyle/>
            <a:p>
              <a:endParaRPr lang="zh-CN" altLang="en-US"/>
            </a:p>
          </p:txBody>
        </p:sp>
      </p:grpSp>
      <p:grpSp>
        <p:nvGrpSpPr>
          <p:cNvPr id="19" name="Group 156"/>
          <p:cNvGrpSpPr>
            <a:grpSpLocks/>
          </p:cNvGrpSpPr>
          <p:nvPr/>
        </p:nvGrpSpPr>
        <p:grpSpPr bwMode="auto">
          <a:xfrm>
            <a:off x="938213" y="1665288"/>
            <a:ext cx="1479550" cy="303212"/>
            <a:chOff x="332" y="2224"/>
            <a:chExt cx="932" cy="191"/>
          </a:xfrm>
        </p:grpSpPr>
        <p:sp>
          <p:nvSpPr>
            <p:cNvPr id="17470" name="Rectangle 157"/>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71" name="Rectangle 158"/>
            <p:cNvSpPr>
              <a:spLocks noChangeArrowheads="1"/>
            </p:cNvSpPr>
            <p:nvPr/>
          </p:nvSpPr>
          <p:spPr bwMode="auto">
            <a:xfrm>
              <a:off x="706"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sp>
          <p:nvSpPr>
            <p:cNvPr id="17472" name="Rectangle 159"/>
            <p:cNvSpPr>
              <a:spLocks noChangeArrowheads="1"/>
            </p:cNvSpPr>
            <p:nvPr/>
          </p:nvSpPr>
          <p:spPr bwMode="auto">
            <a:xfrm>
              <a:off x="520"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sp>
          <p:nvSpPr>
            <p:cNvPr id="17473" name="Rectangle 160"/>
            <p:cNvSpPr>
              <a:spLocks noChangeArrowheads="1"/>
            </p:cNvSpPr>
            <p:nvPr/>
          </p:nvSpPr>
          <p:spPr bwMode="auto">
            <a:xfrm>
              <a:off x="332" y="2224"/>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l</a:t>
              </a:r>
            </a:p>
          </p:txBody>
        </p:sp>
        <p:sp>
          <p:nvSpPr>
            <p:cNvPr id="17474" name="Rectangle 161"/>
            <p:cNvSpPr>
              <a:spLocks noChangeArrowheads="1"/>
            </p:cNvSpPr>
            <p:nvPr/>
          </p:nvSpPr>
          <p:spPr bwMode="auto">
            <a:xfrm>
              <a:off x="836" y="2225"/>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sp>
          <p:nvSpPr>
            <p:cNvPr id="17475" name="Line 162"/>
            <p:cNvSpPr>
              <a:spLocks noChangeShapeType="1"/>
            </p:cNvSpPr>
            <p:nvPr/>
          </p:nvSpPr>
          <p:spPr bwMode="auto">
            <a:xfrm>
              <a:off x="510" y="2241"/>
              <a:ext cx="0" cy="162"/>
            </a:xfrm>
            <a:prstGeom prst="line">
              <a:avLst/>
            </a:prstGeom>
            <a:noFill/>
            <a:ln w="9525">
              <a:solidFill>
                <a:schemeClr val="tx1"/>
              </a:solidFill>
              <a:round/>
              <a:headEnd/>
              <a:tailEnd/>
            </a:ln>
          </p:spPr>
          <p:txBody>
            <a:bodyPr/>
            <a:lstStyle/>
            <a:p>
              <a:endParaRPr lang="zh-CN" altLang="en-US"/>
            </a:p>
          </p:txBody>
        </p:sp>
        <p:sp>
          <p:nvSpPr>
            <p:cNvPr id="17476" name="Line 163"/>
            <p:cNvSpPr>
              <a:spLocks noChangeShapeType="1"/>
            </p:cNvSpPr>
            <p:nvPr/>
          </p:nvSpPr>
          <p:spPr bwMode="auto">
            <a:xfrm>
              <a:off x="690" y="2247"/>
              <a:ext cx="0" cy="154"/>
            </a:xfrm>
            <a:prstGeom prst="line">
              <a:avLst/>
            </a:prstGeom>
            <a:noFill/>
            <a:ln w="9525">
              <a:solidFill>
                <a:schemeClr val="tx1"/>
              </a:solidFill>
              <a:round/>
              <a:headEnd/>
              <a:tailEnd/>
            </a:ln>
          </p:spPr>
          <p:txBody>
            <a:bodyPr/>
            <a:lstStyle/>
            <a:p>
              <a:endParaRPr lang="zh-CN" altLang="en-US"/>
            </a:p>
          </p:txBody>
        </p:sp>
        <p:sp>
          <p:nvSpPr>
            <p:cNvPr id="17477" name="Line 164"/>
            <p:cNvSpPr>
              <a:spLocks noChangeShapeType="1"/>
            </p:cNvSpPr>
            <p:nvPr/>
          </p:nvSpPr>
          <p:spPr bwMode="auto">
            <a:xfrm>
              <a:off x="882" y="2244"/>
              <a:ext cx="0" cy="156"/>
            </a:xfrm>
            <a:prstGeom prst="line">
              <a:avLst/>
            </a:prstGeom>
            <a:noFill/>
            <a:ln w="9525">
              <a:solidFill>
                <a:schemeClr val="tx1"/>
              </a:solidFill>
              <a:round/>
              <a:headEnd/>
              <a:tailEnd/>
            </a:ln>
          </p:spPr>
          <p:txBody>
            <a:bodyPr/>
            <a:lstStyle/>
            <a:p>
              <a:endParaRPr lang="zh-CN" altLang="en-US"/>
            </a:p>
          </p:txBody>
        </p:sp>
      </p:grpSp>
      <p:sp>
        <p:nvSpPr>
          <p:cNvPr id="17452" name="Text Box 166"/>
          <p:cNvSpPr txBox="1">
            <a:spLocks noChangeArrowheads="1"/>
          </p:cNvSpPr>
          <p:nvPr/>
        </p:nvSpPr>
        <p:spPr bwMode="auto">
          <a:xfrm>
            <a:off x="7921625" y="5411788"/>
            <a:ext cx="879475" cy="366712"/>
          </a:xfrm>
          <a:prstGeom prst="rect">
            <a:avLst/>
          </a:prstGeom>
          <a:noFill/>
          <a:ln w="9525">
            <a:noFill/>
            <a:miter lim="800000"/>
            <a:headEnd/>
            <a:tailEnd/>
          </a:ln>
        </p:spPr>
        <p:txBody>
          <a:bodyPr wrap="none">
            <a:spAutoFit/>
          </a:bodyPr>
          <a:lstStyle/>
          <a:p>
            <a:pPr eaLnBrk="1" hangingPunct="1"/>
            <a:r>
              <a:rPr lang="en-US" altLang="zh-CN" sz="1800" b="1">
                <a:latin typeface="Comic Sans MS" pitchFamily="66" charset="0"/>
                <a:ea typeface="宋体" pitchFamily="2" charset="-122"/>
              </a:rPr>
              <a:t>router</a:t>
            </a:r>
          </a:p>
        </p:txBody>
      </p:sp>
      <p:sp>
        <p:nvSpPr>
          <p:cNvPr id="17453" name="Text Box 167"/>
          <p:cNvSpPr txBox="1">
            <a:spLocks noChangeArrowheads="1"/>
          </p:cNvSpPr>
          <p:nvPr/>
        </p:nvSpPr>
        <p:spPr bwMode="auto">
          <a:xfrm>
            <a:off x="7935913" y="3098800"/>
            <a:ext cx="873125" cy="366713"/>
          </a:xfrm>
          <a:prstGeom prst="rect">
            <a:avLst/>
          </a:prstGeom>
          <a:noFill/>
          <a:ln w="9525">
            <a:noFill/>
            <a:miter lim="800000"/>
            <a:headEnd/>
            <a:tailEnd/>
          </a:ln>
        </p:spPr>
        <p:txBody>
          <a:bodyPr wrap="none">
            <a:spAutoFit/>
          </a:bodyPr>
          <a:lstStyle/>
          <a:p>
            <a:pPr eaLnBrk="1" hangingPunct="1"/>
            <a:r>
              <a:rPr lang="en-US" altLang="zh-CN" sz="1800" b="1">
                <a:latin typeface="Comic Sans MS" pitchFamily="66" charset="0"/>
                <a:ea typeface="宋体" pitchFamily="2" charset="-122"/>
              </a:rPr>
              <a:t>switch</a:t>
            </a:r>
          </a:p>
        </p:txBody>
      </p:sp>
      <p:sp>
        <p:nvSpPr>
          <p:cNvPr id="17454" name="Rectangle 168"/>
          <p:cNvSpPr>
            <a:spLocks noGrp="1" noChangeArrowheads="1"/>
          </p:cNvSpPr>
          <p:nvPr>
            <p:ph type="title"/>
          </p:nvPr>
        </p:nvSpPr>
        <p:spPr>
          <a:xfrm>
            <a:off x="4995863" y="0"/>
            <a:ext cx="3805237" cy="1143000"/>
          </a:xfrm>
        </p:spPr>
        <p:txBody>
          <a:bodyPr/>
          <a:lstStyle/>
          <a:p>
            <a:r>
              <a:rPr lang="en-US" altLang="zh-CN">
                <a:ea typeface="宋体" pitchFamily="2" charset="-122"/>
              </a:rPr>
              <a:t>Encapsulation</a:t>
            </a:r>
          </a:p>
        </p:txBody>
      </p:sp>
      <p:sp>
        <p:nvSpPr>
          <p:cNvPr id="112814" name="Text Box 174"/>
          <p:cNvSpPr txBox="1">
            <a:spLocks noChangeArrowheads="1"/>
          </p:cNvSpPr>
          <p:nvPr/>
        </p:nvSpPr>
        <p:spPr bwMode="auto">
          <a:xfrm>
            <a:off x="703263" y="692150"/>
            <a:ext cx="973137" cy="336550"/>
          </a:xfrm>
          <a:prstGeom prst="rect">
            <a:avLst/>
          </a:prstGeom>
          <a:noFill/>
          <a:ln w="9525">
            <a:noFill/>
            <a:miter lim="800000"/>
            <a:headEnd/>
            <a:tailEnd/>
          </a:ln>
        </p:spPr>
        <p:txBody>
          <a:bodyPr wrap="none">
            <a:spAutoFit/>
          </a:bodyPr>
          <a:lstStyle/>
          <a:p>
            <a:r>
              <a:rPr lang="en-US" altLang="zh-CN" sz="1600">
                <a:solidFill>
                  <a:srgbClr val="FF0000"/>
                </a:solidFill>
                <a:latin typeface="Comic Sans MS" pitchFamily="66" charset="0"/>
                <a:ea typeface="宋体" pitchFamily="2" charset="-122"/>
              </a:rPr>
              <a:t>message</a:t>
            </a:r>
            <a:endParaRPr lang="en-US" altLang="zh-CN" sz="1600">
              <a:solidFill>
                <a:schemeClr val="accent2"/>
              </a:solidFill>
              <a:latin typeface="Comic Sans MS" pitchFamily="66" charset="0"/>
              <a:ea typeface="宋体" pitchFamily="2" charset="-122"/>
            </a:endParaRPr>
          </a:p>
        </p:txBody>
      </p:sp>
      <p:grpSp>
        <p:nvGrpSpPr>
          <p:cNvPr id="20" name="Group 175"/>
          <p:cNvGrpSpPr>
            <a:grpSpLocks/>
          </p:cNvGrpSpPr>
          <p:nvPr/>
        </p:nvGrpSpPr>
        <p:grpSpPr bwMode="auto">
          <a:xfrm>
            <a:off x="1763713" y="719138"/>
            <a:ext cx="679450" cy="301625"/>
            <a:chOff x="780" y="1553"/>
            <a:chExt cx="428" cy="190"/>
          </a:xfrm>
        </p:grpSpPr>
        <p:sp>
          <p:nvSpPr>
            <p:cNvPr id="17468" name="Rectangle 176"/>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69" name="Rectangle 177"/>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grpSp>
      <p:grpSp>
        <p:nvGrpSpPr>
          <p:cNvPr id="21" name="Group 185"/>
          <p:cNvGrpSpPr>
            <a:grpSpLocks/>
          </p:cNvGrpSpPr>
          <p:nvPr/>
        </p:nvGrpSpPr>
        <p:grpSpPr bwMode="auto">
          <a:xfrm>
            <a:off x="1528763" y="1039813"/>
            <a:ext cx="903287" cy="301625"/>
            <a:chOff x="1851" y="2046"/>
            <a:chExt cx="569" cy="190"/>
          </a:xfrm>
        </p:grpSpPr>
        <p:grpSp>
          <p:nvGrpSpPr>
            <p:cNvPr id="17462" name="Group 179"/>
            <p:cNvGrpSpPr>
              <a:grpSpLocks/>
            </p:cNvGrpSpPr>
            <p:nvPr/>
          </p:nvGrpSpPr>
          <p:grpSpPr bwMode="auto">
            <a:xfrm>
              <a:off x="1851" y="2047"/>
              <a:ext cx="190" cy="184"/>
              <a:chOff x="1962" y="2058"/>
              <a:chExt cx="190" cy="184"/>
            </a:xfrm>
          </p:grpSpPr>
          <p:sp>
            <p:nvSpPr>
              <p:cNvPr id="17466" name="Rectangle 180"/>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67" name="Rectangle 181"/>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t</a:t>
                </a:r>
              </a:p>
            </p:txBody>
          </p:sp>
        </p:grpSp>
        <p:grpSp>
          <p:nvGrpSpPr>
            <p:cNvPr id="17463" name="Group 182"/>
            <p:cNvGrpSpPr>
              <a:grpSpLocks/>
            </p:cNvGrpSpPr>
            <p:nvPr/>
          </p:nvGrpSpPr>
          <p:grpSpPr bwMode="auto">
            <a:xfrm>
              <a:off x="1992" y="2046"/>
              <a:ext cx="428" cy="190"/>
              <a:chOff x="780" y="1553"/>
              <a:chExt cx="428" cy="190"/>
            </a:xfrm>
          </p:grpSpPr>
          <p:sp>
            <p:nvSpPr>
              <p:cNvPr id="17464" name="Rectangle 183"/>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65" name="Rectangle 184"/>
              <p:cNvSpPr>
                <a:spLocks noChangeArrowheads="1"/>
              </p:cNvSpPr>
              <p:nvPr/>
            </p:nvSpPr>
            <p:spPr bwMode="auto">
              <a:xfrm>
                <a:off x="780" y="1553"/>
                <a:ext cx="428" cy="190"/>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M</a:t>
                </a:r>
                <a:endParaRPr lang="en-US" altLang="zh-CN" sz="1400">
                  <a:ea typeface="宋体" pitchFamily="2" charset="-122"/>
                </a:endParaRPr>
              </a:p>
            </p:txBody>
          </p:sp>
        </p:grpSp>
      </p:grpSp>
      <p:grpSp>
        <p:nvGrpSpPr>
          <p:cNvPr id="24" name="Group 187"/>
          <p:cNvGrpSpPr>
            <a:grpSpLocks/>
          </p:cNvGrpSpPr>
          <p:nvPr/>
        </p:nvGrpSpPr>
        <p:grpSpPr bwMode="auto">
          <a:xfrm>
            <a:off x="1235075" y="1363663"/>
            <a:ext cx="301625" cy="292100"/>
            <a:chOff x="1962" y="2058"/>
            <a:chExt cx="190" cy="184"/>
          </a:xfrm>
        </p:grpSpPr>
        <p:sp>
          <p:nvSpPr>
            <p:cNvPr id="17460" name="Rectangle 188"/>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p>
              <a:endParaRPr lang="zh-CN" altLang="en-US">
                <a:ea typeface="宋体" pitchFamily="2" charset="-122"/>
              </a:endParaRPr>
            </a:p>
          </p:txBody>
        </p:sp>
        <p:sp>
          <p:nvSpPr>
            <p:cNvPr id="17461" name="Rectangle 189"/>
            <p:cNvSpPr>
              <a:spLocks noChangeArrowheads="1"/>
            </p:cNvSpPr>
            <p:nvPr/>
          </p:nvSpPr>
          <p:spPr bwMode="auto">
            <a:xfrm>
              <a:off x="1965" y="2058"/>
              <a:ext cx="187" cy="184"/>
            </a:xfrm>
            <a:prstGeom prst="rect">
              <a:avLst/>
            </a:prstGeom>
            <a:noFill/>
            <a:ln w="19050">
              <a:noFill/>
              <a:miter lim="800000"/>
              <a:headEnd/>
              <a:tailEnd/>
            </a:ln>
          </p:spPr>
          <p:txBody>
            <a:bodyPr wrap="none" anchor="ctr"/>
            <a:lstStyle/>
            <a:p>
              <a:pPr algn="ctr"/>
              <a:r>
                <a:rPr lang="en-US" altLang="zh-CN" sz="1400">
                  <a:latin typeface="Comic Sans MS" pitchFamily="66" charset="0"/>
                  <a:ea typeface="宋体" pitchFamily="2" charset="-122"/>
                </a:rPr>
                <a:t>H</a:t>
              </a:r>
              <a:r>
                <a:rPr lang="en-US" altLang="zh-CN" sz="1800" baseline="-25000">
                  <a:latin typeface="Comic Sans MS" pitchFamily="66" charset="0"/>
                  <a:ea typeface="宋体" pitchFamily="2" charset="-122"/>
                </a:rPr>
                <a:t>n</a:t>
              </a:r>
            </a:p>
          </p:txBody>
        </p:sp>
      </p:grpSp>
      <p:sp>
        <p:nvSpPr>
          <p:cNvPr id="112647" name="Text Box 7"/>
          <p:cNvSpPr txBox="1">
            <a:spLocks noChangeArrowheads="1"/>
          </p:cNvSpPr>
          <p:nvPr/>
        </p:nvSpPr>
        <p:spPr bwMode="auto">
          <a:xfrm>
            <a:off x="157163" y="1643063"/>
            <a:ext cx="758825" cy="336550"/>
          </a:xfrm>
          <a:prstGeom prst="rect">
            <a:avLst/>
          </a:prstGeom>
          <a:noFill/>
          <a:ln w="9525">
            <a:noFill/>
            <a:miter lim="800000"/>
            <a:headEnd/>
            <a:tailEnd/>
          </a:ln>
        </p:spPr>
        <p:txBody>
          <a:bodyPr wrap="none">
            <a:spAutoFit/>
          </a:bodyPr>
          <a:lstStyle/>
          <a:p>
            <a:r>
              <a:rPr lang="en-US" altLang="zh-CN" sz="1600">
                <a:solidFill>
                  <a:srgbClr val="FF0000"/>
                </a:solidFill>
                <a:latin typeface="Comic Sans MS" pitchFamily="66" charset="0"/>
                <a:ea typeface="宋体" pitchFamily="2" charset="-122"/>
              </a:rPr>
              <a:t>frame</a:t>
            </a:r>
            <a:endParaRPr lang="en-US" altLang="zh-CN" sz="1600">
              <a:solidFill>
                <a:schemeClr val="accent2"/>
              </a:solidFill>
              <a:latin typeface="Comic Sans MS" pitchFamily="66"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0.0037 L -4.72222E-6 0.04584 " pathEditMode="relative" rAng="0" ptsTypes="AA">
                                      <p:cBhvr>
                                        <p:cTn id="6" dur="2000" fill="hold"/>
                                        <p:tgtEl>
                                          <p:spTgt spid="20"/>
                                        </p:tgtEl>
                                        <p:attrNameLst>
                                          <p:attrName>ppt_x</p:attrName>
                                          <p:attrName>ppt_y</p:attrName>
                                        </p:attrNameLst>
                                      </p:cBhvr>
                                      <p:rCtr x="0" y="25"/>
                                    </p:animMotion>
                                  </p:childTnLst>
                                </p:cTn>
                              </p:par>
                              <p:par>
                                <p:cTn id="7" presetID="10" presetClass="exit" presetSubtype="0" fill="hold" grpId="0" nodeType="withEffect">
                                  <p:stCondLst>
                                    <p:cond delay="0"/>
                                  </p:stCondLst>
                                  <p:childTnLst>
                                    <p:animEffect transition="out" filter="fade">
                                      <p:cBhvr>
                                        <p:cTn id="8" dur="2000"/>
                                        <p:tgtEl>
                                          <p:spTgt spid="112814"/>
                                        </p:tgtEl>
                                      </p:cBhvr>
                                    </p:animEffect>
                                    <p:set>
                                      <p:cBhvr>
                                        <p:cTn id="9" dur="1" fill="hold">
                                          <p:stCondLst>
                                            <p:cond delay="1999"/>
                                          </p:stCondLst>
                                        </p:cTn>
                                        <p:tgtEl>
                                          <p:spTgt spid="11281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64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12645"/>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par>
                          <p:cTn id="26" fill="hold">
                            <p:stCondLst>
                              <p:cond delay="0"/>
                            </p:stCondLst>
                            <p:childTnLst>
                              <p:par>
                                <p:cTn id="27" presetID="42" presetClass="path" presetSubtype="0" accel="50000" decel="50000" fill="hold" nodeType="afterEffect">
                                  <p:stCondLst>
                                    <p:cond delay="0"/>
                                  </p:stCondLst>
                                  <p:childTnLst>
                                    <p:animMotion origin="layout" path="M -3.05556E-6 -0.00926 L -3.05556E-6 0.04792 " pathEditMode="relative" rAng="0" ptsTypes="AA">
                                      <p:cBhvr>
                                        <p:cTn id="28" dur="2000" fill="hold"/>
                                        <p:tgtEl>
                                          <p:spTgt spid="21"/>
                                        </p:tgtEl>
                                        <p:attrNameLst>
                                          <p:attrName>ppt_x</p:attrName>
                                          <p:attrName>ppt_y</p:attrName>
                                        </p:attrNameLst>
                                      </p:cBhvr>
                                      <p:rCtr x="0" y="2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2644"/>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42" presetClass="path" presetSubtype="0" accel="50000" decel="50000" fill="hold" nodeType="withEffect">
                                  <p:stCondLst>
                                    <p:cond delay="0"/>
                                  </p:stCondLst>
                                  <p:childTnLst>
                                    <p:animMotion origin="layout" path="M -3.05556E-6 2.22222E-6 L -3.05556E-6 0.04213 " pathEditMode="relative" rAng="0" ptsTypes="AA">
                                      <p:cBhvr>
                                        <p:cTn id="46" dur="2000" fill="hold"/>
                                        <p:tgtEl>
                                          <p:spTgt spid="5"/>
                                        </p:tgtEl>
                                        <p:attrNameLst>
                                          <p:attrName>ppt_x</p:attrName>
                                          <p:attrName>ppt_y</p:attrName>
                                        </p:attrNameLst>
                                      </p:cBhvr>
                                      <p:rCtr x="0" y="21"/>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26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2647"/>
                                        </p:tgtEl>
                                        <p:attrNameLst>
                                          <p:attrName>style.visibility</p:attrName>
                                        </p:attrNameLst>
                                      </p:cBhvr>
                                      <p:to>
                                        <p:strVal val="hidden"/>
                                      </p:to>
                                    </p:set>
                                  </p:childTnLst>
                                </p:cTn>
                              </p:par>
                            </p:childTnLst>
                          </p:cTn>
                        </p:par>
                        <p:par>
                          <p:cTn id="59" fill="hold">
                            <p:stCondLst>
                              <p:cond delay="0"/>
                            </p:stCondLst>
                            <p:childTnLst>
                              <p:par>
                                <p:cTn id="60" presetID="0" presetClass="path" presetSubtype="0" accel="50000" decel="50000" fill="hold" nodeType="afterEffect">
                                  <p:stCondLst>
                                    <p:cond delay="0"/>
                                  </p:stCondLst>
                                  <p:childTnLst>
                                    <p:animMotion origin="layout" path="M 3.05556E-6 -4.81481E-6 L 3.05556E-6 0.13889 L 0.40295 0.13889 L 0.40295 0.09885 L 0.57152 0.10093 L 0.57152 0.57709 L 0.66371 0.50857 L 0.66371 0.42848 " pathEditMode="relative" rAng="0" ptsTypes="AAAAAAAA">
                                      <p:cBhvr>
                                        <p:cTn id="61" dur="3000" fill="hold"/>
                                        <p:tgtEl>
                                          <p:spTgt spid="19"/>
                                        </p:tgtEl>
                                        <p:attrNameLst>
                                          <p:attrName>ppt_x</p:attrName>
                                          <p:attrName>ppt_y</p:attrName>
                                        </p:attrNameLst>
                                      </p:cBhvr>
                                      <p:rCtr x="332" y="288"/>
                                    </p:animMotion>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19"/>
                                        </p:tgtEl>
                                        <p:attrNameLst>
                                          <p:attrName>style.visibility</p:attrName>
                                        </p:attrNameLst>
                                      </p:cBhvr>
                                      <p:to>
                                        <p:strVal val="hidden"/>
                                      </p:to>
                                    </p:set>
                                  </p:childTnLst>
                                </p:cTn>
                              </p:par>
                              <p:par>
                                <p:cTn id="66" presetID="1" presetClass="entr" presetSubtype="0" fill="hold" nodeType="with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4" presetClass="path" presetSubtype="0" accel="50000" decel="50000" fill="hold" nodeType="clickEffect">
                                  <p:stCondLst>
                                    <p:cond delay="0"/>
                                  </p:stCondLst>
                                  <p:childTnLst>
                                    <p:animMotion origin="layout" path="M 0.00156 -0.00046 L 0.00156 -0.04815 " pathEditMode="relative" rAng="0" ptsTypes="AA">
                                      <p:cBhvr>
                                        <p:cTn id="71" dur="2000" fill="hold"/>
                                        <p:tgtEl>
                                          <p:spTgt spid="18"/>
                                        </p:tgtEl>
                                        <p:attrNameLst>
                                          <p:attrName>ppt_x</p:attrName>
                                          <p:attrName>ppt_y</p:attrName>
                                        </p:attrNameLst>
                                      </p:cBhvr>
                                      <p:rCtr x="0" y="-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5" grpId="1"/>
      <p:bldP spid="112644" grpId="0"/>
      <p:bldP spid="112644" grpId="1"/>
      <p:bldP spid="112814" grpId="0"/>
      <p:bldP spid="112647" grpId="0"/>
      <p:bldP spid="112647"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7043" name="Slide Number Placeholder 5"/>
          <p:cNvSpPr>
            <a:spLocks noGrp="1"/>
          </p:cNvSpPr>
          <p:nvPr>
            <p:ph type="sldNum" sz="quarter" idx="12"/>
          </p:nvPr>
        </p:nvSpPr>
        <p:spPr>
          <a:noFill/>
        </p:spPr>
        <p:txBody>
          <a:bodyPr/>
          <a:lstStyle/>
          <a:p>
            <a:r>
              <a:rPr lang="en-US" altLang="zh-CN"/>
              <a:t>1-</a:t>
            </a:r>
            <a:fld id="{7E0535DB-9884-49F6-9A52-B3F2C5D30DC0}" type="slidenum">
              <a:rPr lang="en-US" altLang="zh-CN" smtClean="0"/>
              <a:pPr/>
              <a:t>81</a:t>
            </a:fld>
            <a:endParaRPr lang="en-US" altLang="zh-CN"/>
          </a:p>
        </p:txBody>
      </p:sp>
      <p:sp>
        <p:nvSpPr>
          <p:cNvPr id="87044" name="Rectangle 2"/>
          <p:cNvSpPr>
            <a:spLocks noGrp="1" noChangeArrowheads="1"/>
          </p:cNvSpPr>
          <p:nvPr>
            <p:ph type="title"/>
          </p:nvPr>
        </p:nvSpPr>
        <p:spPr/>
        <p:txBody>
          <a:bodyPr/>
          <a:lstStyle/>
          <a:p>
            <a:r>
              <a:rPr lang="en-US" altLang="zh-CN">
                <a:ea typeface="宋体" pitchFamily="2" charset="-122"/>
              </a:rPr>
              <a:t>Chapter 1: roadmap</a:t>
            </a:r>
          </a:p>
        </p:txBody>
      </p:sp>
      <p:sp>
        <p:nvSpPr>
          <p:cNvPr id="87045" name="Rectangle 3"/>
          <p:cNvSpPr>
            <a:spLocks noGrp="1" noChangeArrowheads="1"/>
          </p:cNvSpPr>
          <p:nvPr>
            <p:ph type="body" idx="1"/>
          </p:nvPr>
        </p:nvSpPr>
        <p:spPr>
          <a:xfrm>
            <a:off x="533400" y="1600200"/>
            <a:ext cx="8207375" cy="4648200"/>
          </a:xfrm>
        </p:spPr>
        <p:txBody>
          <a:bodyPr/>
          <a:lstStyle/>
          <a:p>
            <a:pPr lvl="1">
              <a:buFont typeface="Wingdings" pitchFamily="2" charset="2"/>
              <a:buNone/>
            </a:pPr>
            <a:r>
              <a:rPr lang="en-US" altLang="zh-CN" sz="2800" dirty="0">
                <a:solidFill>
                  <a:schemeClr val="accent2"/>
                </a:solidFill>
                <a:ea typeface="宋体" pitchFamily="2" charset="-122"/>
              </a:rPr>
              <a:t>1.1 </a:t>
            </a:r>
            <a:r>
              <a:rPr lang="en-US" altLang="zh-CN" sz="2800" dirty="0">
                <a:ea typeface="宋体" pitchFamily="2" charset="-122"/>
              </a:rPr>
              <a:t>What </a:t>
            </a:r>
            <a:r>
              <a:rPr lang="en-US" altLang="zh-CN" sz="2800" i="1" dirty="0">
                <a:ea typeface="宋体" pitchFamily="2" charset="-122"/>
              </a:rPr>
              <a:t>is</a:t>
            </a:r>
            <a:r>
              <a:rPr lang="en-US" altLang="zh-CN" sz="2800" dirty="0">
                <a:ea typeface="宋体" pitchFamily="2" charset="-122"/>
              </a:rPr>
              <a:t> the Internet?</a:t>
            </a:r>
          </a:p>
          <a:p>
            <a:pPr lvl="1">
              <a:buFont typeface="Wingdings" pitchFamily="2" charset="2"/>
              <a:buNone/>
            </a:pPr>
            <a:r>
              <a:rPr lang="en-US" altLang="zh-CN" sz="2800" dirty="0">
                <a:solidFill>
                  <a:schemeClr val="accent2"/>
                </a:solidFill>
                <a:ea typeface="宋体" pitchFamily="2" charset="-122"/>
              </a:rPr>
              <a:t>1.2</a:t>
            </a:r>
            <a:r>
              <a:rPr lang="en-US" altLang="zh-CN" sz="2800" dirty="0">
                <a:ea typeface="宋体" pitchFamily="2" charset="-122"/>
              </a:rPr>
              <a:t> Network edge</a:t>
            </a:r>
          </a:p>
          <a:p>
            <a:pPr lvl="1">
              <a:buFont typeface="Wingdings" pitchFamily="2" charset="2"/>
              <a:buNone/>
            </a:pPr>
            <a:r>
              <a:rPr lang="en-US" altLang="zh-CN" sz="2800" dirty="0">
                <a:solidFill>
                  <a:schemeClr val="accent2"/>
                </a:solidFill>
                <a:ea typeface="宋体" pitchFamily="2" charset="-122"/>
              </a:rPr>
              <a:t>1.3</a:t>
            </a:r>
            <a:r>
              <a:rPr lang="en-US" altLang="zh-CN" sz="2800" dirty="0">
                <a:ea typeface="宋体" pitchFamily="2" charset="-122"/>
              </a:rPr>
              <a:t> Network core</a:t>
            </a:r>
          </a:p>
          <a:p>
            <a:pPr lvl="1">
              <a:buFont typeface="Wingdings" pitchFamily="2" charset="2"/>
              <a:buNone/>
            </a:pPr>
            <a:r>
              <a:rPr lang="en-US" altLang="zh-CN" sz="2800" dirty="0">
                <a:solidFill>
                  <a:schemeClr val="accent2"/>
                </a:solidFill>
                <a:ea typeface="宋体" pitchFamily="2" charset="-122"/>
              </a:rPr>
              <a:t>1.4 </a:t>
            </a:r>
            <a:r>
              <a:rPr lang="en-US" altLang="zh-CN" sz="2800" dirty="0">
                <a:ea typeface="宋体" pitchFamily="2" charset="-122"/>
              </a:rPr>
              <a:t>Network access and physical media</a:t>
            </a:r>
          </a:p>
          <a:p>
            <a:pPr lvl="1">
              <a:buFont typeface="Wingdings" pitchFamily="2" charset="2"/>
              <a:buNone/>
            </a:pPr>
            <a:r>
              <a:rPr lang="en-US" altLang="zh-CN" sz="2800" dirty="0">
                <a:solidFill>
                  <a:schemeClr val="accent2"/>
                </a:solidFill>
                <a:ea typeface="宋体" pitchFamily="2" charset="-122"/>
              </a:rPr>
              <a:t>1.5</a:t>
            </a:r>
            <a:r>
              <a:rPr lang="en-US" altLang="zh-CN" sz="2800" dirty="0">
                <a:ea typeface="宋体" pitchFamily="2" charset="-122"/>
              </a:rPr>
              <a:t> Internet structure and ISPs</a:t>
            </a:r>
          </a:p>
          <a:p>
            <a:pPr lvl="1">
              <a:buFont typeface="Wingdings" pitchFamily="2" charset="2"/>
              <a:buNone/>
            </a:pPr>
            <a:r>
              <a:rPr lang="en-US" altLang="zh-CN" sz="2800" dirty="0">
                <a:solidFill>
                  <a:schemeClr val="accent2"/>
                </a:solidFill>
                <a:ea typeface="宋体" pitchFamily="2" charset="-122"/>
              </a:rPr>
              <a:t>1.6 </a:t>
            </a:r>
            <a:r>
              <a:rPr lang="en-US" altLang="zh-CN" sz="2800" dirty="0">
                <a:ea typeface="宋体" pitchFamily="2" charset="-122"/>
              </a:rPr>
              <a:t>Delay &amp; loss in packet-switched networks</a:t>
            </a:r>
          </a:p>
          <a:p>
            <a:pPr lvl="1">
              <a:buFont typeface="Wingdings" pitchFamily="2" charset="2"/>
              <a:buNone/>
            </a:pPr>
            <a:r>
              <a:rPr lang="en-US" altLang="zh-CN" sz="2800" dirty="0">
                <a:solidFill>
                  <a:schemeClr val="accent2"/>
                </a:solidFill>
                <a:ea typeface="宋体" pitchFamily="2" charset="-122"/>
              </a:rPr>
              <a:t>1.7</a:t>
            </a:r>
            <a:r>
              <a:rPr lang="en-US" altLang="zh-CN" sz="2800" dirty="0">
                <a:ea typeface="宋体" pitchFamily="2" charset="-122"/>
              </a:rPr>
              <a:t> Protocol layers, service models</a:t>
            </a:r>
          </a:p>
          <a:p>
            <a:pPr lvl="1">
              <a:buFont typeface="Wingdings" pitchFamily="2" charset="2"/>
              <a:buNone/>
            </a:pPr>
            <a:r>
              <a:rPr lang="zh-CN" altLang="en-US" sz="2800" dirty="0">
                <a:ea typeface="宋体" pitchFamily="2" charset="-122"/>
              </a:rPr>
              <a:t>以下章节供阅读参考</a:t>
            </a:r>
            <a:endParaRPr lang="en-US" altLang="zh-CN" sz="2800" dirty="0">
              <a:ea typeface="宋体" pitchFamily="2" charset="-122"/>
            </a:endParaRPr>
          </a:p>
          <a:p>
            <a:pPr lvl="1">
              <a:buFont typeface="Wingdings" pitchFamily="2" charset="2"/>
              <a:buNone/>
            </a:pPr>
            <a:r>
              <a:rPr lang="en-US" altLang="zh-CN" sz="2800" dirty="0">
                <a:solidFill>
                  <a:srgbClr val="FF0000"/>
                </a:solidFill>
                <a:ea typeface="宋体" pitchFamily="2" charset="-122"/>
              </a:rPr>
              <a:t>1.8 History</a:t>
            </a:r>
          </a:p>
          <a:p>
            <a:endParaRPr lang="zh-CN" altLang="en-US" dirty="0">
              <a:ea typeface="宋体"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8067" name="Slide Number Placeholder 6"/>
          <p:cNvSpPr>
            <a:spLocks noGrp="1"/>
          </p:cNvSpPr>
          <p:nvPr>
            <p:ph type="sldNum" sz="quarter" idx="12"/>
          </p:nvPr>
        </p:nvSpPr>
        <p:spPr>
          <a:noFill/>
        </p:spPr>
        <p:txBody>
          <a:bodyPr/>
          <a:lstStyle/>
          <a:p>
            <a:r>
              <a:rPr lang="en-US" altLang="zh-CN"/>
              <a:t>1-</a:t>
            </a:r>
            <a:fld id="{1F1B02A9-DBDF-443D-8B75-4D18213A3AEF}" type="slidenum">
              <a:rPr lang="en-US" altLang="zh-CN" smtClean="0"/>
              <a:pPr/>
              <a:t>82</a:t>
            </a:fld>
            <a:endParaRPr lang="en-US" altLang="zh-CN"/>
          </a:p>
        </p:txBody>
      </p:sp>
      <p:pic>
        <p:nvPicPr>
          <p:cNvPr id="88068" name="Picture 6" descr="arpanet2"/>
          <p:cNvPicPr>
            <a:picLocks noChangeAspect="1" noChangeArrowheads="1"/>
          </p:cNvPicPr>
          <p:nvPr/>
        </p:nvPicPr>
        <p:blipFill>
          <a:blip r:embed="rId3"/>
          <a:srcRect b="8458"/>
          <a:stretch>
            <a:fillRect/>
          </a:stretch>
        </p:blipFill>
        <p:spPr bwMode="auto">
          <a:xfrm>
            <a:off x="3938588" y="3968750"/>
            <a:ext cx="2976562" cy="2889250"/>
          </a:xfrm>
          <a:prstGeom prst="rect">
            <a:avLst/>
          </a:prstGeom>
          <a:noFill/>
          <a:ln w="9525">
            <a:noFill/>
            <a:miter lim="800000"/>
            <a:headEnd/>
            <a:tailEnd/>
          </a:ln>
        </p:spPr>
      </p:pic>
      <p:sp>
        <p:nvSpPr>
          <p:cNvPr id="88069" name="Rectangle 2"/>
          <p:cNvSpPr>
            <a:spLocks noGrp="1" noChangeArrowheads="1"/>
          </p:cNvSpPr>
          <p:nvPr>
            <p:ph type="title"/>
          </p:nvPr>
        </p:nvSpPr>
        <p:spPr>
          <a:xfrm>
            <a:off x="476250" y="333375"/>
            <a:ext cx="7772400" cy="647700"/>
          </a:xfrm>
        </p:spPr>
        <p:txBody>
          <a:bodyPr/>
          <a:lstStyle/>
          <a:p>
            <a:r>
              <a:rPr lang="en-US" altLang="zh-CN" sz="3600">
                <a:ea typeface="宋体" pitchFamily="2" charset="-122"/>
              </a:rPr>
              <a:t>Internet History</a:t>
            </a:r>
            <a:endParaRPr lang="en-US" altLang="zh-CN">
              <a:ea typeface="宋体" pitchFamily="2" charset="-122"/>
            </a:endParaRPr>
          </a:p>
        </p:txBody>
      </p:sp>
      <p:sp>
        <p:nvSpPr>
          <p:cNvPr id="88070" name="Rectangle 3"/>
          <p:cNvSpPr>
            <a:spLocks noGrp="1" noChangeArrowheads="1"/>
          </p:cNvSpPr>
          <p:nvPr>
            <p:ph type="body" sz="half" idx="1"/>
          </p:nvPr>
        </p:nvSpPr>
        <p:spPr>
          <a:xfrm>
            <a:off x="533400" y="1790700"/>
            <a:ext cx="3695700" cy="4457700"/>
          </a:xfrm>
        </p:spPr>
        <p:txBody>
          <a:bodyPr/>
          <a:lstStyle/>
          <a:p>
            <a:r>
              <a:rPr lang="en-US" altLang="zh-CN" sz="2000">
                <a:solidFill>
                  <a:schemeClr val="accent2"/>
                </a:solidFill>
                <a:ea typeface="宋体" pitchFamily="2" charset="-122"/>
              </a:rPr>
              <a:t>1961:</a:t>
            </a:r>
            <a:r>
              <a:rPr lang="en-US" altLang="zh-CN" sz="2000">
                <a:ea typeface="宋体" pitchFamily="2" charset="-122"/>
              </a:rPr>
              <a:t> Kleinrock - queueing theory shows effectiveness of packet-switching</a:t>
            </a:r>
          </a:p>
          <a:p>
            <a:r>
              <a:rPr lang="en-US" altLang="zh-CN" sz="2000">
                <a:solidFill>
                  <a:schemeClr val="accent2"/>
                </a:solidFill>
                <a:ea typeface="宋体" pitchFamily="2" charset="-122"/>
              </a:rPr>
              <a:t>1964:</a:t>
            </a:r>
            <a:r>
              <a:rPr lang="en-US" altLang="zh-CN" sz="2000">
                <a:ea typeface="宋体" pitchFamily="2" charset="-122"/>
              </a:rPr>
              <a:t> Baran - packet-switching in military nets</a:t>
            </a:r>
          </a:p>
          <a:p>
            <a:r>
              <a:rPr lang="en-US" altLang="zh-CN" sz="2000">
                <a:solidFill>
                  <a:schemeClr val="accent2"/>
                </a:solidFill>
                <a:ea typeface="宋体" pitchFamily="2" charset="-122"/>
              </a:rPr>
              <a:t>1967:</a:t>
            </a:r>
            <a:r>
              <a:rPr lang="en-US" altLang="zh-CN" sz="2000">
                <a:ea typeface="宋体" pitchFamily="2" charset="-122"/>
              </a:rPr>
              <a:t> ARPAnet conceived by Advanced Research Projects Agency</a:t>
            </a:r>
          </a:p>
          <a:p>
            <a:r>
              <a:rPr lang="en-US" altLang="zh-CN" sz="2000">
                <a:solidFill>
                  <a:schemeClr val="accent2"/>
                </a:solidFill>
                <a:ea typeface="宋体" pitchFamily="2" charset="-122"/>
              </a:rPr>
              <a:t>1969:</a:t>
            </a:r>
            <a:r>
              <a:rPr lang="en-US" altLang="zh-CN" sz="2000">
                <a:ea typeface="宋体" pitchFamily="2" charset="-122"/>
              </a:rPr>
              <a:t> first ARPAnet node operational</a:t>
            </a:r>
          </a:p>
          <a:p>
            <a:endParaRPr lang="zh-CN" altLang="en-US" sz="2000">
              <a:ea typeface="宋体" pitchFamily="2" charset="-122"/>
            </a:endParaRPr>
          </a:p>
        </p:txBody>
      </p:sp>
      <p:sp>
        <p:nvSpPr>
          <p:cNvPr id="88071" name="Rectangle 4"/>
          <p:cNvSpPr>
            <a:spLocks noGrp="1" noChangeArrowheads="1"/>
          </p:cNvSpPr>
          <p:nvPr>
            <p:ph type="body" sz="half" idx="2"/>
          </p:nvPr>
        </p:nvSpPr>
        <p:spPr>
          <a:xfrm>
            <a:off x="4357688" y="1800225"/>
            <a:ext cx="4786312" cy="4448175"/>
          </a:xfrm>
        </p:spPr>
        <p:txBody>
          <a:bodyPr/>
          <a:lstStyle/>
          <a:p>
            <a:r>
              <a:rPr lang="en-US" altLang="zh-CN" sz="2000">
                <a:solidFill>
                  <a:schemeClr val="accent2"/>
                </a:solidFill>
                <a:ea typeface="宋体" pitchFamily="2" charset="-122"/>
              </a:rPr>
              <a:t>1972:</a:t>
            </a:r>
            <a:r>
              <a:rPr lang="en-US" altLang="zh-CN" sz="2000">
                <a:ea typeface="宋体" pitchFamily="2" charset="-122"/>
              </a:rPr>
              <a:t> </a:t>
            </a:r>
          </a:p>
          <a:p>
            <a:pPr lvl="1"/>
            <a:r>
              <a:rPr lang="en-US" altLang="zh-CN" sz="2000">
                <a:ea typeface="宋体" pitchFamily="2" charset="-122"/>
              </a:rPr>
              <a:t>ARPAnet public demonstration</a:t>
            </a:r>
          </a:p>
          <a:p>
            <a:pPr lvl="1"/>
            <a:r>
              <a:rPr lang="en-US" altLang="zh-CN" sz="2000">
                <a:ea typeface="宋体" pitchFamily="2" charset="-122"/>
              </a:rPr>
              <a:t>NCP (Network Control Protocol) first host-host protocol </a:t>
            </a:r>
          </a:p>
          <a:p>
            <a:pPr lvl="1"/>
            <a:r>
              <a:rPr lang="en-US" altLang="zh-CN" sz="2000">
                <a:ea typeface="宋体" pitchFamily="2" charset="-122"/>
              </a:rPr>
              <a:t>first e-mail program</a:t>
            </a:r>
          </a:p>
          <a:p>
            <a:pPr lvl="1"/>
            <a:r>
              <a:rPr lang="en-US" altLang="zh-CN" sz="2000">
                <a:ea typeface="宋体" pitchFamily="2" charset="-122"/>
              </a:rPr>
              <a:t>ARPAnet has 15 nodes</a:t>
            </a:r>
          </a:p>
        </p:txBody>
      </p:sp>
      <p:sp>
        <p:nvSpPr>
          <p:cNvPr id="88072" name="Rectangle 5"/>
          <p:cNvSpPr>
            <a:spLocks noChangeArrowheads="1"/>
          </p:cNvSpPr>
          <p:nvPr/>
        </p:nvSpPr>
        <p:spPr bwMode="auto">
          <a:xfrm>
            <a:off x="523875" y="1028700"/>
            <a:ext cx="7772400" cy="647700"/>
          </a:xfrm>
          <a:prstGeom prst="rect">
            <a:avLst/>
          </a:prstGeom>
          <a:noFill/>
          <a:ln w="9525">
            <a:noFill/>
            <a:miter lim="800000"/>
            <a:headEnd/>
            <a:tailEnd/>
          </a:ln>
        </p:spPr>
        <p:txBody>
          <a:bodyPr anchor="ctr"/>
          <a:lstStyle/>
          <a:p>
            <a:r>
              <a:rPr lang="en-US" altLang="zh-CN" i="1">
                <a:solidFill>
                  <a:srgbClr val="FF0000"/>
                </a:solidFill>
                <a:latin typeface="Comic Sans MS" pitchFamily="66" charset="0"/>
                <a:ea typeface="宋体" pitchFamily="2" charset="-122"/>
              </a:rPr>
              <a:t>1961-1972: Early packet-switching principles</a:t>
            </a:r>
            <a:endParaRPr lang="en-US" altLang="zh-CN" sz="4000" u="sng">
              <a:solidFill>
                <a:schemeClr val="accent2"/>
              </a:solidFill>
              <a:latin typeface="Comic Sans MS" pitchFamily="66" charset="0"/>
              <a:ea typeface="宋体"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89091" name="Slide Number Placeholder 6"/>
          <p:cNvSpPr>
            <a:spLocks noGrp="1"/>
          </p:cNvSpPr>
          <p:nvPr>
            <p:ph type="sldNum" sz="quarter" idx="12"/>
          </p:nvPr>
        </p:nvSpPr>
        <p:spPr>
          <a:noFill/>
        </p:spPr>
        <p:txBody>
          <a:bodyPr/>
          <a:lstStyle/>
          <a:p>
            <a:r>
              <a:rPr lang="en-US" altLang="zh-CN"/>
              <a:t>1-</a:t>
            </a:r>
            <a:fld id="{6983D1D2-1079-466C-A19F-5BC21B67FFA2}" type="slidenum">
              <a:rPr lang="en-US" altLang="zh-CN" smtClean="0"/>
              <a:pPr/>
              <a:t>83</a:t>
            </a:fld>
            <a:endParaRPr lang="en-US" altLang="zh-CN"/>
          </a:p>
        </p:txBody>
      </p:sp>
      <p:sp>
        <p:nvSpPr>
          <p:cNvPr id="89092" name="Rectangle 2"/>
          <p:cNvSpPr>
            <a:spLocks noGrp="1" noChangeArrowheads="1"/>
          </p:cNvSpPr>
          <p:nvPr>
            <p:ph type="title"/>
          </p:nvPr>
        </p:nvSpPr>
        <p:spPr>
          <a:xfrm>
            <a:off x="476250" y="333375"/>
            <a:ext cx="7772400" cy="647700"/>
          </a:xfrm>
        </p:spPr>
        <p:txBody>
          <a:bodyPr/>
          <a:lstStyle/>
          <a:p>
            <a:r>
              <a:rPr lang="en-US" altLang="zh-CN" sz="3600">
                <a:ea typeface="宋体" pitchFamily="2" charset="-122"/>
              </a:rPr>
              <a:t>Internet History</a:t>
            </a:r>
            <a:endParaRPr lang="en-US" altLang="zh-CN">
              <a:ea typeface="宋体" pitchFamily="2" charset="-122"/>
            </a:endParaRPr>
          </a:p>
        </p:txBody>
      </p:sp>
      <p:sp>
        <p:nvSpPr>
          <p:cNvPr id="89093" name="Rectangle 3"/>
          <p:cNvSpPr>
            <a:spLocks noGrp="1" noChangeArrowheads="1"/>
          </p:cNvSpPr>
          <p:nvPr>
            <p:ph type="body" sz="half" idx="1"/>
          </p:nvPr>
        </p:nvSpPr>
        <p:spPr>
          <a:xfrm>
            <a:off x="228600" y="1695450"/>
            <a:ext cx="4152900" cy="4457700"/>
          </a:xfrm>
        </p:spPr>
        <p:txBody>
          <a:bodyPr/>
          <a:lstStyle/>
          <a:p>
            <a:pPr>
              <a:lnSpc>
                <a:spcPct val="90000"/>
              </a:lnSpc>
            </a:pPr>
            <a:r>
              <a:rPr lang="en-US" altLang="zh-CN" sz="2000">
                <a:solidFill>
                  <a:schemeClr val="accent2"/>
                </a:solidFill>
                <a:ea typeface="宋体" pitchFamily="2" charset="-122"/>
              </a:rPr>
              <a:t>1970:</a:t>
            </a:r>
            <a:r>
              <a:rPr lang="en-US" altLang="zh-CN" sz="2000">
                <a:ea typeface="宋体" pitchFamily="2" charset="-122"/>
              </a:rPr>
              <a:t> ALOHAnet satellite network in Hawaii</a:t>
            </a:r>
          </a:p>
          <a:p>
            <a:pPr>
              <a:lnSpc>
                <a:spcPct val="90000"/>
              </a:lnSpc>
            </a:pPr>
            <a:r>
              <a:rPr lang="en-US" altLang="zh-CN" sz="2000">
                <a:solidFill>
                  <a:schemeClr val="accent2"/>
                </a:solidFill>
                <a:ea typeface="宋体" pitchFamily="2" charset="-122"/>
              </a:rPr>
              <a:t>1974:</a:t>
            </a:r>
            <a:r>
              <a:rPr lang="en-US" altLang="zh-CN" sz="2000">
                <a:ea typeface="宋体" pitchFamily="2" charset="-122"/>
              </a:rPr>
              <a:t> Cerf and Kahn - architecture for interconnecting networks</a:t>
            </a:r>
          </a:p>
          <a:p>
            <a:pPr>
              <a:lnSpc>
                <a:spcPct val="90000"/>
              </a:lnSpc>
            </a:pPr>
            <a:r>
              <a:rPr lang="en-US" altLang="zh-CN" sz="2000">
                <a:solidFill>
                  <a:schemeClr val="accent2"/>
                </a:solidFill>
                <a:ea typeface="宋体" pitchFamily="2" charset="-122"/>
              </a:rPr>
              <a:t>1976:</a:t>
            </a:r>
            <a:r>
              <a:rPr lang="en-US" altLang="zh-CN" sz="2000">
                <a:ea typeface="宋体" pitchFamily="2" charset="-122"/>
              </a:rPr>
              <a:t> Ethernet at Xerox PARC</a:t>
            </a:r>
          </a:p>
          <a:p>
            <a:pPr>
              <a:lnSpc>
                <a:spcPct val="90000"/>
              </a:lnSpc>
            </a:pPr>
            <a:r>
              <a:rPr lang="en-US" altLang="zh-CN" sz="2000">
                <a:solidFill>
                  <a:schemeClr val="accent2"/>
                </a:solidFill>
                <a:ea typeface="宋体" pitchFamily="2" charset="-122"/>
              </a:rPr>
              <a:t>ate70’s:</a:t>
            </a:r>
            <a:r>
              <a:rPr lang="en-US" altLang="zh-CN" sz="2000">
                <a:ea typeface="宋体" pitchFamily="2" charset="-122"/>
              </a:rPr>
              <a:t> proprietary architectures: DECnet, SNA, XNA</a:t>
            </a:r>
          </a:p>
          <a:p>
            <a:pPr>
              <a:lnSpc>
                <a:spcPct val="90000"/>
              </a:lnSpc>
            </a:pPr>
            <a:r>
              <a:rPr lang="en-US" altLang="zh-CN" sz="2000">
                <a:solidFill>
                  <a:schemeClr val="accent2"/>
                </a:solidFill>
                <a:ea typeface="宋体" pitchFamily="2" charset="-122"/>
              </a:rPr>
              <a:t>late 70’s:</a:t>
            </a:r>
            <a:r>
              <a:rPr lang="en-US" altLang="zh-CN" sz="2000">
                <a:ea typeface="宋体" pitchFamily="2" charset="-122"/>
              </a:rPr>
              <a:t> switching fixed length packets (ATM precursor)</a:t>
            </a:r>
          </a:p>
          <a:p>
            <a:pPr>
              <a:lnSpc>
                <a:spcPct val="90000"/>
              </a:lnSpc>
            </a:pPr>
            <a:r>
              <a:rPr lang="en-US" altLang="zh-CN" sz="2000">
                <a:solidFill>
                  <a:schemeClr val="accent2"/>
                </a:solidFill>
                <a:ea typeface="宋体" pitchFamily="2" charset="-122"/>
              </a:rPr>
              <a:t>1979:</a:t>
            </a:r>
            <a:r>
              <a:rPr lang="en-US" altLang="zh-CN" sz="2000">
                <a:ea typeface="宋体" pitchFamily="2" charset="-122"/>
              </a:rPr>
              <a:t> ARPAnet has 200 nodes</a:t>
            </a:r>
          </a:p>
        </p:txBody>
      </p:sp>
      <p:sp>
        <p:nvSpPr>
          <p:cNvPr id="89094" name="Rectangle 4"/>
          <p:cNvSpPr>
            <a:spLocks noGrp="1" noChangeArrowheads="1"/>
          </p:cNvSpPr>
          <p:nvPr>
            <p:ph type="body" sz="half" idx="2"/>
          </p:nvPr>
        </p:nvSpPr>
        <p:spPr>
          <a:xfrm>
            <a:off x="4495800" y="1800225"/>
            <a:ext cx="3810000" cy="4448175"/>
          </a:xfrm>
        </p:spPr>
        <p:txBody>
          <a:bodyPr/>
          <a:lstStyle/>
          <a:p>
            <a:pPr>
              <a:lnSpc>
                <a:spcPct val="90000"/>
              </a:lnSpc>
              <a:buFont typeface="Wingdings" pitchFamily="2" charset="2"/>
              <a:buNone/>
            </a:pPr>
            <a:r>
              <a:rPr lang="en-US" altLang="zh-CN" sz="1800">
                <a:solidFill>
                  <a:srgbClr val="FF0000"/>
                </a:solidFill>
                <a:ea typeface="宋体" pitchFamily="2" charset="-122"/>
              </a:rPr>
              <a:t>Cerf and Kahn’s internetworking principles:</a:t>
            </a:r>
          </a:p>
          <a:p>
            <a:pPr lvl="1">
              <a:lnSpc>
                <a:spcPct val="90000"/>
              </a:lnSpc>
            </a:pPr>
            <a:r>
              <a:rPr lang="en-US" altLang="zh-CN" sz="1800">
                <a:ea typeface="宋体" pitchFamily="2" charset="-122"/>
              </a:rPr>
              <a:t>minimalism, autonomy - no internal changes required to interconnect networks</a:t>
            </a:r>
          </a:p>
          <a:p>
            <a:pPr lvl="1">
              <a:lnSpc>
                <a:spcPct val="90000"/>
              </a:lnSpc>
            </a:pPr>
            <a:r>
              <a:rPr lang="en-US" altLang="zh-CN" sz="1800">
                <a:ea typeface="宋体" pitchFamily="2" charset="-122"/>
              </a:rPr>
              <a:t>best effort service model</a:t>
            </a:r>
          </a:p>
          <a:p>
            <a:pPr lvl="1">
              <a:lnSpc>
                <a:spcPct val="90000"/>
              </a:lnSpc>
            </a:pPr>
            <a:r>
              <a:rPr lang="en-US" altLang="zh-CN" sz="1800">
                <a:ea typeface="宋体" pitchFamily="2" charset="-122"/>
              </a:rPr>
              <a:t>stateless routers</a:t>
            </a:r>
          </a:p>
          <a:p>
            <a:pPr lvl="1">
              <a:lnSpc>
                <a:spcPct val="90000"/>
              </a:lnSpc>
            </a:pPr>
            <a:r>
              <a:rPr lang="en-US" altLang="zh-CN" sz="1800">
                <a:ea typeface="宋体" pitchFamily="2" charset="-122"/>
              </a:rPr>
              <a:t>decentralized control</a:t>
            </a:r>
          </a:p>
          <a:p>
            <a:pPr>
              <a:lnSpc>
                <a:spcPct val="90000"/>
              </a:lnSpc>
              <a:buFont typeface="Wingdings" pitchFamily="2" charset="2"/>
              <a:buNone/>
            </a:pPr>
            <a:r>
              <a:rPr lang="en-US" altLang="zh-CN" sz="1800">
                <a:solidFill>
                  <a:srgbClr val="FF0000"/>
                </a:solidFill>
                <a:ea typeface="宋体" pitchFamily="2" charset="-122"/>
              </a:rPr>
              <a:t>define today’s Internet architecture</a:t>
            </a:r>
            <a:endParaRPr lang="en-US" altLang="zh-CN" sz="2000">
              <a:ea typeface="宋体" pitchFamily="2" charset="-122"/>
            </a:endParaRPr>
          </a:p>
        </p:txBody>
      </p:sp>
      <p:sp>
        <p:nvSpPr>
          <p:cNvPr id="89095" name="Rectangle 5"/>
          <p:cNvSpPr>
            <a:spLocks noChangeArrowheads="1"/>
          </p:cNvSpPr>
          <p:nvPr/>
        </p:nvSpPr>
        <p:spPr bwMode="auto">
          <a:xfrm>
            <a:off x="523875" y="1028700"/>
            <a:ext cx="7972425" cy="647700"/>
          </a:xfrm>
          <a:prstGeom prst="rect">
            <a:avLst/>
          </a:prstGeom>
          <a:noFill/>
          <a:ln w="9525">
            <a:noFill/>
            <a:miter lim="800000"/>
            <a:headEnd/>
            <a:tailEnd/>
          </a:ln>
        </p:spPr>
        <p:txBody>
          <a:bodyPr anchor="ctr"/>
          <a:lstStyle/>
          <a:p>
            <a:r>
              <a:rPr lang="en-US" altLang="zh-CN" i="1">
                <a:solidFill>
                  <a:srgbClr val="FF0000"/>
                </a:solidFill>
                <a:latin typeface="Comic Sans MS" pitchFamily="66" charset="0"/>
                <a:ea typeface="宋体" pitchFamily="2" charset="-122"/>
              </a:rPr>
              <a:t>1972-1980: Internetworking, new and proprietary nets</a:t>
            </a:r>
            <a:endParaRPr lang="en-US" altLang="zh-CN" sz="4000" u="sng">
              <a:solidFill>
                <a:schemeClr val="accent2"/>
              </a:solidFill>
              <a:latin typeface="Comic Sans MS" pitchFamily="66" charset="0"/>
              <a:ea typeface="宋体" pitchFamily="2" charset="-122"/>
            </a:endParaRPr>
          </a:p>
        </p:txBody>
      </p:sp>
      <p:sp>
        <p:nvSpPr>
          <p:cNvPr id="89096" name="Rectangle 6"/>
          <p:cNvSpPr>
            <a:spLocks noChangeArrowheads="1"/>
          </p:cNvSpPr>
          <p:nvPr/>
        </p:nvSpPr>
        <p:spPr bwMode="auto">
          <a:xfrm>
            <a:off x="4457700" y="1771650"/>
            <a:ext cx="3810000" cy="4143375"/>
          </a:xfrm>
          <a:prstGeom prst="rect">
            <a:avLst/>
          </a:prstGeom>
          <a:noFill/>
          <a:ln w="28575">
            <a:solidFill>
              <a:schemeClr val="accent2"/>
            </a:solidFill>
            <a:miter lim="800000"/>
            <a:headEnd/>
            <a:tailEnd/>
          </a:ln>
        </p:spPr>
        <p:txBody>
          <a:bodyPr wrap="none" anchor="ctr"/>
          <a:lstStyle/>
          <a:p>
            <a:endParaRPr lang="zh-CN" altLang="en-US">
              <a:ea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90115" name="Slide Number Placeholder 6"/>
          <p:cNvSpPr>
            <a:spLocks noGrp="1"/>
          </p:cNvSpPr>
          <p:nvPr>
            <p:ph type="sldNum" sz="quarter" idx="12"/>
          </p:nvPr>
        </p:nvSpPr>
        <p:spPr>
          <a:noFill/>
        </p:spPr>
        <p:txBody>
          <a:bodyPr/>
          <a:lstStyle/>
          <a:p>
            <a:r>
              <a:rPr lang="en-US" altLang="zh-CN"/>
              <a:t>1-</a:t>
            </a:r>
            <a:fld id="{65656B37-9E87-498B-9436-A3034EFA2986}" type="slidenum">
              <a:rPr lang="en-US" altLang="zh-CN" smtClean="0"/>
              <a:pPr/>
              <a:t>84</a:t>
            </a:fld>
            <a:endParaRPr lang="en-US" altLang="zh-CN"/>
          </a:p>
        </p:txBody>
      </p:sp>
      <p:sp>
        <p:nvSpPr>
          <p:cNvPr id="90116" name="Rectangle 2"/>
          <p:cNvSpPr>
            <a:spLocks noGrp="1" noChangeArrowheads="1"/>
          </p:cNvSpPr>
          <p:nvPr>
            <p:ph type="title"/>
          </p:nvPr>
        </p:nvSpPr>
        <p:spPr>
          <a:xfrm>
            <a:off x="476250" y="333375"/>
            <a:ext cx="7772400" cy="647700"/>
          </a:xfrm>
        </p:spPr>
        <p:txBody>
          <a:bodyPr/>
          <a:lstStyle/>
          <a:p>
            <a:r>
              <a:rPr lang="en-US" altLang="zh-CN" sz="3600">
                <a:ea typeface="宋体" pitchFamily="2" charset="-122"/>
              </a:rPr>
              <a:t>Internet History</a:t>
            </a:r>
            <a:endParaRPr lang="en-US" altLang="zh-CN">
              <a:ea typeface="宋体" pitchFamily="2" charset="-122"/>
            </a:endParaRPr>
          </a:p>
        </p:txBody>
      </p:sp>
      <p:sp>
        <p:nvSpPr>
          <p:cNvPr id="90117" name="Rectangle 3"/>
          <p:cNvSpPr>
            <a:spLocks noGrp="1" noChangeArrowheads="1"/>
          </p:cNvSpPr>
          <p:nvPr>
            <p:ph type="body" sz="half" idx="1"/>
          </p:nvPr>
        </p:nvSpPr>
        <p:spPr>
          <a:xfrm>
            <a:off x="533400" y="1790700"/>
            <a:ext cx="3810000" cy="4457700"/>
          </a:xfrm>
        </p:spPr>
        <p:txBody>
          <a:bodyPr/>
          <a:lstStyle/>
          <a:p>
            <a:r>
              <a:rPr lang="en-US" altLang="zh-CN" sz="2400">
                <a:solidFill>
                  <a:schemeClr val="accent2"/>
                </a:solidFill>
                <a:ea typeface="宋体" pitchFamily="2" charset="-122"/>
              </a:rPr>
              <a:t>1983:</a:t>
            </a:r>
            <a:r>
              <a:rPr lang="en-US" altLang="zh-CN" sz="2400">
                <a:ea typeface="宋体" pitchFamily="2" charset="-122"/>
              </a:rPr>
              <a:t> deployment of TCP/IP</a:t>
            </a:r>
          </a:p>
          <a:p>
            <a:r>
              <a:rPr lang="en-US" altLang="zh-CN" sz="2400">
                <a:solidFill>
                  <a:schemeClr val="accent2"/>
                </a:solidFill>
                <a:ea typeface="宋体" pitchFamily="2" charset="-122"/>
              </a:rPr>
              <a:t>1982:</a:t>
            </a:r>
            <a:r>
              <a:rPr lang="en-US" altLang="zh-CN" sz="2400">
                <a:ea typeface="宋体" pitchFamily="2" charset="-122"/>
              </a:rPr>
              <a:t> smtp e-mail protocol defined </a:t>
            </a:r>
          </a:p>
          <a:p>
            <a:r>
              <a:rPr lang="en-US" altLang="zh-CN" sz="2400">
                <a:solidFill>
                  <a:schemeClr val="accent2"/>
                </a:solidFill>
                <a:ea typeface="宋体" pitchFamily="2" charset="-122"/>
              </a:rPr>
              <a:t>1983:</a:t>
            </a:r>
            <a:r>
              <a:rPr lang="en-US" altLang="zh-CN" sz="2400">
                <a:ea typeface="宋体" pitchFamily="2" charset="-122"/>
              </a:rPr>
              <a:t> DNS defined for name-to-IP-address translation</a:t>
            </a:r>
          </a:p>
          <a:p>
            <a:r>
              <a:rPr lang="en-US" altLang="zh-CN" sz="2400">
                <a:solidFill>
                  <a:schemeClr val="accent2"/>
                </a:solidFill>
                <a:ea typeface="宋体" pitchFamily="2" charset="-122"/>
              </a:rPr>
              <a:t>1985:</a:t>
            </a:r>
            <a:r>
              <a:rPr lang="en-US" altLang="zh-CN" sz="2400">
                <a:ea typeface="宋体" pitchFamily="2" charset="-122"/>
              </a:rPr>
              <a:t> ftp protocol defined</a:t>
            </a:r>
          </a:p>
          <a:p>
            <a:r>
              <a:rPr lang="en-US" altLang="zh-CN" sz="2400">
                <a:solidFill>
                  <a:schemeClr val="accent2"/>
                </a:solidFill>
                <a:ea typeface="宋体" pitchFamily="2" charset="-122"/>
              </a:rPr>
              <a:t>1988:</a:t>
            </a:r>
            <a:r>
              <a:rPr lang="en-US" altLang="zh-CN" sz="2400">
                <a:ea typeface="宋体" pitchFamily="2" charset="-122"/>
              </a:rPr>
              <a:t> TCP congestion control</a:t>
            </a:r>
          </a:p>
        </p:txBody>
      </p:sp>
      <p:sp>
        <p:nvSpPr>
          <p:cNvPr id="90118" name="Rectangle 4"/>
          <p:cNvSpPr>
            <a:spLocks noGrp="1" noChangeArrowheads="1"/>
          </p:cNvSpPr>
          <p:nvPr>
            <p:ph type="body" sz="half" idx="2"/>
          </p:nvPr>
        </p:nvSpPr>
        <p:spPr>
          <a:xfrm>
            <a:off x="4495800" y="1800225"/>
            <a:ext cx="3810000" cy="4448175"/>
          </a:xfrm>
        </p:spPr>
        <p:txBody>
          <a:bodyPr/>
          <a:lstStyle/>
          <a:p>
            <a:r>
              <a:rPr lang="en-US" altLang="zh-CN" sz="2400">
                <a:ea typeface="宋体" pitchFamily="2" charset="-122"/>
              </a:rPr>
              <a:t>new national networks: Csnet, BITnet, NSFnet, Minitel</a:t>
            </a:r>
          </a:p>
          <a:p>
            <a:r>
              <a:rPr lang="en-US" altLang="zh-CN" sz="2400">
                <a:ea typeface="宋体" pitchFamily="2" charset="-122"/>
              </a:rPr>
              <a:t>100,000 hosts connected to confederation of networks</a:t>
            </a:r>
          </a:p>
          <a:p>
            <a:endParaRPr lang="zh-CN" altLang="en-US" sz="2400">
              <a:ea typeface="宋体" pitchFamily="2" charset="-122"/>
            </a:endParaRPr>
          </a:p>
        </p:txBody>
      </p:sp>
      <p:sp>
        <p:nvSpPr>
          <p:cNvPr id="90119" name="Rectangle 5"/>
          <p:cNvSpPr>
            <a:spLocks noChangeArrowheads="1"/>
          </p:cNvSpPr>
          <p:nvPr/>
        </p:nvSpPr>
        <p:spPr bwMode="auto">
          <a:xfrm>
            <a:off x="523875" y="1028700"/>
            <a:ext cx="7962900" cy="647700"/>
          </a:xfrm>
          <a:prstGeom prst="rect">
            <a:avLst/>
          </a:prstGeom>
          <a:noFill/>
          <a:ln w="9525">
            <a:noFill/>
            <a:miter lim="800000"/>
            <a:headEnd/>
            <a:tailEnd/>
          </a:ln>
        </p:spPr>
        <p:txBody>
          <a:bodyPr anchor="ctr"/>
          <a:lstStyle/>
          <a:p>
            <a:r>
              <a:rPr lang="en-US" altLang="zh-CN" i="1">
                <a:solidFill>
                  <a:srgbClr val="FF0000"/>
                </a:solidFill>
                <a:latin typeface="Comic Sans MS" pitchFamily="66" charset="0"/>
                <a:ea typeface="宋体" pitchFamily="2" charset="-122"/>
              </a:rPr>
              <a:t>1980-1990: new protocols, a proliferation of networks</a:t>
            </a:r>
            <a:endParaRPr lang="en-US" altLang="zh-CN" sz="4000" u="sng">
              <a:solidFill>
                <a:schemeClr val="accent2"/>
              </a:solidFill>
              <a:latin typeface="Comic Sans MS" pitchFamily="66" charset="0"/>
              <a:ea typeface="宋体"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91139" name="Slide Number Placeholder 6"/>
          <p:cNvSpPr>
            <a:spLocks noGrp="1"/>
          </p:cNvSpPr>
          <p:nvPr>
            <p:ph type="sldNum" sz="quarter" idx="12"/>
          </p:nvPr>
        </p:nvSpPr>
        <p:spPr>
          <a:noFill/>
        </p:spPr>
        <p:txBody>
          <a:bodyPr/>
          <a:lstStyle/>
          <a:p>
            <a:r>
              <a:rPr lang="en-US" altLang="zh-CN"/>
              <a:t>1-</a:t>
            </a:r>
            <a:fld id="{6B198F2A-EA3D-4212-810D-6DE2C1F943BB}" type="slidenum">
              <a:rPr lang="en-US" altLang="zh-CN" smtClean="0"/>
              <a:pPr/>
              <a:t>85</a:t>
            </a:fld>
            <a:endParaRPr lang="en-US" altLang="zh-CN"/>
          </a:p>
        </p:txBody>
      </p:sp>
      <p:sp>
        <p:nvSpPr>
          <p:cNvPr id="91140" name="Rectangle 2"/>
          <p:cNvSpPr>
            <a:spLocks noGrp="1" noChangeArrowheads="1"/>
          </p:cNvSpPr>
          <p:nvPr>
            <p:ph type="title"/>
          </p:nvPr>
        </p:nvSpPr>
        <p:spPr>
          <a:xfrm>
            <a:off x="476250" y="333375"/>
            <a:ext cx="7772400" cy="647700"/>
          </a:xfrm>
        </p:spPr>
        <p:txBody>
          <a:bodyPr/>
          <a:lstStyle/>
          <a:p>
            <a:r>
              <a:rPr lang="en-US" altLang="zh-CN" sz="3600">
                <a:ea typeface="宋体" pitchFamily="2" charset="-122"/>
              </a:rPr>
              <a:t>Internet History</a:t>
            </a:r>
            <a:endParaRPr lang="en-US" altLang="zh-CN">
              <a:ea typeface="宋体" pitchFamily="2" charset="-122"/>
            </a:endParaRPr>
          </a:p>
        </p:txBody>
      </p:sp>
      <p:sp>
        <p:nvSpPr>
          <p:cNvPr id="91141" name="Rectangle 3"/>
          <p:cNvSpPr>
            <a:spLocks noGrp="1" noChangeArrowheads="1"/>
          </p:cNvSpPr>
          <p:nvPr>
            <p:ph type="body" sz="half" idx="1"/>
          </p:nvPr>
        </p:nvSpPr>
        <p:spPr>
          <a:xfrm>
            <a:off x="419100" y="1790700"/>
            <a:ext cx="4470400" cy="4457700"/>
          </a:xfrm>
        </p:spPr>
        <p:txBody>
          <a:bodyPr/>
          <a:lstStyle/>
          <a:p>
            <a:r>
              <a:rPr lang="en-US" altLang="zh-CN" sz="2000">
                <a:solidFill>
                  <a:schemeClr val="accent2"/>
                </a:solidFill>
                <a:ea typeface="宋体" pitchFamily="2" charset="-122"/>
              </a:rPr>
              <a:t>Early 1990’s: </a:t>
            </a:r>
            <a:r>
              <a:rPr lang="en-US" altLang="zh-CN" sz="2000">
                <a:ea typeface="宋体" pitchFamily="2" charset="-122"/>
              </a:rPr>
              <a:t>ARPAnet decommissioned</a:t>
            </a:r>
          </a:p>
          <a:p>
            <a:r>
              <a:rPr lang="en-US" altLang="zh-CN" sz="2000">
                <a:solidFill>
                  <a:schemeClr val="accent2"/>
                </a:solidFill>
                <a:ea typeface="宋体" pitchFamily="2" charset="-122"/>
              </a:rPr>
              <a:t>1991: </a:t>
            </a:r>
            <a:r>
              <a:rPr lang="en-US" altLang="zh-CN" sz="2000">
                <a:ea typeface="宋体" pitchFamily="2" charset="-122"/>
              </a:rPr>
              <a:t>NSF lifts restrictions on commercial use of NSFnet (decommissioned, 1995)</a:t>
            </a:r>
          </a:p>
          <a:p>
            <a:r>
              <a:rPr lang="en-US" altLang="zh-CN" sz="2000">
                <a:solidFill>
                  <a:schemeClr val="accent2"/>
                </a:solidFill>
                <a:ea typeface="宋体" pitchFamily="2" charset="-122"/>
              </a:rPr>
              <a:t>early 1990s:</a:t>
            </a:r>
            <a:r>
              <a:rPr lang="en-US" altLang="zh-CN" sz="2000">
                <a:ea typeface="宋体" pitchFamily="2" charset="-122"/>
              </a:rPr>
              <a:t> Web</a:t>
            </a:r>
          </a:p>
          <a:p>
            <a:pPr lvl="1"/>
            <a:r>
              <a:rPr lang="en-US" altLang="zh-CN" sz="2000">
                <a:ea typeface="宋体" pitchFamily="2" charset="-122"/>
              </a:rPr>
              <a:t>hypertext [Bush 1945, Nelson 1960’s]</a:t>
            </a:r>
          </a:p>
          <a:p>
            <a:pPr lvl="1"/>
            <a:r>
              <a:rPr lang="en-US" altLang="zh-CN" sz="2000">
                <a:ea typeface="宋体" pitchFamily="2" charset="-122"/>
              </a:rPr>
              <a:t>HTML, HTTP: Berners-Lee</a:t>
            </a:r>
          </a:p>
          <a:p>
            <a:pPr lvl="1"/>
            <a:r>
              <a:rPr lang="en-US" altLang="zh-CN" sz="2000">
                <a:ea typeface="宋体" pitchFamily="2" charset="-122"/>
              </a:rPr>
              <a:t>1994: Mosaic, later Netscape</a:t>
            </a:r>
          </a:p>
          <a:p>
            <a:pPr lvl="1"/>
            <a:r>
              <a:rPr lang="en-US" altLang="zh-CN" sz="2000">
                <a:ea typeface="宋体" pitchFamily="2" charset="-122"/>
              </a:rPr>
              <a:t>late 1990’s: commercialization</a:t>
            </a:r>
            <a:r>
              <a:rPr lang="en-US" altLang="zh-CN" sz="1800">
                <a:ea typeface="宋体" pitchFamily="2" charset="-122"/>
              </a:rPr>
              <a:t> of the Web</a:t>
            </a:r>
          </a:p>
          <a:p>
            <a:endParaRPr lang="en-US" altLang="zh-CN" sz="2000">
              <a:ea typeface="宋体" pitchFamily="2" charset="-122"/>
            </a:endParaRPr>
          </a:p>
          <a:p>
            <a:endParaRPr lang="zh-CN" altLang="en-US" sz="2000">
              <a:ea typeface="宋体" pitchFamily="2" charset="-122"/>
            </a:endParaRPr>
          </a:p>
        </p:txBody>
      </p:sp>
      <p:sp>
        <p:nvSpPr>
          <p:cNvPr id="91142" name="Rectangle 4"/>
          <p:cNvSpPr>
            <a:spLocks noGrp="1" noChangeArrowheads="1"/>
          </p:cNvSpPr>
          <p:nvPr>
            <p:ph type="body" sz="half" idx="2"/>
          </p:nvPr>
        </p:nvSpPr>
        <p:spPr>
          <a:xfrm>
            <a:off x="4876800" y="1800225"/>
            <a:ext cx="3965575" cy="4448175"/>
          </a:xfrm>
        </p:spPr>
        <p:txBody>
          <a:bodyPr/>
          <a:lstStyle/>
          <a:p>
            <a:pPr>
              <a:buFont typeface="Wingdings" pitchFamily="2" charset="2"/>
              <a:buNone/>
            </a:pPr>
            <a:r>
              <a:rPr lang="en-US" altLang="zh-CN" sz="2400">
                <a:solidFill>
                  <a:schemeClr val="accent2"/>
                </a:solidFill>
                <a:ea typeface="宋体" pitchFamily="2" charset="-122"/>
              </a:rPr>
              <a:t>Late 1990’s – 2000’s:</a:t>
            </a:r>
            <a:endParaRPr lang="en-US" altLang="zh-CN" sz="2400">
              <a:solidFill>
                <a:srgbClr val="FF0000"/>
              </a:solidFill>
              <a:ea typeface="宋体" pitchFamily="2" charset="-122"/>
            </a:endParaRPr>
          </a:p>
          <a:p>
            <a:r>
              <a:rPr lang="en-US" altLang="zh-CN" sz="2000">
                <a:ea typeface="宋体" pitchFamily="2" charset="-122"/>
              </a:rPr>
              <a:t>more killer apps: instant messaging, P2P file sharing</a:t>
            </a:r>
          </a:p>
          <a:p>
            <a:r>
              <a:rPr lang="en-US" altLang="zh-CN" sz="2000">
                <a:ea typeface="宋体" pitchFamily="2" charset="-122"/>
              </a:rPr>
              <a:t>network security to forefront</a:t>
            </a:r>
          </a:p>
          <a:p>
            <a:r>
              <a:rPr lang="en-US" altLang="zh-CN" sz="2000">
                <a:ea typeface="宋体" pitchFamily="2" charset="-122"/>
              </a:rPr>
              <a:t>est. 50 million host, 100 million+ users</a:t>
            </a:r>
          </a:p>
          <a:p>
            <a:r>
              <a:rPr lang="en-US" altLang="zh-CN" sz="2000">
                <a:ea typeface="宋体" pitchFamily="2" charset="-122"/>
              </a:rPr>
              <a:t>backbone links running at Gbps</a:t>
            </a:r>
          </a:p>
          <a:p>
            <a:endParaRPr lang="zh-CN" altLang="en-US" sz="2000">
              <a:ea typeface="宋体" pitchFamily="2" charset="-122"/>
            </a:endParaRPr>
          </a:p>
        </p:txBody>
      </p:sp>
      <p:sp>
        <p:nvSpPr>
          <p:cNvPr id="91143" name="Rectangle 5"/>
          <p:cNvSpPr>
            <a:spLocks noChangeArrowheads="1"/>
          </p:cNvSpPr>
          <p:nvPr/>
        </p:nvSpPr>
        <p:spPr bwMode="auto">
          <a:xfrm>
            <a:off x="523875" y="1028700"/>
            <a:ext cx="7962900" cy="647700"/>
          </a:xfrm>
          <a:prstGeom prst="rect">
            <a:avLst/>
          </a:prstGeom>
          <a:noFill/>
          <a:ln w="9525">
            <a:noFill/>
            <a:miter lim="800000"/>
            <a:headEnd/>
            <a:tailEnd/>
          </a:ln>
        </p:spPr>
        <p:txBody>
          <a:bodyPr anchor="ctr"/>
          <a:lstStyle/>
          <a:p>
            <a:r>
              <a:rPr lang="en-US" altLang="zh-CN" i="1">
                <a:solidFill>
                  <a:srgbClr val="FF0000"/>
                </a:solidFill>
                <a:latin typeface="Comic Sans MS" pitchFamily="66" charset="0"/>
                <a:ea typeface="宋体" pitchFamily="2" charset="-122"/>
              </a:rPr>
              <a:t>1990, 2000’s: commercialization, the Web, new apps</a:t>
            </a:r>
            <a:endParaRPr lang="en-US" altLang="zh-CN" sz="4000" u="sng">
              <a:solidFill>
                <a:schemeClr val="accent2"/>
              </a:solidFill>
              <a:latin typeface="Comic Sans MS" pitchFamily="66" charset="0"/>
              <a:ea typeface="宋体"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92163" name="Slide Number Placeholder 6"/>
          <p:cNvSpPr>
            <a:spLocks noGrp="1"/>
          </p:cNvSpPr>
          <p:nvPr>
            <p:ph type="sldNum" sz="quarter" idx="12"/>
          </p:nvPr>
        </p:nvSpPr>
        <p:spPr>
          <a:noFill/>
        </p:spPr>
        <p:txBody>
          <a:bodyPr/>
          <a:lstStyle/>
          <a:p>
            <a:r>
              <a:rPr lang="en-US" altLang="zh-CN"/>
              <a:t>1-</a:t>
            </a:r>
            <a:fld id="{0D530AE1-3036-488C-BC41-99E6FDC40EBD}" type="slidenum">
              <a:rPr lang="en-US" altLang="zh-CN" smtClean="0"/>
              <a:pPr/>
              <a:t>86</a:t>
            </a:fld>
            <a:endParaRPr lang="en-US" altLang="zh-CN"/>
          </a:p>
        </p:txBody>
      </p:sp>
      <p:sp>
        <p:nvSpPr>
          <p:cNvPr id="92164" name="Rectangle 2"/>
          <p:cNvSpPr>
            <a:spLocks noGrp="1" noChangeArrowheads="1"/>
          </p:cNvSpPr>
          <p:nvPr>
            <p:ph type="title"/>
          </p:nvPr>
        </p:nvSpPr>
        <p:spPr/>
        <p:txBody>
          <a:bodyPr/>
          <a:lstStyle/>
          <a:p>
            <a:r>
              <a:rPr lang="en-US" altLang="zh-CN">
                <a:ea typeface="宋体" pitchFamily="2" charset="-122"/>
              </a:rPr>
              <a:t>Introduction: Summary</a:t>
            </a:r>
          </a:p>
        </p:txBody>
      </p:sp>
      <p:sp>
        <p:nvSpPr>
          <p:cNvPr id="92165" name="Rectangle 3"/>
          <p:cNvSpPr>
            <a:spLocks noGrp="1" noChangeArrowheads="1"/>
          </p:cNvSpPr>
          <p:nvPr>
            <p:ph type="body" sz="half" idx="1"/>
          </p:nvPr>
        </p:nvSpPr>
        <p:spPr>
          <a:xfrm>
            <a:off x="574675" y="1565275"/>
            <a:ext cx="4384675" cy="4843463"/>
          </a:xfrm>
        </p:spPr>
        <p:txBody>
          <a:bodyPr/>
          <a:lstStyle/>
          <a:p>
            <a:pPr>
              <a:lnSpc>
                <a:spcPct val="90000"/>
              </a:lnSpc>
              <a:buFont typeface="Wingdings" pitchFamily="2" charset="2"/>
              <a:buNone/>
            </a:pPr>
            <a:r>
              <a:rPr lang="en-US" altLang="zh-CN" sz="2400" u="sng">
                <a:solidFill>
                  <a:srgbClr val="FF0000"/>
                </a:solidFill>
                <a:ea typeface="宋体" pitchFamily="2" charset="-122"/>
              </a:rPr>
              <a:t>Covered a “ton” of material!</a:t>
            </a:r>
          </a:p>
          <a:p>
            <a:pPr>
              <a:lnSpc>
                <a:spcPct val="90000"/>
              </a:lnSpc>
            </a:pPr>
            <a:r>
              <a:rPr lang="en-US" altLang="zh-CN" sz="2400">
                <a:ea typeface="宋体" pitchFamily="2" charset="-122"/>
              </a:rPr>
              <a:t>Internet overview</a:t>
            </a:r>
          </a:p>
          <a:p>
            <a:pPr>
              <a:lnSpc>
                <a:spcPct val="90000"/>
              </a:lnSpc>
            </a:pPr>
            <a:r>
              <a:rPr lang="en-US" altLang="zh-CN" sz="2400">
                <a:ea typeface="宋体" pitchFamily="2" charset="-122"/>
              </a:rPr>
              <a:t>what’s a protocol?</a:t>
            </a:r>
          </a:p>
          <a:p>
            <a:pPr>
              <a:lnSpc>
                <a:spcPct val="90000"/>
              </a:lnSpc>
            </a:pPr>
            <a:r>
              <a:rPr lang="en-US" altLang="zh-CN" sz="2400">
                <a:ea typeface="宋体" pitchFamily="2" charset="-122"/>
              </a:rPr>
              <a:t>network edge, core, access network</a:t>
            </a:r>
          </a:p>
          <a:p>
            <a:pPr lvl="1">
              <a:lnSpc>
                <a:spcPct val="90000"/>
              </a:lnSpc>
            </a:pPr>
            <a:r>
              <a:rPr lang="en-US" altLang="zh-CN">
                <a:ea typeface="宋体" pitchFamily="2" charset="-122"/>
              </a:rPr>
              <a:t>packet-switching versus circuit-switching</a:t>
            </a:r>
          </a:p>
          <a:p>
            <a:pPr>
              <a:lnSpc>
                <a:spcPct val="90000"/>
              </a:lnSpc>
            </a:pPr>
            <a:r>
              <a:rPr lang="en-US" altLang="zh-CN" sz="2400">
                <a:ea typeface="宋体" pitchFamily="2" charset="-122"/>
              </a:rPr>
              <a:t>Internet/ISP structure</a:t>
            </a:r>
          </a:p>
          <a:p>
            <a:pPr>
              <a:lnSpc>
                <a:spcPct val="90000"/>
              </a:lnSpc>
            </a:pPr>
            <a:r>
              <a:rPr lang="en-US" altLang="zh-CN" sz="2400">
                <a:ea typeface="宋体" pitchFamily="2" charset="-122"/>
              </a:rPr>
              <a:t>performance: loss, delay</a:t>
            </a:r>
          </a:p>
          <a:p>
            <a:pPr>
              <a:lnSpc>
                <a:spcPct val="90000"/>
              </a:lnSpc>
            </a:pPr>
            <a:r>
              <a:rPr lang="en-US" altLang="zh-CN" sz="2400">
                <a:ea typeface="宋体" pitchFamily="2" charset="-122"/>
              </a:rPr>
              <a:t>layering and service models</a:t>
            </a:r>
          </a:p>
          <a:p>
            <a:pPr>
              <a:lnSpc>
                <a:spcPct val="90000"/>
              </a:lnSpc>
            </a:pPr>
            <a:r>
              <a:rPr lang="en-US" altLang="zh-CN" sz="2400">
                <a:ea typeface="宋体" pitchFamily="2" charset="-122"/>
              </a:rPr>
              <a:t>history</a:t>
            </a:r>
          </a:p>
        </p:txBody>
      </p:sp>
      <p:sp>
        <p:nvSpPr>
          <p:cNvPr id="92166" name="Rectangle 4"/>
          <p:cNvSpPr>
            <a:spLocks noGrp="1" noChangeArrowheads="1"/>
          </p:cNvSpPr>
          <p:nvPr>
            <p:ph type="body" sz="half" idx="2"/>
          </p:nvPr>
        </p:nvSpPr>
        <p:spPr>
          <a:xfrm>
            <a:off x="5114925" y="1579563"/>
            <a:ext cx="3724275" cy="4648200"/>
          </a:xfrm>
        </p:spPr>
        <p:txBody>
          <a:bodyPr/>
          <a:lstStyle/>
          <a:p>
            <a:pPr>
              <a:lnSpc>
                <a:spcPct val="90000"/>
              </a:lnSpc>
              <a:buFont typeface="Wingdings" pitchFamily="2" charset="2"/>
              <a:buNone/>
            </a:pPr>
            <a:r>
              <a:rPr lang="en-US" altLang="zh-CN" sz="2400" u="sng">
                <a:solidFill>
                  <a:srgbClr val="FF0000"/>
                </a:solidFill>
                <a:ea typeface="宋体" pitchFamily="2" charset="-122"/>
              </a:rPr>
              <a:t>You now have:</a:t>
            </a:r>
            <a:r>
              <a:rPr lang="en-US" altLang="zh-CN" sz="2400">
                <a:ea typeface="宋体" pitchFamily="2" charset="-122"/>
              </a:rPr>
              <a:t> </a:t>
            </a:r>
          </a:p>
          <a:p>
            <a:pPr>
              <a:lnSpc>
                <a:spcPct val="90000"/>
              </a:lnSpc>
            </a:pPr>
            <a:r>
              <a:rPr lang="en-US" altLang="zh-CN" sz="2400">
                <a:ea typeface="宋体" pitchFamily="2" charset="-122"/>
              </a:rPr>
              <a:t>context, overview, “feel” of networking</a:t>
            </a:r>
          </a:p>
          <a:p>
            <a:pPr>
              <a:lnSpc>
                <a:spcPct val="90000"/>
              </a:lnSpc>
            </a:pPr>
            <a:r>
              <a:rPr lang="en-US" altLang="zh-CN" sz="2400">
                <a:ea typeface="宋体" pitchFamily="2" charset="-122"/>
              </a:rPr>
              <a:t>more depth, detail </a:t>
            </a:r>
            <a:r>
              <a:rPr lang="en-US" altLang="zh-CN" sz="2400" i="1">
                <a:ea typeface="宋体" pitchFamily="2" charset="-122"/>
              </a:rPr>
              <a:t>to follow!</a:t>
            </a:r>
            <a:endParaRPr lang="en-US" altLang="zh-CN" sz="2400">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 name="Footer Placeholder 5"/>
          <p:cNvSpPr>
            <a:spLocks noGrp="1"/>
          </p:cNvSpPr>
          <p:nvPr>
            <p:ph type="ftr" sz="quarter" idx="11"/>
          </p:nvPr>
        </p:nvSpPr>
        <p:spPr>
          <a:noFill/>
        </p:spPr>
        <p:txBody>
          <a:bodyPr/>
          <a:lstStyle/>
          <a:p>
            <a:r>
              <a:rPr lang="zh-CN" altLang="en-US"/>
              <a:t> </a:t>
            </a:r>
            <a:r>
              <a:rPr lang="en-US" altLang="zh-CN"/>
              <a:t>Introduction</a:t>
            </a:r>
            <a:endParaRPr lang="en-US" altLang="zh-CN">
              <a:latin typeface="Times New Roman" pitchFamily="18" charset="0"/>
            </a:endParaRPr>
          </a:p>
        </p:txBody>
      </p:sp>
      <p:sp>
        <p:nvSpPr>
          <p:cNvPr id="2069" name="Slide Number Placeholder 6"/>
          <p:cNvSpPr>
            <a:spLocks noGrp="1"/>
          </p:cNvSpPr>
          <p:nvPr>
            <p:ph type="sldNum" sz="quarter" idx="12"/>
          </p:nvPr>
        </p:nvSpPr>
        <p:spPr>
          <a:noFill/>
        </p:spPr>
        <p:txBody>
          <a:bodyPr/>
          <a:lstStyle/>
          <a:p>
            <a:r>
              <a:rPr lang="en-US" altLang="zh-CN"/>
              <a:t>1-</a:t>
            </a:r>
            <a:fld id="{8135C271-05F1-49DD-9224-429AACEC18ED}" type="slidenum">
              <a:rPr lang="en-US" altLang="zh-CN" smtClean="0"/>
              <a:pPr/>
              <a:t>9</a:t>
            </a:fld>
            <a:endParaRPr lang="en-US" altLang="zh-CN"/>
          </a:p>
        </p:txBody>
      </p:sp>
      <p:sp>
        <p:nvSpPr>
          <p:cNvPr id="2070" name="Rectangle 2"/>
          <p:cNvSpPr>
            <a:spLocks noGrp="1" noChangeArrowheads="1"/>
          </p:cNvSpPr>
          <p:nvPr>
            <p:ph type="title"/>
          </p:nvPr>
        </p:nvSpPr>
        <p:spPr>
          <a:xfrm>
            <a:off x="304800" y="228600"/>
            <a:ext cx="8382000" cy="1143000"/>
          </a:xfrm>
        </p:spPr>
        <p:txBody>
          <a:bodyPr/>
          <a:lstStyle/>
          <a:p>
            <a:r>
              <a:rPr lang="en-US" altLang="zh-CN" sz="3200" dirty="0">
                <a:latin typeface="Arial Unicode MS" pitchFamily="34" charset="-122"/>
                <a:ea typeface="Arial Unicode MS" pitchFamily="34" charset="-122"/>
                <a:cs typeface="Arial Unicode MS" pitchFamily="34" charset="-122"/>
              </a:rPr>
              <a:t>What’s the Internet: “nuts and bolts” view</a:t>
            </a:r>
            <a:br>
              <a:rPr lang="en-US" altLang="zh-CN" sz="3200" dirty="0">
                <a:latin typeface="Arial Unicode MS" pitchFamily="34" charset="-122"/>
                <a:ea typeface="Arial Unicode MS" pitchFamily="34" charset="-122"/>
                <a:cs typeface="Arial Unicode MS" pitchFamily="34" charset="-122"/>
              </a:rPr>
            </a:br>
            <a:r>
              <a:rPr lang="zh-CN" altLang="en-US" sz="3200" dirty="0">
                <a:latin typeface="Arial Unicode MS" pitchFamily="34" charset="-122"/>
                <a:ea typeface="Arial Unicode MS" pitchFamily="34" charset="-122"/>
                <a:cs typeface="Arial Unicode MS" pitchFamily="34" charset="-122"/>
              </a:rPr>
              <a:t>什么是</a:t>
            </a:r>
            <a:r>
              <a:rPr lang="en-US" altLang="zh-CN" sz="3200" dirty="0">
                <a:latin typeface="Arial Unicode MS" pitchFamily="34" charset="-122"/>
                <a:ea typeface="Arial Unicode MS" pitchFamily="34" charset="-122"/>
                <a:cs typeface="Arial Unicode MS" pitchFamily="34" charset="-122"/>
              </a:rPr>
              <a:t>Internet</a:t>
            </a:r>
            <a:r>
              <a:rPr lang="zh-CN" altLang="en-US" sz="3200" dirty="0">
                <a:latin typeface="Arial Unicode MS" pitchFamily="34" charset="-122"/>
                <a:ea typeface="Arial Unicode MS" pitchFamily="34" charset="-122"/>
                <a:cs typeface="Arial Unicode MS" pitchFamily="34" charset="-122"/>
              </a:rPr>
              <a:t>：组成细节角度</a:t>
            </a:r>
            <a:endParaRPr lang="en-US" altLang="zh-CN" dirty="0">
              <a:latin typeface="Arial Unicode MS" pitchFamily="34" charset="-122"/>
              <a:ea typeface="Arial Unicode MS" pitchFamily="34" charset="-122"/>
              <a:cs typeface="Arial Unicode MS" pitchFamily="34" charset="-122"/>
            </a:endParaRPr>
          </a:p>
        </p:txBody>
      </p:sp>
      <p:sp>
        <p:nvSpPr>
          <p:cNvPr id="2071" name="Rectangle 3"/>
          <p:cNvSpPr>
            <a:spLocks noGrp="1" noChangeArrowheads="1"/>
          </p:cNvSpPr>
          <p:nvPr>
            <p:ph type="body" sz="half" idx="1"/>
          </p:nvPr>
        </p:nvSpPr>
        <p:spPr>
          <a:xfrm>
            <a:off x="304800" y="1371600"/>
            <a:ext cx="4419600" cy="4648200"/>
          </a:xfrm>
        </p:spPr>
        <p:txBody>
          <a:bodyPr/>
          <a:lstStyle/>
          <a:p>
            <a:r>
              <a:rPr lang="en-US" altLang="zh-CN" sz="2400" i="1">
                <a:solidFill>
                  <a:srgbClr val="FF0000"/>
                </a:solidFill>
                <a:ea typeface="宋体" pitchFamily="2" charset="-122"/>
              </a:rPr>
              <a:t>protocols</a:t>
            </a:r>
            <a:r>
              <a:rPr lang="en-US" altLang="zh-CN" sz="2400">
                <a:solidFill>
                  <a:srgbClr val="FF0000"/>
                </a:solidFill>
                <a:ea typeface="宋体" pitchFamily="2" charset="-122"/>
              </a:rPr>
              <a:t> </a:t>
            </a:r>
            <a:r>
              <a:rPr lang="en-US" altLang="zh-CN" sz="2400">
                <a:ea typeface="宋体" pitchFamily="2" charset="-122"/>
              </a:rPr>
              <a:t>control sending, receiving of msgs</a:t>
            </a:r>
          </a:p>
          <a:p>
            <a:pPr lvl="1"/>
            <a:r>
              <a:rPr lang="en-US" altLang="zh-CN" sz="2000">
                <a:ea typeface="宋体" pitchFamily="2" charset="-122"/>
              </a:rPr>
              <a:t>e.g., TCP, IP, HTTP, FTP,  PPP</a:t>
            </a:r>
          </a:p>
          <a:p>
            <a:r>
              <a:rPr lang="en-US" altLang="zh-CN" sz="2400" i="1">
                <a:solidFill>
                  <a:srgbClr val="FF0000"/>
                </a:solidFill>
                <a:ea typeface="宋体" pitchFamily="2" charset="-122"/>
              </a:rPr>
              <a:t>Internet: </a:t>
            </a:r>
            <a:r>
              <a:rPr lang="en-US" altLang="zh-CN" sz="2400">
                <a:solidFill>
                  <a:srgbClr val="FF0000"/>
                </a:solidFill>
                <a:ea typeface="宋体" pitchFamily="2" charset="-122"/>
              </a:rPr>
              <a:t>“network of networks”</a:t>
            </a:r>
          </a:p>
          <a:p>
            <a:pPr lvl="1"/>
            <a:r>
              <a:rPr lang="en-US" altLang="zh-CN" sz="2000">
                <a:ea typeface="宋体" pitchFamily="2" charset="-122"/>
              </a:rPr>
              <a:t>loosely hierarchical</a:t>
            </a:r>
          </a:p>
          <a:p>
            <a:pPr lvl="1"/>
            <a:r>
              <a:rPr lang="en-US" altLang="zh-CN" sz="2000">
                <a:ea typeface="宋体" pitchFamily="2" charset="-122"/>
              </a:rPr>
              <a:t>public Internet versus private intranet</a:t>
            </a:r>
          </a:p>
          <a:p>
            <a:r>
              <a:rPr lang="en-US" altLang="zh-CN" sz="2400">
                <a:ea typeface="宋体" pitchFamily="2" charset="-122"/>
              </a:rPr>
              <a:t>Internet standards</a:t>
            </a:r>
          </a:p>
          <a:p>
            <a:pPr lvl="1"/>
            <a:r>
              <a:rPr lang="en-US" altLang="zh-CN" sz="2000">
                <a:ea typeface="宋体" pitchFamily="2" charset="-122"/>
              </a:rPr>
              <a:t>RFC: Request for comments</a:t>
            </a:r>
          </a:p>
          <a:p>
            <a:pPr lvl="1"/>
            <a:r>
              <a:rPr lang="en-US" altLang="zh-CN" sz="2000">
                <a:ea typeface="宋体" pitchFamily="2" charset="-122"/>
              </a:rPr>
              <a:t>IETF: Internet Engineering Task Force</a:t>
            </a:r>
          </a:p>
        </p:txBody>
      </p:sp>
      <p:sp>
        <p:nvSpPr>
          <p:cNvPr id="2072" name="Freeform 6"/>
          <p:cNvSpPr>
            <a:spLocks/>
          </p:cNvSpPr>
          <p:nvPr/>
        </p:nvSpPr>
        <p:spPr bwMode="auto">
          <a:xfrm>
            <a:off x="6797675" y="2647950"/>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2073" name="Freeform 7"/>
          <p:cNvSpPr>
            <a:spLocks/>
          </p:cNvSpPr>
          <p:nvPr/>
        </p:nvSpPr>
        <p:spPr bwMode="auto">
          <a:xfrm>
            <a:off x="4918075" y="2505075"/>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sp>
        <p:nvSpPr>
          <p:cNvPr id="2074" name="Freeform 8"/>
          <p:cNvSpPr>
            <a:spLocks/>
          </p:cNvSpPr>
          <p:nvPr/>
        </p:nvSpPr>
        <p:spPr bwMode="auto">
          <a:xfrm>
            <a:off x="5286375" y="3956050"/>
            <a:ext cx="2974975" cy="2219325"/>
          </a:xfrm>
          <a:custGeom>
            <a:avLst/>
            <a:gdLst>
              <a:gd name="T0" fmla="*/ 2147483647 w 2135"/>
              <a:gd name="T1" fmla="*/ 2147483647 h 1662"/>
              <a:gd name="T2" fmla="*/ 2147483647 w 2135"/>
              <a:gd name="T3" fmla="*/ 2147483647 h 1662"/>
              <a:gd name="T4" fmla="*/ 2147483647 w 2135"/>
              <a:gd name="T5" fmla="*/ 2147483647 h 1662"/>
              <a:gd name="T6" fmla="*/ 2147483647 w 2135"/>
              <a:gd name="T7" fmla="*/ 2147483647 h 1662"/>
              <a:gd name="T8" fmla="*/ 2147483647 w 2135"/>
              <a:gd name="T9" fmla="*/ 2147483647 h 1662"/>
              <a:gd name="T10" fmla="*/ 2147483647 w 2135"/>
              <a:gd name="T11" fmla="*/ 2147483647 h 1662"/>
              <a:gd name="T12" fmla="*/ 2147483647 w 2135"/>
              <a:gd name="T13" fmla="*/ 2147483647 h 1662"/>
              <a:gd name="T14" fmla="*/ 2147483647 w 2135"/>
              <a:gd name="T15" fmla="*/ 2147483647 h 1662"/>
              <a:gd name="T16" fmla="*/ 2147483647 w 2135"/>
              <a:gd name="T17" fmla="*/ 2147483647 h 1662"/>
              <a:gd name="T18" fmla="*/ 2147483647 w 2135"/>
              <a:gd name="T19" fmla="*/ 2147483647 h 1662"/>
              <a:gd name="T20" fmla="*/ 2147483647 w 2135"/>
              <a:gd name="T21" fmla="*/ 2147483647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33CCCC"/>
          </a:solidFill>
          <a:ln w="9525">
            <a:noFill/>
            <a:round/>
            <a:headEnd/>
            <a:tailEnd/>
          </a:ln>
        </p:spPr>
        <p:txBody>
          <a:bodyPr wrap="none" anchor="ctr"/>
          <a:lstStyle/>
          <a:p>
            <a:endParaRPr lang="zh-CN" altLang="en-US">
              <a:ea typeface="宋体" pitchFamily="2" charset="-122"/>
            </a:endParaRPr>
          </a:p>
        </p:txBody>
      </p:sp>
      <p:grpSp>
        <p:nvGrpSpPr>
          <p:cNvPr id="2075" name="Group 9"/>
          <p:cNvGrpSpPr>
            <a:grpSpLocks/>
          </p:cNvGrpSpPr>
          <p:nvPr/>
        </p:nvGrpSpPr>
        <p:grpSpPr bwMode="auto">
          <a:xfrm>
            <a:off x="5035550" y="2640013"/>
            <a:ext cx="733425" cy="319087"/>
            <a:chOff x="3552" y="246"/>
            <a:chExt cx="527" cy="248"/>
          </a:xfrm>
        </p:grpSpPr>
        <p:graphicFrame>
          <p:nvGraphicFramePr>
            <p:cNvPr id="2066" name="Object 10"/>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0" name="Clip" r:id="rId4" imgW="1305000" imgH="1085760" progId="">
                    <p:embed/>
                  </p:oleObj>
                </mc:Choice>
                <mc:Fallback>
                  <p:oleObj name="Clip" r:id="rId4" imgW="1305000" imgH="1085760" progId="">
                    <p:embed/>
                    <p:pic>
                      <p:nvPicPr>
                        <p:cNvPr id="20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7" name="Object 11"/>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1" name="Clip" r:id="rId6" imgW="676440" imgH="485640" progId="">
                    <p:embed/>
                  </p:oleObj>
                </mc:Choice>
                <mc:Fallback>
                  <p:oleObj name="Clip" r:id="rId6" imgW="676440" imgH="485640" progId="">
                    <p:embed/>
                    <p:pic>
                      <p:nvPicPr>
                        <p:cNvPr id="206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7" name="Line 12"/>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2076" name="Group 13"/>
          <p:cNvGrpSpPr>
            <a:grpSpLocks/>
          </p:cNvGrpSpPr>
          <p:nvPr/>
        </p:nvGrpSpPr>
        <p:grpSpPr bwMode="auto">
          <a:xfrm>
            <a:off x="5035550" y="3235325"/>
            <a:ext cx="733425" cy="319088"/>
            <a:chOff x="3552" y="246"/>
            <a:chExt cx="527" cy="248"/>
          </a:xfrm>
        </p:grpSpPr>
        <p:graphicFrame>
          <p:nvGraphicFramePr>
            <p:cNvPr id="2064" name="Object 14"/>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052" name="Clip" r:id="rId8" imgW="1305000" imgH="1085760" progId="">
                    <p:embed/>
                  </p:oleObj>
                </mc:Choice>
                <mc:Fallback>
                  <p:oleObj name="Clip" r:id="rId8" imgW="1305000" imgH="1085760" progId="">
                    <p:embed/>
                    <p:pic>
                      <p:nvPicPr>
                        <p:cNvPr id="206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5" name="Object 15"/>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053" name="Clip" r:id="rId9" imgW="676440" imgH="485640" progId="">
                    <p:embed/>
                  </p:oleObj>
                </mc:Choice>
                <mc:Fallback>
                  <p:oleObj name="Clip" r:id="rId9" imgW="676440" imgH="485640" progId="">
                    <p:embed/>
                    <p:pic>
                      <p:nvPicPr>
                        <p:cNvPr id="2065"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6" name="Line 16"/>
            <p:cNvSpPr>
              <a:spLocks noChangeShapeType="1"/>
            </p:cNvSpPr>
            <p:nvPr/>
          </p:nvSpPr>
          <p:spPr bwMode="auto">
            <a:xfrm flipV="1">
              <a:off x="3844" y="434"/>
              <a:ext cx="82" cy="2"/>
            </a:xfrm>
            <a:prstGeom prst="line">
              <a:avLst/>
            </a:prstGeom>
            <a:noFill/>
            <a:ln w="19050">
              <a:solidFill>
                <a:schemeClr val="tx1"/>
              </a:solidFill>
              <a:round/>
              <a:headEnd/>
              <a:tailEnd/>
            </a:ln>
          </p:spPr>
          <p:txBody>
            <a:bodyPr wrap="none" anchor="ctr"/>
            <a:lstStyle/>
            <a:p>
              <a:endParaRPr lang="zh-CN" altLang="en-US"/>
            </a:p>
          </p:txBody>
        </p:sp>
      </p:grpSp>
      <p:grpSp>
        <p:nvGrpSpPr>
          <p:cNvPr id="2077" name="Group 17"/>
          <p:cNvGrpSpPr>
            <a:grpSpLocks/>
          </p:cNvGrpSpPr>
          <p:nvPr/>
        </p:nvGrpSpPr>
        <p:grpSpPr bwMode="auto">
          <a:xfrm>
            <a:off x="5411788" y="3022600"/>
            <a:ext cx="69850" cy="214313"/>
            <a:chOff x="3842" y="406"/>
            <a:chExt cx="51" cy="167"/>
          </a:xfrm>
        </p:grpSpPr>
        <p:sp>
          <p:nvSpPr>
            <p:cNvPr id="2303" name="Oval 18"/>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304" name="Oval 19"/>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305" name="Oval 20"/>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grpSp>
        <p:nvGrpSpPr>
          <p:cNvPr id="2078" name="Group 21"/>
          <p:cNvGrpSpPr>
            <a:grpSpLocks/>
          </p:cNvGrpSpPr>
          <p:nvPr/>
        </p:nvGrpSpPr>
        <p:grpSpPr bwMode="auto">
          <a:xfrm>
            <a:off x="5881688" y="3525838"/>
            <a:ext cx="209550" cy="395287"/>
            <a:chOff x="4180" y="783"/>
            <a:chExt cx="150" cy="307"/>
          </a:xfrm>
        </p:grpSpPr>
        <p:sp>
          <p:nvSpPr>
            <p:cNvPr id="2295" name="AutoShape 2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96" name="Rectangle 2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97" name="Rectangle 2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98" name="AutoShape 2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99" name="Line 2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2300" name="Line 2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2301" name="Rectangle 2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302" name="Rectangle 2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2079" name="Group 30"/>
          <p:cNvGrpSpPr>
            <a:grpSpLocks/>
          </p:cNvGrpSpPr>
          <p:nvPr/>
        </p:nvGrpSpPr>
        <p:grpSpPr bwMode="auto">
          <a:xfrm rot="-5400000">
            <a:off x="6194425" y="3603625"/>
            <a:ext cx="80963" cy="233363"/>
            <a:chOff x="3842" y="406"/>
            <a:chExt cx="51" cy="167"/>
          </a:xfrm>
        </p:grpSpPr>
        <p:sp>
          <p:nvSpPr>
            <p:cNvPr id="2292" name="Oval 31"/>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293" name="Oval 32"/>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294" name="Oval 33"/>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2080" name="Line 34"/>
          <p:cNvSpPr>
            <a:spLocks noChangeShapeType="1"/>
          </p:cNvSpPr>
          <p:nvPr/>
        </p:nvSpPr>
        <p:spPr bwMode="auto">
          <a:xfrm>
            <a:off x="6018213" y="3433763"/>
            <a:ext cx="495300" cy="1587"/>
          </a:xfrm>
          <a:prstGeom prst="line">
            <a:avLst/>
          </a:prstGeom>
          <a:noFill/>
          <a:ln w="12700">
            <a:solidFill>
              <a:schemeClr val="tx1"/>
            </a:solidFill>
            <a:round/>
            <a:headEnd/>
            <a:tailEnd/>
          </a:ln>
        </p:spPr>
        <p:txBody>
          <a:bodyPr wrap="none" anchor="ctr"/>
          <a:lstStyle/>
          <a:p>
            <a:endParaRPr lang="zh-CN" altLang="en-US"/>
          </a:p>
        </p:txBody>
      </p:sp>
      <p:sp>
        <p:nvSpPr>
          <p:cNvPr id="2081" name="Line 35"/>
          <p:cNvSpPr>
            <a:spLocks noChangeShapeType="1"/>
          </p:cNvSpPr>
          <p:nvPr/>
        </p:nvSpPr>
        <p:spPr bwMode="auto">
          <a:xfrm>
            <a:off x="6021388" y="3430588"/>
            <a:ext cx="1587" cy="95250"/>
          </a:xfrm>
          <a:prstGeom prst="line">
            <a:avLst/>
          </a:prstGeom>
          <a:noFill/>
          <a:ln w="12700">
            <a:solidFill>
              <a:schemeClr val="tx1"/>
            </a:solidFill>
            <a:round/>
            <a:headEnd/>
            <a:tailEnd/>
          </a:ln>
        </p:spPr>
        <p:txBody>
          <a:bodyPr wrap="none" anchor="ctr"/>
          <a:lstStyle/>
          <a:p>
            <a:endParaRPr lang="zh-CN" altLang="en-US"/>
          </a:p>
        </p:txBody>
      </p:sp>
      <p:sp>
        <p:nvSpPr>
          <p:cNvPr id="2082" name="Line 36"/>
          <p:cNvSpPr>
            <a:spLocks noChangeShapeType="1"/>
          </p:cNvSpPr>
          <p:nvPr/>
        </p:nvSpPr>
        <p:spPr bwMode="auto">
          <a:xfrm>
            <a:off x="6516688" y="3429000"/>
            <a:ext cx="1587" cy="82550"/>
          </a:xfrm>
          <a:prstGeom prst="line">
            <a:avLst/>
          </a:prstGeom>
          <a:noFill/>
          <a:ln w="12700">
            <a:solidFill>
              <a:schemeClr val="tx1"/>
            </a:solidFill>
            <a:round/>
            <a:headEnd/>
            <a:tailEnd/>
          </a:ln>
        </p:spPr>
        <p:txBody>
          <a:bodyPr wrap="none" anchor="ctr"/>
          <a:lstStyle/>
          <a:p>
            <a:endParaRPr lang="zh-CN" altLang="en-US"/>
          </a:p>
        </p:txBody>
      </p:sp>
      <p:sp>
        <p:nvSpPr>
          <p:cNvPr id="2083" name="Line 37"/>
          <p:cNvSpPr>
            <a:spLocks noChangeShapeType="1"/>
          </p:cNvSpPr>
          <p:nvPr/>
        </p:nvSpPr>
        <p:spPr bwMode="auto">
          <a:xfrm>
            <a:off x="5718175" y="2894013"/>
            <a:ext cx="288925" cy="265112"/>
          </a:xfrm>
          <a:prstGeom prst="line">
            <a:avLst/>
          </a:prstGeom>
          <a:noFill/>
          <a:ln w="12700">
            <a:solidFill>
              <a:schemeClr val="tx1"/>
            </a:solidFill>
            <a:round/>
            <a:headEnd/>
            <a:tailEnd/>
          </a:ln>
        </p:spPr>
        <p:txBody>
          <a:bodyPr wrap="none" anchor="ctr"/>
          <a:lstStyle/>
          <a:p>
            <a:endParaRPr lang="zh-CN" altLang="en-US"/>
          </a:p>
        </p:txBody>
      </p:sp>
      <p:sp>
        <p:nvSpPr>
          <p:cNvPr id="2084" name="Line 38"/>
          <p:cNvSpPr>
            <a:spLocks noChangeShapeType="1"/>
          </p:cNvSpPr>
          <p:nvPr/>
        </p:nvSpPr>
        <p:spPr bwMode="auto">
          <a:xfrm flipV="1">
            <a:off x="5730875" y="3179763"/>
            <a:ext cx="276225" cy="330200"/>
          </a:xfrm>
          <a:prstGeom prst="line">
            <a:avLst/>
          </a:prstGeom>
          <a:noFill/>
          <a:ln w="12700">
            <a:solidFill>
              <a:schemeClr val="tx1"/>
            </a:solidFill>
            <a:round/>
            <a:headEnd/>
            <a:tailEnd/>
          </a:ln>
        </p:spPr>
        <p:txBody>
          <a:bodyPr wrap="none" anchor="ctr"/>
          <a:lstStyle/>
          <a:p>
            <a:endParaRPr lang="zh-CN" altLang="en-US"/>
          </a:p>
        </p:txBody>
      </p:sp>
      <p:sp>
        <p:nvSpPr>
          <p:cNvPr id="2085" name="Line 39"/>
          <p:cNvSpPr>
            <a:spLocks noChangeShapeType="1"/>
          </p:cNvSpPr>
          <p:nvPr/>
        </p:nvSpPr>
        <p:spPr bwMode="auto">
          <a:xfrm flipV="1">
            <a:off x="6257925" y="3265488"/>
            <a:ext cx="1588" cy="163512"/>
          </a:xfrm>
          <a:prstGeom prst="line">
            <a:avLst/>
          </a:prstGeom>
          <a:noFill/>
          <a:ln w="12700">
            <a:solidFill>
              <a:schemeClr val="tx1"/>
            </a:solidFill>
            <a:round/>
            <a:headEnd/>
            <a:tailEnd/>
          </a:ln>
        </p:spPr>
        <p:txBody>
          <a:bodyPr wrap="none" anchor="ctr"/>
          <a:lstStyle/>
          <a:p>
            <a:endParaRPr lang="zh-CN" altLang="en-US"/>
          </a:p>
        </p:txBody>
      </p:sp>
      <p:grpSp>
        <p:nvGrpSpPr>
          <p:cNvPr id="2086" name="Group 40"/>
          <p:cNvGrpSpPr>
            <a:grpSpLocks/>
          </p:cNvGrpSpPr>
          <p:nvPr/>
        </p:nvGrpSpPr>
        <p:grpSpPr bwMode="auto">
          <a:xfrm>
            <a:off x="6386513" y="3513138"/>
            <a:ext cx="209550" cy="395287"/>
            <a:chOff x="4180" y="783"/>
            <a:chExt cx="150" cy="307"/>
          </a:xfrm>
        </p:grpSpPr>
        <p:sp>
          <p:nvSpPr>
            <p:cNvPr id="2284" name="AutoShape 4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85" name="Rectangle 4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86" name="Rectangle 4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87" name="AutoShape 4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88" name="Line 4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2289" name="Line 4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2290" name="Rectangle 4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91" name="Rectangle 4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2087" name="Group 49"/>
          <p:cNvGrpSpPr>
            <a:grpSpLocks/>
          </p:cNvGrpSpPr>
          <p:nvPr/>
        </p:nvGrpSpPr>
        <p:grpSpPr bwMode="auto">
          <a:xfrm>
            <a:off x="5419725" y="4122738"/>
            <a:ext cx="479425" cy="925512"/>
            <a:chOff x="3314" y="1248"/>
            <a:chExt cx="344" cy="694"/>
          </a:xfrm>
        </p:grpSpPr>
        <p:graphicFrame>
          <p:nvGraphicFramePr>
            <p:cNvPr id="2062" name="Object 50"/>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054" name="Clip" r:id="rId10" imgW="1305000" imgH="1085760" progId="">
                    <p:embed/>
                  </p:oleObj>
                </mc:Choice>
                <mc:Fallback>
                  <p:oleObj name="Clip" r:id="rId10" imgW="1305000" imgH="1085760" progId="">
                    <p:embed/>
                    <p:pic>
                      <p:nvPicPr>
                        <p:cNvPr id="2062"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7" name="Line 51"/>
            <p:cNvSpPr>
              <a:spLocks noChangeShapeType="1"/>
            </p:cNvSpPr>
            <p:nvPr/>
          </p:nvSpPr>
          <p:spPr bwMode="auto">
            <a:xfrm flipV="1">
              <a:off x="3606" y="1433"/>
              <a:ext cx="52" cy="5"/>
            </a:xfrm>
            <a:prstGeom prst="line">
              <a:avLst/>
            </a:prstGeom>
            <a:noFill/>
            <a:ln w="19050">
              <a:solidFill>
                <a:schemeClr val="tx1"/>
              </a:solidFill>
              <a:round/>
              <a:headEnd/>
              <a:tailEnd/>
            </a:ln>
          </p:spPr>
          <p:txBody>
            <a:bodyPr wrap="none" anchor="ctr"/>
            <a:lstStyle/>
            <a:p>
              <a:endParaRPr lang="zh-CN" altLang="en-US"/>
            </a:p>
          </p:txBody>
        </p:sp>
        <p:graphicFrame>
          <p:nvGraphicFramePr>
            <p:cNvPr id="2063" name="Object 52"/>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055" name="Clip" r:id="rId11" imgW="1305000" imgH="1085760" progId="">
                    <p:embed/>
                  </p:oleObj>
                </mc:Choice>
                <mc:Fallback>
                  <p:oleObj name="Clip" r:id="rId11" imgW="1305000" imgH="1085760" progId="">
                    <p:embed/>
                    <p:pic>
                      <p:nvPicPr>
                        <p:cNvPr id="2063"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8" name="Line 53"/>
            <p:cNvSpPr>
              <a:spLocks noChangeShapeType="1"/>
            </p:cNvSpPr>
            <p:nvPr/>
          </p:nvSpPr>
          <p:spPr bwMode="auto">
            <a:xfrm flipV="1">
              <a:off x="3606" y="1882"/>
              <a:ext cx="52" cy="2"/>
            </a:xfrm>
            <a:prstGeom prst="line">
              <a:avLst/>
            </a:prstGeom>
            <a:noFill/>
            <a:ln w="19050">
              <a:solidFill>
                <a:schemeClr val="tx1"/>
              </a:solidFill>
              <a:round/>
              <a:headEnd/>
              <a:tailEnd/>
            </a:ln>
          </p:spPr>
          <p:txBody>
            <a:bodyPr wrap="none" anchor="ctr"/>
            <a:lstStyle/>
            <a:p>
              <a:endParaRPr lang="zh-CN" altLang="en-US"/>
            </a:p>
          </p:txBody>
        </p:sp>
        <p:grpSp>
          <p:nvGrpSpPr>
            <p:cNvPr id="2279" name="Group 54"/>
            <p:cNvGrpSpPr>
              <a:grpSpLocks/>
            </p:cNvGrpSpPr>
            <p:nvPr/>
          </p:nvGrpSpPr>
          <p:grpSpPr bwMode="auto">
            <a:xfrm>
              <a:off x="3404" y="1504"/>
              <a:ext cx="51" cy="167"/>
              <a:chOff x="3842" y="406"/>
              <a:chExt cx="51" cy="167"/>
            </a:xfrm>
          </p:grpSpPr>
          <p:sp>
            <p:nvSpPr>
              <p:cNvPr id="2281" name="Oval 55"/>
              <p:cNvSpPr>
                <a:spLocks noChangeArrowheads="1"/>
              </p:cNvSpPr>
              <p:nvPr/>
            </p:nvSpPr>
            <p:spPr bwMode="auto">
              <a:xfrm>
                <a:off x="3842" y="40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282" name="Oval 56"/>
              <p:cNvSpPr>
                <a:spLocks noChangeArrowheads="1"/>
              </p:cNvSpPr>
              <p:nvPr/>
            </p:nvSpPr>
            <p:spPr bwMode="auto">
              <a:xfrm>
                <a:off x="3844" y="46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283" name="Oval 57"/>
              <p:cNvSpPr>
                <a:spLocks noChangeArrowheads="1"/>
              </p:cNvSpPr>
              <p:nvPr/>
            </p:nvSpPr>
            <p:spPr bwMode="auto">
              <a:xfrm>
                <a:off x="3846" y="526"/>
                <a:ext cx="47" cy="47"/>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grpSp>
        <p:sp>
          <p:nvSpPr>
            <p:cNvPr id="2280" name="Line 58"/>
            <p:cNvSpPr>
              <a:spLocks noChangeShapeType="1"/>
            </p:cNvSpPr>
            <p:nvPr/>
          </p:nvSpPr>
          <p:spPr bwMode="auto">
            <a:xfrm>
              <a:off x="3654" y="1431"/>
              <a:ext cx="0" cy="450"/>
            </a:xfrm>
            <a:prstGeom prst="line">
              <a:avLst/>
            </a:prstGeom>
            <a:noFill/>
            <a:ln w="12700">
              <a:solidFill>
                <a:schemeClr val="tx1"/>
              </a:solidFill>
              <a:round/>
              <a:headEnd/>
              <a:tailEnd/>
            </a:ln>
          </p:spPr>
          <p:txBody>
            <a:bodyPr wrap="none" anchor="ctr"/>
            <a:lstStyle/>
            <a:p>
              <a:endParaRPr lang="zh-CN" altLang="en-US"/>
            </a:p>
          </p:txBody>
        </p:sp>
      </p:grpSp>
      <p:graphicFrame>
        <p:nvGraphicFramePr>
          <p:cNvPr id="2050" name="Object 59"/>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2056" name="Clip" r:id="rId12" imgW="1305000" imgH="1085760" progId="">
                  <p:embed/>
                </p:oleObj>
              </mc:Choice>
              <mc:Fallback>
                <p:oleObj name="Clip" r:id="rId12" imgW="1305000" imgH="1085760" progId="">
                  <p:embed/>
                  <p:pic>
                    <p:nvPicPr>
                      <p:cNvPr id="205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60"/>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2057" name="Clip" r:id="rId13" imgW="1305000" imgH="1085760" progId="">
                  <p:embed/>
                </p:oleObj>
              </mc:Choice>
              <mc:Fallback>
                <p:oleObj name="Clip" r:id="rId13" imgW="1305000" imgH="1085760" progId="">
                  <p:embed/>
                  <p:pic>
                    <p:nvPicPr>
                      <p:cNvPr id="2051"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8" name="Oval 61"/>
          <p:cNvSpPr>
            <a:spLocks noChangeArrowheads="1"/>
          </p:cNvSpPr>
          <p:nvPr/>
        </p:nvSpPr>
        <p:spPr bwMode="auto">
          <a:xfrm rot="-5400000">
            <a:off x="6090444" y="5225256"/>
            <a:ext cx="63500"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089" name="Oval 62"/>
          <p:cNvSpPr>
            <a:spLocks noChangeArrowheads="1"/>
          </p:cNvSpPr>
          <p:nvPr/>
        </p:nvSpPr>
        <p:spPr bwMode="auto">
          <a:xfrm rot="-5400000">
            <a:off x="6175376" y="5222875"/>
            <a:ext cx="63500" cy="66675"/>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090" name="Oval 63"/>
          <p:cNvSpPr>
            <a:spLocks noChangeArrowheads="1"/>
          </p:cNvSpPr>
          <p:nvPr/>
        </p:nvSpPr>
        <p:spPr bwMode="auto">
          <a:xfrm rot="-5400000">
            <a:off x="6253162" y="5227638"/>
            <a:ext cx="61913" cy="65088"/>
          </a:xfrm>
          <a:prstGeom prst="ellipse">
            <a:avLst/>
          </a:prstGeom>
          <a:solidFill>
            <a:schemeClr val="accent2"/>
          </a:solidFill>
          <a:ln w="9525">
            <a:noFill/>
            <a:round/>
            <a:headEnd/>
            <a:tailEnd/>
          </a:ln>
        </p:spPr>
        <p:txBody>
          <a:bodyPr wrap="none" anchor="ctr"/>
          <a:lstStyle/>
          <a:p>
            <a:endParaRPr lang="zh-CN" altLang="en-US">
              <a:ea typeface="宋体" pitchFamily="2" charset="-122"/>
            </a:endParaRPr>
          </a:p>
        </p:txBody>
      </p:sp>
      <p:sp>
        <p:nvSpPr>
          <p:cNvPr id="2091" name="Line 64"/>
          <p:cNvSpPr>
            <a:spLocks noChangeShapeType="1"/>
          </p:cNvSpPr>
          <p:nvPr/>
        </p:nvSpPr>
        <p:spPr bwMode="auto">
          <a:xfrm rot="-5400000">
            <a:off x="6512719" y="5107782"/>
            <a:ext cx="60325" cy="1587"/>
          </a:xfrm>
          <a:prstGeom prst="line">
            <a:avLst/>
          </a:prstGeom>
          <a:noFill/>
          <a:ln w="19050">
            <a:solidFill>
              <a:schemeClr val="tx1"/>
            </a:solidFill>
            <a:round/>
            <a:headEnd/>
            <a:tailEnd/>
          </a:ln>
        </p:spPr>
        <p:txBody>
          <a:bodyPr wrap="none" anchor="ctr"/>
          <a:lstStyle/>
          <a:p>
            <a:endParaRPr lang="zh-CN" altLang="en-US"/>
          </a:p>
        </p:txBody>
      </p:sp>
      <p:sp>
        <p:nvSpPr>
          <p:cNvPr id="2092" name="Line 65"/>
          <p:cNvSpPr>
            <a:spLocks noChangeShapeType="1"/>
          </p:cNvSpPr>
          <p:nvPr/>
        </p:nvSpPr>
        <p:spPr bwMode="auto">
          <a:xfrm rot="5400000" flipH="1">
            <a:off x="5886450" y="5099050"/>
            <a:ext cx="63500" cy="0"/>
          </a:xfrm>
          <a:prstGeom prst="line">
            <a:avLst/>
          </a:prstGeom>
          <a:noFill/>
          <a:ln w="19050">
            <a:solidFill>
              <a:schemeClr val="tx1"/>
            </a:solidFill>
            <a:round/>
            <a:headEnd/>
            <a:tailEnd/>
          </a:ln>
        </p:spPr>
        <p:txBody>
          <a:bodyPr wrap="none" anchor="ctr"/>
          <a:lstStyle/>
          <a:p>
            <a:endParaRPr lang="zh-CN" altLang="en-US"/>
          </a:p>
        </p:txBody>
      </p:sp>
      <p:sp>
        <p:nvSpPr>
          <p:cNvPr id="2093" name="Line 66"/>
          <p:cNvSpPr>
            <a:spLocks noChangeShapeType="1"/>
          </p:cNvSpPr>
          <p:nvPr/>
        </p:nvSpPr>
        <p:spPr bwMode="auto">
          <a:xfrm rot="16200000" flipV="1">
            <a:off x="6233319" y="4760119"/>
            <a:ext cx="0" cy="627062"/>
          </a:xfrm>
          <a:prstGeom prst="line">
            <a:avLst/>
          </a:prstGeom>
          <a:noFill/>
          <a:ln w="12700">
            <a:solidFill>
              <a:schemeClr val="tx1"/>
            </a:solidFill>
            <a:round/>
            <a:headEnd/>
            <a:tailEnd/>
          </a:ln>
        </p:spPr>
        <p:txBody>
          <a:bodyPr wrap="none" anchor="ctr"/>
          <a:lstStyle/>
          <a:p>
            <a:endParaRPr lang="zh-CN" altLang="en-US"/>
          </a:p>
        </p:txBody>
      </p:sp>
      <p:sp>
        <p:nvSpPr>
          <p:cNvPr id="2094" name="Line 67"/>
          <p:cNvSpPr>
            <a:spLocks noChangeShapeType="1"/>
          </p:cNvSpPr>
          <p:nvPr/>
        </p:nvSpPr>
        <p:spPr bwMode="auto">
          <a:xfrm flipV="1">
            <a:off x="5899150" y="4699000"/>
            <a:ext cx="93663" cy="3175"/>
          </a:xfrm>
          <a:prstGeom prst="line">
            <a:avLst/>
          </a:prstGeom>
          <a:noFill/>
          <a:ln w="12700">
            <a:solidFill>
              <a:schemeClr val="tx1"/>
            </a:solidFill>
            <a:round/>
            <a:headEnd/>
            <a:tailEnd/>
          </a:ln>
        </p:spPr>
        <p:txBody>
          <a:bodyPr wrap="none" anchor="ctr"/>
          <a:lstStyle/>
          <a:p>
            <a:endParaRPr lang="zh-CN" altLang="en-US"/>
          </a:p>
        </p:txBody>
      </p:sp>
      <p:sp>
        <p:nvSpPr>
          <p:cNvPr id="2095" name="Line 68"/>
          <p:cNvSpPr>
            <a:spLocks noChangeShapeType="1"/>
          </p:cNvSpPr>
          <p:nvPr/>
        </p:nvSpPr>
        <p:spPr bwMode="auto">
          <a:xfrm>
            <a:off x="6500813" y="4745038"/>
            <a:ext cx="303212" cy="385762"/>
          </a:xfrm>
          <a:prstGeom prst="line">
            <a:avLst/>
          </a:prstGeom>
          <a:noFill/>
          <a:ln w="12700">
            <a:solidFill>
              <a:schemeClr val="tx1"/>
            </a:solidFill>
            <a:round/>
            <a:headEnd/>
            <a:tailEnd/>
          </a:ln>
        </p:spPr>
        <p:txBody>
          <a:bodyPr wrap="none" anchor="ctr"/>
          <a:lstStyle/>
          <a:p>
            <a:endParaRPr lang="zh-CN" altLang="en-US"/>
          </a:p>
        </p:txBody>
      </p:sp>
      <p:sp>
        <p:nvSpPr>
          <p:cNvPr id="2096" name="Line 69"/>
          <p:cNvSpPr>
            <a:spLocks noChangeShapeType="1"/>
          </p:cNvSpPr>
          <p:nvPr/>
        </p:nvSpPr>
        <p:spPr bwMode="auto">
          <a:xfrm flipH="1">
            <a:off x="7296150" y="4741863"/>
            <a:ext cx="279400" cy="392112"/>
          </a:xfrm>
          <a:prstGeom prst="line">
            <a:avLst/>
          </a:prstGeom>
          <a:noFill/>
          <a:ln w="12700">
            <a:solidFill>
              <a:schemeClr val="tx1"/>
            </a:solidFill>
            <a:round/>
            <a:headEnd/>
            <a:tailEnd/>
          </a:ln>
        </p:spPr>
        <p:txBody>
          <a:bodyPr wrap="none" anchor="ctr"/>
          <a:lstStyle/>
          <a:p>
            <a:endParaRPr lang="zh-CN" altLang="en-US"/>
          </a:p>
        </p:txBody>
      </p:sp>
      <p:graphicFrame>
        <p:nvGraphicFramePr>
          <p:cNvPr id="2052" name="Object 70"/>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2058" name="Clip" r:id="rId14" imgW="981000" imgH="1209600" progId="">
                  <p:embed/>
                </p:oleObj>
              </mc:Choice>
              <mc:Fallback>
                <p:oleObj name="Clip" r:id="rId14" imgW="981000" imgH="1209600" progId="">
                  <p:embed/>
                  <p:pic>
                    <p:nvPicPr>
                      <p:cNvPr id="2052"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71"/>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2059" name="Clip" r:id="rId16" imgW="981000" imgH="1209600" progId="">
                  <p:embed/>
                </p:oleObj>
              </mc:Choice>
              <mc:Fallback>
                <p:oleObj name="Clip" r:id="rId16" imgW="981000" imgH="1209600" progId="">
                  <p:embed/>
                  <p:pic>
                    <p:nvPicPr>
                      <p:cNvPr id="2053"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7" name="Freeform 72"/>
          <p:cNvSpPr>
            <a:spLocks/>
          </p:cNvSpPr>
          <p:nvPr/>
        </p:nvSpPr>
        <p:spPr bwMode="auto">
          <a:xfrm>
            <a:off x="6218238" y="4149725"/>
            <a:ext cx="1354137" cy="304800"/>
          </a:xfrm>
          <a:custGeom>
            <a:avLst/>
            <a:gdLst>
              <a:gd name="T0" fmla="*/ 0 w 972"/>
              <a:gd name="T1" fmla="*/ 2147483647 h 228"/>
              <a:gd name="T2" fmla="*/ 2147483647 w 972"/>
              <a:gd name="T3" fmla="*/ 2147483647 h 228"/>
              <a:gd name="T4" fmla="*/ 2147483647 w 972"/>
              <a:gd name="T5" fmla="*/ 2147483647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p:spPr>
        <p:txBody>
          <a:bodyPr wrap="none" anchor="ctr"/>
          <a:lstStyle/>
          <a:p>
            <a:endParaRPr lang="zh-CN" altLang="en-US">
              <a:ea typeface="宋体" pitchFamily="2" charset="-122"/>
            </a:endParaRPr>
          </a:p>
        </p:txBody>
      </p:sp>
      <p:grpSp>
        <p:nvGrpSpPr>
          <p:cNvPr id="2098" name="Group 73"/>
          <p:cNvGrpSpPr>
            <a:grpSpLocks/>
          </p:cNvGrpSpPr>
          <p:nvPr/>
        </p:nvGrpSpPr>
        <p:grpSpPr bwMode="auto">
          <a:xfrm>
            <a:off x="6484938" y="5572125"/>
            <a:ext cx="406400" cy="427038"/>
            <a:chOff x="2870" y="1518"/>
            <a:chExt cx="292" cy="320"/>
          </a:xfrm>
        </p:grpSpPr>
        <p:graphicFrame>
          <p:nvGraphicFramePr>
            <p:cNvPr id="2060"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0" name="Clip" r:id="rId17" imgW="819000" imgH="847800" progId="">
                    <p:embed/>
                  </p:oleObj>
                </mc:Choice>
                <mc:Fallback>
                  <p:oleObj name="Clip" r:id="rId17" imgW="819000" imgH="847800" progId="">
                    <p:embed/>
                    <p:pic>
                      <p:nvPicPr>
                        <p:cNvPr id="206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1" name="Clip" r:id="rId19" imgW="1266840" imgH="1200240" progId="">
                    <p:embed/>
                  </p:oleObj>
                </mc:Choice>
                <mc:Fallback>
                  <p:oleObj name="Clip" r:id="rId19" imgW="1266840" imgH="1200240" progId="">
                    <p:embed/>
                    <p:pic>
                      <p:nvPicPr>
                        <p:cNvPr id="2061"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99" name="Group 76"/>
          <p:cNvGrpSpPr>
            <a:grpSpLocks/>
          </p:cNvGrpSpPr>
          <p:nvPr/>
        </p:nvGrpSpPr>
        <p:grpSpPr bwMode="auto">
          <a:xfrm>
            <a:off x="7262813" y="5603875"/>
            <a:ext cx="406400" cy="427038"/>
            <a:chOff x="2870" y="1518"/>
            <a:chExt cx="292" cy="320"/>
          </a:xfrm>
        </p:grpSpPr>
        <p:graphicFrame>
          <p:nvGraphicFramePr>
            <p:cNvPr id="2058" name="Object 77"/>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2" name="Clip" r:id="rId21" imgW="819000" imgH="847800" progId="">
                    <p:embed/>
                  </p:oleObj>
                </mc:Choice>
                <mc:Fallback>
                  <p:oleObj name="Clip" r:id="rId21" imgW="819000" imgH="847800" progId="">
                    <p:embed/>
                    <p:pic>
                      <p:nvPicPr>
                        <p:cNvPr id="2058"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78"/>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3" name="Clip" r:id="rId22" imgW="1266840" imgH="1200240" progId="">
                    <p:embed/>
                  </p:oleObj>
                </mc:Choice>
                <mc:Fallback>
                  <p:oleObj name="Clip" r:id="rId22" imgW="1266840" imgH="1200240" progId="">
                    <p:embed/>
                    <p:pic>
                      <p:nvPicPr>
                        <p:cNvPr id="2059"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00" name="Group 79"/>
          <p:cNvGrpSpPr>
            <a:grpSpLocks/>
          </p:cNvGrpSpPr>
          <p:nvPr/>
        </p:nvGrpSpPr>
        <p:grpSpPr bwMode="auto">
          <a:xfrm>
            <a:off x="6848475" y="5319713"/>
            <a:ext cx="379413" cy="376237"/>
            <a:chOff x="4733" y="2082"/>
            <a:chExt cx="272" cy="282"/>
          </a:xfrm>
        </p:grpSpPr>
        <p:graphicFrame>
          <p:nvGraphicFramePr>
            <p:cNvPr id="2057" name="Object 80"/>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064" name="Clip" r:id="rId23" imgW="819000" imgH="847800" progId="">
                    <p:embed/>
                  </p:oleObj>
                </mc:Choice>
                <mc:Fallback>
                  <p:oleObj name="Clip" r:id="rId23" imgW="819000" imgH="847800" progId="">
                    <p:embed/>
                    <p:pic>
                      <p:nvPicPr>
                        <p:cNvPr id="2057"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6" name="Rectangle 81"/>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grpSp>
      <p:sp>
        <p:nvSpPr>
          <p:cNvPr id="2101" name="Line 82"/>
          <p:cNvSpPr>
            <a:spLocks noChangeShapeType="1"/>
          </p:cNvSpPr>
          <p:nvPr/>
        </p:nvSpPr>
        <p:spPr bwMode="auto">
          <a:xfrm>
            <a:off x="7154863" y="5222875"/>
            <a:ext cx="0" cy="228600"/>
          </a:xfrm>
          <a:prstGeom prst="line">
            <a:avLst/>
          </a:prstGeom>
          <a:noFill/>
          <a:ln w="12700">
            <a:solidFill>
              <a:schemeClr val="tx1"/>
            </a:solidFill>
            <a:round/>
            <a:headEnd/>
            <a:tailEnd/>
          </a:ln>
        </p:spPr>
        <p:txBody>
          <a:bodyPr wrap="none" anchor="ctr"/>
          <a:lstStyle/>
          <a:p>
            <a:endParaRPr lang="zh-CN" altLang="en-US"/>
          </a:p>
        </p:txBody>
      </p:sp>
      <p:grpSp>
        <p:nvGrpSpPr>
          <p:cNvPr id="2102" name="Group 83"/>
          <p:cNvGrpSpPr>
            <a:grpSpLocks/>
          </p:cNvGrpSpPr>
          <p:nvPr/>
        </p:nvGrpSpPr>
        <p:grpSpPr bwMode="auto">
          <a:xfrm>
            <a:off x="7875588" y="4646613"/>
            <a:ext cx="207962" cy="409575"/>
            <a:chOff x="4180" y="783"/>
            <a:chExt cx="150" cy="307"/>
          </a:xfrm>
        </p:grpSpPr>
        <p:sp>
          <p:nvSpPr>
            <p:cNvPr id="2268" name="AutoShape 84"/>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69" name="Rectangle 85"/>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70" name="Rectangle 86"/>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71" name="AutoShape 87"/>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72" name="Line 88"/>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2273" name="Line 89"/>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2274" name="Rectangle 90"/>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75" name="Rectangle 91"/>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pSp>
        <p:nvGrpSpPr>
          <p:cNvPr id="2103" name="Group 92"/>
          <p:cNvGrpSpPr>
            <a:grpSpLocks/>
          </p:cNvGrpSpPr>
          <p:nvPr/>
        </p:nvGrpSpPr>
        <p:grpSpPr bwMode="auto">
          <a:xfrm>
            <a:off x="7862888" y="5091113"/>
            <a:ext cx="207962" cy="409575"/>
            <a:chOff x="4180" y="783"/>
            <a:chExt cx="150" cy="307"/>
          </a:xfrm>
        </p:grpSpPr>
        <p:sp>
          <p:nvSpPr>
            <p:cNvPr id="2260" name="AutoShape 9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61" name="Rectangle 94"/>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62" name="Rectangle 9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63" name="AutoShape 9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64" name="Line 97"/>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2265" name="Line 98"/>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2266" name="Rectangle 9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67" name="Rectangle 100"/>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sp>
        <p:nvSpPr>
          <p:cNvPr id="2104" name="Line 101"/>
          <p:cNvSpPr>
            <a:spLocks noChangeShapeType="1"/>
          </p:cNvSpPr>
          <p:nvPr/>
        </p:nvSpPr>
        <p:spPr bwMode="auto">
          <a:xfrm rot="5400000" flipH="1">
            <a:off x="7489031" y="5020469"/>
            <a:ext cx="611188" cy="0"/>
          </a:xfrm>
          <a:prstGeom prst="line">
            <a:avLst/>
          </a:prstGeom>
          <a:noFill/>
          <a:ln w="12700">
            <a:solidFill>
              <a:schemeClr val="tx1"/>
            </a:solidFill>
            <a:round/>
            <a:headEnd/>
            <a:tailEnd/>
          </a:ln>
        </p:spPr>
        <p:txBody>
          <a:bodyPr wrap="none" anchor="ctr"/>
          <a:lstStyle/>
          <a:p>
            <a:endParaRPr lang="zh-CN" altLang="en-US"/>
          </a:p>
        </p:txBody>
      </p:sp>
      <p:sp>
        <p:nvSpPr>
          <p:cNvPr id="2105" name="Line 102"/>
          <p:cNvSpPr>
            <a:spLocks noChangeShapeType="1"/>
          </p:cNvSpPr>
          <p:nvPr/>
        </p:nvSpPr>
        <p:spPr bwMode="auto">
          <a:xfrm rot="-5400000">
            <a:off x="7843044" y="5272881"/>
            <a:ext cx="0" cy="103188"/>
          </a:xfrm>
          <a:prstGeom prst="line">
            <a:avLst/>
          </a:prstGeom>
          <a:noFill/>
          <a:ln w="12700">
            <a:solidFill>
              <a:schemeClr val="tx1"/>
            </a:solidFill>
            <a:round/>
            <a:headEnd/>
            <a:tailEnd/>
          </a:ln>
        </p:spPr>
        <p:txBody>
          <a:bodyPr wrap="none" anchor="ctr"/>
          <a:lstStyle/>
          <a:p>
            <a:endParaRPr lang="zh-CN" altLang="en-US"/>
          </a:p>
        </p:txBody>
      </p:sp>
      <p:sp>
        <p:nvSpPr>
          <p:cNvPr id="2106" name="Line 103"/>
          <p:cNvSpPr>
            <a:spLocks noChangeShapeType="1"/>
          </p:cNvSpPr>
          <p:nvPr/>
        </p:nvSpPr>
        <p:spPr bwMode="auto">
          <a:xfrm rot="-5400000">
            <a:off x="7832725" y="4803775"/>
            <a:ext cx="0" cy="88900"/>
          </a:xfrm>
          <a:prstGeom prst="line">
            <a:avLst/>
          </a:prstGeom>
          <a:noFill/>
          <a:ln w="12700">
            <a:solidFill>
              <a:schemeClr val="tx1"/>
            </a:solidFill>
            <a:round/>
            <a:headEnd/>
            <a:tailEnd/>
          </a:ln>
        </p:spPr>
        <p:txBody>
          <a:bodyPr wrap="none" anchor="ctr"/>
          <a:lstStyle/>
          <a:p>
            <a:endParaRPr lang="zh-CN" altLang="en-US"/>
          </a:p>
        </p:txBody>
      </p:sp>
      <p:sp>
        <p:nvSpPr>
          <p:cNvPr id="2107" name="Line 104"/>
          <p:cNvSpPr>
            <a:spLocks noChangeShapeType="1"/>
          </p:cNvSpPr>
          <p:nvPr/>
        </p:nvSpPr>
        <p:spPr bwMode="auto">
          <a:xfrm flipV="1">
            <a:off x="6511925" y="2944813"/>
            <a:ext cx="458788" cy="207962"/>
          </a:xfrm>
          <a:prstGeom prst="line">
            <a:avLst/>
          </a:prstGeom>
          <a:noFill/>
          <a:ln w="12700">
            <a:solidFill>
              <a:schemeClr val="tx1"/>
            </a:solidFill>
            <a:round/>
            <a:headEnd/>
            <a:tailEnd/>
          </a:ln>
        </p:spPr>
        <p:txBody>
          <a:bodyPr wrap="none" anchor="ctr"/>
          <a:lstStyle/>
          <a:p>
            <a:endParaRPr lang="zh-CN" altLang="en-US"/>
          </a:p>
        </p:txBody>
      </p:sp>
      <p:sp>
        <p:nvSpPr>
          <p:cNvPr id="2108" name="Line 105"/>
          <p:cNvSpPr>
            <a:spLocks noChangeShapeType="1"/>
          </p:cNvSpPr>
          <p:nvPr/>
        </p:nvSpPr>
        <p:spPr bwMode="auto">
          <a:xfrm>
            <a:off x="7446963" y="2928938"/>
            <a:ext cx="485775" cy="207962"/>
          </a:xfrm>
          <a:prstGeom prst="line">
            <a:avLst/>
          </a:prstGeom>
          <a:noFill/>
          <a:ln w="12700">
            <a:solidFill>
              <a:schemeClr val="tx1"/>
            </a:solidFill>
            <a:round/>
            <a:headEnd/>
            <a:tailEnd/>
          </a:ln>
        </p:spPr>
        <p:txBody>
          <a:bodyPr wrap="none" anchor="ctr"/>
          <a:lstStyle/>
          <a:p>
            <a:endParaRPr lang="zh-CN" altLang="en-US"/>
          </a:p>
        </p:txBody>
      </p:sp>
      <p:sp>
        <p:nvSpPr>
          <p:cNvPr id="2109" name="Line 106"/>
          <p:cNvSpPr>
            <a:spLocks noChangeShapeType="1"/>
          </p:cNvSpPr>
          <p:nvPr/>
        </p:nvSpPr>
        <p:spPr bwMode="auto">
          <a:xfrm flipH="1">
            <a:off x="7966075" y="3265488"/>
            <a:ext cx="241300" cy="681037"/>
          </a:xfrm>
          <a:prstGeom prst="line">
            <a:avLst/>
          </a:prstGeom>
          <a:noFill/>
          <a:ln w="12700">
            <a:solidFill>
              <a:schemeClr val="tx1"/>
            </a:solidFill>
            <a:round/>
            <a:headEnd/>
            <a:tailEnd/>
          </a:ln>
        </p:spPr>
        <p:txBody>
          <a:bodyPr wrap="none" anchor="ctr"/>
          <a:lstStyle/>
          <a:p>
            <a:endParaRPr lang="zh-CN" altLang="en-US"/>
          </a:p>
        </p:txBody>
      </p:sp>
      <p:sp>
        <p:nvSpPr>
          <p:cNvPr id="2110" name="Line 107"/>
          <p:cNvSpPr>
            <a:spLocks noChangeShapeType="1"/>
          </p:cNvSpPr>
          <p:nvPr/>
        </p:nvSpPr>
        <p:spPr bwMode="auto">
          <a:xfrm>
            <a:off x="7196138" y="3041650"/>
            <a:ext cx="0" cy="431800"/>
          </a:xfrm>
          <a:prstGeom prst="line">
            <a:avLst/>
          </a:prstGeom>
          <a:noFill/>
          <a:ln w="12700">
            <a:solidFill>
              <a:schemeClr val="tx1"/>
            </a:solidFill>
            <a:round/>
            <a:headEnd/>
            <a:tailEnd/>
          </a:ln>
        </p:spPr>
        <p:txBody>
          <a:bodyPr wrap="none" anchor="ctr"/>
          <a:lstStyle/>
          <a:p>
            <a:endParaRPr lang="zh-CN" altLang="en-US"/>
          </a:p>
        </p:txBody>
      </p:sp>
      <p:sp>
        <p:nvSpPr>
          <p:cNvPr id="2111" name="Line 108"/>
          <p:cNvSpPr>
            <a:spLocks noChangeShapeType="1"/>
          </p:cNvSpPr>
          <p:nvPr/>
        </p:nvSpPr>
        <p:spPr bwMode="auto">
          <a:xfrm>
            <a:off x="7221538" y="3689350"/>
            <a:ext cx="534987" cy="368300"/>
          </a:xfrm>
          <a:prstGeom prst="line">
            <a:avLst/>
          </a:prstGeom>
          <a:noFill/>
          <a:ln w="12700">
            <a:solidFill>
              <a:schemeClr val="tx1"/>
            </a:solidFill>
            <a:round/>
            <a:headEnd/>
            <a:tailEnd/>
          </a:ln>
        </p:spPr>
        <p:txBody>
          <a:bodyPr wrap="none" anchor="ctr"/>
          <a:lstStyle/>
          <a:p>
            <a:endParaRPr lang="zh-CN" altLang="en-US"/>
          </a:p>
        </p:txBody>
      </p:sp>
      <p:sp>
        <p:nvSpPr>
          <p:cNvPr id="2112" name="Line 109"/>
          <p:cNvSpPr>
            <a:spLocks noChangeShapeType="1"/>
          </p:cNvSpPr>
          <p:nvPr/>
        </p:nvSpPr>
        <p:spPr bwMode="auto">
          <a:xfrm flipH="1">
            <a:off x="7681913" y="4154488"/>
            <a:ext cx="266700" cy="360362"/>
          </a:xfrm>
          <a:prstGeom prst="line">
            <a:avLst/>
          </a:prstGeom>
          <a:noFill/>
          <a:ln w="12700">
            <a:solidFill>
              <a:schemeClr val="tx1"/>
            </a:solidFill>
            <a:round/>
            <a:headEnd/>
            <a:tailEnd/>
          </a:ln>
        </p:spPr>
        <p:txBody>
          <a:bodyPr wrap="none" anchor="ctr"/>
          <a:lstStyle/>
          <a:p>
            <a:endParaRPr lang="zh-CN" altLang="en-US"/>
          </a:p>
        </p:txBody>
      </p:sp>
      <p:sp>
        <p:nvSpPr>
          <p:cNvPr id="2113" name="Line 110"/>
          <p:cNvSpPr>
            <a:spLocks noChangeShapeType="1"/>
          </p:cNvSpPr>
          <p:nvPr/>
        </p:nvSpPr>
        <p:spPr bwMode="auto">
          <a:xfrm flipH="1">
            <a:off x="7454900" y="3233738"/>
            <a:ext cx="560388" cy="384175"/>
          </a:xfrm>
          <a:prstGeom prst="line">
            <a:avLst/>
          </a:prstGeom>
          <a:noFill/>
          <a:ln w="12700">
            <a:solidFill>
              <a:schemeClr val="tx1"/>
            </a:solidFill>
            <a:round/>
            <a:headEnd/>
            <a:tailEnd/>
          </a:ln>
        </p:spPr>
        <p:txBody>
          <a:bodyPr wrap="none" anchor="ctr"/>
          <a:lstStyle/>
          <a:p>
            <a:endParaRPr lang="zh-CN" altLang="en-US"/>
          </a:p>
        </p:txBody>
      </p:sp>
      <p:sp>
        <p:nvSpPr>
          <p:cNvPr id="2114" name="Line 111"/>
          <p:cNvSpPr>
            <a:spLocks noChangeShapeType="1"/>
          </p:cNvSpPr>
          <p:nvPr/>
        </p:nvSpPr>
        <p:spPr bwMode="auto">
          <a:xfrm flipH="1">
            <a:off x="7464425" y="2673350"/>
            <a:ext cx="350838" cy="255588"/>
          </a:xfrm>
          <a:prstGeom prst="line">
            <a:avLst/>
          </a:prstGeom>
          <a:noFill/>
          <a:ln w="12700">
            <a:solidFill>
              <a:schemeClr val="tx1"/>
            </a:solidFill>
            <a:round/>
            <a:headEnd/>
            <a:tailEnd/>
          </a:ln>
        </p:spPr>
        <p:txBody>
          <a:bodyPr wrap="none" anchor="ctr"/>
          <a:lstStyle/>
          <a:p>
            <a:endParaRPr lang="zh-CN" altLang="en-US"/>
          </a:p>
        </p:txBody>
      </p:sp>
      <p:sp>
        <p:nvSpPr>
          <p:cNvPr id="2115" name="Line 112"/>
          <p:cNvSpPr>
            <a:spLocks noChangeShapeType="1"/>
          </p:cNvSpPr>
          <p:nvPr/>
        </p:nvSpPr>
        <p:spPr bwMode="auto">
          <a:xfrm flipH="1">
            <a:off x="8181975" y="2849563"/>
            <a:ext cx="201613" cy="176212"/>
          </a:xfrm>
          <a:prstGeom prst="line">
            <a:avLst/>
          </a:prstGeom>
          <a:noFill/>
          <a:ln w="12700">
            <a:solidFill>
              <a:schemeClr val="tx1"/>
            </a:solidFill>
            <a:round/>
            <a:headEnd/>
            <a:tailEnd/>
          </a:ln>
        </p:spPr>
        <p:txBody>
          <a:bodyPr wrap="none" anchor="ctr"/>
          <a:lstStyle/>
          <a:p>
            <a:endParaRPr lang="zh-CN" altLang="en-US"/>
          </a:p>
        </p:txBody>
      </p:sp>
      <p:sp>
        <p:nvSpPr>
          <p:cNvPr id="2116" name="Text Box 113"/>
          <p:cNvSpPr txBox="1">
            <a:spLocks noChangeArrowheads="1"/>
          </p:cNvSpPr>
          <p:nvPr/>
        </p:nvSpPr>
        <p:spPr bwMode="auto">
          <a:xfrm>
            <a:off x="5419725" y="2487613"/>
            <a:ext cx="1239838" cy="396875"/>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local ISP</a:t>
            </a:r>
            <a:endParaRPr lang="en-US" altLang="zh-CN">
              <a:ea typeface="宋体" pitchFamily="2" charset="-122"/>
            </a:endParaRPr>
          </a:p>
        </p:txBody>
      </p:sp>
      <p:sp>
        <p:nvSpPr>
          <p:cNvPr id="2117" name="Text Box 114"/>
          <p:cNvSpPr txBox="1">
            <a:spLocks noChangeArrowheads="1"/>
          </p:cNvSpPr>
          <p:nvPr/>
        </p:nvSpPr>
        <p:spPr bwMode="auto">
          <a:xfrm>
            <a:off x="5353050" y="5499100"/>
            <a:ext cx="1176338" cy="701675"/>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company</a:t>
            </a:r>
          </a:p>
          <a:p>
            <a:r>
              <a:rPr lang="en-US" altLang="zh-CN" sz="2000">
                <a:solidFill>
                  <a:srgbClr val="FF0000"/>
                </a:solidFill>
                <a:latin typeface="Comic Sans MS" pitchFamily="66" charset="0"/>
                <a:ea typeface="宋体" pitchFamily="2" charset="-122"/>
              </a:rPr>
              <a:t>network</a:t>
            </a:r>
            <a:endParaRPr lang="en-US" altLang="zh-CN">
              <a:ea typeface="宋体" pitchFamily="2" charset="-122"/>
            </a:endParaRPr>
          </a:p>
        </p:txBody>
      </p:sp>
      <p:sp>
        <p:nvSpPr>
          <p:cNvPr id="2118" name="Text Box 115"/>
          <p:cNvSpPr txBox="1">
            <a:spLocks noChangeArrowheads="1"/>
          </p:cNvSpPr>
          <p:nvPr/>
        </p:nvSpPr>
        <p:spPr bwMode="auto">
          <a:xfrm>
            <a:off x="6948488" y="3640138"/>
            <a:ext cx="1641475" cy="396875"/>
          </a:xfrm>
          <a:prstGeom prst="rect">
            <a:avLst/>
          </a:prstGeom>
          <a:noFill/>
          <a:ln w="9525">
            <a:noFill/>
            <a:miter lim="800000"/>
            <a:headEnd/>
            <a:tailEnd/>
          </a:ln>
        </p:spPr>
        <p:txBody>
          <a:bodyPr wrap="none">
            <a:spAutoFit/>
          </a:bodyPr>
          <a:lstStyle/>
          <a:p>
            <a:r>
              <a:rPr lang="en-US" altLang="zh-CN" sz="2000">
                <a:solidFill>
                  <a:srgbClr val="FF0000"/>
                </a:solidFill>
                <a:latin typeface="Comic Sans MS" pitchFamily="66" charset="0"/>
                <a:ea typeface="宋体" pitchFamily="2" charset="-122"/>
              </a:rPr>
              <a:t>regional ISP</a:t>
            </a:r>
          </a:p>
        </p:txBody>
      </p:sp>
      <p:grpSp>
        <p:nvGrpSpPr>
          <p:cNvPr id="2119" name="Group 116"/>
          <p:cNvGrpSpPr>
            <a:grpSpLocks/>
          </p:cNvGrpSpPr>
          <p:nvPr/>
        </p:nvGrpSpPr>
        <p:grpSpPr bwMode="auto">
          <a:xfrm>
            <a:off x="5851525" y="1243013"/>
            <a:ext cx="501650" cy="233362"/>
            <a:chOff x="3600" y="219"/>
            <a:chExt cx="360" cy="175"/>
          </a:xfrm>
        </p:grpSpPr>
        <p:sp>
          <p:nvSpPr>
            <p:cNvPr id="2247" name="Oval 11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248" name="Line 118"/>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249" name="Line 119"/>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250" name="Rectangle 120"/>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251" name="Oval 12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252" name="Group 122"/>
            <p:cNvGrpSpPr>
              <a:grpSpLocks/>
            </p:cNvGrpSpPr>
            <p:nvPr/>
          </p:nvGrpSpPr>
          <p:grpSpPr bwMode="auto">
            <a:xfrm>
              <a:off x="3686" y="244"/>
              <a:ext cx="177" cy="66"/>
              <a:chOff x="2848" y="848"/>
              <a:chExt cx="140" cy="98"/>
            </a:xfrm>
          </p:grpSpPr>
          <p:sp>
            <p:nvSpPr>
              <p:cNvPr id="2257" name="Line 123"/>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58" name="Line 124"/>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59" name="Line 125"/>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253" name="Group 126"/>
            <p:cNvGrpSpPr>
              <a:grpSpLocks/>
            </p:cNvGrpSpPr>
            <p:nvPr/>
          </p:nvGrpSpPr>
          <p:grpSpPr bwMode="auto">
            <a:xfrm flipV="1">
              <a:off x="3686" y="243"/>
              <a:ext cx="177" cy="66"/>
              <a:chOff x="2848" y="848"/>
              <a:chExt cx="140" cy="98"/>
            </a:xfrm>
          </p:grpSpPr>
          <p:sp>
            <p:nvSpPr>
              <p:cNvPr id="2254" name="Line 127"/>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55" name="Line 128"/>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56" name="Line 129"/>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0" name="Group 130"/>
          <p:cNvGrpSpPr>
            <a:grpSpLocks/>
          </p:cNvGrpSpPr>
          <p:nvPr/>
        </p:nvGrpSpPr>
        <p:grpSpPr bwMode="auto">
          <a:xfrm>
            <a:off x="5861050" y="1819275"/>
            <a:ext cx="209550" cy="409575"/>
            <a:chOff x="4180" y="783"/>
            <a:chExt cx="150" cy="307"/>
          </a:xfrm>
        </p:grpSpPr>
        <p:sp>
          <p:nvSpPr>
            <p:cNvPr id="2239" name="AutoShape 13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40" name="Rectangle 13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zh-CN" altLang="en-US">
                <a:ea typeface="宋体" pitchFamily="2" charset="-122"/>
              </a:endParaRPr>
            </a:p>
          </p:txBody>
        </p:sp>
        <p:sp>
          <p:nvSpPr>
            <p:cNvPr id="2241" name="Rectangle 13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42" name="AutoShape 13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43" name="Line 13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zh-CN" altLang="en-US"/>
            </a:p>
          </p:txBody>
        </p:sp>
        <p:sp>
          <p:nvSpPr>
            <p:cNvPr id="2244" name="Line 13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zh-CN" altLang="en-US"/>
            </a:p>
          </p:txBody>
        </p:sp>
        <p:sp>
          <p:nvSpPr>
            <p:cNvPr id="2245" name="Rectangle 13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zh-CN" altLang="en-US">
                <a:ea typeface="宋体" pitchFamily="2" charset="-122"/>
              </a:endParaRPr>
            </a:p>
          </p:txBody>
        </p:sp>
        <p:sp>
          <p:nvSpPr>
            <p:cNvPr id="2246" name="Rectangle 13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zh-CN" altLang="en-US">
                <a:ea typeface="宋体" pitchFamily="2" charset="-122"/>
              </a:endParaRPr>
            </a:p>
          </p:txBody>
        </p:sp>
      </p:grpSp>
      <p:graphicFrame>
        <p:nvGraphicFramePr>
          <p:cNvPr id="2054" name="Object 139"/>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2065" name="Clip" r:id="rId24" imgW="1305000" imgH="1085760" progId="">
                  <p:embed/>
                </p:oleObj>
              </mc:Choice>
              <mc:Fallback>
                <p:oleObj name="Clip" r:id="rId24" imgW="1305000" imgH="1085760" progId="">
                  <p:embed/>
                  <p:pic>
                    <p:nvPicPr>
                      <p:cNvPr id="2054" name="Object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21" name="Group 140"/>
          <p:cNvGrpSpPr>
            <a:grpSpLocks/>
          </p:cNvGrpSpPr>
          <p:nvPr/>
        </p:nvGrpSpPr>
        <p:grpSpPr bwMode="auto">
          <a:xfrm>
            <a:off x="7053263" y="1903413"/>
            <a:ext cx="406400" cy="427037"/>
            <a:chOff x="2870" y="1518"/>
            <a:chExt cx="292" cy="320"/>
          </a:xfrm>
        </p:grpSpPr>
        <p:graphicFrame>
          <p:nvGraphicFramePr>
            <p:cNvPr id="2055" name="Object 14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066" name="Clip" r:id="rId25" imgW="819000" imgH="847800" progId="">
                    <p:embed/>
                  </p:oleObj>
                </mc:Choice>
                <mc:Fallback>
                  <p:oleObj name="Clip" r:id="rId25" imgW="819000" imgH="847800" progId="">
                    <p:embed/>
                    <p:pic>
                      <p:nvPicPr>
                        <p:cNvPr id="2055" name="Object 1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4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067" name="Clip" r:id="rId26" imgW="1266840" imgH="1200240" progId="">
                    <p:embed/>
                  </p:oleObj>
                </mc:Choice>
                <mc:Fallback>
                  <p:oleObj name="Clip" r:id="rId26" imgW="1266840" imgH="1200240" progId="">
                    <p:embed/>
                    <p:pic>
                      <p:nvPicPr>
                        <p:cNvPr id="2056" name="Object 1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22" name="Group 143"/>
          <p:cNvGrpSpPr>
            <a:grpSpLocks/>
          </p:cNvGrpSpPr>
          <p:nvPr/>
        </p:nvGrpSpPr>
        <p:grpSpPr bwMode="auto">
          <a:xfrm>
            <a:off x="5992813" y="3041650"/>
            <a:ext cx="501650" cy="233363"/>
            <a:chOff x="3600" y="219"/>
            <a:chExt cx="360" cy="175"/>
          </a:xfrm>
        </p:grpSpPr>
        <p:sp>
          <p:nvSpPr>
            <p:cNvPr id="2226" name="Oval 14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227" name="Line 14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228" name="Line 14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229" name="Rectangle 14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230" name="Oval 14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231" name="Group 149"/>
            <p:cNvGrpSpPr>
              <a:grpSpLocks/>
            </p:cNvGrpSpPr>
            <p:nvPr/>
          </p:nvGrpSpPr>
          <p:grpSpPr bwMode="auto">
            <a:xfrm>
              <a:off x="3686" y="244"/>
              <a:ext cx="177" cy="66"/>
              <a:chOff x="2848" y="848"/>
              <a:chExt cx="140" cy="98"/>
            </a:xfrm>
          </p:grpSpPr>
          <p:sp>
            <p:nvSpPr>
              <p:cNvPr id="2236" name="Line 15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37" name="Line 15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38" name="Line 15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232" name="Group 153"/>
            <p:cNvGrpSpPr>
              <a:grpSpLocks/>
            </p:cNvGrpSpPr>
            <p:nvPr/>
          </p:nvGrpSpPr>
          <p:grpSpPr bwMode="auto">
            <a:xfrm flipV="1">
              <a:off x="3686" y="243"/>
              <a:ext cx="177" cy="66"/>
              <a:chOff x="2848" y="848"/>
              <a:chExt cx="140" cy="98"/>
            </a:xfrm>
          </p:grpSpPr>
          <p:sp>
            <p:nvSpPr>
              <p:cNvPr id="2233" name="Line 15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34" name="Line 15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35" name="Line 15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3" name="Group 157"/>
          <p:cNvGrpSpPr>
            <a:grpSpLocks/>
          </p:cNvGrpSpPr>
          <p:nvPr/>
        </p:nvGrpSpPr>
        <p:grpSpPr bwMode="auto">
          <a:xfrm>
            <a:off x="6945313" y="2813050"/>
            <a:ext cx="501650" cy="233363"/>
            <a:chOff x="3600" y="219"/>
            <a:chExt cx="360" cy="175"/>
          </a:xfrm>
        </p:grpSpPr>
        <p:sp>
          <p:nvSpPr>
            <p:cNvPr id="2213" name="Oval 15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214" name="Line 15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215" name="Line 16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216" name="Rectangle 16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217" name="Oval 16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218" name="Group 163"/>
            <p:cNvGrpSpPr>
              <a:grpSpLocks/>
            </p:cNvGrpSpPr>
            <p:nvPr/>
          </p:nvGrpSpPr>
          <p:grpSpPr bwMode="auto">
            <a:xfrm>
              <a:off x="3686" y="244"/>
              <a:ext cx="177" cy="66"/>
              <a:chOff x="2848" y="848"/>
              <a:chExt cx="140" cy="98"/>
            </a:xfrm>
          </p:grpSpPr>
          <p:sp>
            <p:nvSpPr>
              <p:cNvPr id="2223" name="Line 16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24" name="Line 16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25" name="Line 16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219" name="Group 167"/>
            <p:cNvGrpSpPr>
              <a:grpSpLocks/>
            </p:cNvGrpSpPr>
            <p:nvPr/>
          </p:nvGrpSpPr>
          <p:grpSpPr bwMode="auto">
            <a:xfrm flipV="1">
              <a:off x="3686" y="243"/>
              <a:ext cx="177" cy="66"/>
              <a:chOff x="2848" y="848"/>
              <a:chExt cx="140" cy="98"/>
            </a:xfrm>
          </p:grpSpPr>
          <p:sp>
            <p:nvSpPr>
              <p:cNvPr id="2220" name="Line 16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21" name="Line 16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22" name="Line 17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4" name="Group 171"/>
          <p:cNvGrpSpPr>
            <a:grpSpLocks/>
          </p:cNvGrpSpPr>
          <p:nvPr/>
        </p:nvGrpSpPr>
        <p:grpSpPr bwMode="auto">
          <a:xfrm>
            <a:off x="6962775" y="3470275"/>
            <a:ext cx="501650" cy="233363"/>
            <a:chOff x="3600" y="219"/>
            <a:chExt cx="360" cy="175"/>
          </a:xfrm>
        </p:grpSpPr>
        <p:sp>
          <p:nvSpPr>
            <p:cNvPr id="2200" name="Oval 17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201" name="Line 17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202" name="Line 17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203" name="Rectangle 17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204" name="Oval 17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205" name="Group 177"/>
            <p:cNvGrpSpPr>
              <a:grpSpLocks/>
            </p:cNvGrpSpPr>
            <p:nvPr/>
          </p:nvGrpSpPr>
          <p:grpSpPr bwMode="auto">
            <a:xfrm>
              <a:off x="3686" y="244"/>
              <a:ext cx="177" cy="66"/>
              <a:chOff x="2848" y="848"/>
              <a:chExt cx="140" cy="98"/>
            </a:xfrm>
          </p:grpSpPr>
          <p:sp>
            <p:nvSpPr>
              <p:cNvPr id="2210" name="Line 17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11" name="Line 17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12" name="Line 18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206" name="Group 181"/>
            <p:cNvGrpSpPr>
              <a:grpSpLocks/>
            </p:cNvGrpSpPr>
            <p:nvPr/>
          </p:nvGrpSpPr>
          <p:grpSpPr bwMode="auto">
            <a:xfrm flipV="1">
              <a:off x="3686" y="243"/>
              <a:ext cx="177" cy="66"/>
              <a:chOff x="2848" y="848"/>
              <a:chExt cx="140" cy="98"/>
            </a:xfrm>
          </p:grpSpPr>
          <p:sp>
            <p:nvSpPr>
              <p:cNvPr id="2207" name="Line 18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208" name="Line 18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209" name="Line 18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5" name="Group 185"/>
          <p:cNvGrpSpPr>
            <a:grpSpLocks/>
          </p:cNvGrpSpPr>
          <p:nvPr/>
        </p:nvGrpSpPr>
        <p:grpSpPr bwMode="auto">
          <a:xfrm>
            <a:off x="7932738" y="3021013"/>
            <a:ext cx="500062" cy="233362"/>
            <a:chOff x="3600" y="219"/>
            <a:chExt cx="360" cy="175"/>
          </a:xfrm>
        </p:grpSpPr>
        <p:sp>
          <p:nvSpPr>
            <p:cNvPr id="2187" name="Oval 18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188" name="Line 187"/>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189" name="Line 188"/>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190" name="Rectangle 189"/>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191" name="Oval 19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192" name="Group 191"/>
            <p:cNvGrpSpPr>
              <a:grpSpLocks/>
            </p:cNvGrpSpPr>
            <p:nvPr/>
          </p:nvGrpSpPr>
          <p:grpSpPr bwMode="auto">
            <a:xfrm>
              <a:off x="3686" y="244"/>
              <a:ext cx="177" cy="66"/>
              <a:chOff x="2848" y="848"/>
              <a:chExt cx="140" cy="98"/>
            </a:xfrm>
          </p:grpSpPr>
          <p:sp>
            <p:nvSpPr>
              <p:cNvPr id="2197" name="Line 19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98" name="Line 19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99" name="Line 19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193" name="Group 195"/>
            <p:cNvGrpSpPr>
              <a:grpSpLocks/>
            </p:cNvGrpSpPr>
            <p:nvPr/>
          </p:nvGrpSpPr>
          <p:grpSpPr bwMode="auto">
            <a:xfrm flipV="1">
              <a:off x="3686" y="243"/>
              <a:ext cx="177" cy="66"/>
              <a:chOff x="2848" y="848"/>
              <a:chExt cx="140" cy="98"/>
            </a:xfrm>
          </p:grpSpPr>
          <p:sp>
            <p:nvSpPr>
              <p:cNvPr id="2194" name="Line 19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95" name="Line 19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96" name="Line 19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6" name="Group 199"/>
          <p:cNvGrpSpPr>
            <a:grpSpLocks/>
          </p:cNvGrpSpPr>
          <p:nvPr/>
        </p:nvGrpSpPr>
        <p:grpSpPr bwMode="auto">
          <a:xfrm>
            <a:off x="7739063" y="3917950"/>
            <a:ext cx="501650" cy="233363"/>
            <a:chOff x="3600" y="219"/>
            <a:chExt cx="360" cy="175"/>
          </a:xfrm>
        </p:grpSpPr>
        <p:sp>
          <p:nvSpPr>
            <p:cNvPr id="2174" name="Oval 20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175" name="Line 201"/>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176" name="Line 202"/>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177" name="Rectangle 203"/>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178" name="Oval 20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179" name="Group 205"/>
            <p:cNvGrpSpPr>
              <a:grpSpLocks/>
            </p:cNvGrpSpPr>
            <p:nvPr/>
          </p:nvGrpSpPr>
          <p:grpSpPr bwMode="auto">
            <a:xfrm>
              <a:off x="3686" y="244"/>
              <a:ext cx="177" cy="66"/>
              <a:chOff x="2848" y="848"/>
              <a:chExt cx="140" cy="98"/>
            </a:xfrm>
          </p:grpSpPr>
          <p:sp>
            <p:nvSpPr>
              <p:cNvPr id="2184" name="Line 206"/>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85" name="Line 207"/>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86" name="Line 208"/>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180" name="Group 209"/>
            <p:cNvGrpSpPr>
              <a:grpSpLocks/>
            </p:cNvGrpSpPr>
            <p:nvPr/>
          </p:nvGrpSpPr>
          <p:grpSpPr bwMode="auto">
            <a:xfrm flipV="1">
              <a:off x="3686" y="243"/>
              <a:ext cx="177" cy="66"/>
              <a:chOff x="2848" y="848"/>
              <a:chExt cx="140" cy="98"/>
            </a:xfrm>
          </p:grpSpPr>
          <p:sp>
            <p:nvSpPr>
              <p:cNvPr id="2181" name="Line 21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82" name="Line 21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83" name="Line 21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7" name="Group 213"/>
          <p:cNvGrpSpPr>
            <a:grpSpLocks/>
          </p:cNvGrpSpPr>
          <p:nvPr/>
        </p:nvGrpSpPr>
        <p:grpSpPr bwMode="auto">
          <a:xfrm>
            <a:off x="7405688" y="4502150"/>
            <a:ext cx="501650" cy="234950"/>
            <a:chOff x="3600" y="219"/>
            <a:chExt cx="360" cy="175"/>
          </a:xfrm>
        </p:grpSpPr>
        <p:sp>
          <p:nvSpPr>
            <p:cNvPr id="2161" name="Oval 21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162" name="Line 215"/>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163" name="Line 216"/>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164" name="Rectangle 217"/>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165" name="Oval 21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166" name="Group 219"/>
            <p:cNvGrpSpPr>
              <a:grpSpLocks/>
            </p:cNvGrpSpPr>
            <p:nvPr/>
          </p:nvGrpSpPr>
          <p:grpSpPr bwMode="auto">
            <a:xfrm>
              <a:off x="3686" y="244"/>
              <a:ext cx="177" cy="66"/>
              <a:chOff x="2848" y="848"/>
              <a:chExt cx="140" cy="98"/>
            </a:xfrm>
          </p:grpSpPr>
          <p:sp>
            <p:nvSpPr>
              <p:cNvPr id="2171" name="Line 220"/>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72" name="Line 221"/>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73" name="Line 222"/>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167" name="Group 223"/>
            <p:cNvGrpSpPr>
              <a:grpSpLocks/>
            </p:cNvGrpSpPr>
            <p:nvPr/>
          </p:nvGrpSpPr>
          <p:grpSpPr bwMode="auto">
            <a:xfrm flipV="1">
              <a:off x="3686" y="243"/>
              <a:ext cx="177" cy="66"/>
              <a:chOff x="2848" y="848"/>
              <a:chExt cx="140" cy="98"/>
            </a:xfrm>
          </p:grpSpPr>
          <p:sp>
            <p:nvSpPr>
              <p:cNvPr id="2168" name="Line 22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69" name="Line 22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70" name="Line 22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8" name="Group 227"/>
          <p:cNvGrpSpPr>
            <a:grpSpLocks/>
          </p:cNvGrpSpPr>
          <p:nvPr/>
        </p:nvGrpSpPr>
        <p:grpSpPr bwMode="auto">
          <a:xfrm>
            <a:off x="6796088" y="4991100"/>
            <a:ext cx="500062" cy="233363"/>
            <a:chOff x="3600" y="219"/>
            <a:chExt cx="360" cy="175"/>
          </a:xfrm>
        </p:grpSpPr>
        <p:sp>
          <p:nvSpPr>
            <p:cNvPr id="2148" name="Oval 22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149" name="Line 229"/>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150" name="Line 230"/>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151" name="Rectangle 231"/>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152" name="Oval 23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153" name="Group 233"/>
            <p:cNvGrpSpPr>
              <a:grpSpLocks/>
            </p:cNvGrpSpPr>
            <p:nvPr/>
          </p:nvGrpSpPr>
          <p:grpSpPr bwMode="auto">
            <a:xfrm>
              <a:off x="3686" y="244"/>
              <a:ext cx="177" cy="66"/>
              <a:chOff x="2848" y="848"/>
              <a:chExt cx="140" cy="98"/>
            </a:xfrm>
          </p:grpSpPr>
          <p:sp>
            <p:nvSpPr>
              <p:cNvPr id="2158" name="Line 234"/>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59" name="Line 235"/>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60" name="Line 236"/>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154" name="Group 237"/>
            <p:cNvGrpSpPr>
              <a:grpSpLocks/>
            </p:cNvGrpSpPr>
            <p:nvPr/>
          </p:nvGrpSpPr>
          <p:grpSpPr bwMode="auto">
            <a:xfrm flipV="1">
              <a:off x="3686" y="243"/>
              <a:ext cx="177" cy="66"/>
              <a:chOff x="2848" y="848"/>
              <a:chExt cx="140" cy="98"/>
            </a:xfrm>
          </p:grpSpPr>
          <p:sp>
            <p:nvSpPr>
              <p:cNvPr id="2155" name="Line 23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56" name="Line 23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57" name="Line 24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grpSp>
        <p:nvGrpSpPr>
          <p:cNvPr id="2129" name="Group 241"/>
          <p:cNvGrpSpPr>
            <a:grpSpLocks/>
          </p:cNvGrpSpPr>
          <p:nvPr/>
        </p:nvGrpSpPr>
        <p:grpSpPr bwMode="auto">
          <a:xfrm>
            <a:off x="5992813" y="4614863"/>
            <a:ext cx="501650" cy="233362"/>
            <a:chOff x="3600" y="219"/>
            <a:chExt cx="360" cy="175"/>
          </a:xfrm>
        </p:grpSpPr>
        <p:sp>
          <p:nvSpPr>
            <p:cNvPr id="2135" name="Oval 2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sp>
          <p:nvSpPr>
            <p:cNvPr id="2136" name="Line 243"/>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endParaRPr lang="zh-CN" altLang="en-US"/>
            </a:p>
          </p:txBody>
        </p:sp>
        <p:sp>
          <p:nvSpPr>
            <p:cNvPr id="2137" name="Line 244"/>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endParaRPr lang="zh-CN" altLang="en-US"/>
            </a:p>
          </p:txBody>
        </p:sp>
        <p:sp>
          <p:nvSpPr>
            <p:cNvPr id="2138" name="Rectangle 245"/>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a:endParaRPr lang="zh-CN" altLang="en-US">
                <a:ea typeface="宋体" pitchFamily="2" charset="-122"/>
              </a:endParaRPr>
            </a:p>
          </p:txBody>
        </p:sp>
        <p:sp>
          <p:nvSpPr>
            <p:cNvPr id="2139" name="Oval 2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endParaRPr lang="zh-CN" altLang="en-US">
                <a:ea typeface="宋体" pitchFamily="2" charset="-122"/>
              </a:endParaRPr>
            </a:p>
          </p:txBody>
        </p:sp>
        <p:grpSp>
          <p:nvGrpSpPr>
            <p:cNvPr id="2140" name="Group 247"/>
            <p:cNvGrpSpPr>
              <a:grpSpLocks/>
            </p:cNvGrpSpPr>
            <p:nvPr/>
          </p:nvGrpSpPr>
          <p:grpSpPr bwMode="auto">
            <a:xfrm>
              <a:off x="3686" y="244"/>
              <a:ext cx="177" cy="66"/>
              <a:chOff x="2848" y="848"/>
              <a:chExt cx="140" cy="98"/>
            </a:xfrm>
          </p:grpSpPr>
          <p:sp>
            <p:nvSpPr>
              <p:cNvPr id="2145" name="Line 248"/>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46" name="Line 249"/>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47" name="Line 250"/>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nvGrpSpPr>
            <p:cNvPr id="2141" name="Group 251"/>
            <p:cNvGrpSpPr>
              <a:grpSpLocks/>
            </p:cNvGrpSpPr>
            <p:nvPr/>
          </p:nvGrpSpPr>
          <p:grpSpPr bwMode="auto">
            <a:xfrm flipV="1">
              <a:off x="3686" y="243"/>
              <a:ext cx="177" cy="66"/>
              <a:chOff x="2848" y="848"/>
              <a:chExt cx="140" cy="98"/>
            </a:xfrm>
          </p:grpSpPr>
          <p:sp>
            <p:nvSpPr>
              <p:cNvPr id="2142" name="Line 252"/>
              <p:cNvSpPr>
                <a:spLocks noChangeShapeType="1"/>
              </p:cNvSpPr>
              <p:nvPr/>
            </p:nvSpPr>
            <p:spPr bwMode="auto">
              <a:xfrm flipV="1">
                <a:off x="2848" y="848"/>
                <a:ext cx="50" cy="2"/>
              </a:xfrm>
              <a:prstGeom prst="line">
                <a:avLst/>
              </a:prstGeom>
              <a:noFill/>
              <a:ln w="28575">
                <a:solidFill>
                  <a:schemeClr val="tx1"/>
                </a:solidFill>
                <a:round/>
                <a:headEnd/>
                <a:tailEnd/>
              </a:ln>
            </p:spPr>
            <p:txBody>
              <a:bodyPr wrap="none" anchor="ctr"/>
              <a:lstStyle/>
              <a:p>
                <a:endParaRPr lang="zh-CN" altLang="en-US"/>
              </a:p>
            </p:txBody>
          </p:sp>
          <p:sp>
            <p:nvSpPr>
              <p:cNvPr id="2143" name="Line 253"/>
              <p:cNvSpPr>
                <a:spLocks noChangeShapeType="1"/>
              </p:cNvSpPr>
              <p:nvPr/>
            </p:nvSpPr>
            <p:spPr bwMode="auto">
              <a:xfrm>
                <a:off x="2944" y="946"/>
                <a:ext cx="44" cy="0"/>
              </a:xfrm>
              <a:prstGeom prst="line">
                <a:avLst/>
              </a:prstGeom>
              <a:noFill/>
              <a:ln w="28575">
                <a:solidFill>
                  <a:schemeClr val="tx1"/>
                </a:solidFill>
                <a:round/>
                <a:headEnd/>
                <a:tailEnd/>
              </a:ln>
            </p:spPr>
            <p:txBody>
              <a:bodyPr wrap="none" anchor="ctr"/>
              <a:lstStyle/>
              <a:p>
                <a:endParaRPr lang="zh-CN" altLang="en-US"/>
              </a:p>
            </p:txBody>
          </p:sp>
          <p:sp>
            <p:nvSpPr>
              <p:cNvPr id="2144" name="Line 254"/>
              <p:cNvSpPr>
                <a:spLocks noChangeShapeType="1"/>
              </p:cNvSpPr>
              <p:nvPr/>
            </p:nvSpPr>
            <p:spPr bwMode="auto">
              <a:xfrm>
                <a:off x="2894" y="850"/>
                <a:ext cx="52" cy="96"/>
              </a:xfrm>
              <a:prstGeom prst="line">
                <a:avLst/>
              </a:prstGeom>
              <a:noFill/>
              <a:ln w="28575">
                <a:solidFill>
                  <a:schemeClr val="tx1"/>
                </a:solidFill>
                <a:round/>
                <a:headEnd/>
                <a:tailEnd/>
              </a:ln>
            </p:spPr>
            <p:txBody>
              <a:bodyPr wrap="none" anchor="ctr"/>
              <a:lstStyle/>
              <a:p>
                <a:endParaRPr lang="zh-CN" altLang="en-US"/>
              </a:p>
            </p:txBody>
          </p:sp>
        </p:grpSp>
      </p:grpSp>
      <p:sp>
        <p:nvSpPr>
          <p:cNvPr id="2130" name="Text Box 255"/>
          <p:cNvSpPr txBox="1">
            <a:spLocks noChangeArrowheads="1"/>
          </p:cNvSpPr>
          <p:nvPr/>
        </p:nvSpPr>
        <p:spPr bwMode="auto">
          <a:xfrm>
            <a:off x="5803900" y="1406525"/>
            <a:ext cx="952500"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router</a:t>
            </a:r>
            <a:endParaRPr lang="en-US" altLang="zh-CN" sz="2000">
              <a:ea typeface="宋体" pitchFamily="2" charset="-122"/>
            </a:endParaRPr>
          </a:p>
        </p:txBody>
      </p:sp>
      <p:sp>
        <p:nvSpPr>
          <p:cNvPr id="2131" name="Text Box 256"/>
          <p:cNvSpPr txBox="1">
            <a:spLocks noChangeArrowheads="1"/>
          </p:cNvSpPr>
          <p:nvPr/>
        </p:nvSpPr>
        <p:spPr bwMode="auto">
          <a:xfrm>
            <a:off x="7015163" y="1533525"/>
            <a:ext cx="1579562"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workstation</a:t>
            </a:r>
            <a:endParaRPr lang="en-US" altLang="zh-CN" sz="2000">
              <a:ea typeface="宋体" pitchFamily="2" charset="-122"/>
            </a:endParaRPr>
          </a:p>
        </p:txBody>
      </p:sp>
      <p:sp>
        <p:nvSpPr>
          <p:cNvPr id="2132" name="Text Box 257"/>
          <p:cNvSpPr txBox="1">
            <a:spLocks noChangeArrowheads="1"/>
          </p:cNvSpPr>
          <p:nvPr/>
        </p:nvSpPr>
        <p:spPr bwMode="auto">
          <a:xfrm>
            <a:off x="6021388" y="1917700"/>
            <a:ext cx="955675"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server</a:t>
            </a:r>
            <a:endParaRPr lang="en-US" altLang="zh-CN" sz="2000">
              <a:ea typeface="宋体" pitchFamily="2" charset="-122"/>
            </a:endParaRPr>
          </a:p>
        </p:txBody>
      </p:sp>
      <p:sp>
        <p:nvSpPr>
          <p:cNvPr id="2133" name="Text Box 258"/>
          <p:cNvSpPr txBox="1">
            <a:spLocks noChangeArrowheads="1"/>
          </p:cNvSpPr>
          <p:nvPr/>
        </p:nvSpPr>
        <p:spPr bwMode="auto">
          <a:xfrm>
            <a:off x="7399338" y="2103438"/>
            <a:ext cx="946150" cy="396875"/>
          </a:xfrm>
          <a:prstGeom prst="rect">
            <a:avLst/>
          </a:prstGeom>
          <a:noFill/>
          <a:ln w="9525">
            <a:noFill/>
            <a:miter lim="800000"/>
            <a:headEnd/>
            <a:tailEnd/>
          </a:ln>
        </p:spPr>
        <p:txBody>
          <a:bodyPr wrap="none">
            <a:spAutoFit/>
          </a:bodyPr>
          <a:lstStyle/>
          <a:p>
            <a:r>
              <a:rPr lang="en-US" altLang="zh-CN" sz="2000">
                <a:latin typeface="Comic Sans MS" pitchFamily="66" charset="0"/>
                <a:ea typeface="宋体" pitchFamily="2" charset="-122"/>
              </a:rPr>
              <a:t>mobile</a:t>
            </a:r>
            <a:endParaRPr lang="en-US" altLang="zh-CN" sz="2000">
              <a:ea typeface="宋体" pitchFamily="2" charset="-122"/>
            </a:endParaRPr>
          </a:p>
        </p:txBody>
      </p:sp>
      <p:sp>
        <p:nvSpPr>
          <p:cNvPr id="2134" name="Line 259"/>
          <p:cNvSpPr>
            <a:spLocks noChangeShapeType="1"/>
          </p:cNvSpPr>
          <p:nvPr/>
        </p:nvSpPr>
        <p:spPr bwMode="auto">
          <a:xfrm flipV="1">
            <a:off x="6248400" y="4827588"/>
            <a:ext cx="1588" cy="249237"/>
          </a:xfrm>
          <a:prstGeom prst="line">
            <a:avLst/>
          </a:prstGeom>
          <a:noFill/>
          <a:ln w="12700">
            <a:solidFill>
              <a:schemeClr val="tx1"/>
            </a:solidFill>
            <a:round/>
            <a:headEnd/>
            <a:tailEnd/>
          </a:ln>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9936</TotalTime>
  <Words>5325</Words>
  <Application>Microsoft Office PowerPoint</Application>
  <PresentationFormat>全屏显示(4:3)</PresentationFormat>
  <Paragraphs>1546</Paragraphs>
  <Slides>86</Slides>
  <Notes>55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86</vt:i4>
      </vt:variant>
    </vt:vector>
  </HeadingPairs>
  <TitlesOfParts>
    <vt:vector size="99" baseType="lpstr">
      <vt:lpstr>Arial Unicode MS</vt:lpstr>
      <vt:lpstr>Courier</vt:lpstr>
      <vt:lpstr>PMingLiU</vt:lpstr>
      <vt:lpstr>黑体</vt:lpstr>
      <vt:lpstr>隶书</vt:lpstr>
      <vt:lpstr>Arial</vt:lpstr>
      <vt:lpstr>Arial Narrow</vt:lpstr>
      <vt:lpstr>Comic Sans MS</vt:lpstr>
      <vt:lpstr>Times New Roman</vt:lpstr>
      <vt:lpstr>Wingdings</vt:lpstr>
      <vt:lpstr>Default Design</vt:lpstr>
      <vt:lpstr>Clip</vt:lpstr>
      <vt:lpstr>Equation</vt:lpstr>
      <vt:lpstr>            Computer Networks</vt:lpstr>
      <vt:lpstr>Reference Books</vt:lpstr>
      <vt:lpstr>Course and TA information</vt:lpstr>
      <vt:lpstr>Assessment Methods</vt:lpstr>
      <vt:lpstr>Chapter 1: Introduction</vt:lpstr>
      <vt:lpstr> Roadmap</vt:lpstr>
      <vt:lpstr>What’s the Internet: “nuts and bolts” view 什么是Internet：组成细节角度</vt:lpstr>
      <vt:lpstr>“Cool” internet appliances</vt:lpstr>
      <vt:lpstr>What’s the Internet: “nuts and bolts” view 什么是Internet：组成细节角度</vt:lpstr>
      <vt:lpstr>What’s the Internet: a service view 什么是Internet：服务的角度</vt:lpstr>
      <vt:lpstr>What’s a protocol?</vt:lpstr>
      <vt:lpstr>What’s a protocol?</vt:lpstr>
      <vt:lpstr>What’s a protocol?</vt:lpstr>
      <vt:lpstr>Protocol hierarchies </vt:lpstr>
      <vt:lpstr>Roadmap</vt:lpstr>
      <vt:lpstr>A closer look at network structure: 网络的结构</vt:lpstr>
      <vt:lpstr>The network edge: 网络边缘</vt:lpstr>
      <vt:lpstr>Network edge: connection-oriented service</vt:lpstr>
      <vt:lpstr>Network edge: connectionless service</vt:lpstr>
      <vt:lpstr>Chapter 1: roadmap</vt:lpstr>
      <vt:lpstr>The Network Core网络核心</vt:lpstr>
      <vt:lpstr>数据交换</vt:lpstr>
      <vt:lpstr>Network Core: Circuit Switching电路交换</vt:lpstr>
      <vt:lpstr>Network Core: Circuit Switching 电路交换</vt:lpstr>
      <vt:lpstr>Circuit Switching: FDM and TDM </vt:lpstr>
      <vt:lpstr>Numerical example</vt:lpstr>
      <vt:lpstr>Message switching:报文交换</vt:lpstr>
      <vt:lpstr>Network Core: Packet Switching 分组交换</vt:lpstr>
      <vt:lpstr>Packet switching 分组交换</vt:lpstr>
      <vt:lpstr>Packet Switching: Statistical Multiplexing 统计多路复用</vt:lpstr>
      <vt:lpstr>Packet-switching: store-and-forward 存储转发</vt:lpstr>
      <vt:lpstr>Store and forwarding:存储转发</vt:lpstr>
      <vt:lpstr>Roadmap</vt:lpstr>
      <vt:lpstr>Access networks and physical media</vt:lpstr>
      <vt:lpstr>Residential access: point to point access</vt:lpstr>
      <vt:lpstr>Residential access: cable modems</vt:lpstr>
      <vt:lpstr>Residential access: cable modems</vt:lpstr>
      <vt:lpstr>Cable Network Architecture: Overview</vt:lpstr>
      <vt:lpstr>Cable Network Architecture: Overview</vt:lpstr>
      <vt:lpstr>Company access: local area networks</vt:lpstr>
      <vt:lpstr>Wireless access networks</vt:lpstr>
      <vt:lpstr>Home networks</vt:lpstr>
      <vt:lpstr>Roadmap</vt:lpstr>
      <vt:lpstr>EXAMPLE NETWORKS</vt:lpstr>
      <vt:lpstr>The ARPANET (1)</vt:lpstr>
      <vt:lpstr>The ARPANET (2)</vt:lpstr>
      <vt:lpstr>The ARPANET (3)</vt:lpstr>
      <vt:lpstr>NSFNET</vt:lpstr>
      <vt:lpstr>Internet structure: network of networks</vt:lpstr>
      <vt:lpstr>Tier-1 ISP: e.g., Sprint</vt:lpstr>
      <vt:lpstr>Internet structure: network of networks</vt:lpstr>
      <vt:lpstr>Internet structure: network of networks</vt:lpstr>
      <vt:lpstr>Internet structure: network of networks</vt:lpstr>
      <vt:lpstr>Roadmap</vt:lpstr>
      <vt:lpstr>How do loss and delay occur?</vt:lpstr>
      <vt:lpstr>Four sources of packet delay</vt:lpstr>
      <vt:lpstr>Delay in packet-switched networks</vt:lpstr>
      <vt:lpstr>Caravan analogy</vt:lpstr>
      <vt:lpstr>Caravan analogy (more)</vt:lpstr>
      <vt:lpstr>Nodal delay</vt:lpstr>
      <vt:lpstr>Queueing delay (revisited)</vt:lpstr>
      <vt:lpstr>“Real” Internet delays and routes</vt:lpstr>
      <vt:lpstr>“Real” Internet delays and routes</vt:lpstr>
      <vt:lpstr>Packet loss</vt:lpstr>
      <vt:lpstr>Roadmap</vt:lpstr>
      <vt:lpstr>Protocol “Layers”</vt:lpstr>
      <vt:lpstr>Organization of air travel</vt:lpstr>
      <vt:lpstr>Layering of airline functionality</vt:lpstr>
      <vt:lpstr>Why layering?</vt:lpstr>
      <vt:lpstr>为什么需要计算机网络体系结构?</vt:lpstr>
      <vt:lpstr>复杂系统的分层结构</vt:lpstr>
      <vt:lpstr>计算机网络的体系结构？</vt:lpstr>
      <vt:lpstr>为什么采用分层结构？</vt:lpstr>
      <vt:lpstr>分层网络体系结构基本概念</vt:lpstr>
      <vt:lpstr>OSI参考模型</vt:lpstr>
      <vt:lpstr>OSI参考模型解释的通信过程</vt:lpstr>
      <vt:lpstr>OSI参考模型数据封装与通信过程</vt:lpstr>
      <vt:lpstr>为什么需要数据封装？</vt:lpstr>
      <vt:lpstr>Internet protocol stack</vt:lpstr>
      <vt:lpstr>Encapsulation</vt:lpstr>
      <vt:lpstr>Chapter 1: roadmap</vt:lpstr>
      <vt:lpstr>Internet History</vt:lpstr>
      <vt:lpstr>Internet History</vt:lpstr>
      <vt:lpstr>Internet History</vt:lpstr>
      <vt:lpstr>Internet History</vt:lpstr>
      <vt:lpstr>Introduction: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1</dc:title>
  <dc:creator>Jim Kurose and Keith Ross</dc:creator>
  <cp:lastModifiedBy>David Du</cp:lastModifiedBy>
  <cp:revision>273</cp:revision>
  <dcterms:created xsi:type="dcterms:W3CDTF">1999-10-08T19:08:27Z</dcterms:created>
  <dcterms:modified xsi:type="dcterms:W3CDTF">2020-09-29T03:11:57Z</dcterms:modified>
</cp:coreProperties>
</file>