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2964241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Kishore V.E</a:t>
            </a:r>
            <a:endParaRPr lang="en-US" sz="2400" b="1" dirty="0"/>
          </a:p>
          <a:p>
            <a:r>
              <a:rPr lang="en-US" sz="2400" b="1" dirty="0"/>
              <a:t>REGISTER NO:  312211</a:t>
            </a:r>
            <a:r>
              <a:rPr lang="en-IN" sz="2400" b="1" dirty="0"/>
              <a:t>382</a:t>
            </a:r>
            <a:endParaRPr lang="en-US" sz="2400" b="1" dirty="0"/>
          </a:p>
          <a:p>
            <a:r>
              <a:rPr lang="en-US" sz="2400" b="1" dirty="0"/>
              <a:t>DEPARTMENT:  B.COM(GENERAL)</a:t>
            </a:r>
          </a:p>
          <a:p>
            <a:r>
              <a:rPr lang="en-US" sz="2400" b="1" dirty="0"/>
              <a:t>COLLEGE:  ALPHA ARTS AND SCIENCE COLLEGE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kishorev597@gmail.com</cp:lastModifiedBy>
  <cp:revision>14</cp:revision>
  <dcterms:created xsi:type="dcterms:W3CDTF">2024-03-29T04:07:22Z</dcterms:created>
  <dcterms:modified xsi:type="dcterms:W3CDTF">2024-09-26T06:52:03Z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