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2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1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B062-29F6-4034-8B59-06FD8D3B1C7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7284-B3EB-462C-BDB0-4AE57EDF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09351" y="1619075"/>
            <a:ext cx="9764786" cy="3839361"/>
            <a:chOff x="520118" y="1339441"/>
            <a:chExt cx="9764786" cy="3489821"/>
          </a:xfrm>
        </p:grpSpPr>
        <p:sp>
          <p:nvSpPr>
            <p:cNvPr id="8" name="矩形 7"/>
            <p:cNvSpPr/>
            <p:nvPr/>
          </p:nvSpPr>
          <p:spPr>
            <a:xfrm>
              <a:off x="520118" y="1339441"/>
              <a:ext cx="9764786" cy="3489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22122" y="1593908"/>
              <a:ext cx="3758268" cy="2980888"/>
              <a:chOff x="822122" y="1593908"/>
              <a:chExt cx="3758268" cy="298088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22122" y="1593908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22122" y="2685875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822122" y="3777842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5738070" y="2685874"/>
              <a:ext cx="4454555" cy="79695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&lt;bean id=“</a:t>
              </a:r>
              <a:r>
                <a:rPr lang="en-US" altLang="zh-CN" sz="1400" dirty="0" err="1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userDao</a:t>
              </a:r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” scope="singleton"  class=“…”&gt;</a:t>
              </a:r>
            </a:p>
            <a:p>
              <a:endParaRPr lang="en-US" altLang="zh-CN" sz="1400" dirty="0" smtClean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&lt;/bean&gt;</a:t>
              </a:r>
              <a:endParaRPr lang="zh-CN" altLang="en-US" sz="1400" dirty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</p:txBody>
        </p:sp>
        <p:cxnSp>
          <p:nvCxnSpPr>
            <p:cNvPr id="12" name="直接箭头连接符 11"/>
            <p:cNvCxnSpPr>
              <a:stCxn id="9" idx="1"/>
            </p:cNvCxnSpPr>
            <p:nvPr/>
          </p:nvCxnSpPr>
          <p:spPr>
            <a:xfrm flipH="1" flipV="1">
              <a:off x="4580390" y="1992384"/>
              <a:ext cx="1157680" cy="1091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  <a:endCxn id="5" idx="3"/>
            </p:cNvCxnSpPr>
            <p:nvPr/>
          </p:nvCxnSpPr>
          <p:spPr>
            <a:xfrm flipH="1">
              <a:off x="4580390" y="3084352"/>
              <a:ext cx="115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1"/>
              <a:endCxn id="6" idx="3"/>
            </p:cNvCxnSpPr>
            <p:nvPr/>
          </p:nvCxnSpPr>
          <p:spPr>
            <a:xfrm flipH="1">
              <a:off x="4580390" y="3084352"/>
              <a:ext cx="1157680" cy="109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4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409351" y="1619075"/>
            <a:ext cx="9764786" cy="3839361"/>
            <a:chOff x="1409351" y="1619075"/>
            <a:chExt cx="9764786" cy="3839361"/>
          </a:xfrm>
        </p:grpSpPr>
        <p:sp>
          <p:nvSpPr>
            <p:cNvPr id="3" name="矩形 2"/>
            <p:cNvSpPr/>
            <p:nvPr/>
          </p:nvSpPr>
          <p:spPr>
            <a:xfrm>
              <a:off x="1409351" y="1619075"/>
              <a:ext cx="9764786" cy="3839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711355" y="1899029"/>
              <a:ext cx="3758268" cy="3279453"/>
              <a:chOff x="822122" y="1593908"/>
              <a:chExt cx="3758268" cy="2980888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22122" y="1593908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822122" y="2685875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22122" y="3777842"/>
                <a:ext cx="3758268" cy="79695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&lt;bean id=“…” class=“…”&gt;</a:t>
                </a:r>
              </a:p>
              <a:p>
                <a:r>
                  <a:rPr lang="en-US" altLang="zh-CN" sz="1400" dirty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      &lt;property name=“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 ref=“</a:t>
                </a:r>
                <a:r>
                  <a:rPr lang="en-US" altLang="zh-CN" sz="1400" dirty="0" err="1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userDao</a:t>
                </a:r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"&gt;</a:t>
                </a:r>
              </a:p>
              <a:p>
                <a:r>
                  <a:rPr lang="en-US" altLang="zh-CN" sz="1400" dirty="0" smtClean="0">
                    <a:latin typeface="Kozuka Gothic Pr6N R" panose="020B0400000000000000" pitchFamily="34" charset="-128"/>
                    <a:ea typeface="Kozuka Gothic Pr6N R" panose="020B0400000000000000" pitchFamily="34" charset="-128"/>
                  </a:rPr>
                  <a:t>&lt;/bean&gt;</a:t>
                </a:r>
                <a:endParaRPr lang="zh-CN" altLang="en-US" sz="1400" dirty="0">
                  <a:latin typeface="Kozuka Gothic Pr6N R" panose="020B0400000000000000" pitchFamily="34" charset="-128"/>
                  <a:ea typeface="Kozuka Gothic Pr6N R" panose="020B0400000000000000" pitchFamily="34" charset="-128"/>
                </a:endParaRPr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6472105" y="1899029"/>
              <a:ext cx="4454555" cy="87677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&lt;bean id=“</a:t>
              </a:r>
              <a:r>
                <a:rPr lang="en-US" altLang="zh-CN" sz="1400" dirty="0" err="1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userDao</a:t>
              </a:r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” scope="prototype"  class=“…”&gt;</a:t>
              </a:r>
            </a:p>
            <a:p>
              <a:endParaRPr lang="en-US" altLang="zh-CN" sz="1400" dirty="0" smtClean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&lt;/bean&gt;</a:t>
              </a:r>
              <a:endParaRPr lang="zh-CN" altLang="en-US" sz="1400" dirty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</p:txBody>
        </p:sp>
        <p:cxnSp>
          <p:nvCxnSpPr>
            <p:cNvPr id="6" name="直接箭头连接符 5"/>
            <p:cNvCxnSpPr>
              <a:stCxn id="5" idx="1"/>
            </p:cNvCxnSpPr>
            <p:nvPr/>
          </p:nvCxnSpPr>
          <p:spPr>
            <a:xfrm flipH="1">
              <a:off x="5469626" y="2337418"/>
              <a:ext cx="1002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6472105" y="3097189"/>
              <a:ext cx="4454555" cy="87677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&lt;bean id=“</a:t>
              </a:r>
              <a:r>
                <a:rPr lang="en-US" altLang="zh-CN" sz="1400" dirty="0" err="1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userDao</a:t>
              </a:r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” scope="prototype"  class=“…”&gt;</a:t>
              </a:r>
            </a:p>
            <a:p>
              <a:endParaRPr lang="en-US" altLang="zh-CN" sz="1400" dirty="0" smtClean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&lt;/bean&gt;</a:t>
              </a:r>
              <a:endParaRPr lang="zh-CN" altLang="en-US" sz="1400" dirty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76299" y="4301705"/>
              <a:ext cx="4454555" cy="87677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&lt;bean id=“</a:t>
              </a:r>
              <a:r>
                <a:rPr lang="en-US" altLang="zh-CN" sz="1400" dirty="0" err="1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userDao</a:t>
              </a:r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” scope="prototype"  class=“…”&gt;</a:t>
              </a:r>
            </a:p>
            <a:p>
              <a:endParaRPr lang="en-US" altLang="zh-CN" sz="1400" dirty="0" smtClean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  <a:p>
              <a:r>
                <a:rPr lang="en-US" altLang="zh-CN" sz="1400" dirty="0" smtClean="0">
                  <a:latin typeface="Kozuka Gothic Pr6N R" panose="020B0400000000000000" pitchFamily="34" charset="-128"/>
                  <a:ea typeface="Kozuka Gothic Pr6N R" panose="020B0400000000000000" pitchFamily="34" charset="-128"/>
                </a:rPr>
                <a:t>&lt;/bean&gt;</a:t>
              </a:r>
              <a:endParaRPr lang="zh-CN" altLang="en-US" sz="1400" dirty="0">
                <a:latin typeface="Kozuka Gothic Pr6N R" panose="020B0400000000000000" pitchFamily="34" charset="-128"/>
                <a:ea typeface="Kozuka Gothic Pr6N R" panose="020B0400000000000000" pitchFamily="34" charset="-128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5469623" y="3534080"/>
              <a:ext cx="1002482" cy="1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5" idx="1"/>
              <a:endCxn id="11" idx="3"/>
            </p:cNvCxnSpPr>
            <p:nvPr/>
          </p:nvCxnSpPr>
          <p:spPr>
            <a:xfrm flipH="1">
              <a:off x="5469623" y="4740094"/>
              <a:ext cx="1006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04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180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Kozuka Gothic Pr6N R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kiss</dc:creator>
  <cp:lastModifiedBy>kiss</cp:lastModifiedBy>
  <cp:revision>8</cp:revision>
  <dcterms:created xsi:type="dcterms:W3CDTF">2017-02-28T06:33:47Z</dcterms:created>
  <dcterms:modified xsi:type="dcterms:W3CDTF">2017-02-28T10:02:14Z</dcterms:modified>
</cp:coreProperties>
</file>