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895572-B804-0AF2-C93D-E5B8C99F1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3EFF7DE-106A-1F4D-0518-777B8CD68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C98765-BD71-8284-B244-27859A8F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4FD7-7757-4347-9C21-F1AA90F37E90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CF985D-E2B0-BFC3-B339-FA7BBA92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07AF151-F310-990F-AAFF-B1EA86E8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3A83-8697-49B4-A86F-F34DDEF970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062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95E7DE-0A1C-A5C4-6AFA-04ED2BC5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C01AF75-B155-2845-6106-85CB756CD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9DF8C6-62F1-1D7C-75B3-F9A7D998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4FD7-7757-4347-9C21-F1AA90F37E90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8C476C-5D8E-61EE-1550-19F95FF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940720-4B3F-1D4E-F930-823098A8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3A83-8697-49B4-A86F-F34DDEF970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48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EBE77A0-F00D-EE86-D438-6B5CFB1BC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4DABC8A-C9AF-F853-97EB-E4228FC08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DAFD14-4C02-0D52-805D-1E2391A6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4FD7-7757-4347-9C21-F1AA90F37E90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38D37F-3B58-D18C-4EAC-3C250B99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C376EC-4D6E-9A8A-C8DE-887E9A55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3A83-8697-49B4-A86F-F34DDEF970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27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556AD9-2778-A989-D372-4FDF0233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A7A6B6-FD8D-B679-3E6B-7297C485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B85FFB-5970-3E5B-74A4-3A3C5218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4FD7-7757-4347-9C21-F1AA90F37E90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DB3FAD-4A33-4E79-BF60-343A08E8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410163-66CE-BF91-EF8F-CC788C2B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3A83-8697-49B4-A86F-F34DDEF970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771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E4E3FB-C15C-1F11-537B-5BF43028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CB7FB89-8860-9BB2-7C3B-08D01A837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D88B47-294B-8A3C-C199-F16585E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4FD7-7757-4347-9C21-F1AA90F37E90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2684E8-418B-0C9B-8C70-D57A2EC4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629E92-2EF6-DAAB-AE48-F23C130D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3A83-8697-49B4-A86F-F34DDEF970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87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1EF17D-3C35-0C98-2986-6030932D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B53BC7-AB93-4B00-EFAD-9C82500BC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057EFCE-1164-3028-F9C7-11C79B239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2DDA7FA-F146-1977-B260-C6BAF939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4FD7-7757-4347-9C21-F1AA90F37E90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DB154E9-EB36-8C6C-9DD6-A1235C6D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B18ED92-9FFF-21D5-FD51-DCE0031D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3A83-8697-49B4-A86F-F34DDEF970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928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17B80D-C062-4EA7-FDDD-0E866465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610F950-AA2D-3E27-BA9A-51A788985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857C4DC-38FF-98D9-0558-A3B690914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32C852A-0481-8396-DE66-15ED3988A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99D407F-1B07-38CA-9E2C-8D8A4888A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EEF093D-0240-67E9-3E7A-A45539FB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4FD7-7757-4347-9C21-F1AA90F37E90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7A0B6F3-E323-0DE4-FA65-6873E407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F87B720-4CA0-FD70-E4CC-BBF76D29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3A83-8697-49B4-A86F-F34DDEF970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64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D9D090-5F3C-5675-189E-3B816CF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195AD70-7211-CD7C-ACE6-C1E6BF7E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4FD7-7757-4347-9C21-F1AA90F37E90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095BD8C-6D97-B053-B8AE-596F6780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F4FC409-6E63-3966-1CF8-05223CD9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3A83-8697-49B4-A86F-F34DDEF970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051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D00B7F1-1C01-3663-6122-CBA1B3D6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4FD7-7757-4347-9C21-F1AA90F37E90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F2CB582-3A97-3D06-A0DF-0ACD97F7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5E5DBC0-35FB-3641-CA90-3C27C071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3A83-8697-49B4-A86F-F34DDEF970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218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97C12C-3BE5-4263-EB12-5D9FFF7D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C0E9DD-A944-6208-F1CC-A9D45F9E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658A2B6-820D-0391-2BC4-ECAB06964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26822DC-0474-7DAD-E5D5-75D34A9F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4FD7-7757-4347-9C21-F1AA90F37E90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65B09C1-0FF5-CBE1-0DA2-44780B01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7D304E9-B6A3-396C-9F8F-6E8BBA62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3A83-8697-49B4-A86F-F34DDEF970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74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7A180D-53BF-A3B1-6808-B40AD8E9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1723707-14FD-7CEB-0482-A0CF7E9C6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D36356-D185-FA82-A115-97754A195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7AFEB4-E3E0-E19D-705C-F421D16C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4FD7-7757-4347-9C21-F1AA90F37E90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3FF25F0-51FA-77B5-FBB5-44A13AC6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787799C-0C74-FD9F-681A-6946825F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3A83-8697-49B4-A86F-F34DDEF970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442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9EC8BAE-4D9A-8CEF-9D27-A1FC8A8D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2DF9D28-F04F-1311-2888-E9829037A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DC3F99-1A57-3FEC-C4A3-58037DDF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4FD7-7757-4347-9C21-F1AA90F37E90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147A46A-CA70-D903-F0E8-7F12B5AA5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4DF662-E638-90AA-C994-0509963E4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3A83-8697-49B4-A86F-F34DDEF970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513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9C5F95-7FA6-8DBF-1BB0-8522F751BD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BC724AE-D349-30E9-E65C-DC45FC68F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hu-HU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GameHUB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9553363-D492-B981-D58E-C2F06B7BC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hu-HU" sz="3200"/>
              <a:t>Készítette: Kiss Bendegúz, Szlivka Ákos Zoltán</a:t>
            </a:r>
          </a:p>
        </p:txBody>
      </p:sp>
    </p:spTree>
    <p:extLst>
      <p:ext uri="{BB962C8B-B14F-4D97-AF65-F5344CB8AC3E}">
        <p14:creationId xmlns:p14="http://schemas.microsoft.com/office/powerpoint/2010/main" val="189367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08B89D9-AB73-916C-3728-B481C6AA8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hu-HU" sz="7400">
                <a:solidFill>
                  <a:schemeClr val="bg1"/>
                </a:solidFill>
              </a:rPr>
              <a:t>Feladatok kiosztása: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FD40FA-E9F3-2472-F345-4FE7E5327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A főoldalt, a rólunk, az információk, a játékok, és néhány aloldal, a </a:t>
            </a:r>
            <a:r>
              <a:rPr lang="hu-HU" sz="2000" dirty="0" err="1">
                <a:solidFill>
                  <a:schemeClr val="bg1"/>
                </a:solidFill>
              </a:rPr>
              <a:t>ppt</a:t>
            </a:r>
            <a:r>
              <a:rPr lang="hu-HU" sz="2000" dirty="0">
                <a:solidFill>
                  <a:schemeClr val="bg1"/>
                </a:solidFill>
              </a:rPr>
              <a:t>-t Bendegúz készítette,</a:t>
            </a:r>
          </a:p>
          <a:p>
            <a:r>
              <a:rPr lang="hu-HU" sz="2000" dirty="0">
                <a:solidFill>
                  <a:schemeClr val="bg1"/>
                </a:solidFill>
              </a:rPr>
              <a:t>Néhány aloldalt, a </a:t>
            </a:r>
            <a:r>
              <a:rPr lang="hu-HU" sz="2000" dirty="0" err="1">
                <a:solidFill>
                  <a:schemeClr val="bg1"/>
                </a:solidFill>
              </a:rPr>
              <a:t>ppt</a:t>
            </a:r>
            <a:r>
              <a:rPr lang="hu-HU" sz="2000" dirty="0">
                <a:solidFill>
                  <a:schemeClr val="bg1"/>
                </a:solidFill>
              </a:rPr>
              <a:t>-t, Word-t, </a:t>
            </a:r>
            <a:r>
              <a:rPr lang="hu-HU" sz="2000" dirty="0" err="1">
                <a:solidFill>
                  <a:schemeClr val="bg1"/>
                </a:solidFill>
              </a:rPr>
              <a:t>Szlivka</a:t>
            </a:r>
            <a:r>
              <a:rPr lang="hu-HU" sz="2000" dirty="0">
                <a:solidFill>
                  <a:schemeClr val="bg1"/>
                </a:solidFill>
              </a:rPr>
              <a:t> Ákos készítette.</a:t>
            </a:r>
          </a:p>
        </p:txBody>
      </p:sp>
    </p:spTree>
    <p:extLst>
      <p:ext uri="{BB962C8B-B14F-4D97-AF65-F5344CB8AC3E}">
        <p14:creationId xmlns:p14="http://schemas.microsoft.com/office/powerpoint/2010/main" val="958275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AA2E3CA-58E9-2C03-38E6-7DE0DA66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43" y="1315278"/>
            <a:ext cx="5367337" cy="47212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400" b="1" u="sng" kern="1200" dirty="0" err="1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Koncepció</a:t>
            </a:r>
            <a:r>
              <a:rPr lang="en-US" sz="2400" b="1" u="sng" kern="12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:</a:t>
            </a:r>
            <a:br>
              <a:rPr lang="hu-HU" sz="2400" b="1" u="sng" kern="12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br>
              <a:rPr 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Azt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szerettük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volna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hogyha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a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játékosok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minél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hamarabb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értesülhetnének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a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bizonyos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játék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megjelenésekről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.</a:t>
            </a:r>
            <a:b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2400" b="1" u="sng" kern="1200" dirty="0" err="1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Ötlet</a:t>
            </a:r>
            <a:r>
              <a:rPr lang="en-US" sz="2400" b="1" u="sng" kern="12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:</a:t>
            </a:r>
            <a:br>
              <a:rPr lang="hu-HU" sz="2400" b="1" u="sng" kern="12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br>
              <a:rPr 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Sokat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gondolkodtunk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hogy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hogyan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valósítsuk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meg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az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elképzelést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, de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sok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tervezés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után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megszületett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az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ami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szerintünk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a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tökéletes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. </a:t>
            </a:r>
            <a:br>
              <a:rPr 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Gondolkodtunk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,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egy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névből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kikövetkeztethető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oldal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designjára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is, de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azt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végül</a:t>
            </a:r>
            <a:r>
              <a:rPr lang="en-US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altLang="en-US" sz="24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elvetettük</a:t>
            </a:r>
            <a:r>
              <a:rPr lang="hu-HU" alt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.</a:t>
            </a:r>
            <a:br>
              <a:rPr lang="en-US" sz="2400" kern="12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br>
              <a:rPr lang="en-US" sz="2400" kern="12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br>
              <a:rPr lang="en-US" altLang="en-US" sz="1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13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CDD29D2-C959-3515-9AC6-D312A8110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76" y="1760614"/>
            <a:ext cx="4806120" cy="32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26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Group 29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41" name="Group 30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31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43" name="Freeform: Shape 32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91043420-864A-B56B-8A4C-21DFBE40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hu-HU" sz="4000">
                <a:ln w="22225">
                  <a:solidFill>
                    <a:srgbClr val="FFFFFF"/>
                  </a:solidFill>
                </a:ln>
              </a:rPr>
              <a:t>Design</a:t>
            </a:r>
          </a:p>
        </p:txBody>
      </p:sp>
      <p:sp>
        <p:nvSpPr>
          <p:cNvPr id="44" name="Tartalom helye 2">
            <a:extLst>
              <a:ext uri="{FF2B5EF4-FFF2-40B4-BE49-F238E27FC236}">
                <a16:creationId xmlns:a16="http://schemas.microsoft.com/office/drawing/2014/main" id="{B6180C3E-8462-2E6A-B5CB-A5E1BF133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39" y="2468027"/>
            <a:ext cx="3993502" cy="3952648"/>
          </a:xfrm>
        </p:spPr>
        <p:txBody>
          <a:bodyPr>
            <a:normAutofit/>
          </a:bodyPr>
          <a:lstStyle/>
          <a:p>
            <a:r>
              <a:rPr lang="hu-HU" sz="2400" b="1" dirty="0">
                <a:solidFill>
                  <a:schemeClr val="tx1">
                    <a:alpha val="80000"/>
                  </a:schemeClr>
                </a:solidFill>
              </a:rPr>
              <a:t>Törekedtünk a letisztultságra, a kontrasztosságra, és kevés szín használatára.</a:t>
            </a:r>
          </a:p>
          <a:p>
            <a:r>
              <a:rPr lang="hu-HU" altLang="en-US" sz="2400" b="1" dirty="0">
                <a:solidFill>
                  <a:schemeClr val="tx1">
                    <a:alpha val="80000"/>
                  </a:schemeClr>
                </a:solidFill>
                <a:latin typeface="Gill Sans MT"/>
                <a:cs typeface="Gill Sans MT" panose="020B0502020104020203" charset="0"/>
              </a:rPr>
              <a:t>Kerekített keretekkel és könnyen megtalálható gombok.</a:t>
            </a:r>
          </a:p>
          <a:p>
            <a:r>
              <a:rPr lang="hu-HU" altLang="en-US" sz="2400" b="1" dirty="0">
                <a:solidFill>
                  <a:schemeClr val="tx1">
                    <a:alpha val="80000"/>
                  </a:schemeClr>
                </a:solidFill>
                <a:latin typeface="Gill Sans MT"/>
                <a:cs typeface="Gill Sans MT" panose="020B0502020104020203" charset="0"/>
              </a:rPr>
              <a:t>Egyszerű navigáció</a:t>
            </a:r>
          </a:p>
          <a:p>
            <a:endParaRPr lang="hu-HU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1">
            <a:extLst>
              <a:ext uri="{FF2B5EF4-FFF2-40B4-BE49-F238E27FC236}">
                <a16:creationId xmlns:a16="http://schemas.microsoft.com/office/drawing/2014/main" id="{7E47A8D3-86F0-EF46-E0B2-9CA034C4F325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623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B27974F-D4DD-B8E8-BBBA-2D06E631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hu-HU" sz="4000"/>
              <a:t>Tervezés: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31F5F2-C5D1-3576-586E-9342E0932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hu-HU" altLang="en-US" sz="2000">
                <a:latin typeface="Gill Sans MT"/>
                <a:cs typeface="Gill Sans MT" panose="020B0502020104020203" charset="0"/>
              </a:rPr>
              <a:t>Sokat gondolkodtunk hogy hogyan valósítsuk meg az elképzelést, de sok tervezés után megszületett az ami szerintünk a tökéletes. </a:t>
            </a:r>
            <a:endParaRPr lang="hu-HU" sz="2000"/>
          </a:p>
          <a:p>
            <a:r>
              <a:rPr lang="hu-HU" altLang="en-US" sz="2000">
                <a:latin typeface="Gill Sans MT"/>
                <a:cs typeface="Gill Sans MT" panose="020B0502020104020203" charset="0"/>
              </a:rPr>
              <a:t>Gondolkodtunk, egy névből kikövetkeztethető oldal designjára is, de azt végül elvetettük.</a:t>
            </a:r>
            <a:endParaRPr lang="hu-HU" altLang="en-US" sz="2000">
              <a:latin typeface="Gill Sans MT" panose="020B0502020104020203" charset="0"/>
              <a:cs typeface="Gill Sans MT" panose="020B0502020104020203" charset="0"/>
            </a:endParaRPr>
          </a:p>
          <a:p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2381742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B148A06-D9D6-793A-7794-20537812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366" y="609600"/>
            <a:ext cx="4267200" cy="1351472"/>
          </a:xfrm>
        </p:spPr>
        <p:txBody>
          <a:bodyPr>
            <a:normAutofit/>
          </a:bodyPr>
          <a:lstStyle/>
          <a:p>
            <a:pPr algn="ctr"/>
            <a:r>
              <a:rPr lang="hu-HU">
                <a:solidFill>
                  <a:schemeClr val="tx1">
                    <a:lumMod val="85000"/>
                    <a:lumOff val="15000"/>
                  </a:schemeClr>
                </a:solidFill>
              </a:rPr>
              <a:t>Kódolás: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339192B-1806-3D60-44D9-529EF2DC0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99" r="45188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DD014B-5557-9348-E3D4-2E990C722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966" y="2147357"/>
            <a:ext cx="3810000" cy="4101042"/>
          </a:xfrm>
        </p:spPr>
        <p:txBody>
          <a:bodyPr>
            <a:normAutofit/>
          </a:bodyPr>
          <a:lstStyle/>
          <a:p>
            <a:r>
              <a:rPr lang="hu-HU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charset="0"/>
                <a:cs typeface="Gill Sans MT" panose="020B0502020104020203" charset="0"/>
              </a:rPr>
              <a:t>A kódot megírni mondhatni nehéz feladat volt de megoldottuk.</a:t>
            </a:r>
          </a:p>
          <a:p>
            <a:r>
              <a:rPr lang="hu-HU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charset="0"/>
                <a:cs typeface="Gill Sans MT" panose="020B0502020104020203" charset="0"/>
              </a:rPr>
              <a:t>Néhány helyen használtunk nem meg szokott módszereket</a:t>
            </a:r>
          </a:p>
          <a:p>
            <a:r>
              <a:rPr lang="hu-HU" sz="2000">
                <a:solidFill>
                  <a:schemeClr val="tx1">
                    <a:lumMod val="85000"/>
                    <a:lumOff val="15000"/>
                  </a:schemeClr>
                </a:solidFill>
              </a:rPr>
              <a:t>Használt nyelvek: HTML, CSS, JavaScript,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4ECCF26-E7EC-9D72-9E74-C1B5244B6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78" r="-1" b="31827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6658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151403-BD31-3192-577D-3E2D86081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altLang="en-US" sz="2000" b="1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</a:rPr>
              <a:t>Köszönjük szépen a figyelmet!</a:t>
            </a:r>
          </a:p>
          <a:p>
            <a:pPr marL="0" indent="0">
              <a:buNone/>
            </a:pPr>
            <a:endParaRPr lang="hu-HU" altLang="en-US" sz="2000" b="1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</a:endParaRPr>
          </a:p>
          <a:p>
            <a:pPr marL="0" indent="0">
              <a:buNone/>
            </a:pPr>
            <a:r>
              <a:rPr lang="hu-HU" altLang="en-US" sz="2000" b="1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</a:rPr>
              <a:t>A GameHUB csapata</a:t>
            </a:r>
          </a:p>
          <a:p>
            <a:endParaRPr lang="hu-HU" sz="200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9F6E9B0-4463-F56E-E7F6-453D70DCB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895" y="-6"/>
            <a:ext cx="1903095" cy="685799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9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200</Words>
  <Application>Microsoft Office PowerPoint</Application>
  <PresentationFormat>Szélesvásznú</PresentationFormat>
  <Paragraphs>20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Gill Sans MT</vt:lpstr>
      <vt:lpstr>Office-téma</vt:lpstr>
      <vt:lpstr>GameHUB</vt:lpstr>
      <vt:lpstr>Feladatok kiosztása: </vt:lpstr>
      <vt:lpstr>Koncepció:  Azt szerettük volna hogyha a játékosok minél hamarabb értesülhetnének a bizonyos játék megjelenésekről. Ötlet:  Sokat gondolkodtunk hogy hogyan valósítsuk meg az elképzelést, de sok tervezés után megszületett az ami szerintünk a tökéletes.  Gondolkodtunk, egy névből kikövetkeztethető oldal designjára is, de azt végül elvetettük.   </vt:lpstr>
      <vt:lpstr>Design</vt:lpstr>
      <vt:lpstr>Tervezés:</vt:lpstr>
      <vt:lpstr>Kódolás: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GameHUB</dc:title>
  <dc:creator>Kiss Bendegúz</dc:creator>
  <cp:lastModifiedBy>Kiss Bendegúz</cp:lastModifiedBy>
  <cp:revision>1</cp:revision>
  <dcterms:created xsi:type="dcterms:W3CDTF">2023-03-11T16:48:41Z</dcterms:created>
  <dcterms:modified xsi:type="dcterms:W3CDTF">2023-03-11T17:10:57Z</dcterms:modified>
</cp:coreProperties>
</file>