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4"/>
    <p:restoredTop sz="94717"/>
  </p:normalViewPr>
  <p:slideViewPr>
    <p:cSldViewPr snapToGrid="0">
      <p:cViewPr>
        <p:scale>
          <a:sx n="68" d="100"/>
          <a:sy n="68" d="100"/>
        </p:scale>
        <p:origin x="142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9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6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5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3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4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3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1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5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77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10541F-FAB3-4D4C-A740-91C12CD871DF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B87A571-8A22-BD44-8994-D7A33A79D1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7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406FB-E3D3-DE3F-8E10-D5D0F2DFD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reality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metrics</a:t>
            </a:r>
            <a:r>
              <a:rPr lang="hu-HU" dirty="0"/>
              <a:t> </a:t>
            </a:r>
            <a:r>
              <a:rPr lang="hu-HU" dirty="0" err="1"/>
              <a:t>visualization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DA974F-149E-5DD0-3DDF-EA5F756AE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Kiss Dániel Márk</a:t>
            </a:r>
          </a:p>
          <a:p>
            <a:r>
              <a:rPr lang="hu-HU" sz="1800" b="0" dirty="0">
                <a:effectLst/>
                <a:latin typeface="NimbusRomNo9L"/>
              </a:rPr>
              <a:t>Project </a:t>
            </a:r>
            <a:r>
              <a:rPr lang="hu-HU" sz="1800" b="0" dirty="0" err="1">
                <a:effectLst/>
                <a:latin typeface="NimbusRomNo9L"/>
              </a:rPr>
              <a:t>Laboratory</a:t>
            </a:r>
            <a:r>
              <a:rPr lang="hu-HU" sz="1800" b="0" dirty="0">
                <a:effectLst/>
                <a:latin typeface="NimbusRomNo9L"/>
              </a:rPr>
              <a:t> 1 </a:t>
            </a:r>
          </a:p>
          <a:p>
            <a:r>
              <a:rPr lang="hu-HU" sz="1800" dirty="0" err="1">
                <a:latin typeface="NimbusRomNo9L"/>
              </a:rPr>
              <a:t>MSc</a:t>
            </a:r>
            <a:endParaRPr lang="hu-HU" dirty="0"/>
          </a:p>
          <a:p>
            <a:r>
              <a:rPr lang="hu-HU" sz="1800" dirty="0" err="1">
                <a:effectLst/>
                <a:latin typeface="NimbusRomNo9L"/>
              </a:rPr>
              <a:t>Department</a:t>
            </a:r>
            <a:r>
              <a:rPr lang="hu-HU" sz="1800" dirty="0">
                <a:effectLst/>
                <a:latin typeface="NimbusRomNo9L"/>
              </a:rPr>
              <a:t> of </a:t>
            </a:r>
            <a:r>
              <a:rPr lang="hu-HU" sz="1800" dirty="0" err="1">
                <a:effectLst/>
                <a:latin typeface="NimbusRomNo9L"/>
              </a:rPr>
              <a:t>Telecommunications</a:t>
            </a:r>
            <a:r>
              <a:rPr lang="hu-HU" sz="1800" dirty="0">
                <a:effectLst/>
                <a:latin typeface="NimbusRomNo9L"/>
              </a:rPr>
              <a:t> and Media </a:t>
            </a:r>
            <a:r>
              <a:rPr lang="hu-HU" sz="1800" dirty="0" err="1">
                <a:effectLst/>
                <a:latin typeface="NimbusRomNo9L"/>
              </a:rPr>
              <a:t>Informatics</a:t>
            </a:r>
            <a:r>
              <a:rPr lang="hu-HU" sz="1800" dirty="0">
                <a:effectLst/>
                <a:latin typeface="NimbusRomNo9L"/>
              </a:rPr>
              <a:t>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B99E4-2011-AC75-ED22-734846B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6236698-465E-89AC-D420-DE3A1EA6DB9A}"/>
              </a:ext>
            </a:extLst>
          </p:cNvPr>
          <p:cNvSpPr txBox="1"/>
          <p:nvPr/>
        </p:nvSpPr>
        <p:spPr>
          <a:xfrm>
            <a:off x="5856190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1/5</a:t>
            </a:r>
          </a:p>
        </p:txBody>
      </p:sp>
      <p:pic>
        <p:nvPicPr>
          <p:cNvPr id="9" name="Kép 8" descr="A képen személy, Mobiltelefon, ruházat, kütyü látható&#10;&#10;Automatikusan generált leírás">
            <a:extLst>
              <a:ext uri="{FF2B5EF4-FFF2-40B4-BE49-F238E27FC236}">
                <a16:creationId xmlns:a16="http://schemas.microsoft.com/office/drawing/2014/main" id="{66B993A4-5FAE-2BED-EBA0-217DB8E7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79581"/>
            <a:ext cx="4259683" cy="2391707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63FD21A-83EF-0B5A-210F-AFDB3B07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1072" y="4039049"/>
            <a:ext cx="4179792" cy="2391707"/>
          </a:xfrm>
        </p:spPr>
      </p:pic>
      <p:cxnSp>
        <p:nvCxnSpPr>
          <p:cNvPr id="11" name="Görbe összekötő 10">
            <a:extLst>
              <a:ext uri="{FF2B5EF4-FFF2-40B4-BE49-F238E27FC236}">
                <a16:creationId xmlns:a16="http://schemas.microsoft.com/office/drawing/2014/main" id="{1EC9E0C5-A649-A184-7898-4098608AD33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 flipH="1" flipV="1">
            <a:off x="5649853" y="2750174"/>
            <a:ext cx="932239" cy="3509990"/>
          </a:xfrm>
          <a:prstGeom prst="curvedConnector5">
            <a:avLst>
              <a:gd name="adj1" fmla="val -24522"/>
              <a:gd name="adj2" fmla="val 38511"/>
              <a:gd name="adj3" fmla="val 1245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13A06117-F649-A08C-0BDD-B61A7125FD7A}"/>
              </a:ext>
            </a:extLst>
          </p:cNvPr>
          <p:cNvSpPr txBox="1"/>
          <p:nvPr/>
        </p:nvSpPr>
        <p:spPr>
          <a:xfrm>
            <a:off x="6844084" y="324433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big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32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68419B-6FBC-BB71-2314-3B2C8208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C94ACAB-F190-A7A6-DEB8-57468F150DBC}"/>
              </a:ext>
            </a:extLst>
          </p:cNvPr>
          <p:cNvSpPr txBox="1"/>
          <p:nvPr/>
        </p:nvSpPr>
        <p:spPr>
          <a:xfrm>
            <a:off x="5856190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2/5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CF881070-3906-1EF6-2D8F-347F08A3E463}"/>
              </a:ext>
            </a:extLst>
          </p:cNvPr>
          <p:cNvGrpSpPr/>
          <p:nvPr/>
        </p:nvGrpSpPr>
        <p:grpSpPr>
          <a:xfrm>
            <a:off x="2798441" y="2354734"/>
            <a:ext cx="6595116" cy="3932611"/>
            <a:chOff x="2231136" y="2278805"/>
            <a:chExt cx="6595116" cy="3932611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D7551E7F-50D5-7692-BBF6-28F11369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136" y="3469446"/>
              <a:ext cx="1736889" cy="1736889"/>
            </a:xfrm>
            <a:prstGeom prst="rect">
              <a:avLst/>
            </a:prstGeom>
          </p:spPr>
        </p:pic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A0AF0662-FD30-68E8-2D07-B2B803FEF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8105" r="28548" b="7717"/>
            <a:stretch/>
          </p:blipFill>
          <p:spPr>
            <a:xfrm>
              <a:off x="3968025" y="4201254"/>
              <a:ext cx="1888377" cy="2010162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AF586A74-8FF3-0788-E44D-50B05E2D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04" r="27941"/>
            <a:stretch/>
          </p:blipFill>
          <p:spPr>
            <a:xfrm>
              <a:off x="3926814" y="2278805"/>
              <a:ext cx="1888377" cy="2059085"/>
            </a:xfrm>
            <a:prstGeom prst="rect">
              <a:avLst/>
            </a:prstGeom>
          </p:spPr>
        </p:pic>
        <p:pic>
          <p:nvPicPr>
            <p:cNvPr id="6" name="Kép 5" descr="A képen Betűtípus, Grafika, embléma, szöveg látható&#10;&#10;Automatikusan generált leírás">
              <a:extLst>
                <a:ext uri="{FF2B5EF4-FFF2-40B4-BE49-F238E27FC236}">
                  <a16:creationId xmlns:a16="http://schemas.microsoft.com/office/drawing/2014/main" id="{D04F0FE8-8A69-0D56-7B61-B939471BF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41" b="97059" l="270" r="97844">
                          <a14:foregroundMark x1="5660" y1="53676" x2="5660" y2="53676"/>
                          <a14:foregroundMark x1="36927" y1="33088" x2="36927" y2="33088"/>
                          <a14:foregroundMark x1="52291" y1="43382" x2="52291" y2="43382"/>
                          <a14:foregroundMark x1="71968" y1="49265" x2="71968" y2="49265"/>
                          <a14:foregroundMark x1="90027" y1="30147" x2="90027" y2="30147"/>
                          <a14:foregroundMark x1="88949" y1="52206" x2="88949" y2="52206"/>
                          <a14:foregroundMark x1="91644" y1="24265" x2="91644" y2="24265"/>
                          <a14:foregroundMark x1="539" y1="23529" x2="539" y2="23529"/>
                          <a14:foregroundMark x1="94609" y1="13235" x2="94609" y2="13235"/>
                          <a14:foregroundMark x1="86523" y1="87500" x2="86523" y2="87500"/>
                          <a14:foregroundMark x1="86253" y1="82353" x2="86253" y2="82353"/>
                          <a14:foregroundMark x1="88410" y1="88971" x2="88410" y2="88971"/>
                          <a14:foregroundMark x1="86792" y1="94853" x2="86792" y2="94853"/>
                          <a14:foregroundMark x1="78167" y1="88235" x2="78167" y2="88235"/>
                          <a14:foregroundMark x1="78167" y1="88235" x2="78167" y2="88235"/>
                          <a14:foregroundMark x1="78976" y1="92647" x2="78976" y2="92647"/>
                          <a14:foregroundMark x1="38005" y1="81618" x2="38005" y2="81618"/>
                          <a14:foregroundMark x1="38005" y1="72059" x2="38005" y2="72059"/>
                          <a14:foregroundMark x1="43396" y1="71324" x2="43396" y2="71324"/>
                          <a14:foregroundMark x1="44205" y1="84559" x2="44205" y2="84559"/>
                          <a14:foregroundMark x1="44205" y1="71324" x2="44205" y2="71324"/>
                          <a14:foregroundMark x1="48518" y1="88235" x2="48518" y2="88235"/>
                          <a14:foregroundMark x1="48518" y1="84559" x2="48518" y2="84559"/>
                          <a14:foregroundMark x1="53369" y1="83824" x2="53369" y2="83824"/>
                          <a14:foregroundMark x1="57412" y1="88235" x2="57412" y2="88235"/>
                          <a14:foregroundMark x1="63881" y1="88235" x2="63881" y2="88235"/>
                          <a14:foregroundMark x1="63881" y1="88235" x2="63881" y2="88235"/>
                          <a14:foregroundMark x1="60108" y1="97059" x2="60108" y2="97059"/>
                          <a14:foregroundMark x1="60108" y1="80882" x2="60108" y2="80882"/>
                          <a14:foregroundMark x1="69003" y1="86029" x2="69003" y2="86029"/>
                          <a14:foregroundMark x1="73315" y1="81618" x2="73315" y2="81618"/>
                          <a14:foregroundMark x1="97844" y1="5882" x2="97844" y2="5882"/>
                          <a14:foregroundMark x1="53639" y1="80882" x2="53639" y2="80882"/>
                          <a14:foregroundMark x1="37197" y1="2941" x2="37197" y2="2941"/>
                          <a14:foregroundMark x1="23450" y1="26471" x2="23450" y2="264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04454" y="3782532"/>
              <a:ext cx="3021798" cy="1110715"/>
            </a:xfrm>
            <a:prstGeom prst="rect">
              <a:avLst/>
            </a:prstGeom>
          </p:spPr>
        </p:pic>
      </p:grp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B100A31-A252-50D7-4719-AE2C5730D309}"/>
              </a:ext>
            </a:extLst>
          </p:cNvPr>
          <p:cNvSpPr txBox="1"/>
          <p:nvPr/>
        </p:nvSpPr>
        <p:spPr>
          <a:xfrm>
            <a:off x="3234716" y="52822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SwiftUI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37E9CF-D946-7968-0BDD-E7D70763C843}"/>
              </a:ext>
            </a:extLst>
          </p:cNvPr>
          <p:cNvSpPr txBox="1"/>
          <p:nvPr/>
        </p:nvSpPr>
        <p:spPr>
          <a:xfrm>
            <a:off x="4933535" y="620334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RealityKit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2987FB7-9FC9-A420-2ED2-1D9DCF798617}"/>
              </a:ext>
            </a:extLst>
          </p:cNvPr>
          <p:cNvSpPr txBox="1"/>
          <p:nvPr/>
        </p:nvSpPr>
        <p:spPr>
          <a:xfrm>
            <a:off x="5059838" y="413054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ARKit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202F632-F0FD-4029-E65B-A44BE93024D8}"/>
              </a:ext>
            </a:extLst>
          </p:cNvPr>
          <p:cNvSpPr txBox="1"/>
          <p:nvPr/>
        </p:nvSpPr>
        <p:spPr>
          <a:xfrm>
            <a:off x="7355430" y="5282264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75116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F1F6B-05BE-1FAE-E162-FD461A64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Development</a:t>
            </a:r>
            <a:endParaRPr lang="hu-HU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25826D78-2D47-F1C9-F265-030C4F90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79" y="2919413"/>
            <a:ext cx="3873521" cy="24981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F747A7B-A94B-ED2F-F9E9-56A33481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4" y="2443708"/>
            <a:ext cx="3136000" cy="34496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939372BD-274D-C94E-B4AE-72560807564D}"/>
              </a:ext>
            </a:extLst>
          </p:cNvPr>
          <p:cNvSpPr txBox="1"/>
          <p:nvPr/>
        </p:nvSpPr>
        <p:spPr>
          <a:xfrm>
            <a:off x="5856190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7005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BD912-C2E4-92D7-2470-BDDB6B8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Finished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21BC9646-B28B-6A98-684B-79FC1525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52" y="2410591"/>
            <a:ext cx="1853812" cy="401211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FCBF1A-6812-B002-D014-A8B788FB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10595"/>
            <a:ext cx="1853811" cy="40121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56BF880-D945-BB38-3041-64FF1477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93" y="2410591"/>
            <a:ext cx="1853813" cy="401211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283C85E-F0D4-48A2-0E3B-09D4A1E12FEB}"/>
              </a:ext>
            </a:extLst>
          </p:cNvPr>
          <p:cNvSpPr txBox="1"/>
          <p:nvPr/>
        </p:nvSpPr>
        <p:spPr>
          <a:xfrm>
            <a:off x="5856190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225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DC0BCE-1ED8-5170-AE07-B50B92FF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updates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010F280B-852E-DB11-9511-11E1586BA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84" b="94737" l="10000" r="90000">
                        <a14:foregroundMark x1="35500" y1="13684" x2="35500" y2="13684"/>
                        <a14:foregroundMark x1="33750" y1="13684" x2="44000" y2="8947"/>
                        <a14:foregroundMark x1="59000" y1="7105" x2="59000" y2="7105"/>
                        <a14:foregroundMark x1="61250" y1="6842" x2="63250" y2="7105"/>
                        <a14:foregroundMark x1="65500" y1="6842" x2="67250" y2="6842"/>
                        <a14:foregroundMark x1="67250" y1="3947" x2="67250" y2="3947"/>
                        <a14:foregroundMark x1="42000" y1="74211" x2="42000" y2="74211"/>
                        <a14:foregroundMark x1="42000" y1="74211" x2="76250" y2="80263"/>
                        <a14:foregroundMark x1="52500" y1="87368" x2="33750" y2="86579"/>
                        <a14:foregroundMark x1="33750" y1="86579" x2="25000" y2="89211"/>
                        <a14:foregroundMark x1="22500" y1="81842" x2="25750" y2="63684"/>
                        <a14:foregroundMark x1="22000" y1="69211" x2="13750" y2="69211"/>
                        <a14:foregroundMark x1="12000" y1="68158" x2="19500" y2="82895"/>
                        <a14:foregroundMark x1="19500" y1="82895" x2="19500" y2="83158"/>
                        <a14:foregroundMark x1="31250" y1="94737" x2="31250" y2="94737"/>
                        <a14:foregroundMark x1="76000" y1="65789" x2="76000" y2="65789"/>
                        <a14:foregroundMark x1="79250" y1="76579" x2="79250" y2="76579"/>
                        <a14:foregroundMark x1="79250" y1="76842" x2="80500" y2="83158"/>
                        <a14:foregroundMark x1="81750" y1="86053" x2="57750" y2="85263"/>
                        <a14:foregroundMark x1="55500" y1="84737" x2="54000" y2="77632"/>
                        <a14:foregroundMark x1="63250" y1="85000" x2="63250" y2="85000"/>
                        <a14:foregroundMark x1="64000" y1="83684" x2="64000" y2="83684"/>
                        <a14:foregroundMark x1="64000" y1="83684" x2="64000" y2="83684"/>
                        <a14:foregroundMark x1="24250" y1="61053" x2="24250" y2="61053"/>
                        <a14:foregroundMark x1="24250" y1="58684" x2="28250" y2="58684"/>
                        <a14:foregroundMark x1="30250" y1="58421" x2="30250" y2="58421"/>
                        <a14:foregroundMark x1="27250" y1="58421" x2="27250" y2="58421"/>
                        <a14:foregroundMark x1="25500" y1="58158" x2="25500" y2="58158"/>
                        <a14:foregroundMark x1="27000" y1="57632" x2="30250" y2="58158"/>
                        <a14:foregroundMark x1="17250" y1="66316" x2="17250" y2="66316"/>
                        <a14:foregroundMark x1="15250" y1="66316" x2="15250" y2="66316"/>
                        <a14:foregroundMark x1="12750" y1="67105" x2="12750" y2="67105"/>
                        <a14:foregroundMark x1="10000" y1="67105" x2="10000" y2="67105"/>
                        <a14:foregroundMark x1="13000" y1="66316" x2="13000" y2="66316"/>
                        <a14:foregroundMark x1="14000" y1="66316" x2="30000" y2="57105"/>
                        <a14:foregroundMark x1="75750" y1="62368" x2="83250" y2="87368"/>
                        <a14:foregroundMark x1="39250" y1="89474" x2="39250" y2="89474"/>
                        <a14:foregroundMark x1="67500" y1="3947" x2="67500" y2="3947"/>
                        <a14:foregroundMark x1="67500" y1="3947" x2="67500" y2="3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5722" y="2988564"/>
            <a:ext cx="3057625" cy="2904744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08B9AF-59FD-389B-890A-F046EC5DB6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103" y1="45333" x2="38103" y2="45333"/>
                        <a14:foregroundMark x1="38103" y1="45333" x2="38103" y2="42167"/>
                        <a14:foregroundMark x1="38793" y1="41833" x2="38793" y2="41833"/>
                        <a14:foregroundMark x1="54224" y1="51833" x2="54224" y2="51833"/>
                        <a14:foregroundMark x1="61207" y1="44333" x2="61207" y2="44333"/>
                        <a14:foregroundMark x1="55690" y1="43667" x2="55690" y2="43667"/>
                        <a14:foregroundMark x1="66638" y1="44333" x2="66638" y2="44333"/>
                        <a14:foregroundMark x1="56121" y1="46000" x2="56121" y2="46000"/>
                        <a14:foregroundMark x1="60172" y1="44833" x2="60172" y2="44833"/>
                        <a14:foregroundMark x1="38276" y1="30833" x2="38276" y2="30833"/>
                        <a14:foregroundMark x1="33017" y1="35333" x2="33017" y2="35333"/>
                        <a14:foregroundMark x1="30948" y1="45667" x2="30948" y2="45667"/>
                        <a14:foregroundMark x1="66207" y1="43333" x2="66207" y2="43333"/>
                        <a14:foregroundMark x1="65603" y1="44000" x2="65603" y2="44000"/>
                        <a14:backgroundMark x1="53879" y1="52000" x2="53879" y2="52000"/>
                        <a14:backgroundMark x1="53879" y1="52000" x2="53621" y2="52833"/>
                      </a14:backgroundRemoval>
                    </a14:imgEffect>
                  </a14:imgLayer>
                </a14:imgProps>
              </a:ext>
            </a:extLst>
          </a:blip>
          <a:srcRect l="25647" t="16520" r="25105" b="7240"/>
          <a:stretch/>
        </p:blipFill>
        <p:spPr>
          <a:xfrm>
            <a:off x="6683569" y="2983592"/>
            <a:ext cx="3277295" cy="262422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7863280-4116-D432-19A9-BA3F312762B9}"/>
              </a:ext>
            </a:extLst>
          </p:cNvPr>
          <p:cNvSpPr txBox="1"/>
          <p:nvPr/>
        </p:nvSpPr>
        <p:spPr>
          <a:xfrm>
            <a:off x="5856190" y="648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5/5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F1DB81-13BE-56C1-EE44-3621029B7C2A}"/>
              </a:ext>
            </a:extLst>
          </p:cNvPr>
          <p:cNvSpPr txBox="1"/>
          <p:nvPr/>
        </p:nvSpPr>
        <p:spPr>
          <a:xfrm>
            <a:off x="3431567" y="5853225"/>
            <a:ext cx="532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/>
              <a:t>Thank</a:t>
            </a:r>
            <a:r>
              <a:rPr lang="hu-HU" sz="3200" dirty="0"/>
              <a:t> </a:t>
            </a:r>
            <a:r>
              <a:rPr lang="hu-HU" sz="3200" dirty="0" err="1"/>
              <a:t>you</a:t>
            </a:r>
            <a:r>
              <a:rPr lang="hu-HU" sz="3200" dirty="0"/>
              <a:t> </a:t>
            </a:r>
            <a:r>
              <a:rPr lang="hu-HU" sz="3200" dirty="0" err="1"/>
              <a:t>for</a:t>
            </a:r>
            <a:r>
              <a:rPr lang="hu-HU" sz="3200" dirty="0"/>
              <a:t> </a:t>
            </a:r>
            <a:r>
              <a:rPr lang="hu-HU" sz="3200" dirty="0" err="1"/>
              <a:t>your</a:t>
            </a:r>
            <a:r>
              <a:rPr lang="hu-HU" sz="3200" dirty="0"/>
              <a:t> </a:t>
            </a:r>
            <a:r>
              <a:rPr lang="hu-HU" sz="3200" dirty="0" err="1"/>
              <a:t>attention</a:t>
            </a:r>
            <a:r>
              <a:rPr lang="hu-HU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63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{82245655-9285-A64E-90DA-D729FFCDD324}tf10001120</Template>
  <TotalTime>2841</TotalTime>
  <Words>49</Words>
  <Application>Microsoft Macintosh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NimbusRomNo9L</vt:lpstr>
      <vt:lpstr>Csomag</vt:lpstr>
      <vt:lpstr>Augmented reality application for economic metrics visualization</vt:lpstr>
      <vt:lpstr>Introduction</vt:lpstr>
      <vt:lpstr>Used technologies</vt:lpstr>
      <vt:lpstr>Development</vt:lpstr>
      <vt:lpstr>Finished work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application for economic metrics visualization</dc:title>
  <dc:creator>Dániel Márk Kiss</dc:creator>
  <cp:lastModifiedBy>Dániel Márk Kiss</cp:lastModifiedBy>
  <cp:revision>20</cp:revision>
  <dcterms:created xsi:type="dcterms:W3CDTF">2023-05-28T05:42:27Z</dcterms:created>
  <dcterms:modified xsi:type="dcterms:W3CDTF">2023-05-31T14:24:07Z</dcterms:modified>
</cp:coreProperties>
</file>