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9311585-6279-B479-7978-9BDC394561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B047E64-0543-599D-D627-1AACA5E2DE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76B0164-5FAD-C96E-1C1C-1533B4BFE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541F-FAB3-4D4C-A740-91C12CD871DF}" type="datetimeFigureOut">
              <a:rPr lang="hu-HU" smtClean="0"/>
              <a:t>2023. 05. 28.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2DC5A62-81D5-E18B-C0BD-8E4355BA1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83E855D-9ADE-B3A8-9E88-EF92A6AF1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A571-8A22-BD44-8994-D7A33A79D1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5686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9E95E6-1B7A-F920-8451-2E2FAF20E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F2B3CD3-FB4C-BA99-B3F1-24EE5152C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6D08C38-8FAF-FC00-714A-2B6A47224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541F-FAB3-4D4C-A740-91C12CD871DF}" type="datetimeFigureOut">
              <a:rPr lang="hu-HU" smtClean="0"/>
              <a:t>2023. 05. 28.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A058678-5D53-ECC8-D7E6-EB542C3D8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DF56996-1F8B-F7BA-E1DD-8F8D972F2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A571-8A22-BD44-8994-D7A33A79D1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1772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6BA2148A-7D7D-4B2A-65EE-80B843C073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E0EC2AF-59B9-B124-BC34-1FD2C1515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1E18B70-4BB3-16C5-C8BA-1D51236CD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541F-FAB3-4D4C-A740-91C12CD871DF}" type="datetimeFigureOut">
              <a:rPr lang="hu-HU" smtClean="0"/>
              <a:t>2023. 05. 28.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4CB5A39-C2FD-8901-A276-FAB71900E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5D5C2C5-128F-50F2-AB47-C0AEACB9D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A571-8A22-BD44-8994-D7A33A79D1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7481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C17C429-AB83-3206-BF37-C853DB474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07C62AA-F2AF-9085-F35E-D519EE3D5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F5FACA5-D5A4-2ABE-4751-4862427CA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541F-FAB3-4D4C-A740-91C12CD871DF}" type="datetimeFigureOut">
              <a:rPr lang="hu-HU" smtClean="0"/>
              <a:t>2023. 05. 28.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E6EFFE2-B88F-BC75-6899-2AAA61015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22D0602-ABD8-7781-0F5A-812426722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A571-8A22-BD44-8994-D7A33A79D1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94842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3EB43EF-0DFF-CF3E-8F43-C3CC23E68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7334948-8943-EFE3-255D-15C515B01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E732087-F4FC-F553-D7A7-E0D482D0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541F-FAB3-4D4C-A740-91C12CD871DF}" type="datetimeFigureOut">
              <a:rPr lang="hu-HU" smtClean="0"/>
              <a:t>2023. 05. 28.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46AF689-95B2-F98F-E1BE-1C1B2E1FC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0C25A4D-C052-29A8-D3E7-346B7883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A571-8A22-BD44-8994-D7A33A79D1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2835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77F27EB-25B5-D4D5-0B1E-0A4EBC110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A48A31E-5C4E-030D-B377-47B9493C3E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EEBFF42-DFEC-DB27-30E1-C93EE5AF5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868F3A6-5199-FFCD-4BFF-ACAC858A6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541F-FAB3-4D4C-A740-91C12CD871DF}" type="datetimeFigureOut">
              <a:rPr lang="hu-HU" smtClean="0"/>
              <a:t>2023. 05. 28.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17400E2-5DC9-A3DA-F15C-7C580E4D5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4999C29-6C6D-921D-1449-A3E211D5F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A571-8A22-BD44-8994-D7A33A79D1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42291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8F63BCD-541C-AC3A-5027-11790DA38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CA46CFD-F9B5-63FF-A774-DA004AF6A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7FE7E3E-21F4-3FDB-FE9F-A72D3C5E6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BA200786-D5F2-0C8E-9B2D-AF221A07D2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D98083AE-727B-F47A-EDBA-35583D7726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C191F21E-DFF0-0067-14A7-1CF31D7F8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541F-FAB3-4D4C-A740-91C12CD871DF}" type="datetimeFigureOut">
              <a:rPr lang="hu-HU" smtClean="0"/>
              <a:t>2023. 05. 28.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28A9090E-3102-34D8-B68B-ED61BE547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F139A97E-C6D0-8DCB-AB9F-450ACC09A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A571-8A22-BD44-8994-D7A33A79D1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6473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B85F209-DCE1-B396-6FB3-AF54204AF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71F9B09B-CF16-F0F8-D142-944900EA2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541F-FAB3-4D4C-A740-91C12CD871DF}" type="datetimeFigureOut">
              <a:rPr lang="hu-HU" smtClean="0"/>
              <a:t>2023. 05. 28.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A956D601-260C-3F58-3511-CC0715FA9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F9CBAF9A-004A-621A-2CEF-B825CB111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A571-8A22-BD44-8994-D7A33A79D1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9757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63A33249-B57F-7184-51E1-580125832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541F-FAB3-4D4C-A740-91C12CD871DF}" type="datetimeFigureOut">
              <a:rPr lang="hu-HU" smtClean="0"/>
              <a:t>2023. 05. 28.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9D73566B-B393-DC65-C624-2F484B74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C234A1E-F2FC-3ECF-74B5-986F0558C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A571-8A22-BD44-8994-D7A33A79D1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6555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ECF531-1E06-DA2A-37E4-45750D54F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D77944B-BCBD-4548-ADA5-1F310E50F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0CA7CC2-315E-B0B3-16EF-DDB85A2C1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9B80BED-2DA0-2A22-9A51-C4661D879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541F-FAB3-4D4C-A740-91C12CD871DF}" type="datetimeFigureOut">
              <a:rPr lang="hu-HU" smtClean="0"/>
              <a:t>2023. 05. 28.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846989A-ADF3-6D77-55DE-AF9201E3E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45716D9-88B5-5356-FF55-6067901B2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A571-8A22-BD44-8994-D7A33A79D1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47831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341FFD8-AB83-0485-55D2-908899D86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0FBFE1AB-6687-1E32-787F-95ADFBADC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6700F51-4E1A-0739-FBC5-627873F3F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D010332-9DAA-2A3B-4FF7-F4193A76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541F-FAB3-4D4C-A740-91C12CD871DF}" type="datetimeFigureOut">
              <a:rPr lang="hu-HU" smtClean="0"/>
              <a:t>2023. 05. 28.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7F374DB-056E-B28F-4810-20DBB4507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C6CBA6E-B092-FE7F-513B-A68012D99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A571-8A22-BD44-8994-D7A33A79D1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0834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B53DE591-C700-7ACA-F544-AFA9838CD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1BB1520-4C11-F996-5ABA-D509A05A3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009FFBE-0DE0-AD22-EA43-3F5D425B1C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0541F-FAB3-4D4C-A740-91C12CD871DF}" type="datetimeFigureOut">
              <a:rPr lang="hu-HU" smtClean="0"/>
              <a:t>2023. 05. 28.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2C4940C-76F8-162A-B06C-0F268AF592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7898DD5-4849-6BC1-B803-59790C1F9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7A571-8A22-BD44-8994-D7A33A79D1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6754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A9406FB-E3D3-DE3F-8E10-D5D0F2DFDE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/>
              <a:t>Augmented</a:t>
            </a:r>
            <a:r>
              <a:rPr lang="hu-HU" dirty="0"/>
              <a:t> </a:t>
            </a:r>
            <a:r>
              <a:rPr lang="hu-HU" dirty="0" err="1"/>
              <a:t>reality</a:t>
            </a:r>
            <a:r>
              <a:rPr lang="hu-HU" dirty="0"/>
              <a:t> </a:t>
            </a:r>
            <a:r>
              <a:rPr lang="hu-HU" dirty="0" err="1"/>
              <a:t>application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economic</a:t>
            </a:r>
            <a:r>
              <a:rPr lang="hu-HU" dirty="0"/>
              <a:t> </a:t>
            </a:r>
            <a:r>
              <a:rPr lang="hu-HU" dirty="0" err="1"/>
              <a:t>metrics</a:t>
            </a:r>
            <a:r>
              <a:rPr lang="hu-HU" dirty="0"/>
              <a:t> </a:t>
            </a:r>
            <a:r>
              <a:rPr lang="hu-HU" dirty="0" err="1"/>
              <a:t>visualization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2DA974F-149E-5DD0-3DDF-EA5F756AE0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Kiss Dániel Márk</a:t>
            </a:r>
          </a:p>
        </p:txBody>
      </p:sp>
    </p:spTree>
    <p:extLst>
      <p:ext uri="{BB962C8B-B14F-4D97-AF65-F5344CB8AC3E}">
        <p14:creationId xmlns:p14="http://schemas.microsoft.com/office/powerpoint/2010/main" val="273611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</Words>
  <Application>Microsoft Macintosh PowerPoint</Application>
  <PresentationFormat>Szélesvásznú</PresentationFormat>
  <Paragraphs>2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Augmented reality application for economic metrics visualization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Augmented reality application for economic metrics visualization</dc:title>
  <dc:creator>Dániel Márk Kiss</dc:creator>
  <cp:lastModifiedBy>Dániel Márk Kiss</cp:lastModifiedBy>
  <cp:revision>1</cp:revision>
  <dcterms:created xsi:type="dcterms:W3CDTF">2023-05-28T05:42:27Z</dcterms:created>
  <dcterms:modified xsi:type="dcterms:W3CDTF">2023-05-28T05:44:09Z</dcterms:modified>
</cp:coreProperties>
</file>