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4"/>
    <p:restoredTop sz="94674"/>
  </p:normalViewPr>
  <p:slideViewPr>
    <p:cSldViewPr snapToGrid="0">
      <p:cViewPr>
        <p:scale>
          <a:sx n="85" d="100"/>
          <a:sy n="85" d="100"/>
        </p:scale>
        <p:origin x="9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9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6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5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3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4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3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1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5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7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7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406FB-E3D3-DE3F-8E10-D5D0F2DFD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reality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metrics</a:t>
            </a:r>
            <a:r>
              <a:rPr lang="hu-HU" dirty="0"/>
              <a:t> </a:t>
            </a:r>
            <a:r>
              <a:rPr lang="hu-HU" dirty="0" err="1"/>
              <a:t>visualization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DA974F-149E-5DD0-3DDF-EA5F756AE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Kiss Dániel Márk</a:t>
            </a:r>
          </a:p>
          <a:p>
            <a:r>
              <a:rPr lang="hu-HU" sz="1800" b="0" dirty="0">
                <a:effectLst/>
                <a:latin typeface="NimbusRomNo9L"/>
              </a:rPr>
              <a:t>Project </a:t>
            </a:r>
            <a:r>
              <a:rPr lang="hu-HU" sz="1800" b="0" dirty="0" err="1">
                <a:effectLst/>
                <a:latin typeface="NimbusRomNo9L"/>
              </a:rPr>
              <a:t>Laboratory</a:t>
            </a:r>
            <a:r>
              <a:rPr lang="hu-HU" sz="1800" b="0" dirty="0">
                <a:effectLst/>
                <a:latin typeface="NimbusRomNo9L"/>
              </a:rPr>
              <a:t> 1 </a:t>
            </a:r>
          </a:p>
          <a:p>
            <a:r>
              <a:rPr lang="hu-HU" sz="1800" dirty="0" err="1">
                <a:latin typeface="NimbusRomNo9L"/>
              </a:rPr>
              <a:t>MSc</a:t>
            </a:r>
            <a:endParaRPr lang="hu-HU" dirty="0"/>
          </a:p>
          <a:p>
            <a:r>
              <a:rPr lang="hu-HU" sz="1800" dirty="0" err="1">
                <a:effectLst/>
                <a:latin typeface="NimbusRomNo9L"/>
              </a:rPr>
              <a:t>Department</a:t>
            </a:r>
            <a:r>
              <a:rPr lang="hu-HU" sz="1800" dirty="0">
                <a:effectLst/>
                <a:latin typeface="NimbusRomNo9L"/>
              </a:rPr>
              <a:t> of </a:t>
            </a:r>
            <a:r>
              <a:rPr lang="hu-HU" sz="1800" dirty="0" err="1">
                <a:effectLst/>
                <a:latin typeface="NimbusRomNo9L"/>
              </a:rPr>
              <a:t>Telecommunications</a:t>
            </a:r>
            <a:r>
              <a:rPr lang="hu-HU" sz="1800" dirty="0">
                <a:effectLst/>
                <a:latin typeface="NimbusRomNo9L"/>
              </a:rPr>
              <a:t> and Media </a:t>
            </a:r>
            <a:r>
              <a:rPr lang="hu-HU" sz="1800" dirty="0" err="1">
                <a:effectLst/>
                <a:latin typeface="NimbusRomNo9L"/>
              </a:rPr>
              <a:t>Informatics</a:t>
            </a:r>
            <a:r>
              <a:rPr lang="hu-HU" sz="1800" dirty="0">
                <a:effectLst/>
                <a:latin typeface="NimbusRomNo9L"/>
              </a:rPr>
              <a:t>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B99E4-2011-AC75-ED22-734846B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63FD21A-83EF-0B5A-210F-AFDB3B07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718" y="2652386"/>
            <a:ext cx="6280563" cy="3593783"/>
          </a:xfrm>
        </p:spPr>
      </p:pic>
    </p:spTree>
    <p:extLst>
      <p:ext uri="{BB962C8B-B14F-4D97-AF65-F5344CB8AC3E}">
        <p14:creationId xmlns:p14="http://schemas.microsoft.com/office/powerpoint/2010/main" val="36932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68419B-6FBC-BB71-2314-3B2C8208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5A9764B-DC28-AD13-33DB-75EDBF35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37" b="89926" l="10000" r="90000">
                        <a14:foregroundMark x1="29333" y1="86667" x2="29333" y2="86667"/>
                        <a14:foregroundMark x1="36250" y1="80889" x2="36250" y2="80889"/>
                        <a14:foregroundMark x1="37333" y1="77185" x2="37333" y2="77185"/>
                        <a14:foregroundMark x1="42667" y1="74370" x2="42667" y2="74370"/>
                        <a14:foregroundMark x1="48500" y1="77630" x2="48500" y2="77630"/>
                        <a14:foregroundMark x1="37083" y1="69037" x2="37083" y2="69037"/>
                        <a14:foregroundMark x1="58083" y1="78519" x2="58083" y2="78519"/>
                        <a14:foregroundMark x1="73250" y1="78519" x2="73250" y2="78519"/>
                        <a14:foregroundMark x1="49583" y1="10519" x2="49583" y2="10519"/>
                        <a14:foregroundMark x1="49583" y1="9037" x2="49583" y2="9037"/>
                      </a14:backgroundRemoval>
                    </a14:imgEffect>
                  </a14:imgLayer>
                </a14:imgProps>
              </a:ext>
            </a:extLst>
          </a:blip>
          <a:srcRect l="21951" r="20752"/>
          <a:stretch/>
        </p:blipFill>
        <p:spPr>
          <a:xfrm>
            <a:off x="7607526" y="2411518"/>
            <a:ext cx="2073897" cy="20349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EF74E51-22F5-C419-D4CC-F13F6C54C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55" b="89655" l="7759" r="89943">
                        <a14:foregroundMark x1="7759" y1="27586" x2="7759" y2="27586"/>
                        <a14:foregroundMark x1="25000" y1="31724" x2="25000" y2="31724"/>
                        <a14:foregroundMark x1="21552" y1="37931" x2="21552" y2="37931"/>
                        <a14:foregroundMark x1="69828" y1="86207" x2="69828" y2="86207"/>
                        <a14:foregroundMark x1="21839" y1="55172" x2="21839" y2="55172"/>
                        <a14:foregroundMark x1="18103" y1="30345" x2="18103" y2="30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7526" y="5368746"/>
            <a:ext cx="2535382" cy="104912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7551E7F-50D5-7692-BBF6-28F113694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772" y="3568701"/>
            <a:ext cx="1736889" cy="173688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0AF0662-FD30-68E8-2D07-B2B803FEF8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105" r="28548" b="7717"/>
          <a:stretch/>
        </p:blipFill>
        <p:spPr>
          <a:xfrm>
            <a:off x="2231136" y="4598244"/>
            <a:ext cx="1888377" cy="201016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F586A74-8FF3-0788-E44D-50B05E2D415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6204" r="27941"/>
          <a:stretch/>
        </p:blipFill>
        <p:spPr>
          <a:xfrm>
            <a:off x="2231136" y="2539159"/>
            <a:ext cx="1888377" cy="20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F1F6B-05BE-1FAE-E162-FD461A64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Development</a:t>
            </a:r>
            <a:endParaRPr lang="hu-HU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25826D78-2D47-F1C9-F265-030C4F90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9" y="2919413"/>
            <a:ext cx="3873521" cy="24981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747A7B-A94B-ED2F-F9E9-56A33481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4" y="2443708"/>
            <a:ext cx="3136000" cy="34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BD912-C2E4-92D7-2470-BDDB6B8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Finished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21BC9646-B28B-6A98-684B-79FC1525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52" y="2410591"/>
            <a:ext cx="1853812" cy="401211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FCBF1A-6812-B002-D014-A8B788FB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10595"/>
            <a:ext cx="1853811" cy="40121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56BF880-D945-BB38-3041-64FF1477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93" y="2410591"/>
            <a:ext cx="1853813" cy="40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DC0BCE-1ED8-5170-AE07-B50B92FF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updates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010F280B-852E-DB11-9511-11E1586BA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4" b="94737" l="10000" r="90000">
                        <a14:foregroundMark x1="35500" y1="13684" x2="35500" y2="13684"/>
                        <a14:foregroundMark x1="33750" y1="13684" x2="44000" y2="8947"/>
                        <a14:foregroundMark x1="59000" y1="7105" x2="59000" y2="7105"/>
                        <a14:foregroundMark x1="61250" y1="6842" x2="63250" y2="7105"/>
                        <a14:foregroundMark x1="65500" y1="6842" x2="67250" y2="6842"/>
                        <a14:foregroundMark x1="67250" y1="3947" x2="67250" y2="3947"/>
                        <a14:foregroundMark x1="42000" y1="74211" x2="42000" y2="74211"/>
                        <a14:foregroundMark x1="42000" y1="74211" x2="76250" y2="80263"/>
                        <a14:foregroundMark x1="52500" y1="87368" x2="33750" y2="86579"/>
                        <a14:foregroundMark x1="33750" y1="86579" x2="25000" y2="89211"/>
                        <a14:foregroundMark x1="22500" y1="81842" x2="25750" y2="63684"/>
                        <a14:foregroundMark x1="22000" y1="69211" x2="13750" y2="69211"/>
                        <a14:foregroundMark x1="12000" y1="68158" x2="19500" y2="82895"/>
                        <a14:foregroundMark x1="19500" y1="82895" x2="19500" y2="83158"/>
                        <a14:foregroundMark x1="31250" y1="94737" x2="31250" y2="94737"/>
                        <a14:foregroundMark x1="76000" y1="65789" x2="76000" y2="65789"/>
                        <a14:foregroundMark x1="79250" y1="76579" x2="79250" y2="76579"/>
                        <a14:foregroundMark x1="79250" y1="76842" x2="80500" y2="83158"/>
                        <a14:foregroundMark x1="81750" y1="86053" x2="57750" y2="85263"/>
                        <a14:foregroundMark x1="55500" y1="84737" x2="54000" y2="77632"/>
                        <a14:foregroundMark x1="63250" y1="85000" x2="63250" y2="85000"/>
                        <a14:foregroundMark x1="64000" y1="83684" x2="64000" y2="83684"/>
                        <a14:foregroundMark x1="64000" y1="83684" x2="64000" y2="83684"/>
                        <a14:foregroundMark x1="24250" y1="61053" x2="24250" y2="61053"/>
                        <a14:foregroundMark x1="24250" y1="58684" x2="28250" y2="58684"/>
                        <a14:foregroundMark x1="30250" y1="58421" x2="30250" y2="58421"/>
                        <a14:foregroundMark x1="27250" y1="58421" x2="27250" y2="58421"/>
                        <a14:foregroundMark x1="25500" y1="58158" x2="25500" y2="58158"/>
                        <a14:foregroundMark x1="27000" y1="57632" x2="30250" y2="58158"/>
                        <a14:foregroundMark x1="17250" y1="66316" x2="17250" y2="66316"/>
                        <a14:foregroundMark x1="15250" y1="66316" x2="15250" y2="66316"/>
                        <a14:foregroundMark x1="12750" y1="67105" x2="12750" y2="67105"/>
                        <a14:foregroundMark x1="10000" y1="67105" x2="10000" y2="67105"/>
                        <a14:foregroundMark x1="13000" y1="66316" x2="13000" y2="66316"/>
                        <a14:foregroundMark x1="14000" y1="66316" x2="30000" y2="57105"/>
                        <a14:foregroundMark x1="75750" y1="62368" x2="83250" y2="87368"/>
                        <a14:foregroundMark x1="39250" y1="89474" x2="39250" y2="89474"/>
                        <a14:foregroundMark x1="67500" y1="3947" x2="67500" y2="3947"/>
                        <a14:foregroundMark x1="67500" y1="3947" x2="67500" y2="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5722" y="2988564"/>
            <a:ext cx="3057625" cy="2904744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08B9AF-59FD-389B-890A-F046EC5DB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103" y1="45333" x2="38103" y2="45333"/>
                        <a14:foregroundMark x1="38103" y1="45333" x2="38103" y2="42167"/>
                        <a14:foregroundMark x1="38793" y1="41833" x2="38793" y2="41833"/>
                        <a14:foregroundMark x1="54224" y1="51833" x2="54224" y2="51833"/>
                        <a14:foregroundMark x1="61207" y1="44333" x2="61207" y2="44333"/>
                        <a14:foregroundMark x1="55690" y1="43667" x2="55690" y2="43667"/>
                        <a14:foregroundMark x1="66638" y1="44333" x2="66638" y2="44333"/>
                        <a14:foregroundMark x1="56121" y1="46000" x2="56121" y2="46000"/>
                        <a14:foregroundMark x1="60172" y1="44833" x2="60172" y2="44833"/>
                        <a14:foregroundMark x1="38276" y1="30833" x2="38276" y2="30833"/>
                        <a14:foregroundMark x1="33017" y1="35333" x2="33017" y2="35333"/>
                        <a14:foregroundMark x1="30948" y1="45667" x2="30948" y2="45667"/>
                        <a14:foregroundMark x1="66207" y1="43333" x2="66207" y2="43333"/>
                        <a14:foregroundMark x1="65603" y1="44000" x2="65603" y2="44000"/>
                        <a14:backgroundMark x1="53879" y1="52000" x2="53879" y2="52000"/>
                        <a14:backgroundMark x1="53879" y1="52000" x2="53621" y2="52833"/>
                      </a14:backgroundRemoval>
                    </a14:imgEffect>
                  </a14:imgLayer>
                </a14:imgProps>
              </a:ext>
            </a:extLst>
          </a:blip>
          <a:srcRect l="25647" t="16520" r="25105" b="7240"/>
          <a:stretch/>
        </p:blipFill>
        <p:spPr>
          <a:xfrm>
            <a:off x="6683569" y="2983592"/>
            <a:ext cx="3277295" cy="26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27A64-88EC-0CC1-53E4-95392BA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058" y="2253319"/>
            <a:ext cx="6865883" cy="1175681"/>
          </a:xfrm>
        </p:spPr>
        <p:txBody>
          <a:bodyPr>
            <a:normAutofit/>
          </a:bodyPr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B6DDD740-37E9-51AD-2068-36C974F52480}"/>
              </a:ext>
            </a:extLst>
          </p:cNvPr>
          <p:cNvSpPr txBox="1">
            <a:spLocks/>
          </p:cNvSpPr>
          <p:nvPr/>
        </p:nvSpPr>
        <p:spPr>
          <a:xfrm>
            <a:off x="2663057" y="3429000"/>
            <a:ext cx="6865883" cy="117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questions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1128731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{82245655-9285-A64E-90DA-D729FFCDD324}tf10001120</Template>
  <TotalTime>2826</TotalTime>
  <Words>37</Words>
  <Application>Microsoft Macintosh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NimbusRomNo9L</vt:lpstr>
      <vt:lpstr>Csomag</vt:lpstr>
      <vt:lpstr>Augmented reality application for economic metrics visualization</vt:lpstr>
      <vt:lpstr>Introduction</vt:lpstr>
      <vt:lpstr>Used technologies</vt:lpstr>
      <vt:lpstr>Development</vt:lpstr>
      <vt:lpstr>Finished work</vt:lpstr>
      <vt:lpstr>Future updates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application for economic metrics visualization</dc:title>
  <dc:creator>Dániel Márk Kiss</dc:creator>
  <cp:lastModifiedBy>Dániel Márk Kiss</cp:lastModifiedBy>
  <cp:revision>16</cp:revision>
  <dcterms:created xsi:type="dcterms:W3CDTF">2023-05-28T05:42:27Z</dcterms:created>
  <dcterms:modified xsi:type="dcterms:W3CDTF">2023-05-30T04:48:29Z</dcterms:modified>
</cp:coreProperties>
</file>