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0"/>
    <p:restoredTop sz="94709"/>
  </p:normalViewPr>
  <p:slideViewPr>
    <p:cSldViewPr snapToGrid="0">
      <p:cViewPr varScale="1">
        <p:scale>
          <a:sx n="115" d="100"/>
          <a:sy n="115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F54EE-3244-4397-9CC9-D663397769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C04138D-64AE-4725-B7AD-166C248CE301}">
      <dgm:prSet/>
      <dgm:spPr/>
      <dgm:t>
        <a:bodyPr/>
        <a:lstStyle/>
        <a:p>
          <a:pPr>
            <a:defRPr cap="all"/>
          </a:pPr>
          <a:r>
            <a:rPr lang="en-GB"/>
            <a:t>R</a:t>
          </a:r>
          <a:r>
            <a:rPr lang="en-US"/>
            <a:t>educing 258 to 50 components</a:t>
          </a:r>
        </a:p>
      </dgm:t>
    </dgm:pt>
    <dgm:pt modelId="{9DCC9E5F-E347-4FD2-A125-1FA4DF5CF3FD}" type="parTrans" cxnId="{B6D2239E-5F64-40EA-87DE-7C10BB89F456}">
      <dgm:prSet/>
      <dgm:spPr/>
      <dgm:t>
        <a:bodyPr/>
        <a:lstStyle/>
        <a:p>
          <a:endParaRPr lang="en-US"/>
        </a:p>
      </dgm:t>
    </dgm:pt>
    <dgm:pt modelId="{FFE61FE8-57AD-45F0-95F0-6694815D70D2}" type="sibTrans" cxnId="{B6D2239E-5F64-40EA-87DE-7C10BB89F456}">
      <dgm:prSet/>
      <dgm:spPr/>
      <dgm:t>
        <a:bodyPr/>
        <a:lstStyle/>
        <a:p>
          <a:endParaRPr lang="en-US"/>
        </a:p>
      </dgm:t>
    </dgm:pt>
    <dgm:pt modelId="{7E8C4599-0FBC-4A1E-B5CE-64B2DF47C4B6}">
      <dgm:prSet/>
      <dgm:spPr/>
      <dgm:t>
        <a:bodyPr/>
        <a:lstStyle/>
        <a:p>
          <a:pPr>
            <a:defRPr cap="all"/>
          </a:pPr>
          <a:r>
            <a:rPr lang="en-US"/>
            <a:t>Scaling using StandardScaler</a:t>
          </a:r>
        </a:p>
      </dgm:t>
    </dgm:pt>
    <dgm:pt modelId="{761B5C49-BEC1-416C-9983-9C2F8FF66C37}" type="parTrans" cxnId="{D72708FA-E1BA-4D68-B2CF-362B50C002AE}">
      <dgm:prSet/>
      <dgm:spPr/>
      <dgm:t>
        <a:bodyPr/>
        <a:lstStyle/>
        <a:p>
          <a:endParaRPr lang="en-US"/>
        </a:p>
      </dgm:t>
    </dgm:pt>
    <dgm:pt modelId="{832D993A-C2CA-42B7-AC0F-F83396D9671B}" type="sibTrans" cxnId="{D72708FA-E1BA-4D68-B2CF-362B50C002AE}">
      <dgm:prSet/>
      <dgm:spPr/>
      <dgm:t>
        <a:bodyPr/>
        <a:lstStyle/>
        <a:p>
          <a:endParaRPr lang="en-US"/>
        </a:p>
      </dgm:t>
    </dgm:pt>
    <dgm:pt modelId="{7E3FDD11-8DAA-4D7C-B600-3FC1C2354FC1}" type="pres">
      <dgm:prSet presAssocID="{1DEF54EE-3244-4397-9CC9-D66339776913}" presName="root" presStyleCnt="0">
        <dgm:presLayoutVars>
          <dgm:dir/>
          <dgm:resizeHandles val="exact"/>
        </dgm:presLayoutVars>
      </dgm:prSet>
      <dgm:spPr/>
    </dgm:pt>
    <dgm:pt modelId="{D4884711-1764-4881-9DB7-64041A04AE57}" type="pres">
      <dgm:prSet presAssocID="{AC04138D-64AE-4725-B7AD-166C248CE301}" presName="compNode" presStyleCnt="0"/>
      <dgm:spPr/>
    </dgm:pt>
    <dgm:pt modelId="{6C869607-04BF-4D0C-A158-DFB7F4858577}" type="pres">
      <dgm:prSet presAssocID="{AC04138D-64AE-4725-B7AD-166C248CE30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A779D47-8895-40E1-8892-756E659C568D}" type="pres">
      <dgm:prSet presAssocID="{AC04138D-64AE-4725-B7AD-166C248CE3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183C7CB-CD5E-4226-871C-89099C4D36EB}" type="pres">
      <dgm:prSet presAssocID="{AC04138D-64AE-4725-B7AD-166C248CE301}" presName="spaceRect" presStyleCnt="0"/>
      <dgm:spPr/>
    </dgm:pt>
    <dgm:pt modelId="{C6D392FD-314B-43B3-B4C6-7E5D1C8DC30E}" type="pres">
      <dgm:prSet presAssocID="{AC04138D-64AE-4725-B7AD-166C248CE301}" presName="textRect" presStyleLbl="revTx" presStyleIdx="0" presStyleCnt="2">
        <dgm:presLayoutVars>
          <dgm:chMax val="1"/>
          <dgm:chPref val="1"/>
        </dgm:presLayoutVars>
      </dgm:prSet>
      <dgm:spPr/>
    </dgm:pt>
    <dgm:pt modelId="{C038A084-D585-460C-AEB9-066674FCC769}" type="pres">
      <dgm:prSet presAssocID="{FFE61FE8-57AD-45F0-95F0-6694815D70D2}" presName="sibTrans" presStyleCnt="0"/>
      <dgm:spPr/>
    </dgm:pt>
    <dgm:pt modelId="{6BE94E17-9216-499C-98AE-ED4E80B48F8E}" type="pres">
      <dgm:prSet presAssocID="{7E8C4599-0FBC-4A1E-B5CE-64B2DF47C4B6}" presName="compNode" presStyleCnt="0"/>
      <dgm:spPr/>
    </dgm:pt>
    <dgm:pt modelId="{4536ECB6-F9C3-41C3-83BB-B3E16E24553C}" type="pres">
      <dgm:prSet presAssocID="{7E8C4599-0FBC-4A1E-B5CE-64B2DF47C4B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D9ED8BB-9D5E-4745-B74C-446754CCBD9D}" type="pres">
      <dgm:prSet presAssocID="{7E8C4599-0FBC-4A1E-B5CE-64B2DF47C4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AD4410-18E1-4759-89E7-FDE523B11375}" type="pres">
      <dgm:prSet presAssocID="{7E8C4599-0FBC-4A1E-B5CE-64B2DF47C4B6}" presName="spaceRect" presStyleCnt="0"/>
      <dgm:spPr/>
    </dgm:pt>
    <dgm:pt modelId="{799852B4-D8AD-4C7F-A101-EED88400338C}" type="pres">
      <dgm:prSet presAssocID="{7E8C4599-0FBC-4A1E-B5CE-64B2DF47C4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8C4C0D-D050-4458-B9C8-7858DA065167}" type="presOf" srcId="{1DEF54EE-3244-4397-9CC9-D66339776913}" destId="{7E3FDD11-8DAA-4D7C-B600-3FC1C2354FC1}" srcOrd="0" destOrd="0" presId="urn:microsoft.com/office/officeart/2018/5/layout/IconLeafLabelList"/>
    <dgm:cxn modelId="{AA51FC4B-5846-46E7-B8B7-093BF1435552}" type="presOf" srcId="{AC04138D-64AE-4725-B7AD-166C248CE301}" destId="{C6D392FD-314B-43B3-B4C6-7E5D1C8DC30E}" srcOrd="0" destOrd="0" presId="urn:microsoft.com/office/officeart/2018/5/layout/IconLeafLabelList"/>
    <dgm:cxn modelId="{1704B985-6174-40C3-A585-175567CA36CC}" type="presOf" srcId="{7E8C4599-0FBC-4A1E-B5CE-64B2DF47C4B6}" destId="{799852B4-D8AD-4C7F-A101-EED88400338C}" srcOrd="0" destOrd="0" presId="urn:microsoft.com/office/officeart/2018/5/layout/IconLeafLabelList"/>
    <dgm:cxn modelId="{B6D2239E-5F64-40EA-87DE-7C10BB89F456}" srcId="{1DEF54EE-3244-4397-9CC9-D66339776913}" destId="{AC04138D-64AE-4725-B7AD-166C248CE301}" srcOrd="0" destOrd="0" parTransId="{9DCC9E5F-E347-4FD2-A125-1FA4DF5CF3FD}" sibTransId="{FFE61FE8-57AD-45F0-95F0-6694815D70D2}"/>
    <dgm:cxn modelId="{D72708FA-E1BA-4D68-B2CF-362B50C002AE}" srcId="{1DEF54EE-3244-4397-9CC9-D66339776913}" destId="{7E8C4599-0FBC-4A1E-B5CE-64B2DF47C4B6}" srcOrd="1" destOrd="0" parTransId="{761B5C49-BEC1-416C-9983-9C2F8FF66C37}" sibTransId="{832D993A-C2CA-42B7-AC0F-F83396D9671B}"/>
    <dgm:cxn modelId="{C1791062-8091-4EFE-A425-24AB2F80E940}" type="presParOf" srcId="{7E3FDD11-8DAA-4D7C-B600-3FC1C2354FC1}" destId="{D4884711-1764-4881-9DB7-64041A04AE57}" srcOrd="0" destOrd="0" presId="urn:microsoft.com/office/officeart/2018/5/layout/IconLeafLabelList"/>
    <dgm:cxn modelId="{3F8A2FCF-7849-4C95-918D-9736A44A605B}" type="presParOf" srcId="{D4884711-1764-4881-9DB7-64041A04AE57}" destId="{6C869607-04BF-4D0C-A158-DFB7F4858577}" srcOrd="0" destOrd="0" presId="urn:microsoft.com/office/officeart/2018/5/layout/IconLeafLabelList"/>
    <dgm:cxn modelId="{8E5A4AE6-D205-4E3A-96FE-E1F5011724D5}" type="presParOf" srcId="{D4884711-1764-4881-9DB7-64041A04AE57}" destId="{4A779D47-8895-40E1-8892-756E659C568D}" srcOrd="1" destOrd="0" presId="urn:microsoft.com/office/officeart/2018/5/layout/IconLeafLabelList"/>
    <dgm:cxn modelId="{FAB6A0DB-5478-4DCF-A0E4-6041BBAC44B9}" type="presParOf" srcId="{D4884711-1764-4881-9DB7-64041A04AE57}" destId="{6183C7CB-CD5E-4226-871C-89099C4D36EB}" srcOrd="2" destOrd="0" presId="urn:microsoft.com/office/officeart/2018/5/layout/IconLeafLabelList"/>
    <dgm:cxn modelId="{9DC28B78-C86A-4230-96F9-3ACFD1C0F8A2}" type="presParOf" srcId="{D4884711-1764-4881-9DB7-64041A04AE57}" destId="{C6D392FD-314B-43B3-B4C6-7E5D1C8DC30E}" srcOrd="3" destOrd="0" presId="urn:microsoft.com/office/officeart/2018/5/layout/IconLeafLabelList"/>
    <dgm:cxn modelId="{693ED492-0139-490E-B8EC-25CF0C03E007}" type="presParOf" srcId="{7E3FDD11-8DAA-4D7C-B600-3FC1C2354FC1}" destId="{C038A084-D585-460C-AEB9-066674FCC769}" srcOrd="1" destOrd="0" presId="urn:microsoft.com/office/officeart/2018/5/layout/IconLeafLabelList"/>
    <dgm:cxn modelId="{C72755ED-FF15-46B8-9A42-7D5FA8C296E6}" type="presParOf" srcId="{7E3FDD11-8DAA-4D7C-B600-3FC1C2354FC1}" destId="{6BE94E17-9216-499C-98AE-ED4E80B48F8E}" srcOrd="2" destOrd="0" presId="urn:microsoft.com/office/officeart/2018/5/layout/IconLeafLabelList"/>
    <dgm:cxn modelId="{334556D3-78D9-48C4-8890-01D2C2F08914}" type="presParOf" srcId="{6BE94E17-9216-499C-98AE-ED4E80B48F8E}" destId="{4536ECB6-F9C3-41C3-83BB-B3E16E24553C}" srcOrd="0" destOrd="0" presId="urn:microsoft.com/office/officeart/2018/5/layout/IconLeafLabelList"/>
    <dgm:cxn modelId="{C4A7F43F-91F5-4E1E-A9B0-B24D47EFDF03}" type="presParOf" srcId="{6BE94E17-9216-499C-98AE-ED4E80B48F8E}" destId="{FD9ED8BB-9D5E-4745-B74C-446754CCBD9D}" srcOrd="1" destOrd="0" presId="urn:microsoft.com/office/officeart/2018/5/layout/IconLeafLabelList"/>
    <dgm:cxn modelId="{FDE288E2-0528-4F49-8F11-E5DC9A67EB95}" type="presParOf" srcId="{6BE94E17-9216-499C-98AE-ED4E80B48F8E}" destId="{58AD4410-18E1-4759-89E7-FDE523B11375}" srcOrd="2" destOrd="0" presId="urn:microsoft.com/office/officeart/2018/5/layout/IconLeafLabelList"/>
    <dgm:cxn modelId="{BD1BAC2A-FB8F-4379-A01E-8B40353DAABD}" type="presParOf" srcId="{6BE94E17-9216-499C-98AE-ED4E80B48F8E}" destId="{799852B4-D8AD-4C7F-A101-EED8840033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3C897-3128-4A1B-961B-BE035441864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3CE759-E9F3-4F5E-AFDC-FDB470CE9C35}">
      <dgm:prSet/>
      <dgm:spPr/>
      <dgm:t>
        <a:bodyPr/>
        <a:lstStyle/>
        <a:p>
          <a:r>
            <a:rPr lang="en-US"/>
            <a:t>Parameter optimization</a:t>
          </a:r>
        </a:p>
      </dgm:t>
    </dgm:pt>
    <dgm:pt modelId="{F5E51DAB-A179-429D-9602-E58A0C7F3771}" type="parTrans" cxnId="{83192BA5-8953-4DEC-B211-2A8924C25335}">
      <dgm:prSet/>
      <dgm:spPr/>
      <dgm:t>
        <a:bodyPr/>
        <a:lstStyle/>
        <a:p>
          <a:endParaRPr lang="en-US"/>
        </a:p>
      </dgm:t>
    </dgm:pt>
    <dgm:pt modelId="{4DDE6AC0-728F-44B3-91FD-96C77AFBFB7D}" type="sibTrans" cxnId="{83192BA5-8953-4DEC-B211-2A8924C25335}">
      <dgm:prSet/>
      <dgm:spPr/>
      <dgm:t>
        <a:bodyPr/>
        <a:lstStyle/>
        <a:p>
          <a:endParaRPr lang="en-US"/>
        </a:p>
      </dgm:t>
    </dgm:pt>
    <dgm:pt modelId="{60CC2919-DEBB-43BB-9450-091E1C7A8213}">
      <dgm:prSet/>
      <dgm:spPr/>
      <dgm:t>
        <a:bodyPr/>
        <a:lstStyle/>
        <a:p>
          <a:r>
            <a:rPr lang="en-US"/>
            <a:t>Random forest: </a:t>
          </a:r>
        </a:p>
      </dgm:t>
    </dgm:pt>
    <dgm:pt modelId="{01B114EA-A06E-4399-9D62-C2242281132D}" type="parTrans" cxnId="{A932212F-C0DF-4C6B-A603-5735C7FFC624}">
      <dgm:prSet/>
      <dgm:spPr/>
      <dgm:t>
        <a:bodyPr/>
        <a:lstStyle/>
        <a:p>
          <a:endParaRPr lang="en-US"/>
        </a:p>
      </dgm:t>
    </dgm:pt>
    <dgm:pt modelId="{CCB3B69D-16B2-4234-B783-C45AFE8CFEB9}" type="sibTrans" cxnId="{A932212F-C0DF-4C6B-A603-5735C7FFC624}">
      <dgm:prSet/>
      <dgm:spPr/>
      <dgm:t>
        <a:bodyPr/>
        <a:lstStyle/>
        <a:p>
          <a:endParaRPr lang="en-US"/>
        </a:p>
      </dgm:t>
    </dgm:pt>
    <dgm:pt modelId="{F50EFB3C-495F-4AC7-BC00-04B3D3A38C3A}">
      <dgm:prSet/>
      <dgm:spPr/>
      <dgm:t>
        <a:bodyPr/>
        <a:lstStyle/>
        <a:p>
          <a:r>
            <a:rPr lang="en-US"/>
            <a:t>150 estimators</a:t>
          </a:r>
        </a:p>
      </dgm:t>
    </dgm:pt>
    <dgm:pt modelId="{83484660-A931-45BD-AB73-E4DE3978498A}" type="parTrans" cxnId="{94329660-3709-419F-800A-2BC11712D6E0}">
      <dgm:prSet/>
      <dgm:spPr/>
      <dgm:t>
        <a:bodyPr/>
        <a:lstStyle/>
        <a:p>
          <a:endParaRPr lang="en-US"/>
        </a:p>
      </dgm:t>
    </dgm:pt>
    <dgm:pt modelId="{AD035893-0902-4F15-B54B-FF00B924ED47}" type="sibTrans" cxnId="{94329660-3709-419F-800A-2BC11712D6E0}">
      <dgm:prSet/>
      <dgm:spPr/>
      <dgm:t>
        <a:bodyPr/>
        <a:lstStyle/>
        <a:p>
          <a:endParaRPr lang="en-US"/>
        </a:p>
      </dgm:t>
    </dgm:pt>
    <dgm:pt modelId="{1F2DC2B6-CE5F-4563-A635-1FFE458FA3FB}">
      <dgm:prSet/>
      <dgm:spPr/>
      <dgm:t>
        <a:bodyPr/>
        <a:lstStyle/>
        <a:p>
          <a:r>
            <a:rPr lang="en-GB"/>
            <a:t>M</a:t>
          </a:r>
          <a:r>
            <a:rPr lang="en-US"/>
            <a:t>ax depth: 12 (15 too much, 10 too few)</a:t>
          </a:r>
        </a:p>
      </dgm:t>
    </dgm:pt>
    <dgm:pt modelId="{3FC7B8FF-D94D-4444-BC20-0ED49CA23A21}" type="parTrans" cxnId="{485983C2-99A8-4281-AAB9-C88F7D413E43}">
      <dgm:prSet/>
      <dgm:spPr/>
      <dgm:t>
        <a:bodyPr/>
        <a:lstStyle/>
        <a:p>
          <a:endParaRPr lang="en-US"/>
        </a:p>
      </dgm:t>
    </dgm:pt>
    <dgm:pt modelId="{E967F3D1-24FF-451B-9784-E2D34D97C916}" type="sibTrans" cxnId="{485983C2-99A8-4281-AAB9-C88F7D413E43}">
      <dgm:prSet/>
      <dgm:spPr/>
      <dgm:t>
        <a:bodyPr/>
        <a:lstStyle/>
        <a:p>
          <a:endParaRPr lang="en-US"/>
        </a:p>
      </dgm:t>
    </dgm:pt>
    <dgm:pt modelId="{AB82194B-66A8-49D3-A09C-6F59B21757F2}">
      <dgm:prSet/>
      <dgm:spPr/>
      <dgm:t>
        <a:bodyPr/>
        <a:lstStyle/>
        <a:p>
          <a:r>
            <a:rPr lang="en-US"/>
            <a:t>Criterion for cutting: Entropy</a:t>
          </a:r>
        </a:p>
      </dgm:t>
    </dgm:pt>
    <dgm:pt modelId="{F2508C55-F096-431E-A1E4-E54C688F376F}" type="parTrans" cxnId="{0B80CAB7-8160-4D65-87A9-8885C9EF3804}">
      <dgm:prSet/>
      <dgm:spPr/>
      <dgm:t>
        <a:bodyPr/>
        <a:lstStyle/>
        <a:p>
          <a:endParaRPr lang="en-US"/>
        </a:p>
      </dgm:t>
    </dgm:pt>
    <dgm:pt modelId="{5ACF28F4-6A29-4341-919D-2D01958DBD95}" type="sibTrans" cxnId="{0B80CAB7-8160-4D65-87A9-8885C9EF3804}">
      <dgm:prSet/>
      <dgm:spPr/>
      <dgm:t>
        <a:bodyPr/>
        <a:lstStyle/>
        <a:p>
          <a:endParaRPr lang="en-US"/>
        </a:p>
      </dgm:t>
    </dgm:pt>
    <dgm:pt modelId="{E917F6B6-8FB6-4245-BA28-36EAFC14B2EA}">
      <dgm:prSet/>
      <dgm:spPr/>
      <dgm:t>
        <a:bodyPr/>
        <a:lstStyle/>
        <a:p>
          <a:r>
            <a:rPr lang="en-US"/>
            <a:t>AdaBoost</a:t>
          </a:r>
        </a:p>
      </dgm:t>
    </dgm:pt>
    <dgm:pt modelId="{FC202CD0-A9E9-4CD9-B303-34103BB57D6B}" type="parTrans" cxnId="{575DAE2F-13F6-444A-B2EA-3F6DC0894F3E}">
      <dgm:prSet/>
      <dgm:spPr/>
      <dgm:t>
        <a:bodyPr/>
        <a:lstStyle/>
        <a:p>
          <a:endParaRPr lang="en-US"/>
        </a:p>
      </dgm:t>
    </dgm:pt>
    <dgm:pt modelId="{EFE5EF56-2FCF-4861-8009-243B20968C55}" type="sibTrans" cxnId="{575DAE2F-13F6-444A-B2EA-3F6DC0894F3E}">
      <dgm:prSet/>
      <dgm:spPr/>
      <dgm:t>
        <a:bodyPr/>
        <a:lstStyle/>
        <a:p>
          <a:endParaRPr lang="en-US"/>
        </a:p>
      </dgm:t>
    </dgm:pt>
    <dgm:pt modelId="{B676B346-6940-4BF9-BBE2-A43F0B16496D}">
      <dgm:prSet/>
      <dgm:spPr/>
      <dgm:t>
        <a:bodyPr/>
        <a:lstStyle/>
        <a:p>
          <a:r>
            <a:rPr lang="en-US"/>
            <a:t>150 estimators</a:t>
          </a:r>
        </a:p>
      </dgm:t>
    </dgm:pt>
    <dgm:pt modelId="{7A5D059F-4E9E-4D6C-8D67-0D023286DA99}" type="parTrans" cxnId="{DD8E783A-8E8A-477E-AB9A-E0C4C15F6FCE}">
      <dgm:prSet/>
      <dgm:spPr/>
      <dgm:t>
        <a:bodyPr/>
        <a:lstStyle/>
        <a:p>
          <a:endParaRPr lang="en-US"/>
        </a:p>
      </dgm:t>
    </dgm:pt>
    <dgm:pt modelId="{529A4863-680C-4C3F-9191-379B344157BE}" type="sibTrans" cxnId="{DD8E783A-8E8A-477E-AB9A-E0C4C15F6FCE}">
      <dgm:prSet/>
      <dgm:spPr/>
      <dgm:t>
        <a:bodyPr/>
        <a:lstStyle/>
        <a:p>
          <a:endParaRPr lang="en-US"/>
        </a:p>
      </dgm:t>
    </dgm:pt>
    <dgm:pt modelId="{50917EE4-2AEC-4820-B4D5-5D901336EF3B}">
      <dgm:prSet/>
      <dgm:spPr/>
      <dgm:t>
        <a:bodyPr/>
        <a:lstStyle/>
        <a:p>
          <a:r>
            <a:rPr lang="en-US"/>
            <a:t>Learning rate: 1,5</a:t>
          </a:r>
        </a:p>
      </dgm:t>
    </dgm:pt>
    <dgm:pt modelId="{81E79C51-77C8-48AE-8A91-C5633748516B}" type="parTrans" cxnId="{8D02E564-678F-405E-99F1-BB6CECCE4460}">
      <dgm:prSet/>
      <dgm:spPr/>
      <dgm:t>
        <a:bodyPr/>
        <a:lstStyle/>
        <a:p>
          <a:endParaRPr lang="en-US"/>
        </a:p>
      </dgm:t>
    </dgm:pt>
    <dgm:pt modelId="{7DAA9040-52CB-4A96-9142-D8D4FAA0143A}" type="sibTrans" cxnId="{8D02E564-678F-405E-99F1-BB6CECCE4460}">
      <dgm:prSet/>
      <dgm:spPr/>
      <dgm:t>
        <a:bodyPr/>
        <a:lstStyle/>
        <a:p>
          <a:endParaRPr lang="en-US"/>
        </a:p>
      </dgm:t>
    </dgm:pt>
    <dgm:pt modelId="{339FF6BC-ECAA-B444-8F2D-B6660DF25E6B}" type="pres">
      <dgm:prSet presAssocID="{4603C897-3128-4A1B-961B-BE035441864E}" presName="linear" presStyleCnt="0">
        <dgm:presLayoutVars>
          <dgm:dir/>
          <dgm:animLvl val="lvl"/>
          <dgm:resizeHandles val="exact"/>
        </dgm:presLayoutVars>
      </dgm:prSet>
      <dgm:spPr/>
    </dgm:pt>
    <dgm:pt modelId="{FDBA8A29-C532-4B4F-8C77-31B0AA02194F}" type="pres">
      <dgm:prSet presAssocID="{293CE759-E9F3-4F5E-AFDC-FDB470CE9C35}" presName="parentLin" presStyleCnt="0"/>
      <dgm:spPr/>
    </dgm:pt>
    <dgm:pt modelId="{9F4C639C-634F-8B42-9256-3E1D37986100}" type="pres">
      <dgm:prSet presAssocID="{293CE759-E9F3-4F5E-AFDC-FDB470CE9C35}" presName="parentLeftMargin" presStyleLbl="node1" presStyleIdx="0" presStyleCnt="3"/>
      <dgm:spPr/>
    </dgm:pt>
    <dgm:pt modelId="{31B099F1-CDFB-4448-8320-10B369CBC6BE}" type="pres">
      <dgm:prSet presAssocID="{293CE759-E9F3-4F5E-AFDC-FDB470CE9C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68E63D-202B-944E-B3DB-3920CF682334}" type="pres">
      <dgm:prSet presAssocID="{293CE759-E9F3-4F5E-AFDC-FDB470CE9C35}" presName="negativeSpace" presStyleCnt="0"/>
      <dgm:spPr/>
    </dgm:pt>
    <dgm:pt modelId="{0B8AA21F-CDE2-2342-9516-7DD2EBEBA995}" type="pres">
      <dgm:prSet presAssocID="{293CE759-E9F3-4F5E-AFDC-FDB470CE9C35}" presName="childText" presStyleLbl="conFgAcc1" presStyleIdx="0" presStyleCnt="3">
        <dgm:presLayoutVars>
          <dgm:bulletEnabled val="1"/>
        </dgm:presLayoutVars>
      </dgm:prSet>
      <dgm:spPr/>
    </dgm:pt>
    <dgm:pt modelId="{54B81DCD-A697-A945-AF0F-4D57A9E48C72}" type="pres">
      <dgm:prSet presAssocID="{4DDE6AC0-728F-44B3-91FD-96C77AFBFB7D}" presName="spaceBetweenRectangles" presStyleCnt="0"/>
      <dgm:spPr/>
    </dgm:pt>
    <dgm:pt modelId="{E4326F5E-E16C-7741-8130-9C30EAD12CE5}" type="pres">
      <dgm:prSet presAssocID="{60CC2919-DEBB-43BB-9450-091E1C7A8213}" presName="parentLin" presStyleCnt="0"/>
      <dgm:spPr/>
    </dgm:pt>
    <dgm:pt modelId="{D9645807-4212-6E4C-A669-DAAACFFCD850}" type="pres">
      <dgm:prSet presAssocID="{60CC2919-DEBB-43BB-9450-091E1C7A8213}" presName="parentLeftMargin" presStyleLbl="node1" presStyleIdx="0" presStyleCnt="3"/>
      <dgm:spPr/>
    </dgm:pt>
    <dgm:pt modelId="{39EC93C8-94BA-394B-81E1-3078274D1928}" type="pres">
      <dgm:prSet presAssocID="{60CC2919-DEBB-43BB-9450-091E1C7A82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626174-D5C9-2B41-8A65-58EAC2EA84F1}" type="pres">
      <dgm:prSet presAssocID="{60CC2919-DEBB-43BB-9450-091E1C7A8213}" presName="negativeSpace" presStyleCnt="0"/>
      <dgm:spPr/>
    </dgm:pt>
    <dgm:pt modelId="{AFF8590B-1B0D-9D4E-9326-602752C4C25A}" type="pres">
      <dgm:prSet presAssocID="{60CC2919-DEBB-43BB-9450-091E1C7A8213}" presName="childText" presStyleLbl="conFgAcc1" presStyleIdx="1" presStyleCnt="3">
        <dgm:presLayoutVars>
          <dgm:bulletEnabled val="1"/>
        </dgm:presLayoutVars>
      </dgm:prSet>
      <dgm:spPr/>
    </dgm:pt>
    <dgm:pt modelId="{23A65BE4-FDB5-B64E-B99F-DC8CDCCA0D1F}" type="pres">
      <dgm:prSet presAssocID="{CCB3B69D-16B2-4234-B783-C45AFE8CFEB9}" presName="spaceBetweenRectangles" presStyleCnt="0"/>
      <dgm:spPr/>
    </dgm:pt>
    <dgm:pt modelId="{E038421D-B5B1-904B-A161-39E284126C00}" type="pres">
      <dgm:prSet presAssocID="{E917F6B6-8FB6-4245-BA28-36EAFC14B2EA}" presName="parentLin" presStyleCnt="0"/>
      <dgm:spPr/>
    </dgm:pt>
    <dgm:pt modelId="{9FF218AA-2358-DC4B-9EFF-48CBBFAFB650}" type="pres">
      <dgm:prSet presAssocID="{E917F6B6-8FB6-4245-BA28-36EAFC14B2EA}" presName="parentLeftMargin" presStyleLbl="node1" presStyleIdx="1" presStyleCnt="3"/>
      <dgm:spPr/>
    </dgm:pt>
    <dgm:pt modelId="{E77FB196-22BB-624F-BE9C-606050EF4A39}" type="pres">
      <dgm:prSet presAssocID="{E917F6B6-8FB6-4245-BA28-36EAFC14B2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22FDE3-CDCC-464F-90ED-91AAA3769167}" type="pres">
      <dgm:prSet presAssocID="{E917F6B6-8FB6-4245-BA28-36EAFC14B2EA}" presName="negativeSpace" presStyleCnt="0"/>
      <dgm:spPr/>
    </dgm:pt>
    <dgm:pt modelId="{95BEB415-4F11-DB4F-BB1F-2B22B87022AA}" type="pres">
      <dgm:prSet presAssocID="{E917F6B6-8FB6-4245-BA28-36EAFC14B2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B71B03-7700-F44D-A660-84E55945A53E}" type="presOf" srcId="{E917F6B6-8FB6-4245-BA28-36EAFC14B2EA}" destId="{E77FB196-22BB-624F-BE9C-606050EF4A39}" srcOrd="1" destOrd="0" presId="urn:microsoft.com/office/officeart/2005/8/layout/list1"/>
    <dgm:cxn modelId="{A932212F-C0DF-4C6B-A603-5735C7FFC624}" srcId="{4603C897-3128-4A1B-961B-BE035441864E}" destId="{60CC2919-DEBB-43BB-9450-091E1C7A8213}" srcOrd="1" destOrd="0" parTransId="{01B114EA-A06E-4399-9D62-C2242281132D}" sibTransId="{CCB3B69D-16B2-4234-B783-C45AFE8CFEB9}"/>
    <dgm:cxn modelId="{575DAE2F-13F6-444A-B2EA-3F6DC0894F3E}" srcId="{4603C897-3128-4A1B-961B-BE035441864E}" destId="{E917F6B6-8FB6-4245-BA28-36EAFC14B2EA}" srcOrd="2" destOrd="0" parTransId="{FC202CD0-A9E9-4CD9-B303-34103BB57D6B}" sibTransId="{EFE5EF56-2FCF-4861-8009-243B20968C55}"/>
    <dgm:cxn modelId="{B93DAA38-EF45-2E49-B770-FECBD7719264}" type="presOf" srcId="{B676B346-6940-4BF9-BBE2-A43F0B16496D}" destId="{95BEB415-4F11-DB4F-BB1F-2B22B87022AA}" srcOrd="0" destOrd="0" presId="urn:microsoft.com/office/officeart/2005/8/layout/list1"/>
    <dgm:cxn modelId="{DD8E783A-8E8A-477E-AB9A-E0C4C15F6FCE}" srcId="{E917F6B6-8FB6-4245-BA28-36EAFC14B2EA}" destId="{B676B346-6940-4BF9-BBE2-A43F0B16496D}" srcOrd="0" destOrd="0" parTransId="{7A5D059F-4E9E-4D6C-8D67-0D023286DA99}" sibTransId="{529A4863-680C-4C3F-9191-379B344157BE}"/>
    <dgm:cxn modelId="{5F4A354E-6557-2640-9BCA-85B70F550071}" type="presOf" srcId="{1F2DC2B6-CE5F-4563-A635-1FFE458FA3FB}" destId="{AFF8590B-1B0D-9D4E-9326-602752C4C25A}" srcOrd="0" destOrd="1" presId="urn:microsoft.com/office/officeart/2005/8/layout/list1"/>
    <dgm:cxn modelId="{94329660-3709-419F-800A-2BC11712D6E0}" srcId="{60CC2919-DEBB-43BB-9450-091E1C7A8213}" destId="{F50EFB3C-495F-4AC7-BC00-04B3D3A38C3A}" srcOrd="0" destOrd="0" parTransId="{83484660-A931-45BD-AB73-E4DE3978498A}" sibTransId="{AD035893-0902-4F15-B54B-FF00B924ED47}"/>
    <dgm:cxn modelId="{8D02E564-678F-405E-99F1-BB6CECCE4460}" srcId="{E917F6B6-8FB6-4245-BA28-36EAFC14B2EA}" destId="{50917EE4-2AEC-4820-B4D5-5D901336EF3B}" srcOrd="1" destOrd="0" parTransId="{81E79C51-77C8-48AE-8A91-C5633748516B}" sibTransId="{7DAA9040-52CB-4A96-9142-D8D4FAA0143A}"/>
    <dgm:cxn modelId="{19DF0D6B-0DB2-8045-840B-1F6A08280B02}" type="presOf" srcId="{60CC2919-DEBB-43BB-9450-091E1C7A8213}" destId="{D9645807-4212-6E4C-A669-DAAACFFCD850}" srcOrd="0" destOrd="0" presId="urn:microsoft.com/office/officeart/2005/8/layout/list1"/>
    <dgm:cxn modelId="{0B29EE7A-E1C0-9548-B69E-EC81F8F9CE88}" type="presOf" srcId="{4603C897-3128-4A1B-961B-BE035441864E}" destId="{339FF6BC-ECAA-B444-8F2D-B6660DF25E6B}" srcOrd="0" destOrd="0" presId="urn:microsoft.com/office/officeart/2005/8/layout/list1"/>
    <dgm:cxn modelId="{73A29581-C8BA-0445-A90E-1C07B53F4E0F}" type="presOf" srcId="{E917F6B6-8FB6-4245-BA28-36EAFC14B2EA}" destId="{9FF218AA-2358-DC4B-9EFF-48CBBFAFB650}" srcOrd="0" destOrd="0" presId="urn:microsoft.com/office/officeart/2005/8/layout/list1"/>
    <dgm:cxn modelId="{B745B894-0B39-204E-9F41-681184F021E8}" type="presOf" srcId="{AB82194B-66A8-49D3-A09C-6F59B21757F2}" destId="{AFF8590B-1B0D-9D4E-9326-602752C4C25A}" srcOrd="0" destOrd="2" presId="urn:microsoft.com/office/officeart/2005/8/layout/list1"/>
    <dgm:cxn modelId="{83192BA5-8953-4DEC-B211-2A8924C25335}" srcId="{4603C897-3128-4A1B-961B-BE035441864E}" destId="{293CE759-E9F3-4F5E-AFDC-FDB470CE9C35}" srcOrd="0" destOrd="0" parTransId="{F5E51DAB-A179-429D-9602-E58A0C7F3771}" sibTransId="{4DDE6AC0-728F-44B3-91FD-96C77AFBFB7D}"/>
    <dgm:cxn modelId="{0B80CAB7-8160-4D65-87A9-8885C9EF3804}" srcId="{60CC2919-DEBB-43BB-9450-091E1C7A8213}" destId="{AB82194B-66A8-49D3-A09C-6F59B21757F2}" srcOrd="2" destOrd="0" parTransId="{F2508C55-F096-431E-A1E4-E54C688F376F}" sibTransId="{5ACF28F4-6A29-4341-919D-2D01958DBD95}"/>
    <dgm:cxn modelId="{485983C2-99A8-4281-AAB9-C88F7D413E43}" srcId="{60CC2919-DEBB-43BB-9450-091E1C7A8213}" destId="{1F2DC2B6-CE5F-4563-A635-1FFE458FA3FB}" srcOrd="1" destOrd="0" parTransId="{3FC7B8FF-D94D-4444-BC20-0ED49CA23A21}" sibTransId="{E967F3D1-24FF-451B-9784-E2D34D97C916}"/>
    <dgm:cxn modelId="{BC45F5C2-446C-8141-91BB-D13A7445769A}" type="presOf" srcId="{60CC2919-DEBB-43BB-9450-091E1C7A8213}" destId="{39EC93C8-94BA-394B-81E1-3078274D1928}" srcOrd="1" destOrd="0" presId="urn:microsoft.com/office/officeart/2005/8/layout/list1"/>
    <dgm:cxn modelId="{383F9FDA-E070-BA4A-B436-A5C6E88A5989}" type="presOf" srcId="{F50EFB3C-495F-4AC7-BC00-04B3D3A38C3A}" destId="{AFF8590B-1B0D-9D4E-9326-602752C4C25A}" srcOrd="0" destOrd="0" presId="urn:microsoft.com/office/officeart/2005/8/layout/list1"/>
    <dgm:cxn modelId="{31A7FCDD-2F6A-4B43-9627-1F531028107E}" type="presOf" srcId="{293CE759-E9F3-4F5E-AFDC-FDB470CE9C35}" destId="{9F4C639C-634F-8B42-9256-3E1D37986100}" srcOrd="0" destOrd="0" presId="urn:microsoft.com/office/officeart/2005/8/layout/list1"/>
    <dgm:cxn modelId="{BEE5EAE8-CA5B-1040-A48B-C29C7E693BB5}" type="presOf" srcId="{50917EE4-2AEC-4820-B4D5-5D901336EF3B}" destId="{95BEB415-4F11-DB4F-BB1F-2B22B87022AA}" srcOrd="0" destOrd="1" presId="urn:microsoft.com/office/officeart/2005/8/layout/list1"/>
    <dgm:cxn modelId="{7D490CFD-1CC6-E648-9392-24D2561D7289}" type="presOf" srcId="{293CE759-E9F3-4F5E-AFDC-FDB470CE9C35}" destId="{31B099F1-CDFB-4448-8320-10B369CBC6BE}" srcOrd="1" destOrd="0" presId="urn:microsoft.com/office/officeart/2005/8/layout/list1"/>
    <dgm:cxn modelId="{87987AF3-F370-0149-A250-C5D4FF4DB1C8}" type="presParOf" srcId="{339FF6BC-ECAA-B444-8F2D-B6660DF25E6B}" destId="{FDBA8A29-C532-4B4F-8C77-31B0AA02194F}" srcOrd="0" destOrd="0" presId="urn:microsoft.com/office/officeart/2005/8/layout/list1"/>
    <dgm:cxn modelId="{A1B5EEE0-A7C5-7747-9E6D-461DCCB4D7C6}" type="presParOf" srcId="{FDBA8A29-C532-4B4F-8C77-31B0AA02194F}" destId="{9F4C639C-634F-8B42-9256-3E1D37986100}" srcOrd="0" destOrd="0" presId="urn:microsoft.com/office/officeart/2005/8/layout/list1"/>
    <dgm:cxn modelId="{3E451C7D-696B-7B4B-9A08-C2DE70FB0B1E}" type="presParOf" srcId="{FDBA8A29-C532-4B4F-8C77-31B0AA02194F}" destId="{31B099F1-CDFB-4448-8320-10B369CBC6BE}" srcOrd="1" destOrd="0" presId="urn:microsoft.com/office/officeart/2005/8/layout/list1"/>
    <dgm:cxn modelId="{72CC77BE-E38E-1B4A-AFFC-16D2C8B7E064}" type="presParOf" srcId="{339FF6BC-ECAA-B444-8F2D-B6660DF25E6B}" destId="{D468E63D-202B-944E-B3DB-3920CF682334}" srcOrd="1" destOrd="0" presId="urn:microsoft.com/office/officeart/2005/8/layout/list1"/>
    <dgm:cxn modelId="{FAC2DECA-4555-6F43-8625-D5770223BDFD}" type="presParOf" srcId="{339FF6BC-ECAA-B444-8F2D-B6660DF25E6B}" destId="{0B8AA21F-CDE2-2342-9516-7DD2EBEBA995}" srcOrd="2" destOrd="0" presId="urn:microsoft.com/office/officeart/2005/8/layout/list1"/>
    <dgm:cxn modelId="{544B2893-FD4C-A241-A123-813D16C06021}" type="presParOf" srcId="{339FF6BC-ECAA-B444-8F2D-B6660DF25E6B}" destId="{54B81DCD-A697-A945-AF0F-4D57A9E48C72}" srcOrd="3" destOrd="0" presId="urn:microsoft.com/office/officeart/2005/8/layout/list1"/>
    <dgm:cxn modelId="{54D4A9B8-827E-E948-B4C8-2DF244E270B8}" type="presParOf" srcId="{339FF6BC-ECAA-B444-8F2D-B6660DF25E6B}" destId="{E4326F5E-E16C-7741-8130-9C30EAD12CE5}" srcOrd="4" destOrd="0" presId="urn:microsoft.com/office/officeart/2005/8/layout/list1"/>
    <dgm:cxn modelId="{B6A0A38E-8B22-3C47-9896-48FDC7F4AD36}" type="presParOf" srcId="{E4326F5E-E16C-7741-8130-9C30EAD12CE5}" destId="{D9645807-4212-6E4C-A669-DAAACFFCD850}" srcOrd="0" destOrd="0" presId="urn:microsoft.com/office/officeart/2005/8/layout/list1"/>
    <dgm:cxn modelId="{A3F1BF4F-24FC-0D45-8B5E-F487EA521E28}" type="presParOf" srcId="{E4326F5E-E16C-7741-8130-9C30EAD12CE5}" destId="{39EC93C8-94BA-394B-81E1-3078274D1928}" srcOrd="1" destOrd="0" presId="urn:microsoft.com/office/officeart/2005/8/layout/list1"/>
    <dgm:cxn modelId="{03CA2E1C-6B63-5344-850F-78849ED574C6}" type="presParOf" srcId="{339FF6BC-ECAA-B444-8F2D-B6660DF25E6B}" destId="{0E626174-D5C9-2B41-8A65-58EAC2EA84F1}" srcOrd="5" destOrd="0" presId="urn:microsoft.com/office/officeart/2005/8/layout/list1"/>
    <dgm:cxn modelId="{36805DCC-C35C-7647-9944-49902814A898}" type="presParOf" srcId="{339FF6BC-ECAA-B444-8F2D-B6660DF25E6B}" destId="{AFF8590B-1B0D-9D4E-9326-602752C4C25A}" srcOrd="6" destOrd="0" presId="urn:microsoft.com/office/officeart/2005/8/layout/list1"/>
    <dgm:cxn modelId="{EFD2C346-E5A0-424F-A2E9-9C919EA36785}" type="presParOf" srcId="{339FF6BC-ECAA-B444-8F2D-B6660DF25E6B}" destId="{23A65BE4-FDB5-B64E-B99F-DC8CDCCA0D1F}" srcOrd="7" destOrd="0" presId="urn:microsoft.com/office/officeart/2005/8/layout/list1"/>
    <dgm:cxn modelId="{5F9345DC-A32C-C34E-9F3F-45F5B407EE75}" type="presParOf" srcId="{339FF6BC-ECAA-B444-8F2D-B6660DF25E6B}" destId="{E038421D-B5B1-904B-A161-39E284126C00}" srcOrd="8" destOrd="0" presId="urn:microsoft.com/office/officeart/2005/8/layout/list1"/>
    <dgm:cxn modelId="{912D62DC-BDA8-624C-9179-4C698481D6C3}" type="presParOf" srcId="{E038421D-B5B1-904B-A161-39E284126C00}" destId="{9FF218AA-2358-DC4B-9EFF-48CBBFAFB650}" srcOrd="0" destOrd="0" presId="urn:microsoft.com/office/officeart/2005/8/layout/list1"/>
    <dgm:cxn modelId="{DD26CC61-E521-FE45-B88F-F601320E0F9B}" type="presParOf" srcId="{E038421D-B5B1-904B-A161-39E284126C00}" destId="{E77FB196-22BB-624F-BE9C-606050EF4A39}" srcOrd="1" destOrd="0" presId="urn:microsoft.com/office/officeart/2005/8/layout/list1"/>
    <dgm:cxn modelId="{069A88EC-142E-ED45-9F00-DF97E97DCB77}" type="presParOf" srcId="{339FF6BC-ECAA-B444-8F2D-B6660DF25E6B}" destId="{9022FDE3-CDCC-464F-90ED-91AAA3769167}" srcOrd="9" destOrd="0" presId="urn:microsoft.com/office/officeart/2005/8/layout/list1"/>
    <dgm:cxn modelId="{BAE697BF-1AE0-9D44-B160-E5159319671E}" type="presParOf" srcId="{339FF6BC-ECAA-B444-8F2D-B6660DF25E6B}" destId="{95BEB415-4F11-DB4F-BB1F-2B22B87022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2BEC-043B-4334-A131-6DFB444CD8C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B625-3769-4406-8126-3AA2801291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</a:t>
          </a:r>
          <a:r>
            <a:rPr lang="en-US"/>
            <a:t>sing nearly the same parameters</a:t>
          </a:r>
        </a:p>
      </dgm:t>
    </dgm:pt>
    <dgm:pt modelId="{8DECE500-9C86-4408-A6BD-7596D1B89F22}" type="parTrans" cxnId="{DF66FF40-1AC1-4D85-AD9D-4661B9635E6F}">
      <dgm:prSet/>
      <dgm:spPr/>
      <dgm:t>
        <a:bodyPr/>
        <a:lstStyle/>
        <a:p>
          <a:endParaRPr lang="en-US"/>
        </a:p>
      </dgm:t>
    </dgm:pt>
    <dgm:pt modelId="{12869A6E-F804-4AC2-A54B-9BC23F894851}" type="sibTrans" cxnId="{DF66FF40-1AC1-4D85-AD9D-4661B9635E6F}">
      <dgm:prSet/>
      <dgm:spPr/>
      <dgm:t>
        <a:bodyPr/>
        <a:lstStyle/>
        <a:p>
          <a:endParaRPr lang="en-US"/>
        </a:p>
      </dgm:t>
    </dgm:pt>
    <dgm:pt modelId="{B18CFC50-C67F-4A7F-B960-8BEC4DD50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0,779 best public score</a:t>
          </a:r>
        </a:p>
      </dgm:t>
    </dgm:pt>
    <dgm:pt modelId="{E64A1216-BE6E-418F-A20F-3EC4DB8366FA}" type="parTrans" cxnId="{F82FE1FD-2023-4DDB-80C8-BF07915C8E34}">
      <dgm:prSet/>
      <dgm:spPr/>
      <dgm:t>
        <a:bodyPr/>
        <a:lstStyle/>
        <a:p>
          <a:endParaRPr lang="en-US"/>
        </a:p>
      </dgm:t>
    </dgm:pt>
    <dgm:pt modelId="{7CE5C98F-03D6-4C7D-A45F-DAB94145084E}" type="sibTrans" cxnId="{F82FE1FD-2023-4DDB-80C8-BF07915C8E34}">
      <dgm:prSet/>
      <dgm:spPr/>
      <dgm:t>
        <a:bodyPr/>
        <a:lstStyle/>
        <a:p>
          <a:endParaRPr lang="en-US"/>
        </a:p>
      </dgm:t>
    </dgm:pt>
    <dgm:pt modelId="{0CACB294-E9A4-4BAA-AE10-21A2C387DC37}" type="pres">
      <dgm:prSet presAssocID="{EA272BEC-043B-4334-A131-6DFB444CD8CC}" presName="root" presStyleCnt="0">
        <dgm:presLayoutVars>
          <dgm:dir/>
          <dgm:resizeHandles val="exact"/>
        </dgm:presLayoutVars>
      </dgm:prSet>
      <dgm:spPr/>
    </dgm:pt>
    <dgm:pt modelId="{038FAFF7-4D67-4C10-AFF8-FCE88EB93FE2}" type="pres">
      <dgm:prSet presAssocID="{B43EB625-3769-4406-8126-3AA2801291D8}" presName="compNode" presStyleCnt="0"/>
      <dgm:spPr/>
    </dgm:pt>
    <dgm:pt modelId="{F0B0FE66-51BC-416C-8A33-EF1891688894}" type="pres">
      <dgm:prSet presAssocID="{B43EB625-3769-4406-8126-3AA2801291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AE37560-B3C6-48F9-A604-C73E63EAEEA4}" type="pres">
      <dgm:prSet presAssocID="{B43EB625-3769-4406-8126-3AA2801291D8}" presName="spaceRect" presStyleCnt="0"/>
      <dgm:spPr/>
    </dgm:pt>
    <dgm:pt modelId="{8508AD0C-C63B-4FBD-A328-B2F31DB0773A}" type="pres">
      <dgm:prSet presAssocID="{B43EB625-3769-4406-8126-3AA2801291D8}" presName="textRect" presStyleLbl="revTx" presStyleIdx="0" presStyleCnt="2">
        <dgm:presLayoutVars>
          <dgm:chMax val="1"/>
          <dgm:chPref val="1"/>
        </dgm:presLayoutVars>
      </dgm:prSet>
      <dgm:spPr/>
    </dgm:pt>
    <dgm:pt modelId="{89880882-5FCE-4A78-AD35-CC5B1FB371C1}" type="pres">
      <dgm:prSet presAssocID="{12869A6E-F804-4AC2-A54B-9BC23F894851}" presName="sibTrans" presStyleCnt="0"/>
      <dgm:spPr/>
    </dgm:pt>
    <dgm:pt modelId="{E228586F-459A-4892-A374-4BC189C7F963}" type="pres">
      <dgm:prSet presAssocID="{B18CFC50-C67F-4A7F-B960-8BEC4DD50BE8}" presName="compNode" presStyleCnt="0"/>
      <dgm:spPr/>
    </dgm:pt>
    <dgm:pt modelId="{CF170F2F-313A-4FEC-BFC8-D12EBD49D417}" type="pres">
      <dgm:prSet presAssocID="{B18CFC50-C67F-4A7F-B960-8BEC4DD50B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F0F3FCAE-7D98-483B-A098-BC08459CFCFF}" type="pres">
      <dgm:prSet presAssocID="{B18CFC50-C67F-4A7F-B960-8BEC4DD50BE8}" presName="spaceRect" presStyleCnt="0"/>
      <dgm:spPr/>
    </dgm:pt>
    <dgm:pt modelId="{4C950130-66EC-43CB-9EC0-FB577B2B0390}" type="pres">
      <dgm:prSet presAssocID="{B18CFC50-C67F-4A7F-B960-8BEC4DD50BE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66FF40-1AC1-4D85-AD9D-4661B9635E6F}" srcId="{EA272BEC-043B-4334-A131-6DFB444CD8CC}" destId="{B43EB625-3769-4406-8126-3AA2801291D8}" srcOrd="0" destOrd="0" parTransId="{8DECE500-9C86-4408-A6BD-7596D1B89F22}" sibTransId="{12869A6E-F804-4AC2-A54B-9BC23F894851}"/>
    <dgm:cxn modelId="{12698C76-82A2-48A9-A056-F03A82AABFEB}" type="presOf" srcId="{EA272BEC-043B-4334-A131-6DFB444CD8CC}" destId="{0CACB294-E9A4-4BAA-AE10-21A2C387DC37}" srcOrd="0" destOrd="0" presId="urn:microsoft.com/office/officeart/2018/2/layout/IconLabelList"/>
    <dgm:cxn modelId="{F28941CB-8EBF-4D24-8FBF-3E0368B05D28}" type="presOf" srcId="{B18CFC50-C67F-4A7F-B960-8BEC4DD50BE8}" destId="{4C950130-66EC-43CB-9EC0-FB577B2B0390}" srcOrd="0" destOrd="0" presId="urn:microsoft.com/office/officeart/2018/2/layout/IconLabelList"/>
    <dgm:cxn modelId="{1E4D67D2-4623-4FDE-8F1B-5E4958507D57}" type="presOf" srcId="{B43EB625-3769-4406-8126-3AA2801291D8}" destId="{8508AD0C-C63B-4FBD-A328-B2F31DB0773A}" srcOrd="0" destOrd="0" presId="urn:microsoft.com/office/officeart/2018/2/layout/IconLabelList"/>
    <dgm:cxn modelId="{F82FE1FD-2023-4DDB-80C8-BF07915C8E34}" srcId="{EA272BEC-043B-4334-A131-6DFB444CD8CC}" destId="{B18CFC50-C67F-4A7F-B960-8BEC4DD50BE8}" srcOrd="1" destOrd="0" parTransId="{E64A1216-BE6E-418F-A20F-3EC4DB8366FA}" sibTransId="{7CE5C98F-03D6-4C7D-A45F-DAB94145084E}"/>
    <dgm:cxn modelId="{AEF571D1-3343-47E4-9C37-A09145E6EA7E}" type="presParOf" srcId="{0CACB294-E9A4-4BAA-AE10-21A2C387DC37}" destId="{038FAFF7-4D67-4C10-AFF8-FCE88EB93FE2}" srcOrd="0" destOrd="0" presId="urn:microsoft.com/office/officeart/2018/2/layout/IconLabelList"/>
    <dgm:cxn modelId="{3C67142E-3B01-45C5-9018-B091214BC25B}" type="presParOf" srcId="{038FAFF7-4D67-4C10-AFF8-FCE88EB93FE2}" destId="{F0B0FE66-51BC-416C-8A33-EF1891688894}" srcOrd="0" destOrd="0" presId="urn:microsoft.com/office/officeart/2018/2/layout/IconLabelList"/>
    <dgm:cxn modelId="{E45DCB63-271C-4C3F-8DAA-DFA965F48938}" type="presParOf" srcId="{038FAFF7-4D67-4C10-AFF8-FCE88EB93FE2}" destId="{9AE37560-B3C6-48F9-A604-C73E63EAEEA4}" srcOrd="1" destOrd="0" presId="urn:microsoft.com/office/officeart/2018/2/layout/IconLabelList"/>
    <dgm:cxn modelId="{E3CB4C48-E6DC-475E-BE1A-8747A70F8B81}" type="presParOf" srcId="{038FAFF7-4D67-4C10-AFF8-FCE88EB93FE2}" destId="{8508AD0C-C63B-4FBD-A328-B2F31DB0773A}" srcOrd="2" destOrd="0" presId="urn:microsoft.com/office/officeart/2018/2/layout/IconLabelList"/>
    <dgm:cxn modelId="{57BDC649-907F-4EBC-A58E-D561ADD9B512}" type="presParOf" srcId="{0CACB294-E9A4-4BAA-AE10-21A2C387DC37}" destId="{89880882-5FCE-4A78-AD35-CC5B1FB371C1}" srcOrd="1" destOrd="0" presId="urn:microsoft.com/office/officeart/2018/2/layout/IconLabelList"/>
    <dgm:cxn modelId="{6E7789C0-2A3F-4796-A5A8-827F5FE4B345}" type="presParOf" srcId="{0CACB294-E9A4-4BAA-AE10-21A2C387DC37}" destId="{E228586F-459A-4892-A374-4BC189C7F963}" srcOrd="2" destOrd="0" presId="urn:microsoft.com/office/officeart/2018/2/layout/IconLabelList"/>
    <dgm:cxn modelId="{9A156CD5-BE26-4740-8D28-B6FEB80461E9}" type="presParOf" srcId="{E228586F-459A-4892-A374-4BC189C7F963}" destId="{CF170F2F-313A-4FEC-BFC8-D12EBD49D417}" srcOrd="0" destOrd="0" presId="urn:microsoft.com/office/officeart/2018/2/layout/IconLabelList"/>
    <dgm:cxn modelId="{7D59111A-F4B2-449F-98EF-FC5A2D5E62E9}" type="presParOf" srcId="{E228586F-459A-4892-A374-4BC189C7F963}" destId="{F0F3FCAE-7D98-483B-A098-BC08459CFCFF}" srcOrd="1" destOrd="0" presId="urn:microsoft.com/office/officeart/2018/2/layout/IconLabelList"/>
    <dgm:cxn modelId="{473ED691-4F0E-459D-BDED-BA1D6AC0A28A}" type="presParOf" srcId="{E228586F-459A-4892-A374-4BC189C7F963}" destId="{4C950130-66EC-43CB-9EC0-FB577B2B03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69607-04BF-4D0C-A158-DFB7F4858577}">
      <dsp:nvSpPr>
        <dsp:cNvPr id="0" name=""/>
        <dsp:cNvSpPr/>
      </dsp:nvSpPr>
      <dsp:spPr>
        <a:xfrm>
          <a:off x="2044800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79D47-8895-40E1-8892-756E659C568D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392FD-314B-43B3-B4C6-7E5D1C8DC30E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R</a:t>
          </a:r>
          <a:r>
            <a:rPr lang="en-US" sz="2500" kern="1200"/>
            <a:t>educing 258 to 50 components</a:t>
          </a:r>
        </a:p>
      </dsp:txBody>
      <dsp:txXfrm>
        <a:off x="1342800" y="3054438"/>
        <a:ext cx="3600000" cy="720000"/>
      </dsp:txXfrm>
    </dsp:sp>
    <dsp:sp modelId="{4536ECB6-F9C3-41C3-83BB-B3E16E24553C}">
      <dsp:nvSpPr>
        <dsp:cNvPr id="0" name=""/>
        <dsp:cNvSpPr/>
      </dsp:nvSpPr>
      <dsp:spPr>
        <a:xfrm>
          <a:off x="6274800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ED8BB-9D5E-4745-B74C-446754CCBD9D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852B4-D8AD-4C7F-A101-EED88400338C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Scaling using StandardScaler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AA21F-CDE2-2342-9516-7DD2EBEBA995}">
      <dsp:nvSpPr>
        <dsp:cNvPr id="0" name=""/>
        <dsp:cNvSpPr/>
      </dsp:nvSpPr>
      <dsp:spPr>
        <a:xfrm>
          <a:off x="0" y="453389"/>
          <a:ext cx="5811128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099F1-CDFB-4448-8320-10B369CBC6BE}">
      <dsp:nvSpPr>
        <dsp:cNvPr id="0" name=""/>
        <dsp:cNvSpPr/>
      </dsp:nvSpPr>
      <dsp:spPr>
        <a:xfrm>
          <a:off x="290556" y="99149"/>
          <a:ext cx="4067789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Parameter optimization</a:t>
          </a:r>
        </a:p>
      </dsp:txBody>
      <dsp:txXfrm>
        <a:off x="325141" y="133734"/>
        <a:ext cx="3998619" cy="639310"/>
      </dsp:txXfrm>
    </dsp:sp>
    <dsp:sp modelId="{AFF8590B-1B0D-9D4E-9326-602752C4C25A}">
      <dsp:nvSpPr>
        <dsp:cNvPr id="0" name=""/>
        <dsp:cNvSpPr/>
      </dsp:nvSpPr>
      <dsp:spPr>
        <a:xfrm>
          <a:off x="0" y="1542029"/>
          <a:ext cx="5811128" cy="2154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99872" rIns="4510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150 estimators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M</a:t>
          </a:r>
          <a:r>
            <a:rPr lang="en-US" sz="2400" kern="1200"/>
            <a:t>ax depth: 12 (15 too much, 10 too few)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Criterion for cutting: Entropy</a:t>
          </a:r>
        </a:p>
      </dsp:txBody>
      <dsp:txXfrm>
        <a:off x="0" y="1542029"/>
        <a:ext cx="5811128" cy="2154599"/>
      </dsp:txXfrm>
    </dsp:sp>
    <dsp:sp modelId="{39EC93C8-94BA-394B-81E1-3078274D1928}">
      <dsp:nvSpPr>
        <dsp:cNvPr id="0" name=""/>
        <dsp:cNvSpPr/>
      </dsp:nvSpPr>
      <dsp:spPr>
        <a:xfrm>
          <a:off x="290556" y="1187789"/>
          <a:ext cx="4067789" cy="7084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Random forest: </a:t>
          </a:r>
        </a:p>
      </dsp:txBody>
      <dsp:txXfrm>
        <a:off x="325141" y="1222374"/>
        <a:ext cx="3998619" cy="639310"/>
      </dsp:txXfrm>
    </dsp:sp>
    <dsp:sp modelId="{95BEB415-4F11-DB4F-BB1F-2B22B87022AA}">
      <dsp:nvSpPr>
        <dsp:cNvPr id="0" name=""/>
        <dsp:cNvSpPr/>
      </dsp:nvSpPr>
      <dsp:spPr>
        <a:xfrm>
          <a:off x="0" y="4180469"/>
          <a:ext cx="5811128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99872" rIns="4510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150 estimators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Learning rate: 1,5</a:t>
          </a:r>
        </a:p>
      </dsp:txBody>
      <dsp:txXfrm>
        <a:off x="0" y="4180469"/>
        <a:ext cx="5811128" cy="1398600"/>
      </dsp:txXfrm>
    </dsp:sp>
    <dsp:sp modelId="{E77FB196-22BB-624F-BE9C-606050EF4A39}">
      <dsp:nvSpPr>
        <dsp:cNvPr id="0" name=""/>
        <dsp:cNvSpPr/>
      </dsp:nvSpPr>
      <dsp:spPr>
        <a:xfrm>
          <a:off x="290556" y="3826229"/>
          <a:ext cx="4067789" cy="7084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AdaBoost</a:t>
          </a:r>
        </a:p>
      </dsp:txBody>
      <dsp:txXfrm>
        <a:off x="325141" y="3860814"/>
        <a:ext cx="3998619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0FE66-51BC-416C-8A33-EF1891688894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8AD0C-C63B-4FBD-A328-B2F31DB0773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</a:t>
          </a:r>
          <a:r>
            <a:rPr lang="en-US" sz="2300" kern="1200"/>
            <a:t>sing nearly the same parameters</a:t>
          </a:r>
        </a:p>
      </dsp:txBody>
      <dsp:txXfrm>
        <a:off x="559800" y="3022743"/>
        <a:ext cx="4320000" cy="720000"/>
      </dsp:txXfrm>
    </dsp:sp>
    <dsp:sp modelId="{CF170F2F-313A-4FEC-BFC8-D12EBD49D417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50130-66EC-43CB-9EC0-FB577B2B0390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0,779 best public score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FA5-EE33-BE4D-30AE-AE215A2BC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8F3F8-30FC-4F06-A918-77F4FF49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FDC9-766E-2A19-C315-89FC90A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A7B1-83D6-86D1-CE20-7482CC61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2EE0-F92C-EED7-989C-E041AE0D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5831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8C54-CAEA-2BFB-9083-A42A8904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D0DE7-0835-D77A-CF91-AA57FBD3B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DD71-B32E-88AD-05F2-D7241646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A441-343D-AFB4-4062-4299287B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4759-8BCD-969A-B1EB-4B2DC087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2968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F7E9B-4BDF-3084-CE05-7C5866153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7C96-AE8F-7A5F-9CDB-8760B7D4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F8AB-A286-F7E7-0124-5B6B4C2E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257-71B7-273B-2778-C71AC7B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15AF-7C48-78FA-D9E1-FAE220A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980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AE35-2BF5-8A5A-6791-E8E01A35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A43C-829A-F1C8-2C3D-29FD869E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D1E3-D3DA-ECA2-6491-732ACD23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0F50-DFB3-BCD7-DFCC-E6766950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58F2-154D-B727-5AA3-38C63BB5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71108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3B8D-8B47-BB11-CBB2-09E17FEF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E876-CF87-91CC-4948-1E599A95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E900-A37E-5A13-A6B9-84392A6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E1D6-6305-84F5-AB39-57B6C4C4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91BE-F77C-6D41-1C20-739539C0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653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BE47-4E5A-F433-F913-349567DE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65DA-41A3-BC4C-2229-170C4B20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B1F63-3DCC-1AA2-758B-79D6A2741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CEEC-3938-5446-EA96-DA452A41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60F0-9201-B637-BEFD-5615418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F1665-D8EC-0E60-4F52-E7441DB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5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C569-5377-CE3E-CD50-AE9AB7D3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131E-0796-EFAF-C52A-2076A2E8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D5A7-FF49-F3A5-BB6A-EEB8C1EA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0CDAB-424A-46D3-2DCB-B4318FA0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BD2-3431-CC40-DD1E-C6238163E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C3160-6987-A9BD-2762-80D028B8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C441-0DBA-9390-86E1-8E2D69E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E11D3-DCFA-013E-FC10-7A743F8C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967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4FA-2385-BD88-10D2-D005623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721D-FA4C-4E98-2B19-BFDA9491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93B-735D-599B-0814-06E61C0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F211D-2F9E-9C53-7226-13A22593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35109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9818-F217-C326-C652-D963627A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1437F-B122-DD66-A312-9C9A793D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AF6E-74C2-D7B4-BD70-BD9F069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056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322-CE9C-A3A4-0165-7D849B95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079-1C9C-1899-39A2-660CC47C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3333-3D83-D2E7-5768-EE8E86972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FC5D-1D81-0B6C-02BD-81DAB4F8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518F-E6EC-D7B4-A62E-B8AF0C44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F349E-4159-0C98-CF3B-BAA5F2D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32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B8C7-0C8D-31C0-7143-6882D317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C7516-911D-4D62-C30A-6ABBBB11E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B848-DE88-CA62-5039-E35D512A7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D2C1-9FD3-6D4D-7965-64A1B7E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1F8F-F5E7-DB56-5F2B-8FDB056A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6FB0-48BA-B2EC-0805-733ADEC0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601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429B-E1D5-FD19-A938-3CC2D8C7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E013-F6CD-61C7-CA4C-A399978B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D20A-32B6-D6D2-CAA5-DEBE3AD4F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997AB-C950-1640-9C8A-F4A565EF9164}" type="datetimeFigureOut">
              <a:rPr lang="en-HU" smtClean="0"/>
              <a:t>22/05/2024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432B-8AE8-D14C-3974-2103C7D68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08ED-C994-FCEB-E487-FCC699363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FF540-FE18-6940-BF5B-3F9C39F851A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52405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874C0-3BF9-A0F6-3FC4-EEC70B71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HU"/>
              <a:t>Kiss Dániel Márk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B9D7-29D4-5E02-5C17-B37DBCB9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HU"/>
              <a:t>WP871Q</a:t>
            </a:r>
          </a:p>
          <a:p>
            <a:pPr algn="r"/>
            <a:r>
              <a:rPr lang="en-HU"/>
              <a:t>Customer Analytics</a:t>
            </a:r>
          </a:p>
        </p:txBody>
      </p:sp>
    </p:spTree>
    <p:extLst>
      <p:ext uri="{BB962C8B-B14F-4D97-AF65-F5344CB8AC3E}">
        <p14:creationId xmlns:p14="http://schemas.microsoft.com/office/powerpoint/2010/main" val="223015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B46D7-EB4D-F966-C08B-539D5F8A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HU" sz="5400"/>
              <a:t>Exploratory data analysis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4838-5F28-325F-2CFE-839269E5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HU" sz="2200"/>
              <a:t>.columns() – 258 unique features</a:t>
            </a:r>
          </a:p>
          <a:p>
            <a:r>
              <a:rPr lang="en-HU" sz="2200"/>
              <a:t>.describe() – statistical informations</a:t>
            </a:r>
          </a:p>
          <a:p>
            <a:r>
              <a:rPr lang="en-HU" sz="2200"/>
              <a:t>Selecting target value</a:t>
            </a:r>
          </a:p>
          <a:p>
            <a:r>
              <a:rPr lang="en-GB" sz="2200"/>
              <a:t>.d</a:t>
            </a:r>
            <a:r>
              <a:rPr lang="en-HU" sz="2200"/>
              <a:t>ropna() – droping rows with nan value</a:t>
            </a:r>
          </a:p>
          <a:p>
            <a:r>
              <a:rPr lang="en-HU" sz="2200"/>
              <a:t>Sorting values by variance – keeping only top 100</a:t>
            </a:r>
          </a:p>
          <a:p>
            <a:endParaRPr lang="en-HU" sz="220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4A3EE31-46AA-6462-B4D6-0E853DFA7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4" r="2562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506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5C82F-63BA-BC2E-5578-7E8267C8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Feature importance – Decision</a:t>
            </a:r>
            <a:br>
              <a:rPr lang="en-US" sz="2800"/>
            </a:br>
            <a:r>
              <a:rPr lang="en-US" sz="2800"/>
              <a:t>tree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F21084-B792-2ECA-069D-4767D005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897207"/>
            <a:ext cx="2704391" cy="4807810"/>
          </a:xfrm>
          <a:prstGeom prst="rect">
            <a:avLst/>
          </a:prstGeom>
        </p:spPr>
      </p:pic>
      <p:pic>
        <p:nvPicPr>
          <p:cNvPr id="5" name="Content Placeholder 4" descr="A red and white graph&#10;&#10;Description automatically generated">
            <a:extLst>
              <a:ext uri="{FF2B5EF4-FFF2-40B4-BE49-F238E27FC236}">
                <a16:creationId xmlns:a16="http://schemas.microsoft.com/office/drawing/2014/main" id="{268DFB87-7F90-5074-6AF4-A65E65979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6193" y="2139484"/>
            <a:ext cx="542434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48075-008D-5D3B-429F-589434F8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Feature  importance – Random forest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0126B67-D781-05DA-D445-363E9D40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95" y="1897207"/>
            <a:ext cx="2557945" cy="4736938"/>
          </a:xfrm>
          <a:prstGeom prst="rect">
            <a:avLst/>
          </a:prstGeom>
        </p:spPr>
      </p:pic>
      <p:pic>
        <p:nvPicPr>
          <p:cNvPr id="5" name="Content Placeholder 4" descr="A red and white graph&#10;&#10;Description automatically generated">
            <a:extLst>
              <a:ext uri="{FF2B5EF4-FFF2-40B4-BE49-F238E27FC236}">
                <a16:creationId xmlns:a16="http://schemas.microsoft.com/office/drawing/2014/main" id="{F09B038B-3B6C-C281-8445-1E663FEA9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6193" y="2139484"/>
            <a:ext cx="542434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A26CC-4F4B-7609-3846-F4D0239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HU" sz="5400"/>
              <a:t>PCA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20655-33E0-03D3-15C2-F432ACE95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25019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45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EBD98-21EA-8693-7E10-46BBC831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HU" sz="3400">
                <a:solidFill>
                  <a:srgbClr val="FFFFFF"/>
                </a:solidFill>
              </a:rPr>
              <a:t>Evaluation – AdaBoost and Random forest with Voting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E657A9-C766-E96B-D46B-5800D0F5F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15044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AA07CE-473C-F78A-5502-7AA139DD87FC}"/>
              </a:ext>
            </a:extLst>
          </p:cNvPr>
          <p:cNvSpPr txBox="1"/>
          <p:nvPr/>
        </p:nvSpPr>
        <p:spPr>
          <a:xfrm>
            <a:off x="109037" y="4668547"/>
            <a:ext cx="532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sz="4400" b="1" dirty="0"/>
              <a:t>0,84538</a:t>
            </a:r>
            <a:r>
              <a:rPr lang="en-HU" sz="4400" dirty="0"/>
              <a:t> public score</a:t>
            </a:r>
          </a:p>
        </p:txBody>
      </p:sp>
    </p:spTree>
    <p:extLst>
      <p:ext uri="{BB962C8B-B14F-4D97-AF65-F5344CB8AC3E}">
        <p14:creationId xmlns:p14="http://schemas.microsoft.com/office/powerpoint/2010/main" val="313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CE07545C-81D2-CF5B-DD86-A25D93C6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74" y="248929"/>
            <a:ext cx="1717236" cy="636014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C93B3-044A-E9B6-4DB6-BB90794F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HU" sz="5400">
                <a:solidFill>
                  <a:srgbClr val="FFFFFF"/>
                </a:solidFill>
              </a:rPr>
              <a:t>Hyper parameters &amp; results 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FE79-4F13-B878-5BF3-796F1E7B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HU" sz="1200">
                <a:solidFill>
                  <a:srgbClr val="FFFFFF"/>
                </a:solidFill>
              </a:rPr>
              <a:t>Before variance – treshold optimization for feature selection</a:t>
            </a:r>
          </a:p>
          <a:p>
            <a:pPr lvl="1"/>
            <a:r>
              <a:rPr lang="en-GB" sz="1200">
                <a:solidFill>
                  <a:srgbClr val="FFFFFF"/>
                </a:solidFill>
              </a:rPr>
              <a:t>P</a:t>
            </a:r>
            <a:r>
              <a:rPr lang="en-HU" sz="1200">
                <a:solidFill>
                  <a:srgbClr val="FFFFFF"/>
                </a:solidFill>
              </a:rPr>
              <a:t>ercentile trashold: 0,8 was the best, also tried 0,75;0,85;0,95</a:t>
            </a:r>
          </a:p>
          <a:p>
            <a:r>
              <a:rPr lang="en-HU" sz="1200">
                <a:solidFill>
                  <a:srgbClr val="FFFFFF"/>
                </a:solidFill>
              </a:rPr>
              <a:t>Random forest parameter optimization</a:t>
            </a:r>
          </a:p>
          <a:p>
            <a:pPr lvl="1"/>
            <a:r>
              <a:rPr lang="en-GB" sz="1200">
                <a:solidFill>
                  <a:srgbClr val="FFFFFF"/>
                </a:solidFill>
              </a:rPr>
              <a:t>M</a:t>
            </a:r>
            <a:r>
              <a:rPr lang="en-HU" sz="1200">
                <a:solidFill>
                  <a:srgbClr val="FFFFFF"/>
                </a:solidFill>
              </a:rPr>
              <a:t>ax_depth: 15 - overfitting</a:t>
            </a:r>
          </a:p>
          <a:p>
            <a:pPr lvl="1"/>
            <a:r>
              <a:rPr lang="en-HU" sz="1200">
                <a:solidFill>
                  <a:srgbClr val="FFFFFF"/>
                </a:solidFill>
              </a:rPr>
              <a:t>Estimators number: 100 - too few</a:t>
            </a:r>
          </a:p>
          <a:p>
            <a:pPr lvl="1"/>
            <a:r>
              <a:rPr lang="en-HU" sz="1200">
                <a:solidFill>
                  <a:srgbClr val="FFFFFF"/>
                </a:solidFill>
              </a:rPr>
              <a:t>Trying different criterions: “gini”, “entropy”,”log_loss”</a:t>
            </a:r>
          </a:p>
          <a:p>
            <a:pPr lvl="2"/>
            <a:r>
              <a:rPr lang="en-GB" sz="1200">
                <a:solidFill>
                  <a:srgbClr val="FFFFFF"/>
                </a:solidFill>
              </a:rPr>
              <a:t>L</a:t>
            </a:r>
            <a:r>
              <a:rPr lang="en-HU" sz="1200">
                <a:solidFill>
                  <a:srgbClr val="FFFFFF"/>
                </a:solidFill>
              </a:rPr>
              <a:t>og_loss: emphasizes accuracy of probalistic prediction, penalizing confident but incorrect predictions</a:t>
            </a:r>
          </a:p>
          <a:p>
            <a:r>
              <a:rPr lang="en-HU" sz="1200">
                <a:solidFill>
                  <a:srgbClr val="FFFFFF"/>
                </a:solidFill>
              </a:rPr>
              <a:t>AdaBoost parameter optimization</a:t>
            </a:r>
          </a:p>
          <a:p>
            <a:pPr lvl="1"/>
            <a:r>
              <a:rPr lang="en-HU" sz="1200">
                <a:solidFill>
                  <a:srgbClr val="FFFFFF"/>
                </a:solidFill>
              </a:rPr>
              <a:t>Learning rate: 1,7 – too much(0,841), 1 – too slow </a:t>
            </a:r>
          </a:p>
          <a:p>
            <a:pPr lvl="1"/>
            <a:r>
              <a:rPr lang="en-HU" sz="1200">
                <a:solidFill>
                  <a:srgbClr val="FFFFFF"/>
                </a:solidFill>
              </a:rPr>
              <a:t>SAMME algorithm is worse (will be default in future)</a:t>
            </a:r>
          </a:p>
          <a:p>
            <a:r>
              <a:rPr lang="en-HU" sz="1200">
                <a:solidFill>
                  <a:srgbClr val="FFFFFF"/>
                </a:solidFill>
              </a:rPr>
              <a:t>Using GridSearch</a:t>
            </a:r>
          </a:p>
          <a:p>
            <a:pPr lvl="1"/>
            <a:r>
              <a:rPr lang="en-GB" sz="1200">
                <a:solidFill>
                  <a:srgbClr val="FFFFFF"/>
                </a:solidFill>
              </a:rPr>
              <a:t>W</a:t>
            </a:r>
            <a:r>
              <a:rPr lang="en-HU" sz="1200">
                <a:solidFill>
                  <a:srgbClr val="FFFFFF"/>
                </a:solidFill>
              </a:rPr>
              <a:t>as too slow in Laboratory exercise</a:t>
            </a:r>
          </a:p>
        </p:txBody>
      </p:sp>
    </p:spTree>
    <p:extLst>
      <p:ext uri="{BB962C8B-B14F-4D97-AF65-F5344CB8AC3E}">
        <p14:creationId xmlns:p14="http://schemas.microsoft.com/office/powerpoint/2010/main" val="331916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FD8-6DF2-EB4F-0FD4-1A75E245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Evaluation - PCA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DAF90-262A-B077-7914-62F5175B5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5175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78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CCF8-B69C-9AA7-305C-C1209C21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for your attention!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483A4-1493-5C4F-28B1-A6630D52416B}"/>
              </a:ext>
            </a:extLst>
          </p:cNvPr>
          <p:cNvSpPr txBox="1"/>
          <p:nvPr/>
        </p:nvSpPr>
        <p:spPr>
          <a:xfrm>
            <a:off x="6194715" y="3836197"/>
            <a:ext cx="5334931" cy="21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Any questions?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" name="Picture 11" descr="Wood human figure">
            <a:extLst>
              <a:ext uri="{FF2B5EF4-FFF2-40B4-BE49-F238E27FC236}">
                <a16:creationId xmlns:a16="http://schemas.microsoft.com/office/drawing/2014/main" id="{2951D444-A1C2-08FE-BA91-3534AAB1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241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Avenir Next LT Pro</vt:lpstr>
      <vt:lpstr>Calibri</vt:lpstr>
      <vt:lpstr>Office Theme</vt:lpstr>
      <vt:lpstr>Kiss Dániel Márk</vt:lpstr>
      <vt:lpstr>Exploratory data analysis</vt:lpstr>
      <vt:lpstr>Feature importance – Decision tree</vt:lpstr>
      <vt:lpstr>Feature  importance – Random forest</vt:lpstr>
      <vt:lpstr>PCA</vt:lpstr>
      <vt:lpstr>Evaluation – AdaBoost and Random forest with Voting</vt:lpstr>
      <vt:lpstr>Hyper parameters &amp; results </vt:lpstr>
      <vt:lpstr>Evaluation - PCA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 Dániel Márk</dc:title>
  <dc:creator>Dániel Márk Kiss</dc:creator>
  <cp:lastModifiedBy>Dániel Márk Kiss</cp:lastModifiedBy>
  <cp:revision>9</cp:revision>
  <dcterms:created xsi:type="dcterms:W3CDTF">2024-05-17T08:01:50Z</dcterms:created>
  <dcterms:modified xsi:type="dcterms:W3CDTF">2024-05-22T14:58:46Z</dcterms:modified>
</cp:coreProperties>
</file>