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FA5-EE33-BE4D-30AE-AE215A2B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F3F8-30FC-4F06-A918-77F4FF49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FDC9-766E-2A19-C315-89FC90A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A7B1-83D6-86D1-CE20-7482CC6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2EE0-F92C-EED7-989C-E041AE0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583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C54-CAEA-2BFB-9083-A42A8904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0DE7-0835-D77A-CF91-AA57FBD3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DD71-B32E-88AD-05F2-D724164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A441-343D-AFB4-4062-4299287B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4759-8BCD-969A-B1EB-4B2DC08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68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F7E9B-4BDF-3084-CE05-7C586615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7C96-AE8F-7A5F-9CDB-8760B7D4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F8AB-A286-F7E7-0124-5B6B4C2E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257-71B7-273B-2778-C71AC7B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15AF-7C48-78FA-D9E1-FAE220A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980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AE35-2BF5-8A5A-6791-E8E01A3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A43C-829A-F1C8-2C3D-29FD869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D1E3-D3DA-ECA2-6491-732ACD2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0F50-DFB3-BCD7-DFCC-E67669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58F2-154D-B727-5AA3-38C63BB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11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8D-8B47-BB11-CBB2-09E17FEF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E876-CF87-91CC-4948-1E599A9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E900-A37E-5A13-A6B9-84392A6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E1D6-6305-84F5-AB39-57B6C4C4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91BE-F77C-6D41-1C20-739539C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653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E47-4E5A-F433-F913-349567DE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65DA-41A3-BC4C-2229-170C4B20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1F63-3DCC-1AA2-758B-79D6A274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CEEC-3938-5446-EA96-DA452A41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60F0-9201-B637-BEFD-5615418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1665-D8EC-0E60-4F52-E7441DB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5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C569-5377-CE3E-CD50-AE9AB7D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131E-0796-EFAF-C52A-2076A2E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D5A7-FF49-F3A5-BB6A-EEB8C1EA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CDAB-424A-46D3-2DCB-B4318FA0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BD2-3431-CC40-DD1E-C6238163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C3160-6987-A9BD-2762-80D028B8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C441-0DBA-9390-86E1-8E2D69E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11D3-DCFA-013E-FC10-7A743F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967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FA-2385-BD88-10D2-D005623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721D-FA4C-4E98-2B19-BFDA949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93B-735D-599B-0814-06E61C0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211D-2F9E-9C53-7226-13A22593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51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9818-F217-C326-C652-D963627A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437F-B122-DD66-A312-9C9A793D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AF6E-74C2-D7B4-BD70-BD9F069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056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22-CE9C-A3A4-0165-7D849B9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079-1C9C-1899-39A2-660CC47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3333-3D83-D2E7-5768-EE8E8697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FC5D-1D81-0B6C-02BD-81DAB4F8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518F-E6EC-D7B4-A62E-B8AF0C44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349E-4159-0C98-CF3B-BAA5F2D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3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C7-0C8D-31C0-7143-6882D317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7516-911D-4D62-C30A-6ABBBB11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848-DE88-CA62-5039-E35D512A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D2C1-9FD3-6D4D-7965-64A1B7E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1F8F-F5E7-DB56-5F2B-8FDB056A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6FB0-48BA-B2EC-0805-733ADEC0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60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429B-E1D5-FD19-A938-3CC2D8C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E013-F6CD-61C7-CA4C-A399978B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D20A-32B6-D6D2-CAA5-DEBE3AD4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997AB-C950-1640-9C8A-F4A565EF9164}" type="datetimeFigureOut">
              <a:rPr lang="en-HU" smtClean="0"/>
              <a:t>17/05/2024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32B-8AE8-D14C-3974-2103C7D6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08ED-C994-FCEB-E487-FCC69936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240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74C0-3BF9-A0F6-3FC4-EEC70B71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HU" sz="5400">
                <a:solidFill>
                  <a:schemeClr val="bg1"/>
                </a:solidFill>
              </a:rPr>
              <a:t>Kiss Dániel Márk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B9D7-29D4-5E02-5C17-B37DBCB9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HU" sz="2000">
                <a:solidFill>
                  <a:schemeClr val="bg1"/>
                </a:solidFill>
              </a:rPr>
              <a:t>WP871Q</a:t>
            </a:r>
          </a:p>
          <a:p>
            <a:r>
              <a:rPr lang="en-HU" sz="2000">
                <a:solidFill>
                  <a:schemeClr val="bg1"/>
                </a:solidFill>
              </a:rPr>
              <a:t>Customer Analytics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CCF8-B69C-9AA7-305C-C1209C21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65" y="310423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83A4-1493-5C4F-28B1-A6630D52416B}"/>
              </a:ext>
            </a:extLst>
          </p:cNvPr>
          <p:cNvSpPr txBox="1"/>
          <p:nvPr/>
        </p:nvSpPr>
        <p:spPr>
          <a:xfrm>
            <a:off x="2074459" y="3358094"/>
            <a:ext cx="3548419" cy="64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2951D444-A1C2-08FE-BA91-3534AAB1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0" b="2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46D7-EB4D-F966-C08B-539D5F8A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Exploratory data analysis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4838-5F28-325F-2CFE-839269E5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Columns</a:t>
            </a:r>
          </a:p>
          <a:p>
            <a:r>
              <a:rPr lang="en-HU" dirty="0"/>
              <a:t>Target value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15650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C82F-63BA-BC2E-5578-7E8267C8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Feature importance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B773-7E00-BA65-1DB2-81BBE29E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170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8075-008D-5D3B-429F-589434F8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Feature  importance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C995-1E1C-F3B8-79A0-4E55C0CB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28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26CC-4F4B-7609-3846-F4D0239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F32D-007A-24A0-F663-E20D5D51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4045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14C5-EEFF-DBB2-F6A8-70CA5753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1B1F-EE0E-CBC2-3398-C8CCCA4B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906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BD98-21EA-8693-7E10-46BBC831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– AdaBoost and Random forest with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EBA2-48E2-B471-AB48-CFB874C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30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FD8-6DF2-EB4F-0FD4-1A75E24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5BA7-2BFC-5252-BAF8-D7FFCA8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467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94AF-0577-D360-3DE7-5E835673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449-A85B-A3F2-1DBE-524A2DC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542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Kiss Dániel Márk</vt:lpstr>
      <vt:lpstr>Exploratory data analysis</vt:lpstr>
      <vt:lpstr>Feature importance – Decision tree</vt:lpstr>
      <vt:lpstr>Feature  importance – Random forest</vt:lpstr>
      <vt:lpstr>PCA</vt:lpstr>
      <vt:lpstr>PowerPoint Presentation</vt:lpstr>
      <vt:lpstr>Evaluation – AdaBoost and Random forest with Voting</vt:lpstr>
      <vt:lpstr>Evaluation - PCA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 Dániel Márk</dc:title>
  <dc:creator>Dániel Márk Kiss</dc:creator>
  <cp:lastModifiedBy>Dániel Márk Kiss</cp:lastModifiedBy>
  <cp:revision>5</cp:revision>
  <dcterms:created xsi:type="dcterms:W3CDTF">2024-05-17T08:01:50Z</dcterms:created>
  <dcterms:modified xsi:type="dcterms:W3CDTF">2024-05-17T13:39:07Z</dcterms:modified>
</cp:coreProperties>
</file>