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1"/>
  </p:notesMasterIdLst>
  <p:sldIdLst>
    <p:sldId id="256" r:id="rId2"/>
    <p:sldId id="259" r:id="rId3"/>
    <p:sldId id="261" r:id="rId4"/>
    <p:sldId id="263" r:id="rId5"/>
    <p:sldId id="264" r:id="rId6"/>
    <p:sldId id="267" r:id="rId7"/>
    <p:sldId id="266" r:id="rId8"/>
    <p:sldId id="265" r:id="rId9"/>
    <p:sldId id="268" r:id="rId10"/>
    <p:sldId id="257" r:id="rId11"/>
    <p:sldId id="269" r:id="rId12"/>
    <p:sldId id="270" r:id="rId13"/>
    <p:sldId id="271" r:id="rId14"/>
    <p:sldId id="260" r:id="rId15"/>
    <p:sldId id="258" r:id="rId16"/>
    <p:sldId id="273" r:id="rId17"/>
    <p:sldId id="277" r:id="rId18"/>
    <p:sldId id="274" r:id="rId19"/>
    <p:sldId id="282" r:id="rId20"/>
    <p:sldId id="276" r:id="rId21"/>
    <p:sldId id="275" r:id="rId22"/>
    <p:sldId id="284" r:id="rId23"/>
    <p:sldId id="285" r:id="rId24"/>
    <p:sldId id="278" r:id="rId25"/>
    <p:sldId id="280" r:id="rId26"/>
    <p:sldId id="279" r:id="rId27"/>
    <p:sldId id="281" r:id="rId28"/>
    <p:sldId id="283" r:id="rId29"/>
    <p:sldId id="26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6FF"/>
    <a:srgbClr val="D9F1FF"/>
    <a:srgbClr val="CCECFF"/>
    <a:srgbClr val="FFCCCC"/>
    <a:srgbClr val="CCFFCC"/>
    <a:srgbClr val="CCFFFF"/>
    <a:srgbClr val="339933"/>
    <a:srgbClr val="AB2400"/>
    <a:srgbClr val="66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C59D9-000A-412D-B1F8-854E1B3ABDFC}" v="1" dt="2022-09-20T16:30:10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kas Norbert Levente" userId="600e6359-fb88-4973-940c-bed8c41a89c4" providerId="ADAL" clId="{5EDC59D9-000A-412D-B1F8-854E1B3ABDFC}"/>
    <pc:docChg chg="modSld">
      <pc:chgData name="Farkas Norbert Levente" userId="600e6359-fb88-4973-940c-bed8c41a89c4" providerId="ADAL" clId="{5EDC59D9-000A-412D-B1F8-854E1B3ABDFC}" dt="2022-09-20T16:30:10.565" v="0"/>
      <pc:docMkLst>
        <pc:docMk/>
      </pc:docMkLst>
      <pc:sldChg chg="modAnim">
        <pc:chgData name="Farkas Norbert Levente" userId="600e6359-fb88-4973-940c-bed8c41a89c4" providerId="ADAL" clId="{5EDC59D9-000A-412D-B1F8-854E1B3ABDFC}" dt="2022-09-20T16:30:10.565" v="0"/>
        <pc:sldMkLst>
          <pc:docMk/>
          <pc:sldMk cId="3954945393" sldId="264"/>
        </pc:sldMkLst>
      </pc:sldChg>
    </pc:docChg>
  </pc:docChgLst>
  <pc:docChgLst>
    <pc:chgData name="Norbert Levente Farkas" userId="600e6359-fb88-4973-940c-bed8c41a89c4" providerId="ADAL" clId="{B2E9DD4C-734D-439B-9CCA-C4304EACAF3B}"/>
    <pc:docChg chg="undo redo custSel addSld delSld modSld sldOrd modMainMaster">
      <pc:chgData name="Norbert Levente Farkas" userId="600e6359-fb88-4973-940c-bed8c41a89c4" providerId="ADAL" clId="{B2E9DD4C-734D-439B-9CCA-C4304EACAF3B}" dt="2022-08-29T17:57:56.263" v="10360" actId="122"/>
      <pc:docMkLst>
        <pc:docMk/>
      </pc:docMkLst>
      <pc:sldChg chg="delSp modSp new mod setBg">
        <pc:chgData name="Norbert Levente Farkas" userId="600e6359-fb88-4973-940c-bed8c41a89c4" providerId="ADAL" clId="{B2E9DD4C-734D-439B-9CCA-C4304EACAF3B}" dt="2022-08-29T17:57:56.263" v="10360" actId="122"/>
        <pc:sldMkLst>
          <pc:docMk/>
          <pc:sldMk cId="2199655253" sldId="256"/>
        </pc:sldMkLst>
        <pc:spChg chg="mod">
          <ac:chgData name="Norbert Levente Farkas" userId="600e6359-fb88-4973-940c-bed8c41a89c4" providerId="ADAL" clId="{B2E9DD4C-734D-439B-9CCA-C4304EACAF3B}" dt="2022-08-29T17:57:56.263" v="10360" actId="122"/>
          <ac:spMkLst>
            <pc:docMk/>
            <pc:sldMk cId="2199655253" sldId="256"/>
            <ac:spMk id="2" creationId="{75E28598-A175-CE62-C86D-C03C4260B8D6}"/>
          </ac:spMkLst>
        </pc:spChg>
        <pc:spChg chg="mod">
          <ac:chgData name="Norbert Levente Farkas" userId="600e6359-fb88-4973-940c-bed8c41a89c4" providerId="ADAL" clId="{B2E9DD4C-734D-439B-9CCA-C4304EACAF3B}" dt="2022-08-18T10:41:15.457" v="3384" actId="20577"/>
          <ac:spMkLst>
            <pc:docMk/>
            <pc:sldMk cId="2199655253" sldId="256"/>
            <ac:spMk id="3" creationId="{FD53FFCE-FBD2-9FC5-ACF7-E5B5009F6B0D}"/>
          </ac:spMkLst>
        </pc:spChg>
        <pc:spChg chg="del">
          <ac:chgData name="Norbert Levente Farkas" userId="600e6359-fb88-4973-940c-bed8c41a89c4" providerId="ADAL" clId="{B2E9DD4C-734D-439B-9CCA-C4304EACAF3B}" dt="2022-07-20T14:16:19.589" v="39" actId="478"/>
          <ac:spMkLst>
            <pc:docMk/>
            <pc:sldMk cId="2199655253" sldId="256"/>
            <ac:spMk id="4" creationId="{C44BB220-DA9C-B6CD-6336-B56300F770F9}"/>
          </ac:spMkLst>
        </pc:spChg>
      </pc:sldChg>
      <pc:sldChg chg="addSp delSp modSp new mod ord setBg">
        <pc:chgData name="Norbert Levente Farkas" userId="600e6359-fb88-4973-940c-bed8c41a89c4" providerId="ADAL" clId="{B2E9DD4C-734D-439B-9CCA-C4304EACAF3B}" dt="2022-08-18T17:09:55.023" v="5931" actId="20577"/>
        <pc:sldMkLst>
          <pc:docMk/>
          <pc:sldMk cId="38782564" sldId="257"/>
        </pc:sldMkLst>
        <pc:spChg chg="mod">
          <ac:chgData name="Norbert Levente Farkas" userId="600e6359-fb88-4973-940c-bed8c41a89c4" providerId="ADAL" clId="{B2E9DD4C-734D-439B-9CCA-C4304EACAF3B}" dt="2022-08-18T17:09:55.023" v="5931" actId="20577"/>
          <ac:spMkLst>
            <pc:docMk/>
            <pc:sldMk cId="38782564" sldId="257"/>
            <ac:spMk id="2" creationId="{26C5CDE2-5ADD-77D8-7E83-3016833F09CB}"/>
          </ac:spMkLst>
        </pc:spChg>
        <pc:spChg chg="add del mod">
          <ac:chgData name="Norbert Levente Farkas" userId="600e6359-fb88-4973-940c-bed8c41a89c4" providerId="ADAL" clId="{B2E9DD4C-734D-439B-9CCA-C4304EACAF3B}" dt="2022-08-18T17:08:14.962" v="5923" actId="14100"/>
          <ac:spMkLst>
            <pc:docMk/>
            <pc:sldMk cId="38782564" sldId="257"/>
            <ac:spMk id="3" creationId="{7595CC93-BCED-3403-6A82-FF75B49DD01B}"/>
          </ac:spMkLst>
        </pc:spChg>
        <pc:spChg chg="mod">
          <ac:chgData name="Norbert Levente Farkas" userId="600e6359-fb88-4973-940c-bed8c41a89c4" providerId="ADAL" clId="{B2E9DD4C-734D-439B-9CCA-C4304EACAF3B}" dt="2022-08-18T17:01:59.156" v="5861" actId="26606"/>
          <ac:spMkLst>
            <pc:docMk/>
            <pc:sldMk cId="38782564" sldId="257"/>
            <ac:spMk id="4" creationId="{5798869C-4D79-4558-1B50-7CCFBE7FFAE3}"/>
          </ac:spMkLst>
        </pc:spChg>
        <pc:picChg chg="add del mod">
          <ac:chgData name="Norbert Levente Farkas" userId="600e6359-fb88-4973-940c-bed8c41a89c4" providerId="ADAL" clId="{B2E9DD4C-734D-439B-9CCA-C4304EACAF3B}" dt="2022-08-18T16:49:17.619" v="5502"/>
          <ac:picMkLst>
            <pc:docMk/>
            <pc:sldMk cId="38782564" sldId="257"/>
            <ac:picMk id="4098" creationId="{58ADF659-EC48-949C-AC6C-6C1697A84ADD}"/>
          </ac:picMkLst>
        </pc:picChg>
        <pc:picChg chg="add mod ord">
          <ac:chgData name="Norbert Levente Farkas" userId="600e6359-fb88-4973-940c-bed8c41a89c4" providerId="ADAL" clId="{B2E9DD4C-734D-439B-9CCA-C4304EACAF3B}" dt="2022-08-18T17:08:26.535" v="5925" actId="1076"/>
          <ac:picMkLst>
            <pc:docMk/>
            <pc:sldMk cId="38782564" sldId="257"/>
            <ac:picMk id="4100" creationId="{30EB2E2E-AE68-28D6-3B90-4E4C12CE17F6}"/>
          </ac:picMkLst>
        </pc:picChg>
        <pc:picChg chg="add mod ord">
          <ac:chgData name="Norbert Levente Farkas" userId="600e6359-fb88-4973-940c-bed8c41a89c4" providerId="ADAL" clId="{B2E9DD4C-734D-439B-9CCA-C4304EACAF3B}" dt="2022-08-18T17:08:20.020" v="5924" actId="14100"/>
          <ac:picMkLst>
            <pc:docMk/>
            <pc:sldMk cId="38782564" sldId="257"/>
            <ac:picMk id="4102" creationId="{2F73231B-39F5-4461-E9F9-F7C2D55DA8E6}"/>
          </ac:picMkLst>
        </pc:picChg>
      </pc:sldChg>
      <pc:sldChg chg="modSp new mod ord">
        <pc:chgData name="Norbert Levente Farkas" userId="600e6359-fb88-4973-940c-bed8c41a89c4" providerId="ADAL" clId="{B2E9DD4C-734D-439B-9CCA-C4304EACAF3B}" dt="2022-08-04T14:16:54.809" v="3382" actId="113"/>
        <pc:sldMkLst>
          <pc:docMk/>
          <pc:sldMk cId="2560976327" sldId="258"/>
        </pc:sldMkLst>
        <pc:spChg chg="mod">
          <ac:chgData name="Norbert Levente Farkas" userId="600e6359-fb88-4973-940c-bed8c41a89c4" providerId="ADAL" clId="{B2E9DD4C-734D-439B-9CCA-C4304EACAF3B}" dt="2022-07-20T14:26:50.677" v="1335" actId="20577"/>
          <ac:spMkLst>
            <pc:docMk/>
            <pc:sldMk cId="2560976327" sldId="258"/>
            <ac:spMk id="2" creationId="{F85A08BC-831D-FFEB-4905-32C283079890}"/>
          </ac:spMkLst>
        </pc:spChg>
        <pc:spChg chg="mod">
          <ac:chgData name="Norbert Levente Farkas" userId="600e6359-fb88-4973-940c-bed8c41a89c4" providerId="ADAL" clId="{B2E9DD4C-734D-439B-9CCA-C4304EACAF3B}" dt="2022-08-04T14:16:54.809" v="3382" actId="113"/>
          <ac:spMkLst>
            <pc:docMk/>
            <pc:sldMk cId="2560976327" sldId="258"/>
            <ac:spMk id="3" creationId="{023B4690-A6A4-879B-9D62-25322E27D107}"/>
          </ac:spMkLst>
        </pc:spChg>
      </pc:sldChg>
      <pc:sldChg chg="modSp new mod modAnim">
        <pc:chgData name="Norbert Levente Farkas" userId="600e6359-fb88-4973-940c-bed8c41a89c4" providerId="ADAL" clId="{B2E9DD4C-734D-439B-9CCA-C4304EACAF3B}" dt="2022-08-18T10:42:07.159" v="3385"/>
        <pc:sldMkLst>
          <pc:docMk/>
          <pc:sldMk cId="2557918039" sldId="259"/>
        </pc:sldMkLst>
        <pc:spChg chg="mod">
          <ac:chgData name="Norbert Levente Farkas" userId="600e6359-fb88-4973-940c-bed8c41a89c4" providerId="ADAL" clId="{B2E9DD4C-734D-439B-9CCA-C4304EACAF3B}" dt="2022-07-20T14:30:06.116" v="1408" actId="20577"/>
          <ac:spMkLst>
            <pc:docMk/>
            <pc:sldMk cId="2557918039" sldId="259"/>
            <ac:spMk id="2" creationId="{52377F98-B721-52F5-EE2F-4637DEBC9E1D}"/>
          </ac:spMkLst>
        </pc:spChg>
        <pc:spChg chg="mod">
          <ac:chgData name="Norbert Levente Farkas" userId="600e6359-fb88-4973-940c-bed8c41a89c4" providerId="ADAL" clId="{B2E9DD4C-734D-439B-9CCA-C4304EACAF3B}" dt="2022-07-20T14:51:41.493" v="1909" actId="113"/>
          <ac:spMkLst>
            <pc:docMk/>
            <pc:sldMk cId="2557918039" sldId="259"/>
            <ac:spMk id="3" creationId="{A6D48B56-4519-ADE7-DAA4-A420E65D61A5}"/>
          </ac:spMkLst>
        </pc:spChg>
      </pc:sldChg>
      <pc:sldChg chg="modSp new mod ord">
        <pc:chgData name="Norbert Levente Farkas" userId="600e6359-fb88-4973-940c-bed8c41a89c4" providerId="ADAL" clId="{B2E9DD4C-734D-439B-9CCA-C4304EACAF3B}" dt="2022-07-20T18:01:19.381" v="1933" actId="20577"/>
        <pc:sldMkLst>
          <pc:docMk/>
          <pc:sldMk cId="3938939506" sldId="260"/>
        </pc:sldMkLst>
        <pc:spChg chg="mod">
          <ac:chgData name="Norbert Levente Farkas" userId="600e6359-fb88-4973-940c-bed8c41a89c4" providerId="ADAL" clId="{B2E9DD4C-734D-439B-9CCA-C4304EACAF3B}" dt="2022-07-20T14:34:36.474" v="1502" actId="20577"/>
          <ac:spMkLst>
            <pc:docMk/>
            <pc:sldMk cId="3938939506" sldId="260"/>
            <ac:spMk id="2" creationId="{65834B48-375F-B438-F7F7-56B43B37CCEA}"/>
          </ac:spMkLst>
        </pc:spChg>
        <pc:spChg chg="mod">
          <ac:chgData name="Norbert Levente Farkas" userId="600e6359-fb88-4973-940c-bed8c41a89c4" providerId="ADAL" clId="{B2E9DD4C-734D-439B-9CCA-C4304EACAF3B}" dt="2022-07-20T18:01:19.381" v="1933" actId="20577"/>
          <ac:spMkLst>
            <pc:docMk/>
            <pc:sldMk cId="3938939506" sldId="260"/>
            <ac:spMk id="3" creationId="{65C84EF3-30D5-6D1C-45D0-3113C5E6358A}"/>
          </ac:spMkLst>
        </pc:spChg>
      </pc:sldChg>
      <pc:sldChg chg="addSp modSp mod">
        <pc:chgData name="Norbert Levente Farkas" userId="600e6359-fb88-4973-940c-bed8c41a89c4" providerId="ADAL" clId="{B2E9DD4C-734D-439B-9CCA-C4304EACAF3B}" dt="2022-08-18T17:12:41.279" v="5936" actId="1076"/>
        <pc:sldMkLst>
          <pc:docMk/>
          <pc:sldMk cId="518692891" sldId="261"/>
        </pc:sldMkLst>
        <pc:spChg chg="mod">
          <ac:chgData name="Norbert Levente Farkas" userId="600e6359-fb88-4973-940c-bed8c41a89c4" providerId="ADAL" clId="{B2E9DD4C-734D-439B-9CCA-C4304EACAF3B}" dt="2022-08-18T12:26:32.422" v="4262" actId="20577"/>
          <ac:spMkLst>
            <pc:docMk/>
            <pc:sldMk cId="518692891" sldId="261"/>
            <ac:spMk id="2" creationId="{DBEE5743-1616-292F-0AC0-007831417239}"/>
          </ac:spMkLst>
        </pc:spChg>
        <pc:spChg chg="mod">
          <ac:chgData name="Norbert Levente Farkas" userId="600e6359-fb88-4973-940c-bed8c41a89c4" providerId="ADAL" clId="{B2E9DD4C-734D-439B-9CCA-C4304EACAF3B}" dt="2022-08-18T17:12:33.756" v="5932" actId="20577"/>
          <ac:spMkLst>
            <pc:docMk/>
            <pc:sldMk cId="518692891" sldId="261"/>
            <ac:spMk id="3" creationId="{C8235B35-9C2A-2957-0066-78C65908B024}"/>
          </ac:spMkLst>
        </pc:spChg>
        <pc:picChg chg="add mod">
          <ac:chgData name="Norbert Levente Farkas" userId="600e6359-fb88-4973-940c-bed8c41a89c4" providerId="ADAL" clId="{B2E9DD4C-734D-439B-9CCA-C4304EACAF3B}" dt="2022-08-18T17:12:41.279" v="5936" actId="1076"/>
          <ac:picMkLst>
            <pc:docMk/>
            <pc:sldMk cId="518692891" sldId="261"/>
            <ac:picMk id="5122" creationId="{0C7B6982-ABCC-F77F-6F3D-06A290238DE6}"/>
          </ac:picMkLst>
        </pc:picChg>
      </pc:sldChg>
      <pc:sldChg chg="modSp mod">
        <pc:chgData name="Norbert Levente Farkas" userId="600e6359-fb88-4973-940c-bed8c41a89c4" providerId="ADAL" clId="{B2E9DD4C-734D-439B-9CCA-C4304EACAF3B}" dt="2022-08-18T10:45:51.902" v="3401" actId="6549"/>
        <pc:sldMkLst>
          <pc:docMk/>
          <pc:sldMk cId="4149645907" sldId="263"/>
        </pc:sldMkLst>
        <pc:spChg chg="mod">
          <ac:chgData name="Norbert Levente Farkas" userId="600e6359-fb88-4973-940c-bed8c41a89c4" providerId="ADAL" clId="{B2E9DD4C-734D-439B-9CCA-C4304EACAF3B}" dt="2022-08-18T10:45:51.902" v="3401" actId="6549"/>
          <ac:spMkLst>
            <pc:docMk/>
            <pc:sldMk cId="4149645907" sldId="263"/>
            <ac:spMk id="3" creationId="{D13EE23D-3A66-3DE0-F3A1-E259515C579B}"/>
          </ac:spMkLst>
        </pc:spChg>
      </pc:sldChg>
      <pc:sldChg chg="addSp delSp modSp mod addAnim delAnim">
        <pc:chgData name="Norbert Levente Farkas" userId="600e6359-fb88-4973-940c-bed8c41a89c4" providerId="ADAL" clId="{B2E9DD4C-734D-439B-9CCA-C4304EACAF3B}" dt="2022-08-21T17:16:14.294" v="10006" actId="207"/>
        <pc:sldMkLst>
          <pc:docMk/>
          <pc:sldMk cId="3954945393" sldId="264"/>
        </pc:sldMkLst>
        <pc:spChg chg="mod">
          <ac:chgData name="Norbert Levente Farkas" userId="600e6359-fb88-4973-940c-bed8c41a89c4" providerId="ADAL" clId="{B2E9DD4C-734D-439B-9CCA-C4304EACAF3B}" dt="2022-08-18T10:47:01.266" v="3430" actId="313"/>
          <ac:spMkLst>
            <pc:docMk/>
            <pc:sldMk cId="3954945393" sldId="264"/>
            <ac:spMk id="3" creationId="{044E1A59-3354-1A04-0552-47B971817B83}"/>
          </ac:spMkLst>
        </pc:spChg>
        <pc:spChg chg="mod">
          <ac:chgData name="Norbert Levente Farkas" userId="600e6359-fb88-4973-940c-bed8c41a89c4" providerId="ADAL" clId="{B2E9DD4C-734D-439B-9CCA-C4304EACAF3B}" dt="2022-08-21T17:00:50.085" v="9981"/>
          <ac:spMkLst>
            <pc:docMk/>
            <pc:sldMk cId="3954945393" sldId="264"/>
            <ac:spMk id="5" creationId="{0D873840-57FE-1C4B-1F19-807CB3CE3659}"/>
          </ac:spMkLst>
        </pc:spChg>
        <pc:spChg chg="add del mod">
          <ac:chgData name="Norbert Levente Farkas" userId="600e6359-fb88-4973-940c-bed8c41a89c4" providerId="ADAL" clId="{B2E9DD4C-734D-439B-9CCA-C4304EACAF3B}" dt="2022-08-21T16:45:35.661" v="9949" actId="478"/>
          <ac:spMkLst>
            <pc:docMk/>
            <pc:sldMk cId="3954945393" sldId="264"/>
            <ac:spMk id="7" creationId="{1F15C494-6C51-3A77-EC3C-FCA61336F06B}"/>
          </ac:spMkLst>
        </pc:spChg>
        <pc:spChg chg="add del mod">
          <ac:chgData name="Norbert Levente Farkas" userId="600e6359-fb88-4973-940c-bed8c41a89c4" providerId="ADAL" clId="{B2E9DD4C-734D-439B-9CCA-C4304EACAF3B}" dt="2022-08-21T16:45:34.513" v="9948" actId="22"/>
          <ac:spMkLst>
            <pc:docMk/>
            <pc:sldMk cId="3954945393" sldId="264"/>
            <ac:spMk id="9" creationId="{0FCCD70C-DB80-5FC2-1772-49EB46EE0BD1}"/>
          </ac:spMkLst>
        </pc:spChg>
        <pc:spChg chg="add del mod">
          <ac:chgData name="Norbert Levente Farkas" userId="600e6359-fb88-4973-940c-bed8c41a89c4" providerId="ADAL" clId="{B2E9DD4C-734D-439B-9CCA-C4304EACAF3B}" dt="2022-08-21T16:45:50.552" v="9953" actId="478"/>
          <ac:spMkLst>
            <pc:docMk/>
            <pc:sldMk cId="3954945393" sldId="264"/>
            <ac:spMk id="10" creationId="{372E70C3-2A27-2B68-C653-A33760F8CBC9}"/>
          </ac:spMkLst>
        </pc:spChg>
        <pc:spChg chg="add del mod">
          <ac:chgData name="Norbert Levente Farkas" userId="600e6359-fb88-4973-940c-bed8c41a89c4" providerId="ADAL" clId="{B2E9DD4C-734D-439B-9CCA-C4304EACAF3B}" dt="2022-08-21T16:46:33.865" v="9967" actId="478"/>
          <ac:spMkLst>
            <pc:docMk/>
            <pc:sldMk cId="3954945393" sldId="264"/>
            <ac:spMk id="11" creationId="{BF47131A-4789-395A-52C8-811ECAFC6811}"/>
          </ac:spMkLst>
        </pc:spChg>
        <pc:spChg chg="add del mod">
          <ac:chgData name="Norbert Levente Farkas" userId="600e6359-fb88-4973-940c-bed8c41a89c4" providerId="ADAL" clId="{B2E9DD4C-734D-439B-9CCA-C4304EACAF3B}" dt="2022-08-21T16:47:24.211" v="9973" actId="478"/>
          <ac:spMkLst>
            <pc:docMk/>
            <pc:sldMk cId="3954945393" sldId="264"/>
            <ac:spMk id="13" creationId="{1B3227FE-0DA2-0AC5-66F6-EA7985121CAE}"/>
          </ac:spMkLst>
        </pc:spChg>
        <pc:spChg chg="add del mod">
          <ac:chgData name="Norbert Levente Farkas" userId="600e6359-fb88-4973-940c-bed8c41a89c4" providerId="ADAL" clId="{B2E9DD4C-734D-439B-9CCA-C4304EACAF3B}" dt="2022-08-21T16:47:23.491" v="9972" actId="478"/>
          <ac:spMkLst>
            <pc:docMk/>
            <pc:sldMk cId="3954945393" sldId="264"/>
            <ac:spMk id="15" creationId="{72B64C45-BB60-36C5-90EF-EFCA4196AD95}"/>
          </ac:spMkLst>
        </pc:spChg>
        <pc:spChg chg="add mod">
          <ac:chgData name="Norbert Levente Farkas" userId="600e6359-fb88-4973-940c-bed8c41a89c4" providerId="ADAL" clId="{B2E9DD4C-734D-439B-9CCA-C4304EACAF3B}" dt="2022-08-21T17:16:14.294" v="10006" actId="207"/>
          <ac:spMkLst>
            <pc:docMk/>
            <pc:sldMk cId="3954945393" sldId="264"/>
            <ac:spMk id="17" creationId="{4127E309-D622-8D77-71CA-8886224DA7C1}"/>
          </ac:spMkLst>
        </pc:spChg>
        <pc:picChg chg="add del mod">
          <ac:chgData name="Norbert Levente Farkas" userId="600e6359-fb88-4973-940c-bed8c41a89c4" providerId="ADAL" clId="{B2E9DD4C-734D-439B-9CCA-C4304EACAF3B}" dt="2022-08-21T17:14:14.859" v="9987" actId="478"/>
          <ac:picMkLst>
            <pc:docMk/>
            <pc:sldMk cId="3954945393" sldId="264"/>
            <ac:picMk id="23" creationId="{CA40B15E-BE00-285E-3A6C-FC4B7B812823}"/>
          </ac:picMkLst>
        </pc:picChg>
      </pc:sldChg>
      <pc:sldChg chg="addSp modSp modAnim">
        <pc:chgData name="Norbert Levente Farkas" userId="600e6359-fb88-4973-940c-bed8c41a89c4" providerId="ADAL" clId="{B2E9DD4C-734D-439B-9CCA-C4304EACAF3B}" dt="2022-08-18T12:06:59.090" v="3840" actId="113"/>
        <pc:sldMkLst>
          <pc:docMk/>
          <pc:sldMk cId="3286339468" sldId="265"/>
        </pc:sldMkLst>
        <pc:spChg chg="mod">
          <ac:chgData name="Norbert Levente Farkas" userId="600e6359-fb88-4973-940c-bed8c41a89c4" providerId="ADAL" clId="{B2E9DD4C-734D-439B-9CCA-C4304EACAF3B}" dt="2022-08-18T12:06:59.090" v="3840" actId="113"/>
          <ac:spMkLst>
            <pc:docMk/>
            <pc:sldMk cId="3286339468" sldId="265"/>
            <ac:spMk id="3" creationId="{1609FA31-1D67-2C2B-F812-1515C325B7D8}"/>
          </ac:spMkLst>
        </pc:spChg>
        <pc:picChg chg="add mod">
          <ac:chgData name="Norbert Levente Farkas" userId="600e6359-fb88-4973-940c-bed8c41a89c4" providerId="ADAL" clId="{B2E9DD4C-734D-439B-9CCA-C4304EACAF3B}" dt="2022-08-18T12:06:23.469" v="3835" actId="1076"/>
          <ac:picMkLst>
            <pc:docMk/>
            <pc:sldMk cId="3286339468" sldId="265"/>
            <ac:picMk id="1026" creationId="{1F470E9C-9481-2EB7-696A-7894AC38113E}"/>
          </ac:picMkLst>
        </pc:picChg>
        <pc:picChg chg="mod">
          <ac:chgData name="Norbert Levente Farkas" userId="600e6359-fb88-4973-940c-bed8c41a89c4" providerId="ADAL" clId="{B2E9DD4C-734D-439B-9CCA-C4304EACAF3B}" dt="2022-08-18T11:55:29.661" v="3546" actId="14100"/>
          <ac:picMkLst>
            <pc:docMk/>
            <pc:sldMk cId="3286339468" sldId="265"/>
            <ac:picMk id="1030" creationId="{DF008828-E0E1-ED80-9127-4517ECD29C47}"/>
          </ac:picMkLst>
        </pc:picChg>
      </pc:sldChg>
      <pc:sldChg chg="modSp mod">
        <pc:chgData name="Norbert Levente Farkas" userId="600e6359-fb88-4973-940c-bed8c41a89c4" providerId="ADAL" clId="{B2E9DD4C-734D-439B-9CCA-C4304EACAF3B}" dt="2022-08-21T16:43:09.441" v="9935" actId="207"/>
        <pc:sldMkLst>
          <pc:docMk/>
          <pc:sldMk cId="3641419694" sldId="266"/>
        </pc:sldMkLst>
        <pc:spChg chg="mod">
          <ac:chgData name="Norbert Levente Farkas" userId="600e6359-fb88-4973-940c-bed8c41a89c4" providerId="ADAL" clId="{B2E9DD4C-734D-439B-9CCA-C4304EACAF3B}" dt="2022-08-21T16:43:09.441" v="9935" actId="207"/>
          <ac:spMkLst>
            <pc:docMk/>
            <pc:sldMk cId="3641419694" sldId="266"/>
            <ac:spMk id="6" creationId="{4EC97FE2-DB9D-0F3A-9540-F2EC8D432C73}"/>
          </ac:spMkLst>
        </pc:spChg>
      </pc:sldChg>
      <pc:sldChg chg="modSp mod">
        <pc:chgData name="Norbert Levente Farkas" userId="600e6359-fb88-4973-940c-bed8c41a89c4" providerId="ADAL" clId="{B2E9DD4C-734D-439B-9CCA-C4304EACAF3B}" dt="2022-08-21T16:45:54.870" v="9956"/>
        <pc:sldMkLst>
          <pc:docMk/>
          <pc:sldMk cId="3382751078" sldId="267"/>
        </pc:sldMkLst>
        <pc:spChg chg="mod">
          <ac:chgData name="Norbert Levente Farkas" userId="600e6359-fb88-4973-940c-bed8c41a89c4" providerId="ADAL" clId="{B2E9DD4C-734D-439B-9CCA-C4304EACAF3B}" dt="2022-08-21T16:45:54.870" v="9956"/>
          <ac:spMkLst>
            <pc:docMk/>
            <pc:sldMk cId="3382751078" sldId="267"/>
            <ac:spMk id="3" creationId="{BDBEAF74-D2D5-7382-B1E0-AC03CC9D971C}"/>
          </ac:spMkLst>
        </pc:spChg>
        <pc:spChg chg="mod">
          <ac:chgData name="Norbert Levente Farkas" userId="600e6359-fb88-4973-940c-bed8c41a89c4" providerId="ADAL" clId="{B2E9DD4C-734D-439B-9CCA-C4304EACAF3B}" dt="2022-08-21T16:42:37.253" v="9929" actId="207"/>
          <ac:spMkLst>
            <pc:docMk/>
            <pc:sldMk cId="3382751078" sldId="267"/>
            <ac:spMk id="5" creationId="{A427E083-0F5D-04A6-8268-67CB3D5B58E6}"/>
          </ac:spMkLst>
        </pc:spChg>
      </pc:sldChg>
      <pc:sldChg chg="addSp modSp new mod">
        <pc:chgData name="Norbert Levente Farkas" userId="600e6359-fb88-4973-940c-bed8c41a89c4" providerId="ADAL" clId="{B2E9DD4C-734D-439B-9CCA-C4304EACAF3B}" dt="2022-08-18T15:22:44.810" v="4646" actId="20577"/>
        <pc:sldMkLst>
          <pc:docMk/>
          <pc:sldMk cId="2298877130" sldId="268"/>
        </pc:sldMkLst>
        <pc:spChg chg="mod">
          <ac:chgData name="Norbert Levente Farkas" userId="600e6359-fb88-4973-940c-bed8c41a89c4" providerId="ADAL" clId="{B2E9DD4C-734D-439B-9CCA-C4304EACAF3B}" dt="2022-08-18T12:08:27.667" v="3863" actId="20577"/>
          <ac:spMkLst>
            <pc:docMk/>
            <pc:sldMk cId="2298877130" sldId="268"/>
            <ac:spMk id="2" creationId="{ECF0A8AC-7686-1F77-70D0-E81104B0C30B}"/>
          </ac:spMkLst>
        </pc:spChg>
        <pc:spChg chg="mod">
          <ac:chgData name="Norbert Levente Farkas" userId="600e6359-fb88-4973-940c-bed8c41a89c4" providerId="ADAL" clId="{B2E9DD4C-734D-439B-9CCA-C4304EACAF3B}" dt="2022-08-18T15:22:44.810" v="4646" actId="20577"/>
          <ac:spMkLst>
            <pc:docMk/>
            <pc:sldMk cId="2298877130" sldId="268"/>
            <ac:spMk id="3" creationId="{D7A24D60-91A0-0485-20D1-E4E2D5FD934B}"/>
          </ac:spMkLst>
        </pc:spChg>
        <pc:picChg chg="add mod">
          <ac:chgData name="Norbert Levente Farkas" userId="600e6359-fb88-4973-940c-bed8c41a89c4" providerId="ADAL" clId="{B2E9DD4C-734D-439B-9CCA-C4304EACAF3B}" dt="2022-08-18T12:39:50.071" v="4371" actId="1076"/>
          <ac:picMkLst>
            <pc:docMk/>
            <pc:sldMk cId="2298877130" sldId="268"/>
            <ac:picMk id="2050" creationId="{38E44092-275C-FDC7-1FA3-9F05AC73AFB5}"/>
          </ac:picMkLst>
        </pc:picChg>
      </pc:sldChg>
      <pc:sldChg chg="addSp modSp new mod">
        <pc:chgData name="Norbert Levente Farkas" userId="600e6359-fb88-4973-940c-bed8c41a89c4" providerId="ADAL" clId="{B2E9DD4C-734D-439B-9CCA-C4304EACAF3B}" dt="2022-08-18T16:46:51.207" v="5498" actId="20577"/>
        <pc:sldMkLst>
          <pc:docMk/>
          <pc:sldMk cId="1518622876" sldId="269"/>
        </pc:sldMkLst>
        <pc:spChg chg="mod">
          <ac:chgData name="Norbert Levente Farkas" userId="600e6359-fb88-4973-940c-bed8c41a89c4" providerId="ADAL" clId="{B2E9DD4C-734D-439B-9CCA-C4304EACAF3B}" dt="2022-08-18T15:35:05.528" v="4652" actId="20577"/>
          <ac:spMkLst>
            <pc:docMk/>
            <pc:sldMk cId="1518622876" sldId="269"/>
            <ac:spMk id="2" creationId="{E0D73664-6A32-EF60-DAD9-7DC857433CC3}"/>
          </ac:spMkLst>
        </pc:spChg>
        <pc:spChg chg="mod">
          <ac:chgData name="Norbert Levente Farkas" userId="600e6359-fb88-4973-940c-bed8c41a89c4" providerId="ADAL" clId="{B2E9DD4C-734D-439B-9CCA-C4304EACAF3B}" dt="2022-08-18T16:46:51.207" v="5498" actId="20577"/>
          <ac:spMkLst>
            <pc:docMk/>
            <pc:sldMk cId="1518622876" sldId="269"/>
            <ac:spMk id="3" creationId="{B7861DAB-CAB9-C6E7-04FA-0241940B8E28}"/>
          </ac:spMkLst>
        </pc:spChg>
        <pc:picChg chg="add mod">
          <ac:chgData name="Norbert Levente Farkas" userId="600e6359-fb88-4973-940c-bed8c41a89c4" providerId="ADAL" clId="{B2E9DD4C-734D-439B-9CCA-C4304EACAF3B}" dt="2022-08-18T16:13:05.230" v="5467" actId="1076"/>
          <ac:picMkLst>
            <pc:docMk/>
            <pc:sldMk cId="1518622876" sldId="269"/>
            <ac:picMk id="3074" creationId="{23B9FCB1-4C33-2314-082B-77F50AB90A7F}"/>
          </ac:picMkLst>
        </pc:picChg>
      </pc:sldChg>
      <pc:sldChg chg="modSp new del mod">
        <pc:chgData name="Norbert Levente Farkas" userId="600e6359-fb88-4973-940c-bed8c41a89c4" providerId="ADAL" clId="{B2E9DD4C-734D-439B-9CCA-C4304EACAF3B}" dt="2022-08-18T12:28:20.442" v="4358" actId="47"/>
        <pc:sldMkLst>
          <pc:docMk/>
          <pc:sldMk cId="3514436513" sldId="269"/>
        </pc:sldMkLst>
        <pc:spChg chg="mod">
          <ac:chgData name="Norbert Levente Farkas" userId="600e6359-fb88-4973-940c-bed8c41a89c4" providerId="ADAL" clId="{B2E9DD4C-734D-439B-9CCA-C4304EACAF3B}" dt="2022-08-18T12:27:46.817" v="4357" actId="20577"/>
          <ac:spMkLst>
            <pc:docMk/>
            <pc:sldMk cId="3514436513" sldId="269"/>
            <ac:spMk id="2" creationId="{B50B90CA-9D0F-3C56-0176-146540C859F0}"/>
          </ac:spMkLst>
        </pc:spChg>
      </pc:sldChg>
      <pc:sldChg chg="modSp new mod">
        <pc:chgData name="Norbert Levente Farkas" userId="600e6359-fb88-4973-940c-bed8c41a89c4" providerId="ADAL" clId="{B2E9DD4C-734D-439B-9CCA-C4304EACAF3B}" dt="2022-08-18T17:30:25.714" v="6611" actId="113"/>
        <pc:sldMkLst>
          <pc:docMk/>
          <pc:sldMk cId="2726196742" sldId="270"/>
        </pc:sldMkLst>
        <pc:spChg chg="mod">
          <ac:chgData name="Norbert Levente Farkas" userId="600e6359-fb88-4973-940c-bed8c41a89c4" providerId="ADAL" clId="{B2E9DD4C-734D-439B-9CCA-C4304EACAF3B}" dt="2022-08-18T17:14:31.920" v="5966" actId="20577"/>
          <ac:spMkLst>
            <pc:docMk/>
            <pc:sldMk cId="2726196742" sldId="270"/>
            <ac:spMk id="2" creationId="{8F341691-B83E-BDDF-36C2-4FA0B6FA7CD3}"/>
          </ac:spMkLst>
        </pc:spChg>
        <pc:spChg chg="mod">
          <ac:chgData name="Norbert Levente Farkas" userId="600e6359-fb88-4973-940c-bed8c41a89c4" providerId="ADAL" clId="{B2E9DD4C-734D-439B-9CCA-C4304EACAF3B}" dt="2022-08-18T17:30:25.714" v="6611" actId="113"/>
          <ac:spMkLst>
            <pc:docMk/>
            <pc:sldMk cId="2726196742" sldId="270"/>
            <ac:spMk id="3" creationId="{1E183028-2C4C-9D07-059B-1744FA9CB2E4}"/>
          </ac:spMkLst>
        </pc:spChg>
      </pc:sldChg>
      <pc:sldChg chg="addSp delSp modSp new mod ord delAnim modAnim">
        <pc:chgData name="Norbert Levente Farkas" userId="600e6359-fb88-4973-940c-bed8c41a89c4" providerId="ADAL" clId="{B2E9DD4C-734D-439B-9CCA-C4304EACAF3B}" dt="2022-08-21T16:43:58.222" v="9938" actId="207"/>
        <pc:sldMkLst>
          <pc:docMk/>
          <pc:sldMk cId="422781828" sldId="271"/>
        </pc:sldMkLst>
        <pc:spChg chg="mod">
          <ac:chgData name="Norbert Levente Farkas" userId="600e6359-fb88-4973-940c-bed8c41a89c4" providerId="ADAL" clId="{B2E9DD4C-734D-439B-9CCA-C4304EACAF3B}" dt="2022-08-18T17:33:14.415" v="6835" actId="20577"/>
          <ac:spMkLst>
            <pc:docMk/>
            <pc:sldMk cId="422781828" sldId="271"/>
            <ac:spMk id="2" creationId="{4941E2DD-C068-19A6-1638-150E2887E2BA}"/>
          </ac:spMkLst>
        </pc:spChg>
        <pc:spChg chg="mod">
          <ac:chgData name="Norbert Levente Farkas" userId="600e6359-fb88-4973-940c-bed8c41a89c4" providerId="ADAL" clId="{B2E9DD4C-734D-439B-9CCA-C4304EACAF3B}" dt="2022-08-18T17:40:21.373" v="7173" actId="27636"/>
          <ac:spMkLst>
            <pc:docMk/>
            <pc:sldMk cId="422781828" sldId="271"/>
            <ac:spMk id="3" creationId="{B6625FCD-85D4-8818-B5E8-D3720CEE0A6C}"/>
          </ac:spMkLst>
        </pc:spChg>
        <pc:spChg chg="add del mod">
          <ac:chgData name="Norbert Levente Farkas" userId="600e6359-fb88-4973-940c-bed8c41a89c4" providerId="ADAL" clId="{B2E9DD4C-734D-439B-9CCA-C4304EACAF3B}" dt="2022-08-18T17:37:36.390" v="7058" actId="478"/>
          <ac:spMkLst>
            <pc:docMk/>
            <pc:sldMk cId="422781828" sldId="271"/>
            <ac:spMk id="6" creationId="{C036B339-D11E-B1E0-1A59-E8703D763D25}"/>
          </ac:spMkLst>
        </pc:spChg>
        <pc:spChg chg="add mod">
          <ac:chgData name="Norbert Levente Farkas" userId="600e6359-fb88-4973-940c-bed8c41a89c4" providerId="ADAL" clId="{B2E9DD4C-734D-439B-9CCA-C4304EACAF3B}" dt="2022-08-18T17:34:31.825" v="6888" actId="1076"/>
          <ac:spMkLst>
            <pc:docMk/>
            <pc:sldMk cId="422781828" sldId="271"/>
            <ac:spMk id="7" creationId="{2C6DD9EF-19AA-1773-D876-F7C47321C408}"/>
          </ac:spMkLst>
        </pc:spChg>
        <pc:spChg chg="add mod">
          <ac:chgData name="Norbert Levente Farkas" userId="600e6359-fb88-4973-940c-bed8c41a89c4" providerId="ADAL" clId="{B2E9DD4C-734D-439B-9CCA-C4304EACAF3B}" dt="2022-08-21T16:43:58.222" v="9938" actId="207"/>
          <ac:spMkLst>
            <pc:docMk/>
            <pc:sldMk cId="422781828" sldId="271"/>
            <ac:spMk id="8" creationId="{21AA1FE9-C2B2-4932-DA68-BB746F7B9C67}"/>
          </ac:spMkLst>
        </pc:spChg>
      </pc:sldChg>
      <pc:sldChg chg="modSp new del mod">
        <pc:chgData name="Norbert Levente Farkas" userId="600e6359-fb88-4973-940c-bed8c41a89c4" providerId="ADAL" clId="{B2E9DD4C-734D-439B-9CCA-C4304EACAF3B}" dt="2022-08-18T17:31:24.320" v="6654" actId="47"/>
        <pc:sldMkLst>
          <pc:docMk/>
          <pc:sldMk cId="627851952" sldId="272"/>
        </pc:sldMkLst>
        <pc:spChg chg="mod">
          <ac:chgData name="Norbert Levente Farkas" userId="600e6359-fb88-4973-940c-bed8c41a89c4" providerId="ADAL" clId="{B2E9DD4C-734D-439B-9CCA-C4304EACAF3B}" dt="2022-08-18T17:30:55.684" v="6624" actId="20577"/>
          <ac:spMkLst>
            <pc:docMk/>
            <pc:sldMk cId="627851952" sldId="272"/>
            <ac:spMk id="2" creationId="{485D66C3-1FF8-2AD4-6227-FE3027AEA73A}"/>
          </ac:spMkLst>
        </pc:spChg>
        <pc:spChg chg="mod">
          <ac:chgData name="Norbert Levente Farkas" userId="600e6359-fb88-4973-940c-bed8c41a89c4" providerId="ADAL" clId="{B2E9DD4C-734D-439B-9CCA-C4304EACAF3B}" dt="2022-08-18T17:31:21.396" v="6653" actId="20577"/>
          <ac:spMkLst>
            <pc:docMk/>
            <pc:sldMk cId="627851952" sldId="272"/>
            <ac:spMk id="3" creationId="{B20ECC8F-75B2-C5CF-4E3C-043451FE9282}"/>
          </ac:spMkLst>
        </pc:spChg>
      </pc:sldChg>
      <pc:sldChg chg="modSp add mod modAnim">
        <pc:chgData name="Norbert Levente Farkas" userId="600e6359-fb88-4973-940c-bed8c41a89c4" providerId="ADAL" clId="{B2E9DD4C-734D-439B-9CCA-C4304EACAF3B}" dt="2022-08-21T16:44:05.511" v="9940" actId="207"/>
        <pc:sldMkLst>
          <pc:docMk/>
          <pc:sldMk cId="1883755678" sldId="272"/>
        </pc:sldMkLst>
        <pc:spChg chg="mod">
          <ac:chgData name="Norbert Levente Farkas" userId="600e6359-fb88-4973-940c-bed8c41a89c4" providerId="ADAL" clId="{B2E9DD4C-734D-439B-9CCA-C4304EACAF3B}" dt="2022-08-18T17:40:15.013" v="7171" actId="14100"/>
          <ac:spMkLst>
            <pc:docMk/>
            <pc:sldMk cId="1883755678" sldId="272"/>
            <ac:spMk id="3" creationId="{B6625FCD-85D4-8818-B5E8-D3720CEE0A6C}"/>
          </ac:spMkLst>
        </pc:spChg>
        <pc:spChg chg="mod">
          <ac:chgData name="Norbert Levente Farkas" userId="600e6359-fb88-4973-940c-bed8c41a89c4" providerId="ADAL" clId="{B2E9DD4C-734D-439B-9CCA-C4304EACAF3B}" dt="2022-08-18T17:38:39.574" v="7157" actId="1076"/>
          <ac:spMkLst>
            <pc:docMk/>
            <pc:sldMk cId="1883755678" sldId="272"/>
            <ac:spMk id="6" creationId="{C036B339-D11E-B1E0-1A59-E8703D763D25}"/>
          </ac:spMkLst>
        </pc:spChg>
        <pc:spChg chg="mod">
          <ac:chgData name="Norbert Levente Farkas" userId="600e6359-fb88-4973-940c-bed8c41a89c4" providerId="ADAL" clId="{B2E9DD4C-734D-439B-9CCA-C4304EACAF3B}" dt="2022-08-21T16:44:05.511" v="9940" actId="207"/>
          <ac:spMkLst>
            <pc:docMk/>
            <pc:sldMk cId="1883755678" sldId="272"/>
            <ac:spMk id="8" creationId="{21AA1FE9-C2B2-4932-DA68-BB746F7B9C67}"/>
          </ac:spMkLst>
        </pc:spChg>
      </pc:sldChg>
      <pc:sldChg chg="addSp delSp modSp new mod modAnim">
        <pc:chgData name="Norbert Levente Farkas" userId="600e6359-fb88-4973-940c-bed8c41a89c4" providerId="ADAL" clId="{B2E9DD4C-734D-439B-9CCA-C4304EACAF3B}" dt="2022-08-26T20:40:34.740" v="10359" actId="20577"/>
        <pc:sldMkLst>
          <pc:docMk/>
          <pc:sldMk cId="639522048" sldId="273"/>
        </pc:sldMkLst>
        <pc:spChg chg="mod">
          <ac:chgData name="Norbert Levente Farkas" userId="600e6359-fb88-4973-940c-bed8c41a89c4" providerId="ADAL" clId="{B2E9DD4C-734D-439B-9CCA-C4304EACAF3B}" dt="2022-08-18T18:59:09.683" v="7186" actId="20577"/>
          <ac:spMkLst>
            <pc:docMk/>
            <pc:sldMk cId="639522048" sldId="273"/>
            <ac:spMk id="2" creationId="{CAE6CD97-F21E-8900-24C7-879698FF1E37}"/>
          </ac:spMkLst>
        </pc:spChg>
        <pc:spChg chg="mod">
          <ac:chgData name="Norbert Levente Farkas" userId="600e6359-fb88-4973-940c-bed8c41a89c4" providerId="ADAL" clId="{B2E9DD4C-734D-439B-9CCA-C4304EACAF3B}" dt="2022-08-26T20:40:34.740" v="10359" actId="20577"/>
          <ac:spMkLst>
            <pc:docMk/>
            <pc:sldMk cId="639522048" sldId="273"/>
            <ac:spMk id="3" creationId="{54B1736E-C7F6-F334-C814-4D7E0C53E26F}"/>
          </ac:spMkLst>
        </pc:spChg>
        <pc:spChg chg="add mod">
          <ac:chgData name="Norbert Levente Farkas" userId="600e6359-fb88-4973-940c-bed8c41a89c4" providerId="ADAL" clId="{B2E9DD4C-734D-439B-9CCA-C4304EACAF3B}" dt="2022-08-18T20:53:13.965" v="7602" actId="1076"/>
          <ac:spMkLst>
            <pc:docMk/>
            <pc:sldMk cId="639522048" sldId="273"/>
            <ac:spMk id="9" creationId="{D16D1E32-1B00-A296-817B-4C41C881A0EF}"/>
          </ac:spMkLst>
        </pc:spChg>
        <pc:spChg chg="add mod">
          <ac:chgData name="Norbert Levente Farkas" userId="600e6359-fb88-4973-940c-bed8c41a89c4" providerId="ADAL" clId="{B2E9DD4C-734D-439B-9CCA-C4304EACAF3B}" dt="2022-08-18T20:53:13.965" v="7602" actId="1076"/>
          <ac:spMkLst>
            <pc:docMk/>
            <pc:sldMk cId="639522048" sldId="273"/>
            <ac:spMk id="11" creationId="{0A973413-0A45-B5BD-DC31-2584E6A49399}"/>
          </ac:spMkLst>
        </pc:spChg>
        <pc:spChg chg="add mod">
          <ac:chgData name="Norbert Levente Farkas" userId="600e6359-fb88-4973-940c-bed8c41a89c4" providerId="ADAL" clId="{B2E9DD4C-734D-439B-9CCA-C4304EACAF3B}" dt="2022-08-18T20:53:13.965" v="7602" actId="1076"/>
          <ac:spMkLst>
            <pc:docMk/>
            <pc:sldMk cId="639522048" sldId="273"/>
            <ac:spMk id="13" creationId="{EDD85D7D-78C1-2E33-7304-88E75F12975A}"/>
          </ac:spMkLst>
        </pc:spChg>
        <pc:spChg chg="add mod">
          <ac:chgData name="Norbert Levente Farkas" userId="600e6359-fb88-4973-940c-bed8c41a89c4" providerId="ADAL" clId="{B2E9DD4C-734D-439B-9CCA-C4304EACAF3B}" dt="2022-08-18T20:53:13.965" v="7602" actId="1076"/>
          <ac:spMkLst>
            <pc:docMk/>
            <pc:sldMk cId="639522048" sldId="273"/>
            <ac:spMk id="15" creationId="{3631EE19-A12A-4DCF-4874-F95FCCFFC50B}"/>
          </ac:spMkLst>
        </pc:spChg>
        <pc:picChg chg="add del mod">
          <ac:chgData name="Norbert Levente Farkas" userId="600e6359-fb88-4973-940c-bed8c41a89c4" providerId="ADAL" clId="{B2E9DD4C-734D-439B-9CCA-C4304EACAF3B}" dt="2022-08-18T20:18:43.554" v="7215" actId="22"/>
          <ac:picMkLst>
            <pc:docMk/>
            <pc:sldMk cId="639522048" sldId="273"/>
            <ac:picMk id="6" creationId="{31D6F2C2-81B5-D1B6-C445-817688E09C0B}"/>
          </ac:picMkLst>
        </pc:picChg>
        <pc:picChg chg="add mod modCrop">
          <ac:chgData name="Norbert Levente Farkas" userId="600e6359-fb88-4973-940c-bed8c41a89c4" providerId="ADAL" clId="{B2E9DD4C-734D-439B-9CCA-C4304EACAF3B}" dt="2022-08-18T20:53:17.319" v="7605" actId="732"/>
          <ac:picMkLst>
            <pc:docMk/>
            <pc:sldMk cId="639522048" sldId="273"/>
            <ac:picMk id="8" creationId="{CAFEAD6F-9519-6D1C-7F5F-A71C3E5A1661}"/>
          </ac:picMkLst>
        </pc:picChg>
      </pc:sldChg>
      <pc:sldChg chg="modSp new del mod">
        <pc:chgData name="Norbert Levente Farkas" userId="600e6359-fb88-4973-940c-bed8c41a89c4" providerId="ADAL" clId="{B2E9DD4C-734D-439B-9CCA-C4304EACAF3B}" dt="2022-08-18T20:22:55.355" v="7277" actId="680"/>
        <pc:sldMkLst>
          <pc:docMk/>
          <pc:sldMk cId="1719822832" sldId="274"/>
        </pc:sldMkLst>
        <pc:spChg chg="mod">
          <ac:chgData name="Norbert Levente Farkas" userId="600e6359-fb88-4973-940c-bed8c41a89c4" providerId="ADAL" clId="{B2E9DD4C-734D-439B-9CCA-C4304EACAF3B}" dt="2022-08-18T20:22:54.933" v="7276"/>
          <ac:spMkLst>
            <pc:docMk/>
            <pc:sldMk cId="1719822832" sldId="274"/>
            <ac:spMk id="3" creationId="{75DBC52C-14A5-A901-8552-92291869099C}"/>
          </ac:spMkLst>
        </pc:spChg>
      </pc:sldChg>
      <pc:sldChg chg="addSp delSp modSp new mod modAnim">
        <pc:chgData name="Norbert Levente Farkas" userId="600e6359-fb88-4973-940c-bed8c41a89c4" providerId="ADAL" clId="{B2E9DD4C-734D-439B-9CCA-C4304EACAF3B}" dt="2022-08-26T20:40:12.322" v="10355" actId="20577"/>
        <pc:sldMkLst>
          <pc:docMk/>
          <pc:sldMk cId="2958177570" sldId="274"/>
        </pc:sldMkLst>
        <pc:spChg chg="mod">
          <ac:chgData name="Norbert Levente Farkas" userId="600e6359-fb88-4973-940c-bed8c41a89c4" providerId="ADAL" clId="{B2E9DD4C-734D-439B-9CCA-C4304EACAF3B}" dt="2022-08-18T20:32:56.876" v="7387" actId="20577"/>
          <ac:spMkLst>
            <pc:docMk/>
            <pc:sldMk cId="2958177570" sldId="274"/>
            <ac:spMk id="2" creationId="{1D801891-4CE2-809B-4DF9-6A0AAF01DD55}"/>
          </ac:spMkLst>
        </pc:spChg>
        <pc:spChg chg="mod">
          <ac:chgData name="Norbert Levente Farkas" userId="600e6359-fb88-4973-940c-bed8c41a89c4" providerId="ADAL" clId="{B2E9DD4C-734D-439B-9CCA-C4304EACAF3B}" dt="2022-08-26T20:40:12.322" v="10355" actId="20577"/>
          <ac:spMkLst>
            <pc:docMk/>
            <pc:sldMk cId="2958177570" sldId="274"/>
            <ac:spMk id="3" creationId="{D0AC2203-B29A-3E01-29A1-E97150915178}"/>
          </ac:spMkLst>
        </pc:spChg>
        <pc:picChg chg="add del mod modCrop">
          <ac:chgData name="Norbert Levente Farkas" userId="600e6359-fb88-4973-940c-bed8c41a89c4" providerId="ADAL" clId="{B2E9DD4C-734D-439B-9CCA-C4304EACAF3B}" dt="2022-08-18T20:49:26.669" v="7579" actId="478"/>
          <ac:picMkLst>
            <pc:docMk/>
            <pc:sldMk cId="2958177570" sldId="274"/>
            <ac:picMk id="6" creationId="{AC146D76-DD6E-D729-2AD1-DF8303CC236C}"/>
          </ac:picMkLst>
        </pc:picChg>
        <pc:picChg chg="add mod">
          <ac:chgData name="Norbert Levente Farkas" userId="600e6359-fb88-4973-940c-bed8c41a89c4" providerId="ADAL" clId="{B2E9DD4C-734D-439B-9CCA-C4304EACAF3B}" dt="2022-08-18T20:53:21.020" v="7607" actId="1076"/>
          <ac:picMkLst>
            <pc:docMk/>
            <pc:sldMk cId="2958177570" sldId="274"/>
            <ac:picMk id="8" creationId="{19A14E7B-BBF3-240D-4768-5D50B39262A7}"/>
          </ac:picMkLst>
        </pc:picChg>
      </pc:sldChg>
      <pc:sldChg chg="modSp new del mod">
        <pc:chgData name="Norbert Levente Farkas" userId="600e6359-fb88-4973-940c-bed8c41a89c4" providerId="ADAL" clId="{B2E9DD4C-734D-439B-9CCA-C4304EACAF3B}" dt="2022-08-18T20:23:21.587" v="7303" actId="47"/>
        <pc:sldMkLst>
          <pc:docMk/>
          <pc:sldMk cId="3555862563" sldId="274"/>
        </pc:sldMkLst>
        <pc:spChg chg="mod">
          <ac:chgData name="Norbert Levente Farkas" userId="600e6359-fb88-4973-940c-bed8c41a89c4" providerId="ADAL" clId="{B2E9DD4C-734D-439B-9CCA-C4304EACAF3B}" dt="2022-08-18T20:23:13.884" v="7299"/>
          <ac:spMkLst>
            <pc:docMk/>
            <pc:sldMk cId="3555862563" sldId="274"/>
            <ac:spMk id="3" creationId="{AC5F63A0-5404-5831-3565-3955933E4C17}"/>
          </ac:spMkLst>
        </pc:spChg>
      </pc:sldChg>
      <pc:sldChg chg="modSp new mod modAnim">
        <pc:chgData name="Norbert Levente Farkas" userId="600e6359-fb88-4973-940c-bed8c41a89c4" providerId="ADAL" clId="{B2E9DD4C-734D-439B-9CCA-C4304EACAF3B}" dt="2022-08-26T20:23:19.635" v="10025" actId="20577"/>
        <pc:sldMkLst>
          <pc:docMk/>
          <pc:sldMk cId="2012768537" sldId="275"/>
        </pc:sldMkLst>
        <pc:spChg chg="mod">
          <ac:chgData name="Norbert Levente Farkas" userId="600e6359-fb88-4973-940c-bed8c41a89c4" providerId="ADAL" clId="{B2E9DD4C-734D-439B-9CCA-C4304EACAF3B}" dt="2022-08-18T21:21:08.059" v="8180" actId="20577"/>
          <ac:spMkLst>
            <pc:docMk/>
            <pc:sldMk cId="2012768537" sldId="275"/>
            <ac:spMk id="2" creationId="{90271957-5E92-A93B-D938-0A5A57C62717}"/>
          </ac:spMkLst>
        </pc:spChg>
        <pc:spChg chg="mod">
          <ac:chgData name="Norbert Levente Farkas" userId="600e6359-fb88-4973-940c-bed8c41a89c4" providerId="ADAL" clId="{B2E9DD4C-734D-439B-9CCA-C4304EACAF3B}" dt="2022-08-26T20:22:33.960" v="10013" actId="20577"/>
          <ac:spMkLst>
            <pc:docMk/>
            <pc:sldMk cId="2012768537" sldId="275"/>
            <ac:spMk id="3" creationId="{4D035069-5AE5-6A9A-FABB-E6A4568FF509}"/>
          </ac:spMkLst>
        </pc:spChg>
      </pc:sldChg>
      <pc:sldChg chg="addSp delSp modSp new mod modClrScheme modAnim chgLayout">
        <pc:chgData name="Norbert Levente Farkas" userId="600e6359-fb88-4973-940c-bed8c41a89c4" providerId="ADAL" clId="{B2E9DD4C-734D-439B-9CCA-C4304EACAF3B}" dt="2022-08-26T20:38:27.103" v="10315" actId="27636"/>
        <pc:sldMkLst>
          <pc:docMk/>
          <pc:sldMk cId="246878485" sldId="276"/>
        </pc:sldMkLst>
        <pc:spChg chg="mod ord">
          <ac:chgData name="Norbert Levente Farkas" userId="600e6359-fb88-4973-940c-bed8c41a89c4" providerId="ADAL" clId="{B2E9DD4C-734D-439B-9CCA-C4304EACAF3B}" dt="2022-08-18T21:38:47.295" v="8710" actId="20577"/>
          <ac:spMkLst>
            <pc:docMk/>
            <pc:sldMk cId="246878485" sldId="276"/>
            <ac:spMk id="2" creationId="{80CB5B74-06DA-5A0F-CB7C-94579DE66196}"/>
          </ac:spMkLst>
        </pc:spChg>
        <pc:spChg chg="mod ord">
          <ac:chgData name="Norbert Levente Farkas" userId="600e6359-fb88-4973-940c-bed8c41a89c4" providerId="ADAL" clId="{B2E9DD4C-734D-439B-9CCA-C4304EACAF3B}" dt="2022-08-26T20:38:27.103" v="10315" actId="27636"/>
          <ac:spMkLst>
            <pc:docMk/>
            <pc:sldMk cId="246878485" sldId="276"/>
            <ac:spMk id="3" creationId="{B64E0EA9-1FFA-87A9-286A-51A7A15E5DE2}"/>
          </ac:spMkLst>
        </pc:spChg>
        <pc:spChg chg="mod ord">
          <ac:chgData name="Norbert Levente Farkas" userId="600e6359-fb88-4973-940c-bed8c41a89c4" providerId="ADAL" clId="{B2E9DD4C-734D-439B-9CCA-C4304EACAF3B}" dt="2022-08-18T21:14:12.761" v="7988" actId="700"/>
          <ac:spMkLst>
            <pc:docMk/>
            <pc:sldMk cId="246878485" sldId="276"/>
            <ac:spMk id="4" creationId="{18E1B63B-97BE-4E31-5F8F-92FE91499A93}"/>
          </ac:spMkLst>
        </pc:spChg>
        <pc:spChg chg="add del mod ord">
          <ac:chgData name="Norbert Levente Farkas" userId="600e6359-fb88-4973-940c-bed8c41a89c4" providerId="ADAL" clId="{B2E9DD4C-734D-439B-9CCA-C4304EACAF3B}" dt="2022-08-18T21:14:04.311" v="7986" actId="700"/>
          <ac:spMkLst>
            <pc:docMk/>
            <pc:sldMk cId="246878485" sldId="276"/>
            <ac:spMk id="5" creationId="{20666524-DD25-E927-58AA-E3721D9A6BBC}"/>
          </ac:spMkLst>
        </pc:spChg>
        <pc:spChg chg="add del mod ord">
          <ac:chgData name="Norbert Levente Farkas" userId="600e6359-fb88-4973-940c-bed8c41a89c4" providerId="ADAL" clId="{B2E9DD4C-734D-439B-9CCA-C4304EACAF3B}" dt="2022-08-18T21:14:12.761" v="7988" actId="700"/>
          <ac:spMkLst>
            <pc:docMk/>
            <pc:sldMk cId="246878485" sldId="276"/>
            <ac:spMk id="6" creationId="{F9D7F7F5-DE8C-B831-C666-1F5BCDBE4B26}"/>
          </ac:spMkLst>
        </pc:spChg>
        <pc:spChg chg="add mod">
          <ac:chgData name="Norbert Levente Farkas" userId="600e6359-fb88-4973-940c-bed8c41a89c4" providerId="ADAL" clId="{B2E9DD4C-734D-439B-9CCA-C4304EACAF3B}" dt="2022-08-26T20:37:37.830" v="10282"/>
          <ac:spMkLst>
            <pc:docMk/>
            <pc:sldMk cId="246878485" sldId="276"/>
            <ac:spMk id="7" creationId="{6792DB4C-E697-EBE6-A710-11116E8FBBBB}"/>
          </ac:spMkLst>
        </pc:spChg>
        <pc:spChg chg="add mod">
          <ac:chgData name="Norbert Levente Farkas" userId="600e6359-fb88-4973-940c-bed8c41a89c4" providerId="ADAL" clId="{B2E9DD4C-734D-439B-9CCA-C4304EACAF3B}" dt="2022-08-18T22:01:01.533" v="9202" actId="20577"/>
          <ac:spMkLst>
            <pc:docMk/>
            <pc:sldMk cId="246878485" sldId="276"/>
            <ac:spMk id="9" creationId="{B7200A35-2B04-BEA3-2743-4331F4DAC579}"/>
          </ac:spMkLst>
        </pc:spChg>
      </pc:sldChg>
      <pc:sldChg chg="addSp modSp new mod modAnim">
        <pc:chgData name="Norbert Levente Farkas" userId="600e6359-fb88-4973-940c-bed8c41a89c4" providerId="ADAL" clId="{B2E9DD4C-734D-439B-9CCA-C4304EACAF3B}" dt="2022-08-18T23:00:37.007" v="9661" actId="20577"/>
        <pc:sldMkLst>
          <pc:docMk/>
          <pc:sldMk cId="1068714780" sldId="277"/>
        </pc:sldMkLst>
        <pc:spChg chg="mod">
          <ac:chgData name="Norbert Levente Farkas" userId="600e6359-fb88-4973-940c-bed8c41a89c4" providerId="ADAL" clId="{B2E9DD4C-734D-439B-9CCA-C4304EACAF3B}" dt="2022-08-18T21:04:47.029" v="7651" actId="20577"/>
          <ac:spMkLst>
            <pc:docMk/>
            <pc:sldMk cId="1068714780" sldId="277"/>
            <ac:spMk id="2" creationId="{64845789-8C84-1A60-02CB-2063D85FF7BB}"/>
          </ac:spMkLst>
        </pc:spChg>
        <pc:spChg chg="mod">
          <ac:chgData name="Norbert Levente Farkas" userId="600e6359-fb88-4973-940c-bed8c41a89c4" providerId="ADAL" clId="{B2E9DD4C-734D-439B-9CCA-C4304EACAF3B}" dt="2022-08-18T23:00:37.007" v="9661" actId="20577"/>
          <ac:spMkLst>
            <pc:docMk/>
            <pc:sldMk cId="1068714780" sldId="277"/>
            <ac:spMk id="3" creationId="{FCFE2497-5635-759B-B0D0-FB0DBB72080C}"/>
          </ac:spMkLst>
        </pc:spChg>
        <pc:spChg chg="add mod">
          <ac:chgData name="Norbert Levente Farkas" userId="600e6359-fb88-4973-940c-bed8c41a89c4" providerId="ADAL" clId="{B2E9DD4C-734D-439B-9CCA-C4304EACAF3B}" dt="2022-08-18T22:33:51.251" v="9445" actId="113"/>
          <ac:spMkLst>
            <pc:docMk/>
            <pc:sldMk cId="1068714780" sldId="277"/>
            <ac:spMk id="5" creationId="{5D264A56-DE09-D8A2-BCF1-83865BB3049C}"/>
          </ac:spMkLst>
        </pc:spChg>
      </pc:sldChg>
      <pc:sldChg chg="addSp modSp new mod modAnim">
        <pc:chgData name="Norbert Levente Farkas" userId="600e6359-fb88-4973-940c-bed8c41a89c4" providerId="ADAL" clId="{B2E9DD4C-734D-439B-9CCA-C4304EACAF3B}" dt="2022-08-26T20:35:20.287" v="10277"/>
        <pc:sldMkLst>
          <pc:docMk/>
          <pc:sldMk cId="741516832" sldId="278"/>
        </pc:sldMkLst>
        <pc:spChg chg="mod">
          <ac:chgData name="Norbert Levente Farkas" userId="600e6359-fb88-4973-940c-bed8c41a89c4" providerId="ADAL" clId="{B2E9DD4C-734D-439B-9CCA-C4304EACAF3B}" dt="2022-08-18T21:28:44.808" v="8515" actId="20577"/>
          <ac:spMkLst>
            <pc:docMk/>
            <pc:sldMk cId="741516832" sldId="278"/>
            <ac:spMk id="2" creationId="{B88938C0-6ECC-DCF3-9DD9-2DF450D5A6AE}"/>
          </ac:spMkLst>
        </pc:spChg>
        <pc:spChg chg="mod">
          <ac:chgData name="Norbert Levente Farkas" userId="600e6359-fb88-4973-940c-bed8c41a89c4" providerId="ADAL" clId="{B2E9DD4C-734D-439B-9CCA-C4304EACAF3B}" dt="2022-08-26T20:34:55.391" v="10273" actId="6549"/>
          <ac:spMkLst>
            <pc:docMk/>
            <pc:sldMk cId="741516832" sldId="278"/>
            <ac:spMk id="3" creationId="{F8AA9C74-5477-F39F-7F72-5AE3DF73DB8E}"/>
          </ac:spMkLst>
        </pc:spChg>
        <pc:spChg chg="add mod">
          <ac:chgData name="Norbert Levente Farkas" userId="600e6359-fb88-4973-940c-bed8c41a89c4" providerId="ADAL" clId="{B2E9DD4C-734D-439B-9CCA-C4304EACAF3B}" dt="2022-08-26T20:32:36.712" v="10237" actId="15"/>
          <ac:spMkLst>
            <pc:docMk/>
            <pc:sldMk cId="741516832" sldId="278"/>
            <ac:spMk id="5" creationId="{0C03EC54-4AA4-94F7-4167-E9530BFB5FF5}"/>
          </ac:spMkLst>
        </pc:spChg>
      </pc:sldChg>
      <pc:sldChg chg="addSp delSp modSp new mod modAnim">
        <pc:chgData name="Norbert Levente Farkas" userId="600e6359-fb88-4973-940c-bed8c41a89c4" providerId="ADAL" clId="{B2E9DD4C-734D-439B-9CCA-C4304EACAF3B}" dt="2022-08-26T20:27:43.999" v="10160"/>
        <pc:sldMkLst>
          <pc:docMk/>
          <pc:sldMk cId="193247689" sldId="279"/>
        </pc:sldMkLst>
        <pc:spChg chg="mod">
          <ac:chgData name="Norbert Levente Farkas" userId="600e6359-fb88-4973-940c-bed8c41a89c4" providerId="ADAL" clId="{B2E9DD4C-734D-439B-9CCA-C4304EACAF3B}" dt="2022-08-18T23:08:54.957" v="9704" actId="20577"/>
          <ac:spMkLst>
            <pc:docMk/>
            <pc:sldMk cId="193247689" sldId="279"/>
            <ac:spMk id="2" creationId="{E2715585-19B6-0696-B21F-37CFA1C4BDF6}"/>
          </ac:spMkLst>
        </pc:spChg>
        <pc:spChg chg="mod">
          <ac:chgData name="Norbert Levente Farkas" userId="600e6359-fb88-4973-940c-bed8c41a89c4" providerId="ADAL" clId="{B2E9DD4C-734D-439B-9CCA-C4304EACAF3B}" dt="2022-08-26T20:25:54.326" v="10146" actId="27636"/>
          <ac:spMkLst>
            <pc:docMk/>
            <pc:sldMk cId="193247689" sldId="279"/>
            <ac:spMk id="3" creationId="{EB6A49B1-0D00-A3FB-E340-7FAA48F5E581}"/>
          </ac:spMkLst>
        </pc:spChg>
        <pc:spChg chg="add del mod">
          <ac:chgData name="Norbert Levente Farkas" userId="600e6359-fb88-4973-940c-bed8c41a89c4" providerId="ADAL" clId="{B2E9DD4C-734D-439B-9CCA-C4304EACAF3B}" dt="2022-08-18T22:56:41.269" v="9527"/>
          <ac:spMkLst>
            <pc:docMk/>
            <pc:sldMk cId="193247689" sldId="279"/>
            <ac:spMk id="5" creationId="{3E9CDEC6-8FC9-4E24-7484-F2C1AD078808}"/>
          </ac:spMkLst>
        </pc:spChg>
        <pc:spChg chg="add mod">
          <ac:chgData name="Norbert Levente Farkas" userId="600e6359-fb88-4973-940c-bed8c41a89c4" providerId="ADAL" clId="{B2E9DD4C-734D-439B-9CCA-C4304EACAF3B}" dt="2022-08-18T22:56:50.903" v="9534" actId="1076"/>
          <ac:spMkLst>
            <pc:docMk/>
            <pc:sldMk cId="193247689" sldId="279"/>
            <ac:spMk id="6" creationId="{975EB6CA-5351-BF5D-165D-3B4985AE1FF9}"/>
          </ac:spMkLst>
        </pc:spChg>
        <pc:spChg chg="add mod">
          <ac:chgData name="Norbert Levente Farkas" userId="600e6359-fb88-4973-940c-bed8c41a89c4" providerId="ADAL" clId="{B2E9DD4C-734D-439B-9CCA-C4304EACAF3B}" dt="2022-08-26T20:26:20.902" v="10156"/>
          <ac:spMkLst>
            <pc:docMk/>
            <pc:sldMk cId="193247689" sldId="279"/>
            <ac:spMk id="7" creationId="{5E759E8D-5B87-BCE9-2362-FC2879335C9A}"/>
          </ac:spMkLst>
        </pc:spChg>
      </pc:sldChg>
      <pc:sldChg chg="modSp new mod modAnim">
        <pc:chgData name="Norbert Levente Farkas" userId="600e6359-fb88-4973-940c-bed8c41a89c4" providerId="ADAL" clId="{B2E9DD4C-734D-439B-9CCA-C4304EACAF3B}" dt="2022-08-26T20:31:25.799" v="10220" actId="27636"/>
        <pc:sldMkLst>
          <pc:docMk/>
          <pc:sldMk cId="3474544968" sldId="280"/>
        </pc:sldMkLst>
        <pc:spChg chg="mod">
          <ac:chgData name="Norbert Levente Farkas" userId="600e6359-fb88-4973-940c-bed8c41a89c4" providerId="ADAL" clId="{B2E9DD4C-734D-439B-9CCA-C4304EACAF3B}" dt="2022-08-18T23:08:47.914" v="9689" actId="20577"/>
          <ac:spMkLst>
            <pc:docMk/>
            <pc:sldMk cId="3474544968" sldId="280"/>
            <ac:spMk id="2" creationId="{BCC68204-8161-A653-089D-9B521A437976}"/>
          </ac:spMkLst>
        </pc:spChg>
        <pc:spChg chg="mod">
          <ac:chgData name="Norbert Levente Farkas" userId="600e6359-fb88-4973-940c-bed8c41a89c4" providerId="ADAL" clId="{B2E9DD4C-734D-439B-9CCA-C4304EACAF3B}" dt="2022-08-26T20:31:25.799" v="10220" actId="27636"/>
          <ac:spMkLst>
            <pc:docMk/>
            <pc:sldMk cId="3474544968" sldId="280"/>
            <ac:spMk id="3" creationId="{EAA84ADA-34D7-83D5-C646-64A534602A18}"/>
          </ac:spMkLst>
        </pc:spChg>
      </pc:sldChg>
      <pc:sldChg chg="modSp mod modAnim">
        <pc:chgData name="Norbert Levente Farkas" userId="600e6359-fb88-4973-940c-bed8c41a89c4" providerId="ADAL" clId="{B2E9DD4C-734D-439B-9CCA-C4304EACAF3B}" dt="2022-08-26T20:29:26.520" v="10187"/>
        <pc:sldMkLst>
          <pc:docMk/>
          <pc:sldMk cId="1345985778" sldId="281"/>
        </pc:sldMkLst>
        <pc:spChg chg="mod">
          <ac:chgData name="Norbert Levente Farkas" userId="600e6359-fb88-4973-940c-bed8c41a89c4" providerId="ADAL" clId="{B2E9DD4C-734D-439B-9CCA-C4304EACAF3B}" dt="2022-08-26T20:28:59.932" v="10185" actId="27636"/>
          <ac:spMkLst>
            <pc:docMk/>
            <pc:sldMk cId="1345985778" sldId="281"/>
            <ac:spMk id="3" creationId="{61F42C4E-5275-DAAD-0514-A426DE9958D8}"/>
          </ac:spMkLst>
        </pc:spChg>
      </pc:sldChg>
      <pc:sldChg chg="modSp mod">
        <pc:chgData name="Norbert Levente Farkas" userId="600e6359-fb88-4973-940c-bed8c41a89c4" providerId="ADAL" clId="{B2E9DD4C-734D-439B-9CCA-C4304EACAF3B}" dt="2022-08-26T20:38:56.418" v="10320" actId="27636"/>
        <pc:sldMkLst>
          <pc:docMk/>
          <pc:sldMk cId="3792793780" sldId="282"/>
        </pc:sldMkLst>
        <pc:spChg chg="mod">
          <ac:chgData name="Norbert Levente Farkas" userId="600e6359-fb88-4973-940c-bed8c41a89c4" providerId="ADAL" clId="{B2E9DD4C-734D-439B-9CCA-C4304EACAF3B}" dt="2022-08-26T20:38:56.418" v="10320" actId="27636"/>
          <ac:spMkLst>
            <pc:docMk/>
            <pc:sldMk cId="3792793780" sldId="282"/>
            <ac:spMk id="3" creationId="{009F9B41-41AC-82E2-6CAB-BFCE4327FC33}"/>
          </ac:spMkLst>
        </pc:spChg>
      </pc:sldChg>
      <pc:sldChg chg="addSp delSp modSp mod modAnim">
        <pc:chgData name="Norbert Levente Farkas" userId="600e6359-fb88-4973-940c-bed8c41a89c4" providerId="ADAL" clId="{B2E9DD4C-734D-439B-9CCA-C4304EACAF3B}" dt="2022-08-26T20:30:59.572" v="10213"/>
        <pc:sldMkLst>
          <pc:docMk/>
          <pc:sldMk cId="378014043" sldId="283"/>
        </pc:sldMkLst>
        <pc:spChg chg="mod">
          <ac:chgData name="Norbert Levente Farkas" userId="600e6359-fb88-4973-940c-bed8c41a89c4" providerId="ADAL" clId="{B2E9DD4C-734D-439B-9CCA-C4304EACAF3B}" dt="2022-08-21T15:21:14.257" v="9896" actId="20577"/>
          <ac:spMkLst>
            <pc:docMk/>
            <pc:sldMk cId="378014043" sldId="283"/>
            <ac:spMk id="2" creationId="{B11E9B3B-95F2-D1A5-E2C3-D6282918D6AB}"/>
          </ac:spMkLst>
        </pc:spChg>
        <pc:spChg chg="mod">
          <ac:chgData name="Norbert Levente Farkas" userId="600e6359-fb88-4973-940c-bed8c41a89c4" providerId="ADAL" clId="{B2E9DD4C-734D-439B-9CCA-C4304EACAF3B}" dt="2022-08-26T20:30:57.543" v="10212" actId="20577"/>
          <ac:spMkLst>
            <pc:docMk/>
            <pc:sldMk cId="378014043" sldId="283"/>
            <ac:spMk id="3" creationId="{A0233544-D5BA-4559-2BE7-87266C171DF9}"/>
          </ac:spMkLst>
        </pc:spChg>
        <pc:spChg chg="add del">
          <ac:chgData name="Norbert Levente Farkas" userId="600e6359-fb88-4973-940c-bed8c41a89c4" providerId="ADAL" clId="{B2E9DD4C-734D-439B-9CCA-C4304EACAF3B}" dt="2022-08-26T20:30:05.904" v="10191" actId="22"/>
          <ac:spMkLst>
            <pc:docMk/>
            <pc:sldMk cId="378014043" sldId="283"/>
            <ac:spMk id="6" creationId="{58FD3659-9AF1-D5BA-AB55-8F4AB0B81482}"/>
          </ac:spMkLst>
        </pc:spChg>
      </pc:sldChg>
      <pc:sldMasterChg chg="modSldLayout">
        <pc:chgData name="Norbert Levente Farkas" userId="600e6359-fb88-4973-940c-bed8c41a89c4" providerId="ADAL" clId="{B2E9DD4C-734D-439B-9CCA-C4304EACAF3B}" dt="2022-07-20T14:37:12.532" v="1566" actId="14100"/>
        <pc:sldMasterMkLst>
          <pc:docMk/>
          <pc:sldMasterMk cId="2225658039" sldId="2147483756"/>
        </pc:sldMasterMkLst>
        <pc:sldLayoutChg chg="delSp modSp mod">
          <pc:chgData name="Norbert Levente Farkas" userId="600e6359-fb88-4973-940c-bed8c41a89c4" providerId="ADAL" clId="{B2E9DD4C-734D-439B-9CCA-C4304EACAF3B}" dt="2022-07-20T14:18:33.465" v="73" actId="14100"/>
          <pc:sldLayoutMkLst>
            <pc:docMk/>
            <pc:sldMasterMk cId="2225658039" sldId="2147483756"/>
            <pc:sldLayoutMk cId="24799697" sldId="2147483757"/>
          </pc:sldLayoutMkLst>
          <pc:spChg chg="mod">
            <ac:chgData name="Norbert Levente Farkas" userId="600e6359-fb88-4973-940c-bed8c41a89c4" providerId="ADAL" clId="{B2E9DD4C-734D-439B-9CCA-C4304EACAF3B}" dt="2022-07-20T14:18:33.465" v="73" actId="14100"/>
            <ac:spMkLst>
              <pc:docMk/>
              <pc:sldMasterMk cId="2225658039" sldId="2147483756"/>
              <pc:sldLayoutMk cId="24799697" sldId="2147483757"/>
              <ac:spMk id="3" creationId="{00000000-0000-0000-0000-000000000000}"/>
            </ac:spMkLst>
          </pc:spChg>
          <pc:spChg chg="del">
            <ac:chgData name="Norbert Levente Farkas" userId="600e6359-fb88-4973-940c-bed8c41a89c4" providerId="ADAL" clId="{B2E9DD4C-734D-439B-9CCA-C4304EACAF3B}" dt="2022-07-20T14:16:14.951" v="38" actId="478"/>
            <ac:spMkLst>
              <pc:docMk/>
              <pc:sldMasterMk cId="2225658039" sldId="2147483756"/>
              <pc:sldLayoutMk cId="24799697" sldId="2147483757"/>
              <ac:spMk id="6" creationId="{00000000-0000-0000-0000-000000000000}"/>
            </ac:spMkLst>
          </pc:spChg>
        </pc:sldLayoutChg>
        <pc:sldLayoutChg chg="modSp mod">
          <pc:chgData name="Norbert Levente Farkas" userId="600e6359-fb88-4973-940c-bed8c41a89c4" providerId="ADAL" clId="{B2E9DD4C-734D-439B-9CCA-C4304EACAF3B}" dt="2022-07-20T14:37:12.532" v="1566" actId="14100"/>
          <pc:sldLayoutMkLst>
            <pc:docMk/>
            <pc:sldMasterMk cId="2225658039" sldId="2147483756"/>
            <pc:sldLayoutMk cId="2046314603" sldId="2147483758"/>
          </pc:sldLayoutMkLst>
          <pc:spChg chg="mod">
            <ac:chgData name="Norbert Levente Farkas" userId="600e6359-fb88-4973-940c-bed8c41a89c4" providerId="ADAL" clId="{B2E9DD4C-734D-439B-9CCA-C4304EACAF3B}" dt="2022-07-20T14:17:06.405" v="40" actId="207"/>
            <ac:spMkLst>
              <pc:docMk/>
              <pc:sldMasterMk cId="2225658039" sldId="2147483756"/>
              <pc:sldLayoutMk cId="2046314603" sldId="2147483758"/>
              <ac:spMk id="2" creationId="{00000000-0000-0000-0000-000000000000}"/>
            </ac:spMkLst>
          </pc:spChg>
          <pc:spChg chg="mod">
            <ac:chgData name="Norbert Levente Farkas" userId="600e6359-fb88-4973-940c-bed8c41a89c4" providerId="ADAL" clId="{B2E9DD4C-734D-439B-9CCA-C4304EACAF3B}" dt="2022-07-20T14:37:12.532" v="1566" actId="14100"/>
            <ac:spMkLst>
              <pc:docMk/>
              <pc:sldMasterMk cId="2225658039" sldId="2147483756"/>
              <pc:sldLayoutMk cId="2046314603" sldId="2147483758"/>
              <ac:spMk id="3" creationId="{00000000-0000-0000-0000-000000000000}"/>
            </ac:spMkLst>
          </pc:spChg>
        </pc:sldLayoutChg>
      </pc:sldMasterChg>
    </pc:docChg>
  </pc:docChgLst>
  <pc:docChgLst>
    <pc:chgData name="Farkas Norbert Levente" userId="600e6359-fb88-4973-940c-bed8c41a89c4" providerId="ADAL" clId="{B2E9DD4C-734D-439B-9CCA-C4304EACAF3B}"/>
    <pc:docChg chg="undo redo custSel addSld delSld modSld sldOrd modMainMaster">
      <pc:chgData name="Farkas Norbert Levente" userId="600e6359-fb88-4973-940c-bed8c41a89c4" providerId="ADAL" clId="{B2E9DD4C-734D-439B-9CCA-C4304EACAF3B}" dt="2022-08-19T23:31:18.340" v="5517" actId="20577"/>
      <pc:docMkLst>
        <pc:docMk/>
      </pc:docMkLst>
      <pc:sldChg chg="addSp delSp modSp">
        <pc:chgData name="Farkas Norbert Levente" userId="600e6359-fb88-4973-940c-bed8c41a89c4" providerId="ADAL" clId="{B2E9DD4C-734D-439B-9CCA-C4304EACAF3B}" dt="2022-07-20T20:15:05.673" v="2742"/>
        <pc:sldMkLst>
          <pc:docMk/>
          <pc:sldMk cId="2199655253" sldId="256"/>
        </pc:sldMkLst>
        <pc:picChg chg="add del">
          <ac:chgData name="Farkas Norbert Levente" userId="600e6359-fb88-4973-940c-bed8c41a89c4" providerId="ADAL" clId="{B2E9DD4C-734D-439B-9CCA-C4304EACAF3B}" dt="2022-07-20T20:15:05.673" v="2742"/>
          <ac:picMkLst>
            <pc:docMk/>
            <pc:sldMk cId="2199655253" sldId="256"/>
            <ac:picMk id="2050" creationId="{5D018A61-BE52-0473-947A-371307DD8A9D}"/>
          </ac:picMkLst>
        </pc:picChg>
        <pc:picChg chg="add del mod">
          <ac:chgData name="Farkas Norbert Levente" userId="600e6359-fb88-4973-940c-bed8c41a89c4" providerId="ADAL" clId="{B2E9DD4C-734D-439B-9CCA-C4304EACAF3B}" dt="2022-07-20T20:15:05.435" v="2741"/>
          <ac:picMkLst>
            <pc:docMk/>
            <pc:sldMk cId="2199655253" sldId="256"/>
            <ac:picMk id="2052" creationId="{5C089759-30C2-6BD3-9564-30E46F2C3E2A}"/>
          </ac:picMkLst>
        </pc:picChg>
      </pc:sldChg>
      <pc:sldChg chg="ord">
        <pc:chgData name="Farkas Norbert Levente" userId="600e6359-fb88-4973-940c-bed8c41a89c4" providerId="ADAL" clId="{B2E9DD4C-734D-439B-9CCA-C4304EACAF3B}" dt="2022-07-20T18:54:17.289" v="95"/>
        <pc:sldMkLst>
          <pc:docMk/>
          <pc:sldMk cId="38782564" sldId="257"/>
        </pc:sldMkLst>
      </pc:sldChg>
      <pc:sldChg chg="modSp mod">
        <pc:chgData name="Farkas Norbert Levente" userId="600e6359-fb88-4973-940c-bed8c41a89c4" providerId="ADAL" clId="{B2E9DD4C-734D-439B-9CCA-C4304EACAF3B}" dt="2022-07-20T19:20:39.981" v="1252" actId="20577"/>
        <pc:sldMkLst>
          <pc:docMk/>
          <pc:sldMk cId="2560976327" sldId="258"/>
        </pc:sldMkLst>
        <pc:spChg chg="mod">
          <ac:chgData name="Farkas Norbert Levente" userId="600e6359-fb88-4973-940c-bed8c41a89c4" providerId="ADAL" clId="{B2E9DD4C-734D-439B-9CCA-C4304EACAF3B}" dt="2022-07-20T19:20:39.981" v="1252" actId="20577"/>
          <ac:spMkLst>
            <pc:docMk/>
            <pc:sldMk cId="2560976327" sldId="258"/>
            <ac:spMk id="2" creationId="{F85A08BC-831D-FFEB-4905-32C283079890}"/>
          </ac:spMkLst>
        </pc:spChg>
        <pc:spChg chg="mod">
          <ac:chgData name="Farkas Norbert Levente" userId="600e6359-fb88-4973-940c-bed8c41a89c4" providerId="ADAL" clId="{B2E9DD4C-734D-439B-9CCA-C4304EACAF3B}" dt="2022-07-20T18:55:00.131" v="99" actId="20577"/>
          <ac:spMkLst>
            <pc:docMk/>
            <pc:sldMk cId="2560976327" sldId="258"/>
            <ac:spMk id="3" creationId="{023B4690-A6A4-879B-9D62-25322E27D107}"/>
          </ac:spMkLst>
        </pc:spChg>
      </pc:sldChg>
      <pc:sldChg chg="addSp delSp modSp mod ord modAnim">
        <pc:chgData name="Farkas Norbert Levente" userId="600e6359-fb88-4973-940c-bed8c41a89c4" providerId="ADAL" clId="{B2E9DD4C-734D-439B-9CCA-C4304EACAF3B}" dt="2022-07-20T21:05:53.863" v="3166" actId="1076"/>
        <pc:sldMkLst>
          <pc:docMk/>
          <pc:sldMk cId="2557918039" sldId="259"/>
        </pc:sldMkLst>
        <pc:spChg chg="mod">
          <ac:chgData name="Farkas Norbert Levente" userId="600e6359-fb88-4973-940c-bed8c41a89c4" providerId="ADAL" clId="{B2E9DD4C-734D-439B-9CCA-C4304EACAF3B}" dt="2022-07-20T20:56:44.383" v="3161" actId="20577"/>
          <ac:spMkLst>
            <pc:docMk/>
            <pc:sldMk cId="2557918039" sldId="259"/>
            <ac:spMk id="3" creationId="{A6D48B56-4519-ADE7-DAA4-A420E65D61A5}"/>
          </ac:spMkLst>
        </pc:spChg>
        <pc:picChg chg="add mod">
          <ac:chgData name="Farkas Norbert Levente" userId="600e6359-fb88-4973-940c-bed8c41a89c4" providerId="ADAL" clId="{B2E9DD4C-734D-439B-9CCA-C4304EACAF3B}" dt="2022-07-20T20:56:56.936" v="3162" actId="1076"/>
          <ac:picMkLst>
            <pc:docMk/>
            <pc:sldMk cId="2557918039" sldId="259"/>
            <ac:picMk id="3074" creationId="{B28254F1-48EF-97DE-A798-E1FF7352CEAB}"/>
          </ac:picMkLst>
        </pc:picChg>
        <pc:picChg chg="add mod">
          <ac:chgData name="Farkas Norbert Levente" userId="600e6359-fb88-4973-940c-bed8c41a89c4" providerId="ADAL" clId="{B2E9DD4C-734D-439B-9CCA-C4304EACAF3B}" dt="2022-07-20T21:05:53.863" v="3166" actId="1076"/>
          <ac:picMkLst>
            <pc:docMk/>
            <pc:sldMk cId="2557918039" sldId="259"/>
            <ac:picMk id="3076" creationId="{1D3201FB-1223-4DF6-D2D5-B216CC4F62FD}"/>
          </ac:picMkLst>
        </pc:picChg>
        <pc:picChg chg="add del mod">
          <ac:chgData name="Farkas Norbert Levente" userId="600e6359-fb88-4973-940c-bed8c41a89c4" providerId="ADAL" clId="{B2E9DD4C-734D-439B-9CCA-C4304EACAF3B}" dt="2022-07-20T20:54:35.295" v="3112"/>
          <ac:picMkLst>
            <pc:docMk/>
            <pc:sldMk cId="2557918039" sldId="259"/>
            <ac:picMk id="3078" creationId="{EBD6AA23-0D04-4E8A-DAD8-A38F744F8B90}"/>
          </ac:picMkLst>
        </pc:picChg>
        <pc:picChg chg="add del mod">
          <ac:chgData name="Farkas Norbert Levente" userId="600e6359-fb88-4973-940c-bed8c41a89c4" providerId="ADAL" clId="{B2E9DD4C-734D-439B-9CCA-C4304EACAF3B}" dt="2022-07-20T20:55:03.868" v="3116"/>
          <ac:picMkLst>
            <pc:docMk/>
            <pc:sldMk cId="2557918039" sldId="259"/>
            <ac:picMk id="3080" creationId="{FDFECD44-3FED-C6AE-BC28-8609DD4E31CA}"/>
          </ac:picMkLst>
        </pc:picChg>
      </pc:sldChg>
      <pc:sldChg chg="modSp mod">
        <pc:chgData name="Farkas Norbert Levente" userId="600e6359-fb88-4973-940c-bed8c41a89c4" providerId="ADAL" clId="{B2E9DD4C-734D-439B-9CCA-C4304EACAF3B}" dt="2022-07-20T19:22:17.747" v="1268" actId="2710"/>
        <pc:sldMkLst>
          <pc:docMk/>
          <pc:sldMk cId="3938939506" sldId="260"/>
        </pc:sldMkLst>
        <pc:spChg chg="mod">
          <ac:chgData name="Farkas Norbert Levente" userId="600e6359-fb88-4973-940c-bed8c41a89c4" providerId="ADAL" clId="{B2E9DD4C-734D-439B-9CCA-C4304EACAF3B}" dt="2022-07-20T19:22:17.747" v="1268" actId="2710"/>
          <ac:spMkLst>
            <pc:docMk/>
            <pc:sldMk cId="3938939506" sldId="260"/>
            <ac:spMk id="3" creationId="{65C84EF3-30D5-6D1C-45D0-3113C5E6358A}"/>
          </ac:spMkLst>
        </pc:spChg>
      </pc:sldChg>
      <pc:sldChg chg="modSp new mod">
        <pc:chgData name="Farkas Norbert Levente" userId="600e6359-fb88-4973-940c-bed8c41a89c4" providerId="ADAL" clId="{B2E9DD4C-734D-439B-9CCA-C4304EACAF3B}" dt="2022-07-20T19:49:27.337" v="2282" actId="20577"/>
        <pc:sldMkLst>
          <pc:docMk/>
          <pc:sldMk cId="518692891" sldId="261"/>
        </pc:sldMkLst>
        <pc:spChg chg="mod">
          <ac:chgData name="Farkas Norbert Levente" userId="600e6359-fb88-4973-940c-bed8c41a89c4" providerId="ADAL" clId="{B2E9DD4C-734D-439B-9CCA-C4304EACAF3B}" dt="2022-07-20T19:01:46.294" v="118" actId="20577"/>
          <ac:spMkLst>
            <pc:docMk/>
            <pc:sldMk cId="518692891" sldId="261"/>
            <ac:spMk id="2" creationId="{DBEE5743-1616-292F-0AC0-007831417239}"/>
          </ac:spMkLst>
        </pc:spChg>
        <pc:spChg chg="mod">
          <ac:chgData name="Farkas Norbert Levente" userId="600e6359-fb88-4973-940c-bed8c41a89c4" providerId="ADAL" clId="{B2E9DD4C-734D-439B-9CCA-C4304EACAF3B}" dt="2022-07-20T19:49:27.337" v="2282" actId="20577"/>
          <ac:spMkLst>
            <pc:docMk/>
            <pc:sldMk cId="518692891" sldId="261"/>
            <ac:spMk id="3" creationId="{C8235B35-9C2A-2957-0066-78C65908B024}"/>
          </ac:spMkLst>
        </pc:spChg>
      </pc:sldChg>
      <pc:sldChg chg="modSp new mod">
        <pc:chgData name="Farkas Norbert Levente" userId="600e6359-fb88-4973-940c-bed8c41a89c4" providerId="ADAL" clId="{B2E9DD4C-734D-439B-9CCA-C4304EACAF3B}" dt="2022-08-19T23:31:18.340" v="5517" actId="20577"/>
        <pc:sldMkLst>
          <pc:docMk/>
          <pc:sldMk cId="120926040" sldId="262"/>
        </pc:sldMkLst>
        <pc:spChg chg="mod">
          <ac:chgData name="Farkas Norbert Levente" userId="600e6359-fb88-4973-940c-bed8c41a89c4" providerId="ADAL" clId="{B2E9DD4C-734D-439B-9CCA-C4304EACAF3B}" dt="2022-07-20T19:13:04.527" v="1098" actId="20577"/>
          <ac:spMkLst>
            <pc:docMk/>
            <pc:sldMk cId="120926040" sldId="262"/>
            <ac:spMk id="2" creationId="{064D7327-A518-6DA6-B9D7-25D4E519435C}"/>
          </ac:spMkLst>
        </pc:spChg>
        <pc:spChg chg="mod">
          <ac:chgData name="Farkas Norbert Levente" userId="600e6359-fb88-4973-940c-bed8c41a89c4" providerId="ADAL" clId="{B2E9DD4C-734D-439B-9CCA-C4304EACAF3B}" dt="2022-08-19T23:31:18.340" v="5517" actId="20577"/>
          <ac:spMkLst>
            <pc:docMk/>
            <pc:sldMk cId="120926040" sldId="262"/>
            <ac:spMk id="3" creationId="{6112CACA-7EDB-E177-F3D4-7CFBA8CAB6AC}"/>
          </ac:spMkLst>
        </pc:spChg>
      </pc:sldChg>
      <pc:sldChg chg="addSp delSp modSp new mod">
        <pc:chgData name="Farkas Norbert Levente" userId="600e6359-fb88-4973-940c-bed8c41a89c4" providerId="ADAL" clId="{B2E9DD4C-734D-439B-9CCA-C4304EACAF3B}" dt="2022-07-20T20:13:29.988" v="2730" actId="164"/>
        <pc:sldMkLst>
          <pc:docMk/>
          <pc:sldMk cId="4149645907" sldId="263"/>
        </pc:sldMkLst>
        <pc:spChg chg="mod">
          <ac:chgData name="Farkas Norbert Levente" userId="600e6359-fb88-4973-940c-bed8c41a89c4" providerId="ADAL" clId="{B2E9DD4C-734D-439B-9CCA-C4304EACAF3B}" dt="2022-07-20T19:25:08.917" v="1381" actId="20577"/>
          <ac:spMkLst>
            <pc:docMk/>
            <pc:sldMk cId="4149645907" sldId="263"/>
            <ac:spMk id="2" creationId="{3C677E26-6719-776D-4A53-49D4ACEDAFD0}"/>
          </ac:spMkLst>
        </pc:spChg>
        <pc:spChg chg="mod">
          <ac:chgData name="Farkas Norbert Levente" userId="600e6359-fb88-4973-940c-bed8c41a89c4" providerId="ADAL" clId="{B2E9DD4C-734D-439B-9CCA-C4304EACAF3B}" dt="2022-07-20T19:34:31.746" v="1794" actId="113"/>
          <ac:spMkLst>
            <pc:docMk/>
            <pc:sldMk cId="4149645907" sldId="263"/>
            <ac:spMk id="3" creationId="{D13EE23D-3A66-3DE0-F3A1-E259515C579B}"/>
          </ac:spMkLst>
        </pc:spChg>
        <pc:spChg chg="add del">
          <ac:chgData name="Farkas Norbert Levente" userId="600e6359-fb88-4973-940c-bed8c41a89c4" providerId="ADAL" clId="{B2E9DD4C-734D-439B-9CCA-C4304EACAF3B}" dt="2022-07-20T19:29:22.160" v="1693" actId="11529"/>
          <ac:spMkLst>
            <pc:docMk/>
            <pc:sldMk cId="4149645907" sldId="263"/>
            <ac:spMk id="5" creationId="{4A77AC92-8D50-9C33-059C-C491A715BB66}"/>
          </ac:spMkLst>
        </pc:spChg>
        <pc:spChg chg="add del mod">
          <ac:chgData name="Farkas Norbert Levente" userId="600e6359-fb88-4973-940c-bed8c41a89c4" providerId="ADAL" clId="{B2E9DD4C-734D-439B-9CCA-C4304EACAF3B}" dt="2022-07-20T19:29:39.852" v="1699" actId="11529"/>
          <ac:spMkLst>
            <pc:docMk/>
            <pc:sldMk cId="4149645907" sldId="263"/>
            <ac:spMk id="6" creationId="{7CB1D62E-D047-9A71-BEA2-D394F8F1C153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7" creationId="{16C11A94-AE4F-6782-5F51-2495E17F0E44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8" creationId="{925ECDD3-7ACC-7A6F-8B11-1D2DEDC2242D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9" creationId="{C105E5FD-E94E-9324-9E39-CC929D0DF5BF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10" creationId="{DFE4ABB0-FFDF-6D8B-348A-ED486B5E7D6C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11" creationId="{B69B39F4-D97C-ECBE-DBE9-784FEEC25663}"/>
          </ac:spMkLst>
        </pc:spChg>
        <pc:spChg chg="add mod">
          <ac:chgData name="Farkas Norbert Levente" userId="600e6359-fb88-4973-940c-bed8c41a89c4" providerId="ADAL" clId="{B2E9DD4C-734D-439B-9CCA-C4304EACAF3B}" dt="2022-07-20T20:13:29.988" v="2730" actId="164"/>
          <ac:spMkLst>
            <pc:docMk/>
            <pc:sldMk cId="4149645907" sldId="263"/>
            <ac:spMk id="12" creationId="{15F742B8-9BD1-98C2-82FB-7A5FA4CA771E}"/>
          </ac:spMkLst>
        </pc:spChg>
        <pc:grpChg chg="add mod">
          <ac:chgData name="Farkas Norbert Levente" userId="600e6359-fb88-4973-940c-bed8c41a89c4" providerId="ADAL" clId="{B2E9DD4C-734D-439B-9CCA-C4304EACAF3B}" dt="2022-07-20T20:13:29.988" v="2730" actId="164"/>
          <ac:grpSpMkLst>
            <pc:docMk/>
            <pc:sldMk cId="4149645907" sldId="263"/>
            <ac:grpSpMk id="25" creationId="{5B87501D-6FB6-4EFB-FF17-DFA69E4877F2}"/>
          </ac:grpSpMkLst>
        </pc:grpChg>
        <pc:cxnChg chg="add del mod">
          <ac:chgData name="Farkas Norbert Levente" userId="600e6359-fb88-4973-940c-bed8c41a89c4" providerId="ADAL" clId="{B2E9DD4C-734D-439B-9CCA-C4304EACAF3B}" dt="2022-07-20T19:32:22.579" v="1778" actId="11529"/>
          <ac:cxnSpMkLst>
            <pc:docMk/>
            <pc:sldMk cId="4149645907" sldId="263"/>
            <ac:cxnSpMk id="14" creationId="{B331291B-390F-6C33-2AA3-4ED1BE9F88D7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16" creationId="{6D7366C2-F450-AD8C-7A0C-A97D671685D3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18" creationId="{878EC9F4-0CB0-3C24-CC3E-9D3D736F3A96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20" creationId="{3AEEB7E7-3BF6-CB91-ECAE-82DC32A4A8D5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22" creationId="{05D97067-5825-9ACD-E736-7F09943889B8}"/>
          </ac:cxnSpMkLst>
        </pc:cxnChg>
        <pc:cxnChg chg="add mod">
          <ac:chgData name="Farkas Norbert Levente" userId="600e6359-fb88-4973-940c-bed8c41a89c4" providerId="ADAL" clId="{B2E9DD4C-734D-439B-9CCA-C4304EACAF3B}" dt="2022-07-20T20:13:29.988" v="2730" actId="164"/>
          <ac:cxnSpMkLst>
            <pc:docMk/>
            <pc:sldMk cId="4149645907" sldId="263"/>
            <ac:cxnSpMk id="24" creationId="{38B94C45-B2EF-36B1-F27D-BE9C04D8B272}"/>
          </ac:cxnSpMkLst>
        </pc:cxnChg>
      </pc:sldChg>
      <pc:sldChg chg="addSp delSp modSp new mod modAnim">
        <pc:chgData name="Farkas Norbert Levente" userId="600e6359-fb88-4973-940c-bed8c41a89c4" providerId="ADAL" clId="{B2E9DD4C-734D-439B-9CCA-C4304EACAF3B}" dt="2022-07-20T21:54:57.909" v="3290" actId="1076"/>
        <pc:sldMkLst>
          <pc:docMk/>
          <pc:sldMk cId="3954945393" sldId="264"/>
        </pc:sldMkLst>
        <pc:spChg chg="mod">
          <ac:chgData name="Farkas Norbert Levente" userId="600e6359-fb88-4973-940c-bed8c41a89c4" providerId="ADAL" clId="{B2E9DD4C-734D-439B-9CCA-C4304EACAF3B}" dt="2022-07-20T19:42:11.787" v="1953" actId="20577"/>
          <ac:spMkLst>
            <pc:docMk/>
            <pc:sldMk cId="3954945393" sldId="264"/>
            <ac:spMk id="2" creationId="{53528120-F6F3-B1C2-7511-FF257F4D0C99}"/>
          </ac:spMkLst>
        </pc:spChg>
        <pc:spChg chg="mod">
          <ac:chgData name="Farkas Norbert Levente" userId="600e6359-fb88-4973-940c-bed8c41a89c4" providerId="ADAL" clId="{B2E9DD4C-734D-439B-9CCA-C4304EACAF3B}" dt="2022-07-20T21:44:59.082" v="3184" actId="1076"/>
          <ac:spMkLst>
            <pc:docMk/>
            <pc:sldMk cId="3954945393" sldId="264"/>
            <ac:spMk id="3" creationId="{044E1A59-3354-1A04-0552-47B971817B83}"/>
          </ac:spMkLst>
        </pc:spChg>
        <pc:spChg chg="add mod">
          <ac:chgData name="Farkas Norbert Levente" userId="600e6359-fb88-4973-940c-bed8c41a89c4" providerId="ADAL" clId="{B2E9DD4C-734D-439B-9CCA-C4304EACAF3B}" dt="2022-07-20T21:54:57.909" v="3290" actId="1076"/>
          <ac:spMkLst>
            <pc:docMk/>
            <pc:sldMk cId="3954945393" sldId="264"/>
            <ac:spMk id="5" creationId="{0D873840-57FE-1C4B-1F19-807CB3CE3659}"/>
          </ac:spMkLst>
        </pc:spChg>
        <pc:spChg chg="add del mod">
          <ac:chgData name="Farkas Norbert Levente" userId="600e6359-fb88-4973-940c-bed8c41a89c4" providerId="ADAL" clId="{B2E9DD4C-734D-439B-9CCA-C4304EACAF3B}" dt="2022-07-20T20:12:49.720" v="2693" actId="21"/>
          <ac:spMkLst>
            <pc:docMk/>
            <pc:sldMk cId="3954945393" sldId="264"/>
            <ac:spMk id="7" creationId="{F6000DFD-6C00-49E4-95A9-C0B1840E8B65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9" creationId="{BF7D8A53-5912-828D-D0C2-E4588E71412B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0" creationId="{7C4B51D3-5C64-A9AF-143A-C9E767256B55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1" creationId="{16E8B276-5910-90EF-6A1E-F44BB8E41B1F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2" creationId="{6D511542-2AFA-29A2-7384-3A0B3DE4FDAC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3" creationId="{F003BB27-068A-D643-F754-1767E3E2642C}"/>
          </ac:spMkLst>
        </pc:spChg>
        <pc:spChg chg="mod">
          <ac:chgData name="Farkas Norbert Levente" userId="600e6359-fb88-4973-940c-bed8c41a89c4" providerId="ADAL" clId="{B2E9DD4C-734D-439B-9CCA-C4304EACAF3B}" dt="2022-07-20T20:13:31.983" v="2731"/>
          <ac:spMkLst>
            <pc:docMk/>
            <pc:sldMk cId="3954945393" sldId="264"/>
            <ac:spMk id="14" creationId="{982FA0A1-3E0B-404B-2FD0-1FEE7316A8B3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5" creationId="{92400768-661E-2A84-C834-3E01B314E475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6" creationId="{549E181B-A0FB-3E1E-E1F6-FE03887E4D92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7" creationId="{F2050004-4353-4D84-073A-700B50C2FA54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8" creationId="{75B8014E-A953-CC33-6E6F-F23A6EDA03D9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29" creationId="{8500A9C5-2E4A-5104-115E-9BED057D5F0D}"/>
          </ac:spMkLst>
        </pc:spChg>
        <pc:spChg chg="mod">
          <ac:chgData name="Farkas Norbert Levente" userId="600e6359-fb88-4973-940c-bed8c41a89c4" providerId="ADAL" clId="{B2E9DD4C-734D-439B-9CCA-C4304EACAF3B}" dt="2022-07-20T21:54:24.628" v="3268"/>
          <ac:spMkLst>
            <pc:docMk/>
            <pc:sldMk cId="3954945393" sldId="264"/>
            <ac:spMk id="30" creationId="{B0DA3D51-F040-660A-4569-D5F7BCA406BB}"/>
          </ac:spMkLst>
        </pc:spChg>
        <pc:spChg chg="add del mod">
          <ac:chgData name="Farkas Norbert Levente" userId="600e6359-fb88-4973-940c-bed8c41a89c4" providerId="ADAL" clId="{B2E9DD4C-734D-439B-9CCA-C4304EACAF3B}" dt="2022-07-20T21:54:50.196" v="3281"/>
          <ac:spMkLst>
            <pc:docMk/>
            <pc:sldMk cId="3954945393" sldId="264"/>
            <ac:spMk id="36" creationId="{733F10B6-677E-5F05-FF82-B698EC896D97}"/>
          </ac:spMkLst>
        </pc:spChg>
        <pc:grpChg chg="add del mod">
          <ac:chgData name="Farkas Norbert Levente" userId="600e6359-fb88-4973-940c-bed8c41a89c4" providerId="ADAL" clId="{B2E9DD4C-734D-439B-9CCA-C4304EACAF3B}" dt="2022-07-20T21:54:23.645" v="3267" actId="478"/>
          <ac:grpSpMkLst>
            <pc:docMk/>
            <pc:sldMk cId="3954945393" sldId="264"/>
            <ac:grpSpMk id="8" creationId="{2EB88150-65AC-94F4-2552-FADF6CA9B10D}"/>
          </ac:grpSpMkLst>
        </pc:grpChg>
        <pc:grpChg chg="add del mod">
          <ac:chgData name="Farkas Norbert Levente" userId="600e6359-fb88-4973-940c-bed8c41a89c4" providerId="ADAL" clId="{B2E9DD4C-734D-439B-9CCA-C4304EACAF3B}" dt="2022-07-20T21:54:52.748" v="3288"/>
          <ac:grpSpMkLst>
            <pc:docMk/>
            <pc:sldMk cId="3954945393" sldId="264"/>
            <ac:grpSpMk id="24" creationId="{29F1E909-7E00-4506-2B55-93334C3D4CC5}"/>
          </ac:grpSpMkLst>
        </pc:grpChg>
        <pc:picChg chg="add del mod">
          <ac:chgData name="Farkas Norbert Levente" userId="600e6359-fb88-4973-940c-bed8c41a89c4" providerId="ADAL" clId="{B2E9DD4C-734D-439B-9CCA-C4304EACAF3B}" dt="2022-07-20T21:44:29.184" v="3178" actId="478"/>
          <ac:picMkLst>
            <pc:docMk/>
            <pc:sldMk cId="3954945393" sldId="264"/>
            <ac:picMk id="21" creationId="{225F6D69-48F2-748B-2FBC-8C978E6FDEF6}"/>
          </ac:picMkLst>
        </pc:picChg>
        <pc:picChg chg="add mod">
          <ac:chgData name="Farkas Norbert Levente" userId="600e6359-fb88-4973-940c-bed8c41a89c4" providerId="ADAL" clId="{B2E9DD4C-734D-439B-9CCA-C4304EACAF3B}" dt="2022-07-20T21:54:55.416" v="3289" actId="1076"/>
          <ac:picMkLst>
            <pc:docMk/>
            <pc:sldMk cId="3954945393" sldId="264"/>
            <ac:picMk id="23" creationId="{CA40B15E-BE00-285E-3A6C-FC4B7B812823}"/>
          </ac:picMkLst>
        </pc:picChg>
        <pc:cxnChg chg="mod">
          <ac:chgData name="Farkas Norbert Levente" userId="600e6359-fb88-4973-940c-bed8c41a89c4" providerId="ADAL" clId="{B2E9DD4C-734D-439B-9CCA-C4304EACAF3B}" dt="2022-07-20T21:54:23.645" v="3267" actId="478"/>
          <ac:cxnSpMkLst>
            <pc:docMk/>
            <pc:sldMk cId="3954945393" sldId="264"/>
            <ac:cxnSpMk id="15" creationId="{94765656-D382-302A-7007-9EA66A8963ED}"/>
          </ac:cxnSpMkLst>
        </pc:cxnChg>
        <pc:cxnChg chg="mod">
          <ac:chgData name="Farkas Norbert Levente" userId="600e6359-fb88-4973-940c-bed8c41a89c4" providerId="ADAL" clId="{B2E9DD4C-734D-439B-9CCA-C4304EACAF3B}" dt="2022-07-20T20:13:31.983" v="2731"/>
          <ac:cxnSpMkLst>
            <pc:docMk/>
            <pc:sldMk cId="3954945393" sldId="264"/>
            <ac:cxnSpMk id="16" creationId="{1CF0ABAC-5414-388A-DEBA-8005D8F1A41A}"/>
          </ac:cxnSpMkLst>
        </pc:cxnChg>
        <pc:cxnChg chg="mod">
          <ac:chgData name="Farkas Norbert Levente" userId="600e6359-fb88-4973-940c-bed8c41a89c4" providerId="ADAL" clId="{B2E9DD4C-734D-439B-9CCA-C4304EACAF3B}" dt="2022-07-20T20:13:31.983" v="2731"/>
          <ac:cxnSpMkLst>
            <pc:docMk/>
            <pc:sldMk cId="3954945393" sldId="264"/>
            <ac:cxnSpMk id="17" creationId="{DC5EEA6D-D974-4AB3-54C6-8F4701A5B313}"/>
          </ac:cxnSpMkLst>
        </pc:cxnChg>
        <pc:cxnChg chg="mod">
          <ac:chgData name="Farkas Norbert Levente" userId="600e6359-fb88-4973-940c-bed8c41a89c4" providerId="ADAL" clId="{B2E9DD4C-734D-439B-9CCA-C4304EACAF3B}" dt="2022-07-20T20:13:31.983" v="2731"/>
          <ac:cxnSpMkLst>
            <pc:docMk/>
            <pc:sldMk cId="3954945393" sldId="264"/>
            <ac:cxnSpMk id="18" creationId="{C94079F7-B23D-811F-6EC3-E9F2D385F0F4}"/>
          </ac:cxnSpMkLst>
        </pc:cxnChg>
        <pc:cxnChg chg="mod">
          <ac:chgData name="Farkas Norbert Levente" userId="600e6359-fb88-4973-940c-bed8c41a89c4" providerId="ADAL" clId="{B2E9DD4C-734D-439B-9CCA-C4304EACAF3B}" dt="2022-07-20T20:13:31.983" v="2731"/>
          <ac:cxnSpMkLst>
            <pc:docMk/>
            <pc:sldMk cId="3954945393" sldId="264"/>
            <ac:cxnSpMk id="19" creationId="{48614823-7B38-B632-8CCE-F97885D03CF4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1" creationId="{DDBB29D0-B026-696C-9465-9CEFD3FE1AC6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2" creationId="{E67B54EE-11B4-E889-415C-12813A3C74E4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3" creationId="{662A5D94-ACE3-887E-DE02-EC13E7003AA4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4" creationId="{7B95A1A3-75A5-7E9E-1D72-AF5D309453A3}"/>
          </ac:cxnSpMkLst>
        </pc:cxnChg>
        <pc:cxnChg chg="mod">
          <ac:chgData name="Farkas Norbert Levente" userId="600e6359-fb88-4973-940c-bed8c41a89c4" providerId="ADAL" clId="{B2E9DD4C-734D-439B-9CCA-C4304EACAF3B}" dt="2022-07-20T21:54:24.628" v="3268"/>
          <ac:cxnSpMkLst>
            <pc:docMk/>
            <pc:sldMk cId="3954945393" sldId="264"/>
            <ac:cxnSpMk id="35" creationId="{9529CFD8-BF25-DE61-100B-C8883F5FF571}"/>
          </ac:cxnSpMkLst>
        </pc:cxnChg>
      </pc:sldChg>
      <pc:sldChg chg="new del">
        <pc:chgData name="Farkas Norbert Levente" userId="600e6359-fb88-4973-940c-bed8c41a89c4" providerId="ADAL" clId="{B2E9DD4C-734D-439B-9CCA-C4304EACAF3B}" dt="2022-07-20T19:32:24.508" v="1780" actId="680"/>
        <pc:sldMkLst>
          <pc:docMk/>
          <pc:sldMk cId="3985697998" sldId="264"/>
        </pc:sldMkLst>
      </pc:sldChg>
      <pc:sldChg chg="addSp delSp modSp new mod modAnim">
        <pc:chgData name="Farkas Norbert Levente" userId="600e6359-fb88-4973-940c-bed8c41a89c4" providerId="ADAL" clId="{B2E9DD4C-734D-439B-9CCA-C4304EACAF3B}" dt="2022-07-20T21:48:12.120" v="3208" actId="1362"/>
        <pc:sldMkLst>
          <pc:docMk/>
          <pc:sldMk cId="3286339468" sldId="265"/>
        </pc:sldMkLst>
        <pc:spChg chg="mod">
          <ac:chgData name="Farkas Norbert Levente" userId="600e6359-fb88-4973-940c-bed8c41a89c4" providerId="ADAL" clId="{B2E9DD4C-734D-439B-9CCA-C4304EACAF3B}" dt="2022-07-20T20:03:25.223" v="2339" actId="20577"/>
          <ac:spMkLst>
            <pc:docMk/>
            <pc:sldMk cId="3286339468" sldId="265"/>
            <ac:spMk id="2" creationId="{85744679-BD41-0542-1EE9-6064A3255826}"/>
          </ac:spMkLst>
        </pc:spChg>
        <pc:spChg chg="mod">
          <ac:chgData name="Farkas Norbert Levente" userId="600e6359-fb88-4973-940c-bed8c41a89c4" providerId="ADAL" clId="{B2E9DD4C-734D-439B-9CCA-C4304EACAF3B}" dt="2022-07-20T21:47:39.349" v="3200" actId="14100"/>
          <ac:spMkLst>
            <pc:docMk/>
            <pc:sldMk cId="3286339468" sldId="265"/>
            <ac:spMk id="3" creationId="{1609FA31-1D67-2C2B-F812-1515C325B7D8}"/>
          </ac:spMkLst>
        </pc:spChg>
        <pc:picChg chg="add del">
          <ac:chgData name="Farkas Norbert Levente" userId="600e6359-fb88-4973-940c-bed8c41a89c4" providerId="ADAL" clId="{B2E9DD4C-734D-439B-9CCA-C4304EACAF3B}" dt="2022-07-20T21:48:04.989" v="3207" actId="22"/>
          <ac:picMkLst>
            <pc:docMk/>
            <pc:sldMk cId="3286339468" sldId="265"/>
            <ac:picMk id="6" creationId="{ADDCBE75-510C-547C-A95C-B55BE3BE2A26}"/>
          </ac:picMkLst>
        </pc:picChg>
        <pc:picChg chg="add del mod">
          <ac:chgData name="Farkas Norbert Levente" userId="600e6359-fb88-4973-940c-bed8c41a89c4" providerId="ADAL" clId="{B2E9DD4C-734D-439B-9CCA-C4304EACAF3B}" dt="2022-07-20T21:47:01.939" v="3189" actId="478"/>
          <ac:picMkLst>
            <pc:docMk/>
            <pc:sldMk cId="3286339468" sldId="265"/>
            <ac:picMk id="1026" creationId="{B864D3E1-9ECE-E9E4-6728-13FD185EB8CF}"/>
          </ac:picMkLst>
        </pc:picChg>
        <pc:picChg chg="add del">
          <ac:chgData name="Farkas Norbert Levente" userId="600e6359-fb88-4973-940c-bed8c41a89c4" providerId="ADAL" clId="{B2E9DD4C-734D-439B-9CCA-C4304EACAF3B}" dt="2022-07-20T21:05:52.078" v="3165"/>
          <ac:picMkLst>
            <pc:docMk/>
            <pc:sldMk cId="3286339468" sldId="265"/>
            <ac:picMk id="1028" creationId="{087C2841-F777-1AF1-8522-FC6AF18D2DAE}"/>
          </ac:picMkLst>
        </pc:picChg>
        <pc:picChg chg="add mod">
          <ac:chgData name="Farkas Norbert Levente" userId="600e6359-fb88-4973-940c-bed8c41a89c4" providerId="ADAL" clId="{B2E9DD4C-734D-439B-9CCA-C4304EACAF3B}" dt="2022-07-20T21:48:12.120" v="3208" actId="1362"/>
          <ac:picMkLst>
            <pc:docMk/>
            <pc:sldMk cId="3286339468" sldId="265"/>
            <ac:picMk id="1030" creationId="{DF008828-E0E1-ED80-9127-4517ECD29C47}"/>
          </ac:picMkLst>
        </pc:picChg>
      </pc:sldChg>
      <pc:sldChg chg="addSp delSp modSp new mod">
        <pc:chgData name="Farkas Norbert Levente" userId="600e6359-fb88-4973-940c-bed8c41a89c4" providerId="ADAL" clId="{B2E9DD4C-734D-439B-9CCA-C4304EACAF3B}" dt="2022-07-20T20:39:45.855" v="3097" actId="1076"/>
        <pc:sldMkLst>
          <pc:docMk/>
          <pc:sldMk cId="3641419694" sldId="266"/>
        </pc:sldMkLst>
        <pc:spChg chg="mod">
          <ac:chgData name="Farkas Norbert Levente" userId="600e6359-fb88-4973-940c-bed8c41a89c4" providerId="ADAL" clId="{B2E9DD4C-734D-439B-9CCA-C4304EACAF3B}" dt="2022-07-20T20:32:00.386" v="3007" actId="1076"/>
          <ac:spMkLst>
            <pc:docMk/>
            <pc:sldMk cId="3641419694" sldId="266"/>
            <ac:spMk id="2" creationId="{0CE9702A-A5DC-8F76-C722-BBEF4B4B9902}"/>
          </ac:spMkLst>
        </pc:spChg>
        <pc:spChg chg="del">
          <ac:chgData name="Farkas Norbert Levente" userId="600e6359-fb88-4973-940c-bed8c41a89c4" providerId="ADAL" clId="{B2E9DD4C-734D-439B-9CCA-C4304EACAF3B}" dt="2022-07-20T20:12:53.802" v="2696" actId="478"/>
          <ac:spMkLst>
            <pc:docMk/>
            <pc:sldMk cId="3641419694" sldId="266"/>
            <ac:spMk id="3" creationId="{D8FC9374-48FC-6898-50D1-5ECDE3A48797}"/>
          </ac:spMkLst>
        </pc:spChg>
        <pc:spChg chg="add mod">
          <ac:chgData name="Farkas Norbert Levente" userId="600e6359-fb88-4973-940c-bed8c41a89c4" providerId="ADAL" clId="{B2E9DD4C-734D-439B-9CCA-C4304EACAF3B}" dt="2022-07-20T20:37:28.642" v="3069" actId="1076"/>
          <ac:spMkLst>
            <pc:docMk/>
            <pc:sldMk cId="3641419694" sldId="266"/>
            <ac:spMk id="6" creationId="{4EC97FE2-DB9D-0F3A-9540-F2EC8D432C73}"/>
          </ac:spMkLst>
        </pc:spChg>
        <pc:spChg chg="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8" creationId="{4518EE2C-53D6-4CC1-987A-0B516F714DFE}"/>
          </ac:spMkLst>
        </pc:spChg>
        <pc:spChg chg="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9" creationId="{848A841A-5EB5-600F-0723-0D5FE6183E27}"/>
          </ac:spMkLst>
        </pc:spChg>
        <pc:spChg chg="del mod">
          <ac:chgData name="Farkas Norbert Levente" userId="600e6359-fb88-4973-940c-bed8c41a89c4" providerId="ADAL" clId="{B2E9DD4C-734D-439B-9CCA-C4304EACAF3B}" dt="2022-07-20T20:25:35.163" v="2842" actId="478"/>
          <ac:spMkLst>
            <pc:docMk/>
            <pc:sldMk cId="3641419694" sldId="266"/>
            <ac:spMk id="10" creationId="{5F62352A-CA54-7286-E515-CA09A38ECACA}"/>
          </ac:spMkLst>
        </pc:spChg>
        <pc:spChg chg="del mod topLvl">
          <ac:chgData name="Farkas Norbert Levente" userId="600e6359-fb88-4973-940c-bed8c41a89c4" providerId="ADAL" clId="{B2E9DD4C-734D-439B-9CCA-C4304EACAF3B}" dt="2022-07-20T20:26:52.741" v="2880" actId="478"/>
          <ac:spMkLst>
            <pc:docMk/>
            <pc:sldMk cId="3641419694" sldId="266"/>
            <ac:spMk id="11" creationId="{FAC373D9-F00B-D859-9AF3-79437B017256}"/>
          </ac:spMkLst>
        </pc:spChg>
        <pc:spChg chg="del mod topLvl">
          <ac:chgData name="Farkas Norbert Levente" userId="600e6359-fb88-4973-940c-bed8c41a89c4" providerId="ADAL" clId="{B2E9DD4C-734D-439B-9CCA-C4304EACAF3B}" dt="2022-07-20T20:26:47.533" v="2875" actId="478"/>
          <ac:spMkLst>
            <pc:docMk/>
            <pc:sldMk cId="3641419694" sldId="266"/>
            <ac:spMk id="12" creationId="{AFEE755E-2398-8C04-B086-9011ADC75518}"/>
          </ac:spMkLst>
        </pc:spChg>
        <pc:spChg chg="add del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13" creationId="{A60B2793-7C6D-5941-8272-9FEFA841F5AD}"/>
          </ac:spMkLst>
        </pc:spChg>
        <pc:spChg chg="add mod ord topLvl">
          <ac:chgData name="Farkas Norbert Levente" userId="600e6359-fb88-4973-940c-bed8c41a89c4" providerId="ADAL" clId="{B2E9DD4C-734D-439B-9CCA-C4304EACAF3B}" dt="2022-07-20T20:39:10.956" v="3092" actId="166"/>
          <ac:spMkLst>
            <pc:docMk/>
            <pc:sldMk cId="3641419694" sldId="266"/>
            <ac:spMk id="20" creationId="{E12E370E-BA37-5BD1-F03D-A5475CF65835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40" creationId="{2ADFEF16-63E0-3296-5AC5-DA5DC9C99311}"/>
          </ac:spMkLst>
        </pc:spChg>
        <pc:spChg chg="add mod ord topLvl">
          <ac:chgData name="Farkas Norbert Levente" userId="600e6359-fb88-4973-940c-bed8c41a89c4" providerId="ADAL" clId="{B2E9DD4C-734D-439B-9CCA-C4304EACAF3B}" dt="2022-07-20T20:39:15.060" v="3093" actId="166"/>
          <ac:spMkLst>
            <pc:docMk/>
            <pc:sldMk cId="3641419694" sldId="266"/>
            <ac:spMk id="45" creationId="{DD942060-3DA0-46B6-0980-12035F3A8F3E}"/>
          </ac:spMkLst>
        </pc:spChg>
        <pc:spChg chg="add del mod topLvl">
          <ac:chgData name="Farkas Norbert Levente" userId="600e6359-fb88-4973-940c-bed8c41a89c4" providerId="ADAL" clId="{B2E9DD4C-734D-439B-9CCA-C4304EACAF3B}" dt="2022-07-20T20:39:42.119" v="3095" actId="1076"/>
          <ac:spMkLst>
            <pc:docMk/>
            <pc:sldMk cId="3641419694" sldId="266"/>
            <ac:spMk id="46" creationId="{BDB6113C-532E-0A97-2783-E4C7EA44E419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48" creationId="{D9D33034-65A4-E76C-7497-6F8107B7152C}"/>
          </ac:spMkLst>
        </pc:spChg>
        <pc:spChg chg="add mod topLvl">
          <ac:chgData name="Farkas Norbert Levente" userId="600e6359-fb88-4973-940c-bed8c41a89c4" providerId="ADAL" clId="{B2E9DD4C-734D-439B-9CCA-C4304EACAF3B}" dt="2022-07-20T20:39:39.077" v="3094" actId="408"/>
          <ac:spMkLst>
            <pc:docMk/>
            <pc:sldMk cId="3641419694" sldId="266"/>
            <ac:spMk id="56" creationId="{94143403-7385-6044-A4AC-FE0E075A5748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58" creationId="{105AF19F-77A8-9015-9B42-6A57E38DA925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108" creationId="{337E3E91-E090-8924-5B79-6F4FD8DF74FD}"/>
          </ac:spMkLst>
        </pc:spChg>
        <pc:spChg chg="add mod topLvl">
          <ac:chgData name="Farkas Norbert Levente" userId="600e6359-fb88-4973-940c-bed8c41a89c4" providerId="ADAL" clId="{B2E9DD4C-734D-439B-9CCA-C4304EACAF3B}" dt="2022-07-20T20:38:23.942" v="3089" actId="164"/>
          <ac:spMkLst>
            <pc:docMk/>
            <pc:sldMk cId="3641419694" sldId="266"/>
            <ac:spMk id="110" creationId="{D7079202-9410-EDBE-FE1E-D56E689ACD61}"/>
          </ac:spMkLst>
        </pc:spChg>
        <pc:grpChg chg="add del mod">
          <ac:chgData name="Farkas Norbert Levente" userId="600e6359-fb88-4973-940c-bed8c41a89c4" providerId="ADAL" clId="{B2E9DD4C-734D-439B-9CCA-C4304EACAF3B}" dt="2022-07-20T20:25:48.393" v="2849" actId="165"/>
          <ac:grpSpMkLst>
            <pc:docMk/>
            <pc:sldMk cId="3641419694" sldId="266"/>
            <ac:grpSpMk id="7" creationId="{C2694E57-4207-1AF8-D360-56D51CDB44B2}"/>
          </ac:grpSpMkLst>
        </pc:grpChg>
        <pc:grpChg chg="add del mod">
          <ac:chgData name="Farkas Norbert Levente" userId="600e6359-fb88-4973-940c-bed8c41a89c4" providerId="ADAL" clId="{B2E9DD4C-734D-439B-9CCA-C4304EACAF3B}" dt="2022-07-20T20:34:29.140" v="3015" actId="165"/>
          <ac:grpSpMkLst>
            <pc:docMk/>
            <pc:sldMk cId="3641419694" sldId="266"/>
            <ac:grpSpMk id="111" creationId="{9A328DFA-907E-E03D-EE96-E5E3FF612DCF}"/>
          </ac:grpSpMkLst>
        </pc:grpChg>
        <pc:grpChg chg="add mod">
          <ac:chgData name="Farkas Norbert Levente" userId="600e6359-fb88-4973-940c-bed8c41a89c4" providerId="ADAL" clId="{B2E9DD4C-734D-439B-9CCA-C4304EACAF3B}" dt="2022-07-20T20:39:45.855" v="3097" actId="1076"/>
          <ac:grpSpMkLst>
            <pc:docMk/>
            <pc:sldMk cId="3641419694" sldId="266"/>
            <ac:grpSpMk id="191" creationId="{70C08EB2-8F37-C1D2-1080-386725D80962}"/>
          </ac:grpSpMkLst>
        </pc:grpChg>
        <pc:cxnChg chg="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14" creationId="{5EA53429-230C-9526-1C10-B7FE0EF037F9}"/>
          </ac:cxnSpMkLst>
        </pc:cxnChg>
        <pc:cxnChg chg="del mod">
          <ac:chgData name="Farkas Norbert Levente" userId="600e6359-fb88-4973-940c-bed8c41a89c4" providerId="ADAL" clId="{B2E9DD4C-734D-439B-9CCA-C4304EACAF3B}" dt="2022-07-20T20:25:38.877" v="2845" actId="478"/>
          <ac:cxnSpMkLst>
            <pc:docMk/>
            <pc:sldMk cId="3641419694" sldId="266"/>
            <ac:cxnSpMk id="15" creationId="{B71DF1A2-DA48-7600-22D3-FEF9C5BC8FEA}"/>
          </ac:cxnSpMkLst>
        </pc:cxnChg>
        <pc:cxnChg chg="del mod">
          <ac:chgData name="Farkas Norbert Levente" userId="600e6359-fb88-4973-940c-bed8c41a89c4" providerId="ADAL" clId="{B2E9DD4C-734D-439B-9CCA-C4304EACAF3B}" dt="2022-07-20T20:25:40.942" v="2846" actId="478"/>
          <ac:cxnSpMkLst>
            <pc:docMk/>
            <pc:sldMk cId="3641419694" sldId="266"/>
            <ac:cxnSpMk id="16" creationId="{98C44E49-DD2E-D534-46D3-64B2AA4BF208}"/>
          </ac:cxnSpMkLst>
        </pc:cxnChg>
        <pc:cxnChg chg="del mod topLvl">
          <ac:chgData name="Farkas Norbert Levente" userId="600e6359-fb88-4973-940c-bed8c41a89c4" providerId="ADAL" clId="{B2E9DD4C-734D-439B-9CCA-C4304EACAF3B}" dt="2022-07-20T20:26:48.292" v="2876" actId="478"/>
          <ac:cxnSpMkLst>
            <pc:docMk/>
            <pc:sldMk cId="3641419694" sldId="266"/>
            <ac:cxnSpMk id="17" creationId="{2940D4E0-A722-F999-FE95-BA2D486B5266}"/>
          </ac:cxnSpMkLst>
        </pc:cxnChg>
        <pc:cxnChg chg="del mod topLvl">
          <ac:chgData name="Farkas Norbert Levente" userId="600e6359-fb88-4973-940c-bed8c41a89c4" providerId="ADAL" clId="{B2E9DD4C-734D-439B-9CCA-C4304EACAF3B}" dt="2022-07-20T20:26:52.149" v="2879" actId="478"/>
          <ac:cxnSpMkLst>
            <pc:docMk/>
            <pc:sldMk cId="3641419694" sldId="266"/>
            <ac:cxnSpMk id="18" creationId="{AEA70946-8344-3969-9C85-3C98C305CE60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22" creationId="{B0AEDE62-7F85-DC4B-2554-71D9D623B148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26" creationId="{02F6E02A-84A4-A718-98E7-F4ACCA26A167}"/>
          </ac:cxnSpMkLst>
        </pc:cxnChg>
        <pc:cxnChg chg="add mod topLvl">
          <ac:chgData name="Farkas Norbert Levente" userId="600e6359-fb88-4973-940c-bed8c41a89c4" providerId="ADAL" clId="{B2E9DD4C-734D-439B-9CCA-C4304EACAF3B}" dt="2022-07-20T20:38:38.232" v="3091" actId="14100"/>
          <ac:cxnSpMkLst>
            <pc:docMk/>
            <pc:sldMk cId="3641419694" sldId="266"/>
            <ac:cxnSpMk id="32" creationId="{3B5C095D-6DA7-FAE0-6086-33D29EB55132}"/>
          </ac:cxnSpMkLst>
        </pc:cxnChg>
        <pc:cxnChg chg="add mod topLvl">
          <ac:chgData name="Farkas Norbert Levente" userId="600e6359-fb88-4973-940c-bed8c41a89c4" providerId="ADAL" clId="{B2E9DD4C-734D-439B-9CCA-C4304EACAF3B}" dt="2022-07-20T20:39:39.077" v="3094" actId="408"/>
          <ac:cxnSpMkLst>
            <pc:docMk/>
            <pc:sldMk cId="3641419694" sldId="266"/>
            <ac:cxnSpMk id="50" creationId="{5DEAE4ED-0837-1C5C-EC1C-861476C38A9B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53" creationId="{FF08E39F-C529-B2FF-B0B9-3E094C07E663}"/>
          </ac:cxnSpMkLst>
        </pc:cxnChg>
        <pc:cxnChg chg="add mod topLvl">
          <ac:chgData name="Farkas Norbert Levente" userId="600e6359-fb88-4973-940c-bed8c41a89c4" providerId="ADAL" clId="{B2E9DD4C-734D-439B-9CCA-C4304EACAF3B}" dt="2022-07-20T20:39:39.077" v="3094" actId="408"/>
          <ac:cxnSpMkLst>
            <pc:docMk/>
            <pc:sldMk cId="3641419694" sldId="266"/>
            <ac:cxnSpMk id="73" creationId="{F341F7F4-09FC-B287-F0A5-5C38D08E92B1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77" creationId="{05B2CC0E-873B-E3F3-39FB-719A5FEC4A49}"/>
          </ac:cxnSpMkLst>
        </pc:cxnChg>
        <pc:cxnChg chg="add mod topLvl">
          <ac:chgData name="Farkas Norbert Levente" userId="600e6359-fb88-4973-940c-bed8c41a89c4" providerId="ADAL" clId="{B2E9DD4C-734D-439B-9CCA-C4304EACAF3B}" dt="2022-07-20T20:38:23.942" v="3089" actId="164"/>
          <ac:cxnSpMkLst>
            <pc:docMk/>
            <pc:sldMk cId="3641419694" sldId="266"/>
            <ac:cxnSpMk id="81" creationId="{78BBB417-DB90-DFED-FE13-8EB239E1DBC3}"/>
          </ac:cxnSpMkLst>
        </pc:cxnChg>
      </pc:sldChg>
      <pc:sldChg chg="addSp modSp new mod">
        <pc:chgData name="Farkas Norbert Levente" userId="600e6359-fb88-4973-940c-bed8c41a89c4" providerId="ADAL" clId="{B2E9DD4C-734D-439B-9CCA-C4304EACAF3B}" dt="2022-07-20T22:02:28.699" v="3316" actId="1076"/>
        <pc:sldMkLst>
          <pc:docMk/>
          <pc:sldMk cId="3382751078" sldId="267"/>
        </pc:sldMkLst>
        <pc:spChg chg="mod">
          <ac:chgData name="Farkas Norbert Levente" userId="600e6359-fb88-4973-940c-bed8c41a89c4" providerId="ADAL" clId="{B2E9DD4C-734D-439B-9CCA-C4304EACAF3B}" dt="2022-07-20T21:55:07.046" v="3296" actId="20577"/>
          <ac:spMkLst>
            <pc:docMk/>
            <pc:sldMk cId="3382751078" sldId="267"/>
            <ac:spMk id="2" creationId="{A7659667-7383-8C04-7710-431E37935888}"/>
          </ac:spMkLst>
        </pc:spChg>
        <pc:spChg chg="mod">
          <ac:chgData name="Farkas Norbert Levente" userId="600e6359-fb88-4973-940c-bed8c41a89c4" providerId="ADAL" clId="{B2E9DD4C-734D-439B-9CCA-C4304EACAF3B}" dt="2022-07-20T22:02:25.763" v="3315" actId="1076"/>
          <ac:spMkLst>
            <pc:docMk/>
            <pc:sldMk cId="3382751078" sldId="267"/>
            <ac:spMk id="3" creationId="{BDBEAF74-D2D5-7382-B1E0-AC03CC9D971C}"/>
          </ac:spMkLst>
        </pc:spChg>
        <pc:spChg chg="add mod">
          <ac:chgData name="Farkas Norbert Levente" userId="600e6359-fb88-4973-940c-bed8c41a89c4" providerId="ADAL" clId="{B2E9DD4C-734D-439B-9CCA-C4304EACAF3B}" dt="2022-07-20T22:02:28.699" v="3316" actId="1076"/>
          <ac:spMkLst>
            <pc:docMk/>
            <pc:sldMk cId="3382751078" sldId="267"/>
            <ac:spMk id="5" creationId="{A427E083-0F5D-04A6-8268-67CB3D5B58E6}"/>
          </ac:spMkLst>
        </pc:spChg>
      </pc:sldChg>
      <pc:sldChg chg="modAnim">
        <pc:chgData name="Farkas Norbert Levente" userId="600e6359-fb88-4973-940c-bed8c41a89c4" providerId="ADAL" clId="{B2E9DD4C-734D-439B-9CCA-C4304EACAF3B}" dt="2022-08-19T14:55:19.269" v="3388"/>
        <pc:sldMkLst>
          <pc:docMk/>
          <pc:sldMk cId="2298877130" sldId="268"/>
        </pc:sldMkLst>
      </pc:sldChg>
      <pc:sldChg chg="modAnim">
        <pc:chgData name="Farkas Norbert Levente" userId="600e6359-fb88-4973-940c-bed8c41a89c4" providerId="ADAL" clId="{B2E9DD4C-734D-439B-9CCA-C4304EACAF3B}" dt="2022-08-19T14:54:28.178" v="3387"/>
        <pc:sldMkLst>
          <pc:docMk/>
          <pc:sldMk cId="1518622876" sldId="269"/>
        </pc:sldMkLst>
      </pc:sldChg>
      <pc:sldChg chg="modSp mod modAnim">
        <pc:chgData name="Farkas Norbert Levente" userId="600e6359-fb88-4973-940c-bed8c41a89c4" providerId="ADAL" clId="{B2E9DD4C-734D-439B-9CCA-C4304EACAF3B}" dt="2022-08-19T14:53:52.554" v="3386"/>
        <pc:sldMkLst>
          <pc:docMk/>
          <pc:sldMk cId="2726196742" sldId="270"/>
        </pc:sldMkLst>
        <pc:spChg chg="mod">
          <ac:chgData name="Farkas Norbert Levente" userId="600e6359-fb88-4973-940c-bed8c41a89c4" providerId="ADAL" clId="{B2E9DD4C-734D-439B-9CCA-C4304EACAF3B}" dt="2022-08-19T14:53:40.910" v="3384" actId="20577"/>
          <ac:spMkLst>
            <pc:docMk/>
            <pc:sldMk cId="2726196742" sldId="270"/>
            <ac:spMk id="3" creationId="{1E183028-2C4C-9D07-059B-1744FA9CB2E4}"/>
          </ac:spMkLst>
        </pc:spChg>
      </pc:sldChg>
      <pc:sldChg chg="modSp mod">
        <pc:chgData name="Farkas Norbert Levente" userId="600e6359-fb88-4973-940c-bed8c41a89c4" providerId="ADAL" clId="{B2E9DD4C-734D-439B-9CCA-C4304EACAF3B}" dt="2022-08-19T14:53:16.378" v="3367" actId="1076"/>
        <pc:sldMkLst>
          <pc:docMk/>
          <pc:sldMk cId="422781828" sldId="271"/>
        </pc:sldMkLst>
        <pc:spChg chg="mod">
          <ac:chgData name="Farkas Norbert Levente" userId="600e6359-fb88-4973-940c-bed8c41a89c4" providerId="ADAL" clId="{B2E9DD4C-734D-439B-9CCA-C4304EACAF3B}" dt="2022-08-19T14:53:04.022" v="3366" actId="27636"/>
          <ac:spMkLst>
            <pc:docMk/>
            <pc:sldMk cId="422781828" sldId="271"/>
            <ac:spMk id="3" creationId="{B6625FCD-85D4-8818-B5E8-D3720CEE0A6C}"/>
          </ac:spMkLst>
        </pc:spChg>
        <pc:spChg chg="mod">
          <ac:chgData name="Farkas Norbert Levente" userId="600e6359-fb88-4973-940c-bed8c41a89c4" providerId="ADAL" clId="{B2E9DD4C-734D-439B-9CCA-C4304EACAF3B}" dt="2022-08-19T14:53:16.378" v="3367" actId="1076"/>
          <ac:spMkLst>
            <pc:docMk/>
            <pc:sldMk cId="422781828" sldId="271"/>
            <ac:spMk id="8" creationId="{21AA1FE9-C2B2-4932-DA68-BB746F7B9C67}"/>
          </ac:spMkLst>
        </pc:spChg>
      </pc:sldChg>
      <pc:sldChg chg="modSp mod">
        <pc:chgData name="Farkas Norbert Levente" userId="600e6359-fb88-4973-940c-bed8c41a89c4" providerId="ADAL" clId="{B2E9DD4C-734D-439B-9CCA-C4304EACAF3B}" dt="2022-08-19T14:49:12.210" v="3324" actId="20577"/>
        <pc:sldMkLst>
          <pc:docMk/>
          <pc:sldMk cId="639522048" sldId="273"/>
        </pc:sldMkLst>
        <pc:spChg chg="mod">
          <ac:chgData name="Farkas Norbert Levente" userId="600e6359-fb88-4973-940c-bed8c41a89c4" providerId="ADAL" clId="{B2E9DD4C-734D-439B-9CCA-C4304EACAF3B}" dt="2022-08-19T14:49:12.210" v="3324" actId="20577"/>
          <ac:spMkLst>
            <pc:docMk/>
            <pc:sldMk cId="639522048" sldId="273"/>
            <ac:spMk id="3" creationId="{54B1736E-C7F6-F334-C814-4D7E0C53E26F}"/>
          </ac:spMkLst>
        </pc:spChg>
      </pc:sldChg>
      <pc:sldChg chg="modSp mod">
        <pc:chgData name="Farkas Norbert Levente" userId="600e6359-fb88-4973-940c-bed8c41a89c4" providerId="ADAL" clId="{B2E9DD4C-734D-439B-9CCA-C4304EACAF3B}" dt="2022-08-19T14:51:06.043" v="3328"/>
        <pc:sldMkLst>
          <pc:docMk/>
          <pc:sldMk cId="2958177570" sldId="274"/>
        </pc:sldMkLst>
        <pc:spChg chg="mod">
          <ac:chgData name="Farkas Norbert Levente" userId="600e6359-fb88-4973-940c-bed8c41a89c4" providerId="ADAL" clId="{B2E9DD4C-734D-439B-9CCA-C4304EACAF3B}" dt="2022-08-19T14:51:06.043" v="3328"/>
          <ac:spMkLst>
            <pc:docMk/>
            <pc:sldMk cId="2958177570" sldId="274"/>
            <ac:spMk id="3" creationId="{D0AC2203-B29A-3E01-29A1-E97150915178}"/>
          </ac:spMkLst>
        </pc:spChg>
      </pc:sldChg>
      <pc:sldChg chg="modSp mod modAnim">
        <pc:chgData name="Farkas Norbert Levente" userId="600e6359-fb88-4973-940c-bed8c41a89c4" providerId="ADAL" clId="{B2E9DD4C-734D-439B-9CCA-C4304EACAF3B}" dt="2022-08-19T21:19:46.558" v="4519" actId="20577"/>
        <pc:sldMkLst>
          <pc:docMk/>
          <pc:sldMk cId="2012768537" sldId="275"/>
        </pc:sldMkLst>
        <pc:spChg chg="mod">
          <ac:chgData name="Farkas Norbert Levente" userId="600e6359-fb88-4973-940c-bed8c41a89c4" providerId="ADAL" clId="{B2E9DD4C-734D-439B-9CCA-C4304EACAF3B}" dt="2022-08-19T21:19:46.558" v="4519" actId="20577"/>
          <ac:spMkLst>
            <pc:docMk/>
            <pc:sldMk cId="2012768537" sldId="275"/>
            <ac:spMk id="3" creationId="{4D035069-5AE5-6A9A-FABB-E6A4568FF509}"/>
          </ac:spMkLst>
        </pc:spChg>
      </pc:sldChg>
      <pc:sldChg chg="modSp mod">
        <pc:chgData name="Farkas Norbert Levente" userId="600e6359-fb88-4973-940c-bed8c41a89c4" providerId="ADAL" clId="{B2E9DD4C-734D-439B-9CCA-C4304EACAF3B}" dt="2022-08-19T14:47:36.648" v="3322" actId="1076"/>
        <pc:sldMkLst>
          <pc:docMk/>
          <pc:sldMk cId="246878485" sldId="276"/>
        </pc:sldMkLst>
        <pc:spChg chg="mod">
          <ac:chgData name="Farkas Norbert Levente" userId="600e6359-fb88-4973-940c-bed8c41a89c4" providerId="ADAL" clId="{B2E9DD4C-734D-439B-9CCA-C4304EACAF3B}" dt="2022-08-19T14:47:19.040" v="3318" actId="14100"/>
          <ac:spMkLst>
            <pc:docMk/>
            <pc:sldMk cId="246878485" sldId="276"/>
            <ac:spMk id="3" creationId="{B64E0EA9-1FFA-87A9-286A-51A7A15E5DE2}"/>
          </ac:spMkLst>
        </pc:spChg>
        <pc:spChg chg="mod">
          <ac:chgData name="Farkas Norbert Levente" userId="600e6359-fb88-4973-940c-bed8c41a89c4" providerId="ADAL" clId="{B2E9DD4C-734D-439B-9CCA-C4304EACAF3B}" dt="2022-08-19T14:47:29.396" v="3321" actId="14100"/>
          <ac:spMkLst>
            <pc:docMk/>
            <pc:sldMk cId="246878485" sldId="276"/>
            <ac:spMk id="7" creationId="{6792DB4C-E697-EBE6-A710-11116E8FBBBB}"/>
          </ac:spMkLst>
        </pc:spChg>
        <pc:spChg chg="mod">
          <ac:chgData name="Farkas Norbert Levente" userId="600e6359-fb88-4973-940c-bed8c41a89c4" providerId="ADAL" clId="{B2E9DD4C-734D-439B-9CCA-C4304EACAF3B}" dt="2022-08-19T14:47:36.648" v="3322" actId="1076"/>
          <ac:spMkLst>
            <pc:docMk/>
            <pc:sldMk cId="246878485" sldId="276"/>
            <ac:spMk id="9" creationId="{B7200A35-2B04-BEA3-2743-4331F4DAC579}"/>
          </ac:spMkLst>
        </pc:spChg>
      </pc:sldChg>
      <pc:sldChg chg="modSp mod modAnim">
        <pc:chgData name="Farkas Norbert Levente" userId="600e6359-fb88-4973-940c-bed8c41a89c4" providerId="ADAL" clId="{B2E9DD4C-734D-439B-9CCA-C4304EACAF3B}" dt="2022-08-19T15:29:10.974" v="3922"/>
        <pc:sldMkLst>
          <pc:docMk/>
          <pc:sldMk cId="193247689" sldId="279"/>
        </pc:sldMkLst>
        <pc:spChg chg="mod">
          <ac:chgData name="Farkas Norbert Levente" userId="600e6359-fb88-4973-940c-bed8c41a89c4" providerId="ADAL" clId="{B2E9DD4C-734D-439B-9CCA-C4304EACAF3B}" dt="2022-08-19T15:28:52.194" v="3920" actId="207"/>
          <ac:spMkLst>
            <pc:docMk/>
            <pc:sldMk cId="193247689" sldId="279"/>
            <ac:spMk id="3" creationId="{EB6A49B1-0D00-A3FB-E340-7FAA48F5E581}"/>
          </ac:spMkLst>
        </pc:spChg>
        <pc:spChg chg="mod">
          <ac:chgData name="Farkas Norbert Levente" userId="600e6359-fb88-4973-940c-bed8c41a89c4" providerId="ADAL" clId="{B2E9DD4C-734D-439B-9CCA-C4304EACAF3B}" dt="2022-08-19T15:27:07.693" v="3840" actId="1076"/>
          <ac:spMkLst>
            <pc:docMk/>
            <pc:sldMk cId="193247689" sldId="279"/>
            <ac:spMk id="7" creationId="{5E759E8D-5B87-BCE9-2362-FC2879335C9A}"/>
          </ac:spMkLst>
        </pc:spChg>
      </pc:sldChg>
      <pc:sldChg chg="modSp">
        <pc:chgData name="Farkas Norbert Levente" userId="600e6359-fb88-4973-940c-bed8c41a89c4" providerId="ADAL" clId="{B2E9DD4C-734D-439B-9CCA-C4304EACAF3B}" dt="2022-08-19T14:56:09.290" v="3390" actId="2710"/>
        <pc:sldMkLst>
          <pc:docMk/>
          <pc:sldMk cId="3474544968" sldId="280"/>
        </pc:sldMkLst>
        <pc:spChg chg="mod">
          <ac:chgData name="Farkas Norbert Levente" userId="600e6359-fb88-4973-940c-bed8c41a89c4" providerId="ADAL" clId="{B2E9DD4C-734D-439B-9CCA-C4304EACAF3B}" dt="2022-08-19T14:56:09.290" v="3390" actId="2710"/>
          <ac:spMkLst>
            <pc:docMk/>
            <pc:sldMk cId="3474544968" sldId="280"/>
            <ac:spMk id="3" creationId="{EAA84ADA-34D7-83D5-C646-64A534602A18}"/>
          </ac:spMkLst>
        </pc:spChg>
      </pc:sldChg>
      <pc:sldChg chg="modSp new mod modAnim">
        <pc:chgData name="Farkas Norbert Levente" userId="600e6359-fb88-4973-940c-bed8c41a89c4" providerId="ADAL" clId="{B2E9DD4C-734D-439B-9CCA-C4304EACAF3B}" dt="2022-08-19T15:35:16.943" v="3925"/>
        <pc:sldMkLst>
          <pc:docMk/>
          <pc:sldMk cId="1345985778" sldId="281"/>
        </pc:sldMkLst>
        <pc:spChg chg="mod">
          <ac:chgData name="Farkas Norbert Levente" userId="600e6359-fb88-4973-940c-bed8c41a89c4" providerId="ADAL" clId="{B2E9DD4C-734D-439B-9CCA-C4304EACAF3B}" dt="2022-08-19T15:13:48.490" v="3400" actId="20577"/>
          <ac:spMkLst>
            <pc:docMk/>
            <pc:sldMk cId="1345985778" sldId="281"/>
            <ac:spMk id="2" creationId="{E75A5C27-58AA-1493-DCCE-38C5F5DB83EA}"/>
          </ac:spMkLst>
        </pc:spChg>
        <pc:spChg chg="mod">
          <ac:chgData name="Farkas Norbert Levente" userId="600e6359-fb88-4973-940c-bed8c41a89c4" providerId="ADAL" clId="{B2E9DD4C-734D-439B-9CCA-C4304EACAF3B}" dt="2022-08-19T15:25:01.912" v="3822" actId="27636"/>
          <ac:spMkLst>
            <pc:docMk/>
            <pc:sldMk cId="1345985778" sldId="281"/>
            <ac:spMk id="3" creationId="{61F42C4E-5275-DAAD-0514-A426DE9958D8}"/>
          </ac:spMkLst>
        </pc:spChg>
      </pc:sldChg>
      <pc:sldChg chg="modSp new del mod">
        <pc:chgData name="Farkas Norbert Levente" userId="600e6359-fb88-4973-940c-bed8c41a89c4" providerId="ADAL" clId="{B2E9DD4C-734D-439B-9CCA-C4304EACAF3B}" dt="2022-08-19T15:22:40.050" v="3603" actId="680"/>
        <pc:sldMkLst>
          <pc:docMk/>
          <pc:sldMk cId="712677779" sldId="282"/>
        </pc:sldMkLst>
        <pc:spChg chg="mod">
          <ac:chgData name="Farkas Norbert Levente" userId="600e6359-fb88-4973-940c-bed8c41a89c4" providerId="ADAL" clId="{B2E9DD4C-734D-439B-9CCA-C4304EACAF3B}" dt="2022-08-19T15:22:39.768" v="3602"/>
          <ac:spMkLst>
            <pc:docMk/>
            <pc:sldMk cId="712677779" sldId="282"/>
            <ac:spMk id="3" creationId="{E7AD5015-D458-2478-8C2B-49107EF32D08}"/>
          </ac:spMkLst>
        </pc:spChg>
      </pc:sldChg>
      <pc:sldChg chg="modSp new del mod">
        <pc:chgData name="Farkas Norbert Levente" userId="600e6359-fb88-4973-940c-bed8c41a89c4" providerId="ADAL" clId="{B2E9DD4C-734D-439B-9CCA-C4304EACAF3B}" dt="2022-08-19T15:21:55.778" v="3530" actId="680"/>
        <pc:sldMkLst>
          <pc:docMk/>
          <pc:sldMk cId="3551573069" sldId="282"/>
        </pc:sldMkLst>
        <pc:spChg chg="mod">
          <ac:chgData name="Farkas Norbert Levente" userId="600e6359-fb88-4973-940c-bed8c41a89c4" providerId="ADAL" clId="{B2E9DD4C-734D-439B-9CCA-C4304EACAF3B}" dt="2022-08-19T15:21:55.441" v="3529"/>
          <ac:spMkLst>
            <pc:docMk/>
            <pc:sldMk cId="3551573069" sldId="282"/>
            <ac:spMk id="3" creationId="{317D562A-BAB8-7D9E-B569-F9F9CB1BCCA8}"/>
          </ac:spMkLst>
        </pc:spChg>
      </pc:sldChg>
      <pc:sldChg chg="addSp modSp new mod modAnim">
        <pc:chgData name="Farkas Norbert Levente" userId="600e6359-fb88-4973-940c-bed8c41a89c4" providerId="ADAL" clId="{B2E9DD4C-734D-439B-9CCA-C4304EACAF3B}" dt="2022-08-19T23:01:12.050" v="5427" actId="2711"/>
        <pc:sldMkLst>
          <pc:docMk/>
          <pc:sldMk cId="3792793780" sldId="282"/>
        </pc:sldMkLst>
        <pc:spChg chg="mod">
          <ac:chgData name="Farkas Norbert Levente" userId="600e6359-fb88-4973-940c-bed8c41a89c4" providerId="ADAL" clId="{B2E9DD4C-734D-439B-9CCA-C4304EACAF3B}" dt="2022-08-19T16:51:50.291" v="3936" actId="20577"/>
          <ac:spMkLst>
            <pc:docMk/>
            <pc:sldMk cId="3792793780" sldId="282"/>
            <ac:spMk id="2" creationId="{F4492458-DBD5-D748-154B-0FAF1F374CE9}"/>
          </ac:spMkLst>
        </pc:spChg>
        <pc:spChg chg="mod">
          <ac:chgData name="Farkas Norbert Levente" userId="600e6359-fb88-4973-940c-bed8c41a89c4" providerId="ADAL" clId="{B2E9DD4C-734D-439B-9CCA-C4304EACAF3B}" dt="2022-08-19T23:01:12.050" v="5427" actId="2711"/>
          <ac:spMkLst>
            <pc:docMk/>
            <pc:sldMk cId="3792793780" sldId="282"/>
            <ac:spMk id="3" creationId="{009F9B41-41AC-82E2-6CAB-BFCE4327FC33}"/>
          </ac:spMkLst>
        </pc:spChg>
        <pc:spChg chg="add mod">
          <ac:chgData name="Farkas Norbert Levente" userId="600e6359-fb88-4973-940c-bed8c41a89c4" providerId="ADAL" clId="{B2E9DD4C-734D-439B-9CCA-C4304EACAF3B}" dt="2022-08-19T23:00:02.890" v="5341" actId="1076"/>
          <ac:spMkLst>
            <pc:docMk/>
            <pc:sldMk cId="3792793780" sldId="282"/>
            <ac:spMk id="5" creationId="{28CA24FE-6326-21DD-4996-43287A0CFA90}"/>
          </ac:spMkLst>
        </pc:spChg>
      </pc:sldChg>
      <pc:sldChg chg="new del">
        <pc:chgData name="Farkas Norbert Levente" userId="600e6359-fb88-4973-940c-bed8c41a89c4" providerId="ADAL" clId="{B2E9DD4C-734D-439B-9CCA-C4304EACAF3B}" dt="2022-08-19T16:03:22.936" v="3927" actId="47"/>
        <pc:sldMkLst>
          <pc:docMk/>
          <pc:sldMk cId="4049523280" sldId="282"/>
        </pc:sldMkLst>
      </pc:sldChg>
      <pc:sldChg chg="modSp new mod">
        <pc:chgData name="Farkas Norbert Levente" userId="600e6359-fb88-4973-940c-bed8c41a89c4" providerId="ADAL" clId="{B2E9DD4C-734D-439B-9CCA-C4304EACAF3B}" dt="2022-08-19T21:01:16.845" v="4481" actId="2710"/>
        <pc:sldMkLst>
          <pc:docMk/>
          <pc:sldMk cId="378014043" sldId="283"/>
        </pc:sldMkLst>
        <pc:spChg chg="mod">
          <ac:chgData name="Farkas Norbert Levente" userId="600e6359-fb88-4973-940c-bed8c41a89c4" providerId="ADAL" clId="{B2E9DD4C-734D-439B-9CCA-C4304EACAF3B}" dt="2022-08-19T20:58:53.214" v="4361" actId="20577"/>
          <ac:spMkLst>
            <pc:docMk/>
            <pc:sldMk cId="378014043" sldId="283"/>
            <ac:spMk id="2" creationId="{B11E9B3B-95F2-D1A5-E2C3-D6282918D6AB}"/>
          </ac:spMkLst>
        </pc:spChg>
        <pc:spChg chg="mod">
          <ac:chgData name="Farkas Norbert Levente" userId="600e6359-fb88-4973-940c-bed8c41a89c4" providerId="ADAL" clId="{B2E9DD4C-734D-439B-9CCA-C4304EACAF3B}" dt="2022-08-19T21:01:16.845" v="4481" actId="2710"/>
          <ac:spMkLst>
            <pc:docMk/>
            <pc:sldMk cId="378014043" sldId="283"/>
            <ac:spMk id="3" creationId="{A0233544-D5BA-4559-2BE7-87266C171DF9}"/>
          </ac:spMkLst>
        </pc:spChg>
      </pc:sldChg>
      <pc:sldChg chg="addSp modSp new mod">
        <pc:chgData name="Farkas Norbert Levente" userId="600e6359-fb88-4973-940c-bed8c41a89c4" providerId="ADAL" clId="{B2E9DD4C-734D-439B-9CCA-C4304EACAF3B}" dt="2022-08-19T21:26:38.353" v="4714"/>
        <pc:sldMkLst>
          <pc:docMk/>
          <pc:sldMk cId="253105516" sldId="284"/>
        </pc:sldMkLst>
        <pc:spChg chg="mod">
          <ac:chgData name="Farkas Norbert Levente" userId="600e6359-fb88-4973-940c-bed8c41a89c4" providerId="ADAL" clId="{B2E9DD4C-734D-439B-9CCA-C4304EACAF3B}" dt="2022-08-19T21:18:35.247" v="4494" actId="20577"/>
          <ac:spMkLst>
            <pc:docMk/>
            <pc:sldMk cId="253105516" sldId="284"/>
            <ac:spMk id="2" creationId="{CCE38512-17D1-1897-41EC-EADE5BE114B4}"/>
          </ac:spMkLst>
        </pc:spChg>
        <pc:spChg chg="mod">
          <ac:chgData name="Farkas Norbert Levente" userId="600e6359-fb88-4973-940c-bed8c41a89c4" providerId="ADAL" clId="{B2E9DD4C-734D-439B-9CCA-C4304EACAF3B}" dt="2022-08-19T21:20:14.215" v="4522" actId="14100"/>
          <ac:spMkLst>
            <pc:docMk/>
            <pc:sldMk cId="253105516" sldId="284"/>
            <ac:spMk id="3" creationId="{0DB67E1B-3A72-1E86-8F0D-9C3FD11180B7}"/>
          </ac:spMkLst>
        </pc:spChg>
        <pc:graphicFrameChg chg="add mod modGraphic">
          <ac:chgData name="Farkas Norbert Levente" userId="600e6359-fb88-4973-940c-bed8c41a89c4" providerId="ADAL" clId="{B2E9DD4C-734D-439B-9CCA-C4304EACAF3B}" dt="2022-08-19T21:25:52.949" v="4695" actId="408"/>
          <ac:graphicFrameMkLst>
            <pc:docMk/>
            <pc:sldMk cId="253105516" sldId="284"/>
            <ac:graphicFrameMk id="5" creationId="{C3AC596A-FA1D-A429-9476-CCA3CF77695A}"/>
          </ac:graphicFrameMkLst>
        </pc:graphicFrameChg>
        <pc:graphicFrameChg chg="add mod modGraphic">
          <ac:chgData name="Farkas Norbert Levente" userId="600e6359-fb88-4973-940c-bed8c41a89c4" providerId="ADAL" clId="{B2E9DD4C-734D-439B-9CCA-C4304EACAF3B}" dt="2022-08-19T21:26:24.087" v="4710" actId="113"/>
          <ac:graphicFrameMkLst>
            <pc:docMk/>
            <pc:sldMk cId="253105516" sldId="284"/>
            <ac:graphicFrameMk id="7" creationId="{D6A77C08-6831-DA61-EEBC-CCC83A80B1BF}"/>
          </ac:graphicFrameMkLst>
        </pc:graphicFrameChg>
        <pc:graphicFrameChg chg="add mod modGraphic">
          <ac:chgData name="Farkas Norbert Levente" userId="600e6359-fb88-4973-940c-bed8c41a89c4" providerId="ADAL" clId="{B2E9DD4C-734D-439B-9CCA-C4304EACAF3B}" dt="2022-08-19T21:26:38.353" v="4714"/>
          <ac:graphicFrameMkLst>
            <pc:docMk/>
            <pc:sldMk cId="253105516" sldId="284"/>
            <ac:graphicFrameMk id="9" creationId="{D35BF7A8-12AA-09BC-BB15-7A7BF82B1357}"/>
          </ac:graphicFrameMkLst>
        </pc:graphicFrameChg>
      </pc:sldChg>
      <pc:sldChg chg="modSp new mod modAnim">
        <pc:chgData name="Farkas Norbert Levente" userId="600e6359-fb88-4973-940c-bed8c41a89c4" providerId="ADAL" clId="{B2E9DD4C-734D-439B-9CCA-C4304EACAF3B}" dt="2022-08-19T21:38:51.123" v="5192"/>
        <pc:sldMkLst>
          <pc:docMk/>
          <pc:sldMk cId="978893207" sldId="285"/>
        </pc:sldMkLst>
        <pc:spChg chg="mod">
          <ac:chgData name="Farkas Norbert Levente" userId="600e6359-fb88-4973-940c-bed8c41a89c4" providerId="ADAL" clId="{B2E9DD4C-734D-439B-9CCA-C4304EACAF3B}" dt="2022-08-19T21:27:40.853" v="4737" actId="20577"/>
          <ac:spMkLst>
            <pc:docMk/>
            <pc:sldMk cId="978893207" sldId="285"/>
            <ac:spMk id="2" creationId="{4D2931DD-2CC2-D667-9EC9-8E6D1E71E58D}"/>
          </ac:spMkLst>
        </pc:spChg>
        <pc:spChg chg="mod">
          <ac:chgData name="Farkas Norbert Levente" userId="600e6359-fb88-4973-940c-bed8c41a89c4" providerId="ADAL" clId="{B2E9DD4C-734D-439B-9CCA-C4304EACAF3B}" dt="2022-08-19T21:37:48.894" v="5189" actId="6549"/>
          <ac:spMkLst>
            <pc:docMk/>
            <pc:sldMk cId="978893207" sldId="285"/>
            <ac:spMk id="3" creationId="{93F3F6BC-D230-1AAE-84DD-21BC11DB1DBC}"/>
          </ac:spMkLst>
        </pc:spChg>
      </pc:sldChg>
      <pc:sldMasterChg chg="modSldLayout">
        <pc:chgData name="Farkas Norbert Levente" userId="600e6359-fb88-4973-940c-bed8c41a89c4" providerId="ADAL" clId="{B2E9DD4C-734D-439B-9CCA-C4304EACAF3B}" dt="2022-07-20T20:09:08.171" v="2527" actId="14100"/>
        <pc:sldMasterMkLst>
          <pc:docMk/>
          <pc:sldMasterMk cId="2225658039" sldId="2147483756"/>
        </pc:sldMasterMkLst>
        <pc:sldLayoutChg chg="modSp mod">
          <pc:chgData name="Farkas Norbert Levente" userId="600e6359-fb88-4973-940c-bed8c41a89c4" providerId="ADAL" clId="{B2E9DD4C-734D-439B-9CCA-C4304EACAF3B}" dt="2022-07-20T20:09:08.171" v="2527" actId="14100"/>
          <pc:sldLayoutMkLst>
            <pc:docMk/>
            <pc:sldMasterMk cId="2225658039" sldId="2147483756"/>
            <pc:sldLayoutMk cId="2046314603" sldId="2147483758"/>
          </pc:sldLayoutMkLst>
          <pc:spChg chg="mod">
            <ac:chgData name="Farkas Norbert Levente" userId="600e6359-fb88-4973-940c-bed8c41a89c4" providerId="ADAL" clId="{B2E9DD4C-734D-439B-9CCA-C4304EACAF3B}" dt="2022-07-20T20:09:08.171" v="2527" actId="14100"/>
            <ac:spMkLst>
              <pc:docMk/>
              <pc:sldMasterMk cId="2225658039" sldId="2147483756"/>
              <pc:sldLayoutMk cId="2046314603" sldId="2147483758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C70F1-B634-4050-8182-FBAD3023CD65}" type="datetimeFigureOut">
              <a:rPr lang="hu-HU" smtClean="0"/>
              <a:t>2022. 09. 26.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9596D-136A-4756-8DCD-EF3E174DF5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333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9596D-136A-4756-8DCD-EF3E174DF507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8740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9596D-136A-4756-8DCD-EF3E174DF507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9562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9596D-136A-4756-8DCD-EF3E174DF507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7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sm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724399"/>
            <a:ext cx="7891272" cy="984705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06AD-95E1-4A22-A701-26413CEBE98E}" type="datetime1">
              <a:rPr lang="hu-HU" smtClean="0"/>
              <a:t>2022. 09. 26.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9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F7D1-3D63-4387-A469-17A3692A6CFB}" type="datetime1">
              <a:rPr lang="hu-HU" smtClean="0"/>
              <a:t>2022. 09. 26.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603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0F5C-DFD3-4B28-B512-AD248FB9705B}" type="datetime1">
              <a:rPr lang="hu-HU" smtClean="0"/>
              <a:t>2022. 09. 26.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068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9344"/>
          </a:xfrm>
          <a:solidFill>
            <a:srgbClr val="AB2400"/>
          </a:solidFill>
        </p:spPr>
        <p:txBody>
          <a:bodyPr/>
          <a:lstStyle>
            <a:lvl1pPr marL="0" indent="0"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955799"/>
            <a:ext cx="10768076" cy="4682109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5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5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5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5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E73D-51C9-47D5-93D1-9262582A8E77}" type="datetime1">
              <a:rPr lang="hu-HU" smtClean="0"/>
              <a:t>2022. 09. 26.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631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206D52C-7ABA-4C0A-82DE-CA052B339AB4}" type="datetime1">
              <a:rPr lang="hu-HU" smtClean="0"/>
              <a:t>2022. 09. 26.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hu-H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04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953-F2C6-476A-A7EA-7744CA7A70A8}" type="datetime1">
              <a:rPr lang="hu-HU" smtClean="0"/>
              <a:t>2022. 09. 26.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425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86CA-80CF-4869-8EF4-E29C59958582}" type="datetime1">
              <a:rPr lang="hu-HU" smtClean="0"/>
              <a:t>2022. 09. 26.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05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927F-47E7-4EB3-BAD8-D2184C7DA84E}" type="datetime1">
              <a:rPr lang="hu-HU" smtClean="0"/>
              <a:t>2022. 09. 26.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305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F1D7-B3F3-4748-8549-BA84014F7305}" type="datetime1">
              <a:rPr lang="hu-HU" smtClean="0"/>
              <a:t>2022. 09. 26.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973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E80D-8B60-40B3-ADEC-A21D96ED1399}" type="datetime1">
              <a:rPr lang="hu-HU" smtClean="0"/>
              <a:t>2022. 09. 26.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657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9237-37CA-4FFD-8F84-CC6DC5379F12}" type="datetime1">
              <a:rPr lang="hu-HU" smtClean="0"/>
              <a:t>2022. 09. 26.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99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F19BE25-E1AE-4209-89B4-3A198CA6AC3E}" type="datetime1">
              <a:rPr lang="hu-HU" smtClean="0"/>
              <a:t>2022. 09. 26.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2222FA7-4BFF-424B-B869-5E754A3C07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565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idomar.wordpress.com/csak-szepen-sorban/" TargetMode="External"/><Relationship Id="rId2" Type="http://schemas.openxmlformats.org/officeDocument/2006/relationships/hyperlink" Target="https://www.youtube.com/channel/UCQyut5y2NnWs_OKD35SWdMw/feature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ester.inf.elte.hu/" TargetMode="External"/><Relationship Id="rId4" Type="http://schemas.openxmlformats.org/officeDocument/2006/relationships/hyperlink" Target="https://www.w3schools.com/python/default.as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ITtu5w8ai4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lumMod val="20000"/>
                <a:lumOff val="80000"/>
              </a:srgbClr>
            </a:gs>
            <a:gs pos="100000">
              <a:srgbClr val="66330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E28598-A175-CE62-C86D-C03C4260B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/>
              <a:t>Python Alapismeretek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53FFCE-FBD2-9FC5-ACF7-E5B5009F6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5880100"/>
            <a:ext cx="7891272" cy="571500"/>
          </a:xfrm>
        </p:spPr>
        <p:txBody>
          <a:bodyPr/>
          <a:lstStyle/>
          <a:p>
            <a:r>
              <a:rPr lang="hu-HU" dirty="0"/>
              <a:t>Készült: 2022. 07. 20.</a:t>
            </a:r>
          </a:p>
        </p:txBody>
      </p:sp>
    </p:spTree>
    <p:extLst>
      <p:ext uri="{BB962C8B-B14F-4D97-AF65-F5344CB8AC3E}">
        <p14:creationId xmlns:p14="http://schemas.microsoft.com/office/powerpoint/2010/main" val="219965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C5CDE2-5ADD-77D8-7E83-3016833F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Python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95CC93-BCED-3403-6A82-FF75B49D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778001"/>
            <a:ext cx="10768076" cy="485990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hu-HU" dirty="0"/>
              <a:t>Megjelenése: 1991. (Guido von </a:t>
            </a:r>
            <a:r>
              <a:rPr lang="hu-HU" dirty="0" err="1"/>
              <a:t>Rossum</a:t>
            </a:r>
            <a:r>
              <a:rPr lang="hu-HU" dirty="0"/>
              <a:t>, 0.9.0)</a:t>
            </a:r>
          </a:p>
          <a:p>
            <a:pPr>
              <a:lnSpc>
                <a:spcPct val="150000"/>
              </a:lnSpc>
            </a:pPr>
            <a:r>
              <a:rPr lang="hu-HU" dirty="0"/>
              <a:t>1994 (1.0), 2000 (2.0), 2008 (3.0)</a:t>
            </a:r>
          </a:p>
          <a:p>
            <a:pPr>
              <a:lnSpc>
                <a:spcPct val="150000"/>
              </a:lnSpc>
            </a:pPr>
            <a:r>
              <a:rPr lang="hu-HU" dirty="0"/>
              <a:t>Utolsó kiadás: 2022. 08. 02. (3.10.6)</a:t>
            </a:r>
          </a:p>
          <a:p>
            <a:pPr>
              <a:lnSpc>
                <a:spcPct val="150000"/>
              </a:lnSpc>
            </a:pPr>
            <a:r>
              <a:rPr lang="hu-HU" dirty="0"/>
              <a:t>Cél: olvashatóság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Ne lehessen csúnya kódot írni!</a:t>
            </a:r>
          </a:p>
          <a:p>
            <a:pPr>
              <a:lnSpc>
                <a:spcPct val="150000"/>
              </a:lnSpc>
            </a:pPr>
            <a:r>
              <a:rPr lang="hu-HU" dirty="0"/>
              <a:t>Gond: lassú (nagyon)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798869C-4D79-4558-1B50-7CCFBE7F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10</a:t>
            </a:fld>
            <a:endParaRPr lang="hu-HU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0EB2E2E-AE68-28D6-3B90-4E4C12CE1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78" y="3076575"/>
            <a:ext cx="23812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ülye angolok! Angol hülyék!” - 20 idézet, amit a Monty Python filmjei  adtak az örökkévalóságnak | Az online férfimagazin">
            <a:extLst>
              <a:ext uri="{FF2B5EF4-FFF2-40B4-BE49-F238E27FC236}">
                <a16:creationId xmlns:a16="http://schemas.microsoft.com/office/drawing/2014/main" id="{2F73231B-39F5-4461-E9F9-F7C2D55DA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4258618"/>
            <a:ext cx="4406900" cy="259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D73664-6A32-EF60-DAD9-7DC85743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861DAB-CAB9-C6E7-04FA-0241940B8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841501"/>
            <a:ext cx="11326876" cy="47964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b="1" dirty="0"/>
              <a:t>Szintaktika: </a:t>
            </a:r>
            <a:r>
              <a:rPr lang="hu-HU" dirty="0"/>
              <a:t>egy nyelv </a:t>
            </a:r>
            <a:r>
              <a:rPr lang="hu-HU" b="1" dirty="0"/>
              <a:t>formai szabály</a:t>
            </a:r>
            <a:r>
              <a:rPr lang="hu-HU" dirty="0"/>
              <a:t>ainak összessége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Szintaktikai hiba magyar órán = helyesírási hiba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Hiba oka: hibás zárójelek, elgépelés, …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Hibaüzenet (Hurrá!)</a:t>
            </a:r>
          </a:p>
          <a:p>
            <a:pPr>
              <a:lnSpc>
                <a:spcPct val="150000"/>
              </a:lnSpc>
            </a:pPr>
            <a:r>
              <a:rPr lang="hu-HU" b="1" dirty="0"/>
              <a:t>Szemantika: </a:t>
            </a:r>
            <a:r>
              <a:rPr lang="hu-HU" dirty="0"/>
              <a:t>formák </a:t>
            </a:r>
            <a:r>
              <a:rPr lang="hu-HU" b="1" dirty="0"/>
              <a:t>jelentés</a:t>
            </a:r>
            <a:r>
              <a:rPr lang="hu-HU" dirty="0"/>
              <a:t>ével foglalkozik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Hibát nehéz megtalálni (Tesztelés gyakran!)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77606CC-9ABA-2437-1BC9-44C5BC04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11</a:t>
            </a:fld>
            <a:endParaRPr lang="hu-HU" dirty="0"/>
          </a:p>
        </p:txBody>
      </p:sp>
      <p:pic>
        <p:nvPicPr>
          <p:cNvPr id="3074" name="Picture 2" descr="Syntax errors : r/ProgrammerHumor">
            <a:extLst>
              <a:ext uri="{FF2B5EF4-FFF2-40B4-BE49-F238E27FC236}">
                <a16:creationId xmlns:a16="http://schemas.microsoft.com/office/drawing/2014/main" id="{23B9FCB1-4C33-2314-082B-77F50AB90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0" y="2785555"/>
            <a:ext cx="31115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62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341691-B83E-BDDF-36C2-4FA0B6FA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Programkészítés folyamata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183028-2C4C-9D07-059B-1744FA9CB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955799"/>
            <a:ext cx="11264900" cy="468210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Specifikálás (Miből? Mit?) =&gt; feladat megértése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Tervezés (Mivel? Hogyan?) =&gt; adatszerkezet, algoritmus</a:t>
            </a:r>
          </a:p>
          <a:p>
            <a:pPr marL="514350" indent="-514350">
              <a:buFont typeface="+mj-lt"/>
              <a:buAutoNum type="arabicPeriod"/>
            </a:pPr>
            <a:r>
              <a:rPr lang="hu-HU" b="1" dirty="0"/>
              <a:t>Kódolás</a:t>
            </a:r>
            <a:r>
              <a:rPr lang="hu-HU" dirty="0"/>
              <a:t> (Gép hogyan?) =&gt; reprezentáció, implementáció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Tesztelés, hibakeresés, hibajavítás =&gt; helyes program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Hatékonyság (Hogyan jobban?) =&gt; jó program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Dokumentálás (Hogyan működik?) =&gt; használható program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Karbantartás (Frissítés?) =&gt; új funkciók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4FDE893-CCFE-4395-A717-4391EE58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619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41E2DD-C068-19A6-1638-150E2887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Specifikáció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625FCD-85D4-8818-B5E8-D3720CEE0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906005"/>
            <a:ext cx="9817100" cy="47319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u-HU" b="1" dirty="0"/>
              <a:t>Feladat: </a:t>
            </a:r>
            <a:r>
              <a:rPr lang="hu-HU" dirty="0"/>
              <a:t>Adjuk meg egy téglalap területét!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Bemenet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Kimenet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Előfeltétel: Mit tudunk a bemenetről?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Utófeltétel: Mit kell teljesítenie a kimenetnek?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C53E75A-609C-D597-2AF0-9EFBE833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13</a:t>
            </a:fld>
            <a:endParaRPr lang="hu-HU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2C6DD9EF-19AA-1773-D876-F7C47321C408}"/>
              </a:ext>
            </a:extLst>
          </p:cNvPr>
          <p:cNvSpPr txBox="1">
            <a:spLocks/>
          </p:cNvSpPr>
          <p:nvPr/>
        </p:nvSpPr>
        <p:spPr>
          <a:xfrm>
            <a:off x="6781800" y="2789808"/>
            <a:ext cx="4254500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5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3152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21AA1FE9-C2B2-4932-DA68-BB746F7B9C67}"/>
                  </a:ext>
                </a:extLst>
              </p:cNvPr>
              <p:cNvSpPr txBox="1"/>
              <p:nvPr/>
            </p:nvSpPr>
            <p:spPr>
              <a:xfrm>
                <a:off x="8585708" y="1918156"/>
                <a:ext cx="3365500" cy="2795702"/>
              </a:xfrm>
              <a:prstGeom prst="rect">
                <a:avLst/>
              </a:prstGeom>
              <a:solidFill>
                <a:srgbClr val="339933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hu-HU" sz="2400" dirty="0">
                    <a:solidFill>
                      <a:schemeClr val="bg1"/>
                    </a:solidFill>
                  </a:rPr>
                  <a:t>Specifikáció:</a:t>
                </a:r>
              </a:p>
              <a:p>
                <a:pPr marL="355600" lvl="1" indent="-355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hu-HU" sz="2400" dirty="0">
                    <a:solidFill>
                      <a:schemeClr val="bg1"/>
                    </a:solidFill>
                  </a:rPr>
                  <a:t>Be: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hu-HU" sz="2400" dirty="0">
                  <a:solidFill>
                    <a:schemeClr val="bg1"/>
                  </a:solidFill>
                </a:endParaRPr>
              </a:p>
              <a:p>
                <a:pPr marL="355600" lvl="1" indent="-355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hu-HU" sz="2400" dirty="0">
                    <a:solidFill>
                      <a:schemeClr val="bg1"/>
                    </a:solidFill>
                  </a:rPr>
                  <a:t>Ki: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hu-HU" sz="2400" dirty="0">
                  <a:solidFill>
                    <a:schemeClr val="bg1"/>
                  </a:solidFill>
                </a:endParaRPr>
              </a:p>
              <a:p>
                <a:pPr marL="355600" lvl="1" indent="-355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hu-HU" sz="2400" dirty="0">
                    <a:solidFill>
                      <a:schemeClr val="bg1"/>
                    </a:solidFill>
                  </a:rPr>
                  <a:t>Előfeltétel: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hu-HU" sz="2400" dirty="0">
                  <a:solidFill>
                    <a:schemeClr val="bg1"/>
                  </a:solidFill>
                </a:endParaRPr>
              </a:p>
              <a:p>
                <a:pPr marL="355600" lvl="1" indent="-355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hu-HU" sz="2400" dirty="0">
                    <a:solidFill>
                      <a:schemeClr val="bg1"/>
                    </a:solidFill>
                  </a:rPr>
                  <a:t>Utófeltétel: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hu-H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21AA1FE9-C2B2-4932-DA68-BB746F7B9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708" y="1918156"/>
                <a:ext cx="3365500" cy="2795702"/>
              </a:xfrm>
              <a:prstGeom prst="rect">
                <a:avLst/>
              </a:prstGeom>
              <a:blipFill>
                <a:blip r:embed="rId2"/>
                <a:stretch>
                  <a:fillRect l="-2518" b="-368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zövegdoboz 8">
            <a:extLst>
              <a:ext uri="{FF2B5EF4-FFF2-40B4-BE49-F238E27FC236}">
                <a16:creationId xmlns:a16="http://schemas.microsoft.com/office/drawing/2014/main" id="{1AEA2A9E-79FF-49E6-8B37-9DEFC7BC0607}"/>
              </a:ext>
            </a:extLst>
          </p:cNvPr>
          <p:cNvSpPr txBox="1"/>
          <p:nvPr/>
        </p:nvSpPr>
        <p:spPr>
          <a:xfrm>
            <a:off x="1534141" y="2944143"/>
            <a:ext cx="3200401" cy="3539430"/>
          </a:xfrm>
          <a:custGeom>
            <a:avLst/>
            <a:gdLst>
              <a:gd name="connsiteX0" fmla="*/ 0 w 3200401"/>
              <a:gd name="connsiteY0" fmla="*/ 0 h 3539430"/>
              <a:gd name="connsiteX1" fmla="*/ 565404 w 3200401"/>
              <a:gd name="connsiteY1" fmla="*/ 0 h 3539430"/>
              <a:gd name="connsiteX2" fmla="*/ 1130808 w 3200401"/>
              <a:gd name="connsiteY2" fmla="*/ 0 h 3539430"/>
              <a:gd name="connsiteX3" fmla="*/ 1600201 w 3200401"/>
              <a:gd name="connsiteY3" fmla="*/ 0 h 3539430"/>
              <a:gd name="connsiteX4" fmla="*/ 2165605 w 3200401"/>
              <a:gd name="connsiteY4" fmla="*/ 0 h 3539430"/>
              <a:gd name="connsiteX5" fmla="*/ 3200401 w 3200401"/>
              <a:gd name="connsiteY5" fmla="*/ 0 h 3539430"/>
              <a:gd name="connsiteX6" fmla="*/ 3200401 w 3200401"/>
              <a:gd name="connsiteY6" fmla="*/ 660694 h 3539430"/>
              <a:gd name="connsiteX7" fmla="*/ 3200401 w 3200401"/>
              <a:gd name="connsiteY7" fmla="*/ 1179810 h 3539430"/>
              <a:gd name="connsiteX8" fmla="*/ 3200401 w 3200401"/>
              <a:gd name="connsiteY8" fmla="*/ 1805109 h 3539430"/>
              <a:gd name="connsiteX9" fmla="*/ 3200401 w 3200401"/>
              <a:gd name="connsiteY9" fmla="*/ 2430409 h 3539430"/>
              <a:gd name="connsiteX10" fmla="*/ 3200401 w 3200401"/>
              <a:gd name="connsiteY10" fmla="*/ 2949525 h 3539430"/>
              <a:gd name="connsiteX11" fmla="*/ 3200401 w 3200401"/>
              <a:gd name="connsiteY11" fmla="*/ 3539430 h 3539430"/>
              <a:gd name="connsiteX12" fmla="*/ 2763013 w 3200401"/>
              <a:gd name="connsiteY12" fmla="*/ 3539430 h 3539430"/>
              <a:gd name="connsiteX13" fmla="*/ 2229613 w 3200401"/>
              <a:gd name="connsiteY13" fmla="*/ 3539430 h 3539430"/>
              <a:gd name="connsiteX14" fmla="*/ 1792225 w 3200401"/>
              <a:gd name="connsiteY14" fmla="*/ 3539430 h 3539430"/>
              <a:gd name="connsiteX15" fmla="*/ 1194816 w 3200401"/>
              <a:gd name="connsiteY15" fmla="*/ 3539430 h 3539430"/>
              <a:gd name="connsiteX16" fmla="*/ 757428 w 3200401"/>
              <a:gd name="connsiteY16" fmla="*/ 3539430 h 3539430"/>
              <a:gd name="connsiteX17" fmla="*/ 0 w 3200401"/>
              <a:gd name="connsiteY17" fmla="*/ 3539430 h 3539430"/>
              <a:gd name="connsiteX18" fmla="*/ 0 w 3200401"/>
              <a:gd name="connsiteY18" fmla="*/ 2914131 h 3539430"/>
              <a:gd name="connsiteX19" fmla="*/ 0 w 3200401"/>
              <a:gd name="connsiteY19" fmla="*/ 2288831 h 3539430"/>
              <a:gd name="connsiteX20" fmla="*/ 0 w 3200401"/>
              <a:gd name="connsiteY20" fmla="*/ 1628138 h 3539430"/>
              <a:gd name="connsiteX21" fmla="*/ 0 w 3200401"/>
              <a:gd name="connsiteY21" fmla="*/ 1002839 h 3539430"/>
              <a:gd name="connsiteX22" fmla="*/ 0 w 3200401"/>
              <a:gd name="connsiteY22" fmla="*/ 519116 h 3539430"/>
              <a:gd name="connsiteX23" fmla="*/ 0 w 3200401"/>
              <a:gd name="connsiteY23" fmla="*/ 0 h 353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00401" h="3539430" fill="none" extrusionOk="0">
                <a:moveTo>
                  <a:pt x="0" y="0"/>
                </a:moveTo>
                <a:cubicBezTo>
                  <a:pt x="144090" y="-51236"/>
                  <a:pt x="331970" y="24786"/>
                  <a:pt x="565404" y="0"/>
                </a:cubicBezTo>
                <a:cubicBezTo>
                  <a:pt x="798838" y="-24786"/>
                  <a:pt x="870281" y="21478"/>
                  <a:pt x="1130808" y="0"/>
                </a:cubicBezTo>
                <a:cubicBezTo>
                  <a:pt x="1391335" y="-21478"/>
                  <a:pt x="1446972" y="24311"/>
                  <a:pt x="1600201" y="0"/>
                </a:cubicBezTo>
                <a:cubicBezTo>
                  <a:pt x="1753430" y="-24311"/>
                  <a:pt x="1977025" y="4644"/>
                  <a:pt x="2165605" y="0"/>
                </a:cubicBezTo>
                <a:cubicBezTo>
                  <a:pt x="2354185" y="-4644"/>
                  <a:pt x="2849598" y="70832"/>
                  <a:pt x="3200401" y="0"/>
                </a:cubicBezTo>
                <a:cubicBezTo>
                  <a:pt x="3254335" y="306367"/>
                  <a:pt x="3193502" y="335330"/>
                  <a:pt x="3200401" y="660694"/>
                </a:cubicBezTo>
                <a:cubicBezTo>
                  <a:pt x="3207300" y="986058"/>
                  <a:pt x="3162607" y="1002632"/>
                  <a:pt x="3200401" y="1179810"/>
                </a:cubicBezTo>
                <a:cubicBezTo>
                  <a:pt x="3238195" y="1356988"/>
                  <a:pt x="3132493" y="1571050"/>
                  <a:pt x="3200401" y="1805109"/>
                </a:cubicBezTo>
                <a:cubicBezTo>
                  <a:pt x="3268309" y="2039168"/>
                  <a:pt x="3155755" y="2159827"/>
                  <a:pt x="3200401" y="2430409"/>
                </a:cubicBezTo>
                <a:cubicBezTo>
                  <a:pt x="3245047" y="2700991"/>
                  <a:pt x="3195052" y="2706336"/>
                  <a:pt x="3200401" y="2949525"/>
                </a:cubicBezTo>
                <a:cubicBezTo>
                  <a:pt x="3205750" y="3192714"/>
                  <a:pt x="3192560" y="3254665"/>
                  <a:pt x="3200401" y="3539430"/>
                </a:cubicBezTo>
                <a:cubicBezTo>
                  <a:pt x="3060016" y="3577279"/>
                  <a:pt x="2866368" y="3501980"/>
                  <a:pt x="2763013" y="3539430"/>
                </a:cubicBezTo>
                <a:cubicBezTo>
                  <a:pt x="2659658" y="3576880"/>
                  <a:pt x="2344592" y="3514438"/>
                  <a:pt x="2229613" y="3539430"/>
                </a:cubicBezTo>
                <a:cubicBezTo>
                  <a:pt x="2114634" y="3564422"/>
                  <a:pt x="1888338" y="3490711"/>
                  <a:pt x="1792225" y="3539430"/>
                </a:cubicBezTo>
                <a:cubicBezTo>
                  <a:pt x="1696112" y="3588149"/>
                  <a:pt x="1323868" y="3482986"/>
                  <a:pt x="1194816" y="3539430"/>
                </a:cubicBezTo>
                <a:cubicBezTo>
                  <a:pt x="1065764" y="3595874"/>
                  <a:pt x="848578" y="3527074"/>
                  <a:pt x="757428" y="3539430"/>
                </a:cubicBezTo>
                <a:cubicBezTo>
                  <a:pt x="666278" y="3551786"/>
                  <a:pt x="303871" y="3518065"/>
                  <a:pt x="0" y="3539430"/>
                </a:cubicBezTo>
                <a:cubicBezTo>
                  <a:pt x="-48550" y="3410259"/>
                  <a:pt x="52564" y="3138104"/>
                  <a:pt x="0" y="2914131"/>
                </a:cubicBezTo>
                <a:cubicBezTo>
                  <a:pt x="-52564" y="2690158"/>
                  <a:pt x="8501" y="2599833"/>
                  <a:pt x="0" y="2288831"/>
                </a:cubicBezTo>
                <a:cubicBezTo>
                  <a:pt x="-8501" y="1977829"/>
                  <a:pt x="53430" y="1912593"/>
                  <a:pt x="0" y="1628138"/>
                </a:cubicBezTo>
                <a:cubicBezTo>
                  <a:pt x="-53430" y="1343683"/>
                  <a:pt x="53920" y="1207894"/>
                  <a:pt x="0" y="1002839"/>
                </a:cubicBezTo>
                <a:cubicBezTo>
                  <a:pt x="-53920" y="797784"/>
                  <a:pt x="24842" y="737665"/>
                  <a:pt x="0" y="519116"/>
                </a:cubicBezTo>
                <a:cubicBezTo>
                  <a:pt x="-24842" y="300567"/>
                  <a:pt x="57391" y="254695"/>
                  <a:pt x="0" y="0"/>
                </a:cubicBezTo>
                <a:close/>
              </a:path>
              <a:path w="3200401" h="3539430" stroke="0" extrusionOk="0">
                <a:moveTo>
                  <a:pt x="0" y="0"/>
                </a:moveTo>
                <a:cubicBezTo>
                  <a:pt x="141481" y="-15039"/>
                  <a:pt x="267681" y="35859"/>
                  <a:pt x="437388" y="0"/>
                </a:cubicBezTo>
                <a:cubicBezTo>
                  <a:pt x="607095" y="-35859"/>
                  <a:pt x="689390" y="44810"/>
                  <a:pt x="906780" y="0"/>
                </a:cubicBezTo>
                <a:cubicBezTo>
                  <a:pt x="1124170" y="-44810"/>
                  <a:pt x="1300979" y="7726"/>
                  <a:pt x="1472184" y="0"/>
                </a:cubicBezTo>
                <a:cubicBezTo>
                  <a:pt x="1643389" y="-7726"/>
                  <a:pt x="1787135" y="34545"/>
                  <a:pt x="1973581" y="0"/>
                </a:cubicBezTo>
                <a:cubicBezTo>
                  <a:pt x="2160027" y="-34545"/>
                  <a:pt x="2310506" y="20114"/>
                  <a:pt x="2410969" y="0"/>
                </a:cubicBezTo>
                <a:cubicBezTo>
                  <a:pt x="2511432" y="-20114"/>
                  <a:pt x="3036465" y="32200"/>
                  <a:pt x="3200401" y="0"/>
                </a:cubicBezTo>
                <a:cubicBezTo>
                  <a:pt x="3208005" y="147173"/>
                  <a:pt x="3147970" y="321075"/>
                  <a:pt x="3200401" y="483722"/>
                </a:cubicBezTo>
                <a:cubicBezTo>
                  <a:pt x="3252832" y="646369"/>
                  <a:pt x="3161131" y="848181"/>
                  <a:pt x="3200401" y="1109021"/>
                </a:cubicBezTo>
                <a:cubicBezTo>
                  <a:pt x="3239671" y="1369861"/>
                  <a:pt x="3147821" y="1435709"/>
                  <a:pt x="3200401" y="1592744"/>
                </a:cubicBezTo>
                <a:cubicBezTo>
                  <a:pt x="3252981" y="1749779"/>
                  <a:pt x="3183334" y="2025509"/>
                  <a:pt x="3200401" y="2182649"/>
                </a:cubicBezTo>
                <a:cubicBezTo>
                  <a:pt x="3217468" y="2339790"/>
                  <a:pt x="3190858" y="2543421"/>
                  <a:pt x="3200401" y="2737159"/>
                </a:cubicBezTo>
                <a:cubicBezTo>
                  <a:pt x="3209944" y="2930897"/>
                  <a:pt x="3152610" y="3311609"/>
                  <a:pt x="3200401" y="3539430"/>
                </a:cubicBezTo>
                <a:cubicBezTo>
                  <a:pt x="3014500" y="3577900"/>
                  <a:pt x="2832603" y="3489442"/>
                  <a:pt x="2699005" y="3539430"/>
                </a:cubicBezTo>
                <a:cubicBezTo>
                  <a:pt x="2565407" y="3589418"/>
                  <a:pt x="2393598" y="3537172"/>
                  <a:pt x="2101597" y="3539430"/>
                </a:cubicBezTo>
                <a:cubicBezTo>
                  <a:pt x="1809596" y="3541688"/>
                  <a:pt x="1749788" y="3486751"/>
                  <a:pt x="1632205" y="3539430"/>
                </a:cubicBezTo>
                <a:cubicBezTo>
                  <a:pt x="1514622" y="3592109"/>
                  <a:pt x="1399525" y="3493201"/>
                  <a:pt x="1194816" y="3539430"/>
                </a:cubicBezTo>
                <a:cubicBezTo>
                  <a:pt x="990107" y="3585659"/>
                  <a:pt x="927559" y="3501499"/>
                  <a:pt x="661416" y="3539430"/>
                </a:cubicBezTo>
                <a:cubicBezTo>
                  <a:pt x="395273" y="3577361"/>
                  <a:pt x="162348" y="3491824"/>
                  <a:pt x="0" y="3539430"/>
                </a:cubicBezTo>
                <a:cubicBezTo>
                  <a:pt x="-63259" y="3263316"/>
                  <a:pt x="28958" y="3197017"/>
                  <a:pt x="0" y="2949525"/>
                </a:cubicBezTo>
                <a:cubicBezTo>
                  <a:pt x="-28958" y="2702034"/>
                  <a:pt x="34800" y="2626575"/>
                  <a:pt x="0" y="2430409"/>
                </a:cubicBezTo>
                <a:cubicBezTo>
                  <a:pt x="-34800" y="2234243"/>
                  <a:pt x="12209" y="2074108"/>
                  <a:pt x="0" y="1875898"/>
                </a:cubicBezTo>
                <a:cubicBezTo>
                  <a:pt x="-12209" y="1677688"/>
                  <a:pt x="72098" y="1540928"/>
                  <a:pt x="0" y="1250599"/>
                </a:cubicBezTo>
                <a:cubicBezTo>
                  <a:pt x="-72098" y="960270"/>
                  <a:pt x="27047" y="840795"/>
                  <a:pt x="0" y="696088"/>
                </a:cubicBezTo>
                <a:cubicBezTo>
                  <a:pt x="-27047" y="551381"/>
                  <a:pt x="57261" y="301528"/>
                  <a:pt x="0" y="0"/>
                </a:cubicBezTo>
                <a:close/>
              </a:path>
            </a:pathLst>
          </a:custGeom>
          <a:solidFill>
            <a:srgbClr val="FFFFCC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2800" dirty="0">
                <a:cs typeface="Courier New" panose="02070309020205020404" pitchFamily="49" charset="0"/>
              </a:rPr>
              <a:t>Változó</a:t>
            </a:r>
          </a:p>
          <a:p>
            <a:r>
              <a:rPr lang="hu-HU" sz="2800" dirty="0">
                <a:cs typeface="Courier New" panose="02070309020205020404" pitchFamily="49" charset="0"/>
              </a:rPr>
              <a:t>	a, b, t: Valós</a:t>
            </a:r>
          </a:p>
          <a:p>
            <a:endParaRPr lang="hu-HU" sz="2800" dirty="0">
              <a:cs typeface="Courier New" panose="02070309020205020404" pitchFamily="49" charset="0"/>
            </a:endParaRPr>
          </a:p>
          <a:p>
            <a:r>
              <a:rPr lang="hu-HU" sz="2800" dirty="0">
                <a:cs typeface="Courier New" panose="02070309020205020404" pitchFamily="49" charset="0"/>
              </a:rPr>
              <a:t>Program </a:t>
            </a:r>
            <a:r>
              <a:rPr lang="hu-HU" sz="2800" dirty="0" err="1">
                <a:cs typeface="Courier New" panose="02070309020205020404" pitchFamily="49" charset="0"/>
              </a:rPr>
              <a:t>Teglalap</a:t>
            </a:r>
            <a:endParaRPr lang="hu-HU" sz="2800" dirty="0">
              <a:cs typeface="Courier New" panose="02070309020205020404" pitchFamily="49" charset="0"/>
            </a:endParaRPr>
          </a:p>
          <a:p>
            <a:r>
              <a:rPr lang="hu-HU" sz="2800" dirty="0">
                <a:cs typeface="Courier New" panose="02070309020205020404" pitchFamily="49" charset="0"/>
              </a:rPr>
              <a:t>	Be: a, b</a:t>
            </a:r>
          </a:p>
          <a:p>
            <a:r>
              <a:rPr lang="hu-HU" sz="2800" dirty="0">
                <a:cs typeface="Courier New" panose="02070309020205020404" pitchFamily="49" charset="0"/>
              </a:rPr>
              <a:t>	t := a * b</a:t>
            </a:r>
          </a:p>
          <a:p>
            <a:r>
              <a:rPr lang="hu-HU" sz="2800" dirty="0">
                <a:cs typeface="Courier New" panose="02070309020205020404" pitchFamily="49" charset="0"/>
              </a:rPr>
              <a:t>	Ki: t</a:t>
            </a:r>
          </a:p>
          <a:p>
            <a:r>
              <a:rPr lang="hu-HU" sz="2800" dirty="0">
                <a:cs typeface="Courier New" panose="02070309020205020404" pitchFamily="49" charset="0"/>
              </a:rPr>
              <a:t>Program vége.</a:t>
            </a:r>
          </a:p>
        </p:txBody>
      </p:sp>
    </p:spTree>
    <p:extLst>
      <p:ext uri="{BB962C8B-B14F-4D97-AF65-F5344CB8AC3E}">
        <p14:creationId xmlns:p14="http://schemas.microsoft.com/office/powerpoint/2010/main" val="42278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-0.1556 0.2039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9" y="101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834B48-375F-B438-F7F7-56B43B37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Hasznos anyagok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84EF3-30D5-6D1C-45D0-3113C5E63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 err="1">
                <a:hlinkClick r:id="rId2"/>
              </a:rPr>
              <a:t>suliPY</a:t>
            </a:r>
            <a:r>
              <a:rPr lang="hu-HU" dirty="0"/>
              <a:t> </a:t>
            </a:r>
            <a:r>
              <a:rPr lang="hu-HU" dirty="0" err="1"/>
              <a:t>youtube</a:t>
            </a:r>
            <a:r>
              <a:rPr lang="hu-HU" dirty="0"/>
              <a:t> videók</a:t>
            </a:r>
          </a:p>
          <a:p>
            <a:pPr>
              <a:lnSpc>
                <a:spcPct val="200000"/>
              </a:lnSpc>
            </a:pPr>
            <a:r>
              <a:rPr lang="hu-HU" dirty="0" err="1">
                <a:hlinkClick r:id="rId3"/>
              </a:rPr>
              <a:t>pythonidomár</a:t>
            </a:r>
            <a:r>
              <a:rPr lang="hu-HU" dirty="0"/>
              <a:t> videók</a:t>
            </a:r>
          </a:p>
          <a:p>
            <a:pPr>
              <a:lnSpc>
                <a:spcPct val="200000"/>
              </a:lnSpc>
            </a:pPr>
            <a:r>
              <a:rPr lang="hu-HU" dirty="0">
                <a:hlinkClick r:id="rId4"/>
              </a:rPr>
              <a:t>w3schools</a:t>
            </a:r>
            <a:r>
              <a:rPr lang="hu-HU" dirty="0"/>
              <a:t> (alapvizsga)</a:t>
            </a:r>
          </a:p>
          <a:p>
            <a:pPr>
              <a:lnSpc>
                <a:spcPct val="200000"/>
              </a:lnSpc>
            </a:pPr>
            <a:r>
              <a:rPr lang="hu-HU" dirty="0">
                <a:hlinkClick r:id="rId5"/>
              </a:rPr>
              <a:t>mester</a:t>
            </a:r>
            <a:r>
              <a:rPr lang="hu-HU" dirty="0"/>
              <a:t> feladatok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5E65E76-A695-A978-A9F7-6F4A1B9A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893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5A08BC-831D-FFEB-4905-32C28307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Programozási 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3B4690-A6A4-879B-9D62-25322E27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u-HU" dirty="0"/>
              <a:t>Fejlesztői környezet (IDLE) letöltése: </a:t>
            </a:r>
            <a:r>
              <a:rPr lang="hu-HU" dirty="0">
                <a:hlinkClick r:id="rId2"/>
              </a:rPr>
              <a:t>python.org</a:t>
            </a:r>
            <a:endParaRPr lang="hu-HU" dirty="0"/>
          </a:p>
          <a:p>
            <a:pPr lvl="1">
              <a:lnSpc>
                <a:spcPct val="100000"/>
              </a:lnSpc>
            </a:pPr>
            <a:r>
              <a:rPr lang="hu-HU" dirty="0"/>
              <a:t>IDLE = </a:t>
            </a:r>
            <a:r>
              <a:rPr lang="hu-HU" b="1" dirty="0" err="1"/>
              <a:t>I</a:t>
            </a:r>
            <a:r>
              <a:rPr lang="hu-HU" dirty="0" err="1"/>
              <a:t>ntegrated</a:t>
            </a:r>
            <a:r>
              <a:rPr lang="hu-HU" dirty="0"/>
              <a:t> </a:t>
            </a:r>
            <a:r>
              <a:rPr lang="hu-HU" b="1" dirty="0" err="1"/>
              <a:t>D</a:t>
            </a:r>
            <a:r>
              <a:rPr lang="hu-HU" dirty="0" err="1"/>
              <a:t>evelopment</a:t>
            </a:r>
            <a:r>
              <a:rPr lang="hu-HU" dirty="0"/>
              <a:t> and </a:t>
            </a:r>
            <a:r>
              <a:rPr lang="hu-HU" b="1" dirty="0" err="1"/>
              <a:t>L</a:t>
            </a:r>
            <a:r>
              <a:rPr lang="hu-HU" dirty="0" err="1"/>
              <a:t>earning</a:t>
            </a:r>
            <a:r>
              <a:rPr lang="hu-HU" dirty="0"/>
              <a:t> </a:t>
            </a:r>
            <a:r>
              <a:rPr lang="hu-HU" b="1" dirty="0" err="1"/>
              <a:t>E</a:t>
            </a:r>
            <a:r>
              <a:rPr lang="hu-HU" dirty="0" err="1"/>
              <a:t>vironment</a:t>
            </a:r>
            <a:endParaRPr lang="hu-HU" dirty="0"/>
          </a:p>
          <a:p>
            <a:pPr>
              <a:lnSpc>
                <a:spcPct val="200000"/>
              </a:lnSpc>
            </a:pPr>
            <a:r>
              <a:rPr lang="hu-HU" dirty="0"/>
              <a:t>Telepítési útmutató: </a:t>
            </a:r>
            <a:r>
              <a:rPr lang="hu-HU" dirty="0" err="1">
                <a:hlinkClick r:id="rId3"/>
              </a:rPr>
              <a:t>suliPy</a:t>
            </a:r>
            <a:endParaRPr lang="hu-HU" dirty="0"/>
          </a:p>
          <a:p>
            <a:pPr>
              <a:lnSpc>
                <a:spcPct val="200000"/>
              </a:lnSpc>
            </a:pPr>
            <a:r>
              <a:rPr lang="hu-HU" dirty="0">
                <a:hlinkClick r:id="rId4"/>
              </a:rPr>
              <a:t>Visual </a:t>
            </a:r>
            <a:r>
              <a:rPr lang="hu-HU" dirty="0" err="1">
                <a:hlinkClick r:id="rId4"/>
              </a:rPr>
              <a:t>Studio</a:t>
            </a:r>
            <a:r>
              <a:rPr lang="hu-HU" dirty="0">
                <a:hlinkClick r:id="rId4"/>
              </a:rPr>
              <a:t> </a:t>
            </a:r>
            <a:r>
              <a:rPr lang="hu-HU" dirty="0" err="1">
                <a:hlinkClick r:id="rId4"/>
              </a:rPr>
              <a:t>Code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A2CDA91-F6ED-2D13-2289-C9CDC6A3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0976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E6CD97-F21E-8900-24C7-879698FF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Hello Világ!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B1736E-C7F6-F334-C814-4D7E0C53E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955799"/>
            <a:ext cx="7886700" cy="4682110"/>
          </a:xfrm>
        </p:spPr>
        <p:txBody>
          <a:bodyPr/>
          <a:lstStyle/>
          <a:p>
            <a:pPr marL="0" indent="0">
              <a:buNone/>
            </a:pPr>
            <a:r>
              <a:rPr lang="hu-H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u-H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'Hello W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rld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000000"/>
                </a:solidFill>
                <a:latin typeface="Consolas" panose="020B0609020204030204" pitchFamily="49" charset="0"/>
              </a:rPr>
              <a:t>Futtatás: </a:t>
            </a:r>
            <a:r>
              <a:rPr lang="hu-HU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python</a:t>
            </a:r>
            <a:r>
              <a:rPr lang="hu-HU" b="1" dirty="0">
                <a:solidFill>
                  <a:srgbClr val="000000"/>
                </a:solidFill>
                <a:latin typeface="Consolas" panose="020B0609020204030204" pitchFamily="49" charset="0"/>
              </a:rPr>
              <a:t> nev.py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3294D67-FC1D-3FF1-2126-BFD55F84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16</a:t>
            </a:fld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AFEAD6F-9519-6D1C-7F5F-A71C3E5A1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594" b="21677"/>
          <a:stretch/>
        </p:blipFill>
        <p:spPr>
          <a:xfrm>
            <a:off x="6831979" y="1609344"/>
            <a:ext cx="5360021" cy="5248656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D16D1E32-1B00-A296-817B-4C41C881A0EF}"/>
              </a:ext>
            </a:extLst>
          </p:cNvPr>
          <p:cNvSpPr/>
          <p:nvPr/>
        </p:nvSpPr>
        <p:spPr>
          <a:xfrm>
            <a:off x="9822426" y="2487561"/>
            <a:ext cx="1612490" cy="36512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0A973413-0A45-B5BD-DC31-2584E6A49399}"/>
              </a:ext>
            </a:extLst>
          </p:cNvPr>
          <p:cNvSpPr/>
          <p:nvPr/>
        </p:nvSpPr>
        <p:spPr>
          <a:xfrm>
            <a:off x="6839974" y="2750115"/>
            <a:ext cx="1360129" cy="22906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EDD85D7D-78C1-2E33-7304-88E75F12975A}"/>
              </a:ext>
            </a:extLst>
          </p:cNvPr>
          <p:cNvSpPr/>
          <p:nvPr/>
        </p:nvSpPr>
        <p:spPr>
          <a:xfrm>
            <a:off x="9773266" y="5714541"/>
            <a:ext cx="1602658" cy="30865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3631EE19-A12A-4DCF-4874-F95FCCFFC50B}"/>
              </a:ext>
            </a:extLst>
          </p:cNvPr>
          <p:cNvSpPr/>
          <p:nvPr/>
        </p:nvSpPr>
        <p:spPr>
          <a:xfrm>
            <a:off x="9792930" y="3140947"/>
            <a:ext cx="422786" cy="30865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952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845789-8C84-1A60-02CB-2063D85F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Kommentek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FE2497-5635-759B-B0D0-FB0DBB720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871" y="1955799"/>
            <a:ext cx="6615430" cy="4682109"/>
          </a:xfrm>
        </p:spPr>
        <p:txBody>
          <a:bodyPr>
            <a:normAutofit fontScale="92500" lnSpcReduction="10000"/>
          </a:bodyPr>
          <a:lstStyle/>
          <a:p>
            <a:r>
              <a:rPr lang="hu-H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#egy soros komment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 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tobb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soros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</a:rPr>
              <a:t>    komment """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 ez is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tobb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soros </a:t>
            </a:r>
          </a:p>
          <a:p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  komment '''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1D58B37-A335-F5A5-8D8F-6C965171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17</a:t>
            </a:fld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D264A56-DE09-D8A2-BCF1-83865BB3049C}"/>
              </a:ext>
            </a:extLst>
          </p:cNvPr>
          <p:cNvSpPr txBox="1"/>
          <p:nvPr/>
        </p:nvSpPr>
        <p:spPr>
          <a:xfrm>
            <a:off x="7342734" y="3287423"/>
            <a:ext cx="4121962" cy="1307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u-HU" sz="2800" b="1" dirty="0" err="1"/>
              <a:t>Interpreter</a:t>
            </a:r>
            <a:r>
              <a:rPr lang="hu-HU" sz="2800" b="1" dirty="0"/>
              <a:t> figyelmen </a:t>
            </a:r>
          </a:p>
          <a:p>
            <a:pPr algn="ctr">
              <a:lnSpc>
                <a:spcPct val="150000"/>
              </a:lnSpc>
            </a:pPr>
            <a:r>
              <a:rPr lang="hu-HU" sz="2800" b="1" dirty="0"/>
              <a:t>kívül hagyja!</a:t>
            </a:r>
          </a:p>
        </p:txBody>
      </p:sp>
    </p:spTree>
    <p:extLst>
      <p:ext uri="{BB962C8B-B14F-4D97-AF65-F5344CB8AC3E}">
        <p14:creationId xmlns:p14="http://schemas.microsoft.com/office/powerpoint/2010/main" val="106871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801891-4CE2-809B-4DF9-6A0AAF01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Kiírás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AC2203-B29A-3E01-29A1-E97150915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727201"/>
            <a:ext cx="10768076" cy="491070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objektum(ok)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separator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end=</a:t>
            </a:r>
            <a:r>
              <a:rPr lang="en-US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"Hello\n World!"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"Hali\t Vilag!"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"Szia Uram!"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Nincs sortores!"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"alma"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"fa"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"alma"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"fa"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"alma"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"fa"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hu-HU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FF3D439-BA36-64AC-3429-A6F0346B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18</a:t>
            </a:fld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9A14E7B-BBF3-240D-4768-5D50B3926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0" y="3494853"/>
            <a:ext cx="5537200" cy="326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7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492458-DBD5-D748-154B-0FAF1F37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9F9B41-41AC-82E2-6CAB-BFCE4327F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/>
              <a:t>Változó: </a:t>
            </a:r>
            <a:r>
              <a:rPr lang="hu-HU" dirty="0"/>
              <a:t>a memória egy lefoglalt része, amire nevével hivatkozhatunk</a:t>
            </a:r>
          </a:p>
          <a:p>
            <a:r>
              <a:rPr lang="hu-HU" b="1" dirty="0"/>
              <a:t>Név:</a:t>
            </a:r>
          </a:p>
          <a:p>
            <a:pPr lvl="1"/>
            <a:r>
              <a:rPr lang="hu-HU" dirty="0"/>
              <a:t>Az abc betűjével vagy _ (</a:t>
            </a:r>
            <a:r>
              <a:rPr lang="hu-HU" dirty="0" err="1"/>
              <a:t>alulvonásl</a:t>
            </a:r>
            <a:r>
              <a:rPr lang="hu-HU" dirty="0"/>
              <a:t>) jellel kell kezdődnie</a:t>
            </a:r>
          </a:p>
          <a:p>
            <a:pPr lvl="1"/>
            <a:r>
              <a:rPr lang="hu-HU" dirty="0"/>
              <a:t>Az abc betűit, számokat és _ (</a:t>
            </a:r>
            <a:r>
              <a:rPr lang="hu-HU" dirty="0" err="1"/>
              <a:t>alulvonás</a:t>
            </a:r>
            <a:r>
              <a:rPr lang="hu-HU" dirty="0"/>
              <a:t>) jelet tartalmazhat</a:t>
            </a:r>
          </a:p>
          <a:p>
            <a:r>
              <a:rPr lang="hu-HU" dirty="0"/>
              <a:t>Nem lehet lefoglalt kulcsszó (pl.: </a:t>
            </a:r>
            <a:r>
              <a:rPr lang="hu-HU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hu-HU" dirty="0"/>
              <a:t>, …)</a:t>
            </a:r>
          </a:p>
          <a:p>
            <a:pPr lvl="1"/>
            <a:r>
              <a:rPr lang="hu-HU" dirty="0"/>
              <a:t>Kisbetű és nagybetű érzékeny (</a:t>
            </a:r>
            <a:r>
              <a:rPr lang="hu-HU" dirty="0" err="1">
                <a:latin typeface="Consolas" panose="020B0609020204030204" pitchFamily="49" charset="0"/>
              </a:rPr>
              <a:t>nev</a:t>
            </a:r>
            <a:r>
              <a:rPr lang="hu-HU" dirty="0"/>
              <a:t> és </a:t>
            </a:r>
            <a:r>
              <a:rPr lang="hu-HU" dirty="0" err="1">
                <a:latin typeface="Consolas" panose="020B0609020204030204" pitchFamily="49" charset="0"/>
              </a:rPr>
              <a:t>Nev</a:t>
            </a:r>
            <a:r>
              <a:rPr lang="hu-HU" dirty="0"/>
              <a:t> változók különböznek)</a:t>
            </a:r>
          </a:p>
          <a:p>
            <a:r>
              <a:rPr lang="hu-HU" b="1" dirty="0"/>
              <a:t>Értékadás: 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nev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ertek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6B15D29-F960-0EB3-E0CE-098C3840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19</a:t>
            </a:fld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8CA24FE-6326-21DD-4996-43287A0CFA90}"/>
              </a:ext>
            </a:extLst>
          </p:cNvPr>
          <p:cNvSpPr txBox="1"/>
          <p:nvPr/>
        </p:nvSpPr>
        <p:spPr>
          <a:xfrm>
            <a:off x="6424676" y="2905780"/>
            <a:ext cx="48133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/>
              <a:t>nev1, nev2 = ertek1, ertek2</a:t>
            </a:r>
          </a:p>
        </p:txBody>
      </p:sp>
    </p:spTree>
    <p:extLst>
      <p:ext uri="{BB962C8B-B14F-4D97-AF65-F5344CB8AC3E}">
        <p14:creationId xmlns:p14="http://schemas.microsoft.com/office/powerpoint/2010/main" val="379279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377F98-B721-52F5-EE2F-4637DEBC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Alapfogalmak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D48B56-4519-ADE7-DAA4-A420E65D6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955799"/>
            <a:ext cx="9842500" cy="46821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dirty="0"/>
              <a:t>Miből áll egy alkalmazás?</a:t>
            </a:r>
          </a:p>
          <a:p>
            <a:pPr>
              <a:lnSpc>
                <a:spcPct val="175000"/>
              </a:lnSpc>
            </a:pPr>
            <a:r>
              <a:rPr lang="hu-HU" b="1" dirty="0"/>
              <a:t>Adatszerkezet</a:t>
            </a:r>
            <a:r>
              <a:rPr lang="hu-HU" dirty="0"/>
              <a:t>: Hogyan tároljuk az adatokat?</a:t>
            </a:r>
          </a:p>
          <a:p>
            <a:pPr>
              <a:lnSpc>
                <a:spcPct val="175000"/>
              </a:lnSpc>
            </a:pPr>
            <a:r>
              <a:rPr lang="hu-HU" b="1" dirty="0"/>
              <a:t>Alkalmazáslogika</a:t>
            </a:r>
            <a:r>
              <a:rPr lang="hu-HU" dirty="0"/>
              <a:t>: Hogyan működik a program?</a:t>
            </a:r>
          </a:p>
          <a:p>
            <a:pPr>
              <a:lnSpc>
                <a:spcPct val="175000"/>
              </a:lnSpc>
            </a:pPr>
            <a:r>
              <a:rPr lang="hu-HU" b="1" dirty="0"/>
              <a:t>Felhasználói felület</a:t>
            </a:r>
            <a:r>
              <a:rPr lang="hu-HU" dirty="0"/>
              <a:t>: Hogyan látja a felhasználó?</a:t>
            </a:r>
          </a:p>
          <a:p>
            <a:pPr lvl="1">
              <a:lnSpc>
                <a:spcPct val="100000"/>
              </a:lnSpc>
            </a:pPr>
            <a:r>
              <a:rPr lang="hu-HU" dirty="0"/>
              <a:t>Idén: csak szöveges megjelenítés (konzol alkalmazás)</a:t>
            </a:r>
          </a:p>
          <a:p>
            <a:pPr lvl="1">
              <a:lnSpc>
                <a:spcPct val="100000"/>
              </a:lnSpc>
            </a:pPr>
            <a:r>
              <a:rPr lang="hu-HU" dirty="0"/>
              <a:t>Grafikusok?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F011E51-051E-BAEC-3E09-2065E50F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2</a:t>
            </a:fld>
            <a:endParaRPr lang="hu-HU" dirty="0"/>
          </a:p>
        </p:txBody>
      </p:sp>
      <p:pic>
        <p:nvPicPr>
          <p:cNvPr id="3074" name="Picture 2" descr="A memóriák és fajtái - Informatika érthetően">
            <a:extLst>
              <a:ext uri="{FF2B5EF4-FFF2-40B4-BE49-F238E27FC236}">
                <a16:creationId xmlns:a16="http://schemas.microsoft.com/office/drawing/2014/main" id="{B28254F1-48EF-97DE-A798-E1FF7352C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r="9689"/>
          <a:stretch/>
        </p:blipFill>
        <p:spPr bwMode="auto">
          <a:xfrm>
            <a:off x="9613392" y="1856362"/>
            <a:ext cx="2108708" cy="132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tel Core i7-6700K 4Ghz processzor (288605) - eMAG.hu">
            <a:extLst>
              <a:ext uri="{FF2B5EF4-FFF2-40B4-BE49-F238E27FC236}">
                <a16:creationId xmlns:a16="http://schemas.microsoft.com/office/drawing/2014/main" id="{1D3201FB-1223-4DF6-D2D5-B216CC4F6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208" y="343306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9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CB5B74-06DA-5A0F-CB7C-94579DE6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Típusok, literálok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4E0EA9-1FFA-87A9-286A-51A7A15E5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727199"/>
            <a:ext cx="5511800" cy="3223913"/>
          </a:xfrm>
        </p:spPr>
        <p:txBody>
          <a:bodyPr>
            <a:normAutofit lnSpcReduction="10000"/>
          </a:bodyPr>
          <a:lstStyle/>
          <a:p>
            <a:r>
              <a:rPr lang="hu-HU" sz="2800" dirty="0"/>
              <a:t>Szöveg (</a:t>
            </a:r>
            <a:r>
              <a:rPr lang="hu-HU" sz="2800" dirty="0" err="1"/>
              <a:t>string</a:t>
            </a:r>
            <a:r>
              <a:rPr lang="hu-HU" sz="2800" dirty="0"/>
              <a:t>): </a:t>
            </a:r>
            <a:r>
              <a:rPr lang="hu-HU" sz="2800" dirty="0" err="1">
                <a:solidFill>
                  <a:srgbClr val="267F99"/>
                </a:solidFill>
                <a:latin typeface="Consolas" panose="020B0609020204030204" pitchFamily="49" charset="0"/>
              </a:rPr>
              <a:t>str</a:t>
            </a:r>
            <a:endParaRPr lang="hu-HU" sz="2800" dirty="0">
              <a:latin typeface="+mn-lt"/>
            </a:endParaRPr>
          </a:p>
          <a:p>
            <a:r>
              <a:rPr lang="hu-HU" sz="2800" dirty="0"/>
              <a:t>Szám (</a:t>
            </a:r>
            <a:r>
              <a:rPr lang="hu-HU" sz="2800" dirty="0" err="1"/>
              <a:t>number</a:t>
            </a:r>
            <a:r>
              <a:rPr lang="hu-HU" sz="2800" dirty="0"/>
              <a:t>): </a:t>
            </a:r>
            <a:r>
              <a:rPr lang="hu-HU" sz="28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2800" dirty="0" err="1">
                <a:solidFill>
                  <a:srgbClr val="267F99"/>
                </a:solidFill>
                <a:latin typeface="Consolas" panose="020B0609020204030204" pitchFamily="49" charset="0"/>
              </a:rPr>
              <a:t>float</a:t>
            </a:r>
            <a:r>
              <a:rPr lang="hu-HU" sz="2800" dirty="0">
                <a:latin typeface="+mn-lt"/>
              </a:rPr>
              <a:t>, …</a:t>
            </a:r>
          </a:p>
          <a:p>
            <a:r>
              <a:rPr lang="hu-HU" sz="2800" dirty="0"/>
              <a:t>Logikai: </a:t>
            </a:r>
            <a:r>
              <a:rPr lang="hu-HU" sz="2800" dirty="0" err="1">
                <a:solidFill>
                  <a:srgbClr val="267F99"/>
                </a:solidFill>
                <a:latin typeface="Consolas" panose="020B0609020204030204" pitchFamily="49" charset="0"/>
              </a:rPr>
              <a:t>bool</a:t>
            </a:r>
            <a:endParaRPr lang="hu-HU" sz="2800" dirty="0">
              <a:latin typeface="+mn-lt"/>
            </a:endParaRPr>
          </a:p>
          <a:p>
            <a:r>
              <a:rPr lang="hu-HU" sz="2800" dirty="0"/>
              <a:t>Sorozat: </a:t>
            </a:r>
            <a:r>
              <a:rPr lang="hu-HU" sz="2800" dirty="0" err="1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hu-HU" sz="2800" dirty="0">
                <a:latin typeface="+mn-lt"/>
              </a:rPr>
              <a:t>, </a:t>
            </a:r>
            <a:r>
              <a:rPr lang="hu-HU" sz="2800" dirty="0" err="1">
                <a:solidFill>
                  <a:srgbClr val="267F99"/>
                </a:solidFill>
                <a:latin typeface="Consolas" panose="020B0609020204030204" pitchFamily="49" charset="0"/>
              </a:rPr>
              <a:t>tuple</a:t>
            </a:r>
            <a:r>
              <a:rPr lang="hu-HU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2800" dirty="0" err="1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endParaRPr lang="hu-HU" sz="2800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hu-HU" sz="2800" dirty="0"/>
              <a:t>…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8E1B63B-97BE-4E31-5F8F-92FE9149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20</a:t>
            </a:fld>
            <a:endParaRPr lang="hu-HU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6792DB4C-E697-EBE6-A710-11116E8FBBBB}"/>
              </a:ext>
            </a:extLst>
          </p:cNvPr>
          <p:cNvSpPr txBox="1">
            <a:spLocks/>
          </p:cNvSpPr>
          <p:nvPr/>
        </p:nvSpPr>
        <p:spPr>
          <a:xfrm>
            <a:off x="6731508" y="1727199"/>
            <a:ext cx="5219700" cy="288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5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3152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hu-HU" sz="28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"szöveg"</a:t>
            </a:r>
            <a:endParaRPr lang="hu-HU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hu-HU" sz="28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hu-HU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hu-HU" sz="28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endParaRPr lang="hu-HU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hu-HU" sz="28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hu-HU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hu-HU" sz="28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hu-HU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B7200A35-2B04-BEA3-2743-4331F4DAC579}"/>
              </a:ext>
            </a:extLst>
          </p:cNvPr>
          <p:cNvSpPr txBox="1">
            <a:spLocks/>
          </p:cNvSpPr>
          <p:nvPr/>
        </p:nvSpPr>
        <p:spPr>
          <a:xfrm>
            <a:off x="520700" y="5068967"/>
            <a:ext cx="10841227" cy="127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5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3152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b="1" dirty="0">
                <a:solidFill>
                  <a:srgbClr val="000000"/>
                </a:solidFill>
              </a:rPr>
              <a:t>Dinamikusan típusos </a:t>
            </a:r>
            <a:r>
              <a:rPr lang="hu-HU" dirty="0">
                <a:solidFill>
                  <a:srgbClr val="000000"/>
                </a:solidFill>
              </a:rPr>
              <a:t>nyelv: nem a változónak van típusa, hanem az értéknek (nincs deklaráció)</a:t>
            </a:r>
            <a:endParaRPr lang="hu-HU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87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271957-5E92-A93B-D938-0A5A57C6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Operátorok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035069-5AE5-6A9A-FABB-E6A4568FF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Aritmetikai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+, -, *, /</a:t>
            </a:r>
          </a:p>
          <a:p>
            <a:pPr lvl="1"/>
            <a:r>
              <a:rPr lang="hu-HU" dirty="0"/>
              <a:t>// (egész osztás), % (maradék), ** (hatvány)</a:t>
            </a:r>
          </a:p>
          <a:p>
            <a:r>
              <a:rPr lang="hu-HU" b="1" dirty="0"/>
              <a:t>Relációs (összehasonlító)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&lt;, &lt;=, &gt;, &gt;=</a:t>
            </a:r>
          </a:p>
          <a:p>
            <a:pPr lvl="1"/>
            <a:r>
              <a:rPr lang="hu-HU" dirty="0"/>
              <a:t>== (egyenlőség vizsgálat), != (nem egyenlőség vizsgálat)</a:t>
            </a:r>
          </a:p>
          <a:p>
            <a:r>
              <a:rPr lang="hu-HU" dirty="0"/>
              <a:t>Pl.: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**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7EC90BD-9CE2-3109-37DF-1B7E1B87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21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276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E38512-17D1-1897-41EC-EADE5BE1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Operátorok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B67E1B-3A72-1E86-8F0D-9C3FD1118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955799"/>
            <a:ext cx="8369300" cy="825501"/>
          </a:xfrm>
        </p:spPr>
        <p:txBody>
          <a:bodyPr/>
          <a:lstStyle/>
          <a:p>
            <a:r>
              <a:rPr lang="hu-HU" b="1" dirty="0"/>
              <a:t>Logikai</a:t>
            </a:r>
            <a:r>
              <a:rPr lang="hu-HU" dirty="0"/>
              <a:t>: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hu-H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dirty="0"/>
              <a:t>(tagadás), </a:t>
            </a:r>
            <a:r>
              <a:rPr lang="hu-H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hu-HU" dirty="0"/>
              <a:t> (és),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hu-HU" dirty="0"/>
              <a:t> (vagy)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0599745-5956-0581-7C21-AAD2C0CF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22</a:t>
            </a:fld>
            <a:endParaRPr lang="hu-HU" dirty="0"/>
          </a:p>
        </p:txBody>
      </p:sp>
      <p:graphicFrame>
        <p:nvGraphicFramePr>
          <p:cNvPr id="5" name="Táblázat 5">
            <a:extLst>
              <a:ext uri="{FF2B5EF4-FFF2-40B4-BE49-F238E27FC236}">
                <a16:creationId xmlns:a16="http://schemas.microsoft.com/office/drawing/2014/main" id="{C3AC596A-FA1D-A429-9476-CCA3CF776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051437"/>
              </p:ext>
            </p:extLst>
          </p:nvPr>
        </p:nvGraphicFramePr>
        <p:xfrm>
          <a:off x="712149" y="3429000"/>
          <a:ext cx="2463800" cy="20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3778753568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365503361"/>
                    </a:ext>
                  </a:extLst>
                </a:gridCol>
              </a:tblGrid>
              <a:tr h="44634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/>
                        <a:t>NOT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822680"/>
                  </a:ext>
                </a:extLst>
              </a:tr>
              <a:tr h="80342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True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False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778040"/>
                  </a:ext>
                </a:extLst>
              </a:tr>
              <a:tr h="80342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False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True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672000"/>
                  </a:ext>
                </a:extLst>
              </a:tr>
            </a:tbl>
          </a:graphicData>
        </a:graphic>
      </p:graphicFrame>
      <p:graphicFrame>
        <p:nvGraphicFramePr>
          <p:cNvPr id="7" name="Táblázat 5">
            <a:extLst>
              <a:ext uri="{FF2B5EF4-FFF2-40B4-BE49-F238E27FC236}">
                <a16:creationId xmlns:a16="http://schemas.microsoft.com/office/drawing/2014/main" id="{D6A77C08-6831-DA61-EEBC-CCC83A80B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562621"/>
              </p:ext>
            </p:extLst>
          </p:nvPr>
        </p:nvGraphicFramePr>
        <p:xfrm>
          <a:off x="3888098" y="2781300"/>
          <a:ext cx="3439802" cy="3670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52">
                  <a:extLst>
                    <a:ext uri="{9D8B030D-6E8A-4147-A177-3AD203B41FA5}">
                      <a16:colId xmlns:a16="http://schemas.microsoft.com/office/drawing/2014/main" val="3778753568"/>
                    </a:ext>
                  </a:extLst>
                </a:gridCol>
                <a:gridCol w="963450">
                  <a:extLst>
                    <a:ext uri="{9D8B030D-6E8A-4147-A177-3AD203B41FA5}">
                      <a16:colId xmlns:a16="http://schemas.microsoft.com/office/drawing/2014/main" val="36550336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917665542"/>
                    </a:ext>
                  </a:extLst>
                </a:gridCol>
              </a:tblGrid>
              <a:tr h="44634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/>
                        <a:t>A AND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822680"/>
                  </a:ext>
                </a:extLst>
              </a:tr>
              <a:tr h="803429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/>
                        <a:t>True</a:t>
                      </a:r>
                      <a:endParaRPr lang="hu-H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/>
                        <a:t>True</a:t>
                      </a:r>
                      <a:endParaRPr lang="hu-H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/>
                        <a:t>True</a:t>
                      </a:r>
                      <a:endParaRPr lang="hu-H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778040"/>
                  </a:ext>
                </a:extLst>
              </a:tr>
              <a:tr h="80342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True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False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False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672000"/>
                  </a:ext>
                </a:extLst>
              </a:tr>
              <a:tr h="80342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False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True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False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603786"/>
                  </a:ext>
                </a:extLst>
              </a:tr>
              <a:tr h="80342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False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False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False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261704"/>
                  </a:ext>
                </a:extLst>
              </a:tr>
            </a:tbl>
          </a:graphicData>
        </a:graphic>
      </p:graphicFrame>
      <p:graphicFrame>
        <p:nvGraphicFramePr>
          <p:cNvPr id="9" name="Táblázat 5">
            <a:extLst>
              <a:ext uri="{FF2B5EF4-FFF2-40B4-BE49-F238E27FC236}">
                <a16:creationId xmlns:a16="http://schemas.microsoft.com/office/drawing/2014/main" id="{D35BF7A8-12AA-09BC-BB15-7A7BF82B1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05258"/>
              </p:ext>
            </p:extLst>
          </p:nvPr>
        </p:nvGraphicFramePr>
        <p:xfrm>
          <a:off x="8040049" y="2781300"/>
          <a:ext cx="3240000" cy="3670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3778753568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6550336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917665542"/>
                    </a:ext>
                  </a:extLst>
                </a:gridCol>
              </a:tblGrid>
              <a:tr h="44634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/>
                        <a:t>A OR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822680"/>
                  </a:ext>
                </a:extLst>
              </a:tr>
              <a:tr h="80342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True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True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True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778040"/>
                  </a:ext>
                </a:extLst>
              </a:tr>
              <a:tr h="80342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True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False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True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672000"/>
                  </a:ext>
                </a:extLst>
              </a:tr>
              <a:tr h="80342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False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True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/>
                        <a:t>True</a:t>
                      </a:r>
                      <a:endParaRPr lang="hu-HU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603786"/>
                  </a:ext>
                </a:extLst>
              </a:tr>
              <a:tr h="803429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/>
                        <a:t>False</a:t>
                      </a:r>
                      <a:endParaRPr lang="hu-H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/>
                        <a:t>False</a:t>
                      </a:r>
                      <a:endParaRPr lang="hu-H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/>
                        <a:t>False</a:t>
                      </a:r>
                      <a:endParaRPr lang="hu-H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26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05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2931DD-2CC2-D667-9EC9-8E6D1E71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 </a:t>
            </a:r>
            <a:r>
              <a:rPr lang="hu-HU" dirty="0" err="1"/>
              <a:t>morgan</a:t>
            </a:r>
            <a:r>
              <a:rPr lang="hu-HU" dirty="0"/>
              <a:t> azonosságok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3F3F6BC-D230-1AAE-84DD-21BC11DB1D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hu-HU" dirty="0"/>
                  <a:t>Matek: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hu-HU" b="0" i="1" smtClean="0">
                        <a:latin typeface="Cambria Math" panose="02040503050406030204" pitchFamily="18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hu-HU" dirty="0"/>
                  <a:t> illetve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hu-HU" b="0" i="1" smtClean="0">
                        <a:latin typeface="Cambria Math" panose="02040503050406030204" pitchFamily="18" charset="0"/>
                      </a:rPr>
                      <m:t>∪</m:t>
                    </m:r>
                    <m:bar>
                      <m:barPr>
                        <m:pos m:val="top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endParaRPr lang="hu-HU" dirty="0"/>
              </a:p>
              <a:p>
                <a:r>
                  <a:rPr lang="hu-HU" dirty="0"/>
                  <a:t>Programozás:</a:t>
                </a:r>
              </a:p>
              <a:p>
                <a:pPr lvl="1"/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not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(A </a:t>
                </a:r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or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B) == </a:t>
                </a:r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not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A </a:t>
                </a:r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and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not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B</a:t>
                </a:r>
                <a:endParaRPr lang="hu-HU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endParaRPr>
              </a:p>
              <a:p>
                <a:pPr lvl="1"/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not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(A </a:t>
                </a:r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and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B) == </a:t>
                </a:r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not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A </a:t>
                </a:r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or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not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B</a:t>
                </a:r>
              </a:p>
              <a:p>
                <a:r>
                  <a:rPr lang="hu-HU" dirty="0"/>
                  <a:t>Alkalmazás: következtetés</a:t>
                </a:r>
              </a:p>
              <a:p>
                <a:pPr lvl="1"/>
                <a:r>
                  <a:rPr lang="hu-HU" dirty="0"/>
                  <a:t>Pl.: Hogyan lehet „</a:t>
                </a:r>
                <a:r>
                  <a:rPr lang="hu-H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n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&lt;</a:t>
                </a:r>
                <a:r>
                  <a:rPr lang="en-US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100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and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not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paros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hu-H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n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)</a:t>
                </a:r>
                <a:r>
                  <a:rPr lang="hu-HU" dirty="0"/>
                  <a:t>” logikai kifejezés hamis?</a:t>
                </a:r>
              </a:p>
              <a:p>
                <a:pPr lvl="1"/>
                <a:r>
                  <a:rPr lang="hu-H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n&gt;=</a:t>
                </a:r>
                <a:r>
                  <a:rPr lang="hu-HU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100</a:t>
                </a:r>
                <a:r>
                  <a:rPr lang="hu-H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hu-HU" b="0" dirty="0" err="1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or</a:t>
                </a:r>
                <a:r>
                  <a:rPr lang="hu-H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hu-HU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paros</a:t>
                </a:r>
                <a:r>
                  <a:rPr lang="hu-H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(n)</a:t>
                </a:r>
                <a:r>
                  <a:rPr lang="hu-HU" dirty="0"/>
                  <a:t>, tehát ha tudjuk, hogy </a:t>
                </a:r>
                <a:r>
                  <a:rPr lang="hu-H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n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&lt;</a:t>
                </a:r>
                <a:r>
                  <a:rPr lang="en-US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100</a:t>
                </a:r>
                <a:r>
                  <a:rPr lang="hu-HU" dirty="0"/>
                  <a:t> teljesül, akkor </a:t>
                </a:r>
                <a:r>
                  <a:rPr lang="hu-HU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paros</a:t>
                </a:r>
                <a:r>
                  <a:rPr lang="hu-HU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(n)</a:t>
                </a:r>
                <a:r>
                  <a:rPr lang="hu-HU" dirty="0"/>
                  <a:t> lehetséges csakis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3F3F6BC-D230-1AAE-84DD-21BC11DB1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2" t="-13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2BD7561-C83D-8BE5-2966-BA3ED666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23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889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8938C0-6ECC-DCF3-9DD9-2DF450D5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Operátorok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AA9C74-5477-F39F-7F72-5AE3DF73D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29" y="1955798"/>
            <a:ext cx="5422392" cy="468210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hu-HU" b="1" dirty="0"/>
              <a:t>Értékadás</a:t>
            </a:r>
            <a:r>
              <a:rPr lang="hu-HU" dirty="0"/>
              <a:t>:</a:t>
            </a:r>
          </a:p>
          <a:p>
            <a:pPr lvl="1">
              <a:lnSpc>
                <a:spcPct val="200000"/>
              </a:lnSpc>
            </a:pPr>
            <a:r>
              <a:rPr lang="hu-HU" dirty="0"/>
              <a:t>Értékadás: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hu-HU" dirty="0"/>
              <a:t>Növelés: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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hu-HU" dirty="0"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</a:pPr>
            <a:r>
              <a:rPr lang="hu-HU" dirty="0">
                <a:sym typeface="Wingdings" panose="05000000000000000000" pitchFamily="2" charset="2"/>
              </a:rPr>
              <a:t>Csökkentés: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hu-HU" dirty="0">
                <a:sym typeface="Wingdings" panose="05000000000000000000" pitchFamily="2" charset="2"/>
              </a:rPr>
              <a:t> 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hu-HU" dirty="0"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</a:pP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*, /, %, //, ** </a:t>
            </a:r>
            <a:r>
              <a:rPr lang="hu-HU" dirty="0"/>
              <a:t>hasonlóan…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3C6B907-3137-1165-2B41-9CCF3527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24</a:t>
            </a:fld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0C03EC54-4AA4-94F7-4167-E9530BFB5FF5}"/>
              </a:ext>
            </a:extLst>
          </p:cNvPr>
          <p:cNvSpPr txBox="1">
            <a:spLocks/>
          </p:cNvSpPr>
          <p:nvPr/>
        </p:nvSpPr>
        <p:spPr>
          <a:xfrm>
            <a:off x="5791200" y="1803400"/>
            <a:ext cx="5930900" cy="4834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5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3152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hu-HU" b="1" dirty="0"/>
              <a:t>Bináris / bitműveletek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„és”: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22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hu-HU" dirty="0"/>
          </a:p>
          <a:p>
            <a:pPr lvl="2">
              <a:lnSpc>
                <a:spcPct val="150000"/>
              </a:lnSpc>
            </a:pPr>
            <a:r>
              <a:rPr lang="hu-HU" dirty="0"/>
              <a:t>Magyarázat: 10110 és 1100 == 100</a:t>
            </a:r>
          </a:p>
          <a:p>
            <a:pPr lvl="1"/>
            <a:r>
              <a:rPr lang="hu-HU" dirty="0"/>
              <a:t>„vagy”: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22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„nem”: 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== -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hu-HU" dirty="0" err="1">
                <a:sym typeface="Wingdings" panose="05000000000000000000" pitchFamily="2" charset="2"/>
              </a:rPr>
              <a:t>Komplemens</a:t>
            </a:r>
            <a:r>
              <a:rPr lang="hu-HU" dirty="0">
                <a:sym typeface="Wingdings" panose="05000000000000000000" pitchFamily="2" charset="2"/>
              </a:rPr>
              <a:t>: - (101 + 1) == -110</a:t>
            </a:r>
          </a:p>
          <a:p>
            <a:pPr lvl="1"/>
            <a:r>
              <a:rPr lang="hu-HU" dirty="0"/>
              <a:t>Balra tolás (</a:t>
            </a:r>
            <a:r>
              <a:rPr lang="hu-HU" dirty="0" err="1"/>
              <a:t>left</a:t>
            </a:r>
            <a:r>
              <a:rPr lang="hu-HU" dirty="0"/>
              <a:t> shift):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28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hu-HU" dirty="0"/>
              <a:t>Magyarázat: 111 * 100 == 11100</a:t>
            </a:r>
          </a:p>
        </p:txBody>
      </p:sp>
    </p:spTree>
    <p:extLst>
      <p:ext uri="{BB962C8B-B14F-4D97-AF65-F5344CB8AC3E}">
        <p14:creationId xmlns:p14="http://schemas.microsoft.com/office/powerpoint/2010/main" val="74151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C68204-8161-A653-089D-9B521A43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Implicit típuskonverzió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A84ADA-34D7-83D5-C646-64A534602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Típus függvény: </a:t>
            </a:r>
            <a:r>
              <a:rPr lang="hu-HU" dirty="0" err="1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</a:rPr>
              <a:t>"fa"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1" dirty="0"/>
              <a:t>Implicit</a:t>
            </a:r>
            <a:r>
              <a:rPr lang="hu-HU" dirty="0"/>
              <a:t> konverzió: automatikusan történik</a:t>
            </a:r>
          </a:p>
          <a:p>
            <a:pPr lvl="1"/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6.5</a:t>
            </a:r>
          </a:p>
          <a:p>
            <a:pPr lvl="1"/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5.1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6.1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hu-HU" b="1" dirty="0">
                <a:solidFill>
                  <a:srgbClr val="000000"/>
                </a:solidFill>
                <a:effectLst/>
              </a:rPr>
              <a:t>Vigyázat!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"bab"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babbabbabbabbabbab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FDDEB80-6EFB-1F2A-D15C-BE1069A2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25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454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715585-19B6-0696-B21F-37CFA1C4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Explicit típuskonverzió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6A49B1-0D00-A3FB-E340-7FAA48F5E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769044"/>
            <a:ext cx="10768076" cy="4682109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3.7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dirty="0" err="1">
                <a:solidFill>
                  <a:srgbClr val="267F99"/>
                </a:solidFill>
                <a:latin typeface="Consolas" panose="020B0609020204030204" pitchFamily="49" charset="0"/>
              </a:rPr>
              <a:t>str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3.7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</a:rPr>
              <a:t>"3.7"</a:t>
            </a:r>
            <a:endParaRPr lang="hu-HU" b="0" dirty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b="0" dirty="0">
                <a:effectLst/>
              </a:rPr>
              <a:t>Kiíráskor </a:t>
            </a:r>
            <a:r>
              <a:rPr lang="hu-HU" b="0" dirty="0" err="1">
                <a:effectLst/>
              </a:rPr>
              <a:t>str</a:t>
            </a:r>
            <a:r>
              <a:rPr lang="hu-HU" b="0" dirty="0">
                <a:effectLst/>
              </a:rPr>
              <a:t> + int hiba!</a:t>
            </a:r>
          </a:p>
          <a:p>
            <a:r>
              <a:rPr lang="hu-HU" dirty="0" err="1">
                <a:solidFill>
                  <a:srgbClr val="267F99"/>
                </a:solidFill>
                <a:latin typeface="Consolas" panose="020B0609020204030204" pitchFamily="49" charset="0"/>
              </a:rPr>
              <a:t>float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</a:rPr>
              <a:t>"3.7"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3.7</a:t>
            </a:r>
            <a:endParaRPr lang="hu-HU" b="0" dirty="0">
              <a:solidFill>
                <a:srgbClr val="098658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dirty="0"/>
              <a:t>Beolvasás!</a:t>
            </a:r>
            <a:endParaRPr lang="hu-HU" b="0" dirty="0">
              <a:effectLst/>
            </a:endParaRPr>
          </a:p>
          <a:p>
            <a:r>
              <a:rPr lang="hu-HU" dirty="0" err="1">
                <a:solidFill>
                  <a:srgbClr val="267F99"/>
                </a:solidFill>
                <a:latin typeface="Consolas" panose="020B0609020204030204" pitchFamily="49" charset="0"/>
              </a:rPr>
              <a:t>float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</a:rPr>
              <a:t>"fa"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hu-H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!!!</a:t>
            </a:r>
            <a:endParaRPr lang="hu-HU" b="1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83856E4-CB19-0CD0-7867-2AEBD1CA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26</a:t>
            </a:fld>
            <a:endParaRPr lang="hu-HU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975EB6CA-5351-BF5D-165D-3B4985AE1FF9}"/>
              </a:ext>
            </a:extLst>
          </p:cNvPr>
          <p:cNvSpPr txBox="1">
            <a:spLocks/>
          </p:cNvSpPr>
          <p:nvPr/>
        </p:nvSpPr>
        <p:spPr>
          <a:xfrm>
            <a:off x="7427976" y="1955798"/>
            <a:ext cx="3810000" cy="468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5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3152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b="1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5E759E8D-5B87-BCE9-2362-FC2879335C9A}"/>
              </a:ext>
            </a:extLst>
          </p:cNvPr>
          <p:cNvSpPr txBox="1">
            <a:spLocks/>
          </p:cNvSpPr>
          <p:nvPr/>
        </p:nvSpPr>
        <p:spPr>
          <a:xfrm>
            <a:off x="7213600" y="1773237"/>
            <a:ext cx="4978400" cy="468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5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3152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125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solidFill>
                  <a:srgbClr val="267F99"/>
                </a:solidFill>
                <a:latin typeface="Consolas" panose="020B0609020204030204" pitchFamily="49" charset="0"/>
              </a:rPr>
              <a:t>bool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3.7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hu-HU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dirty="0" err="1">
                <a:solidFill>
                  <a:srgbClr val="267F99"/>
                </a:solidFill>
                <a:latin typeface="Consolas" panose="020B0609020204030204" pitchFamily="49" charset="0"/>
              </a:rPr>
              <a:t>bool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hu-HU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dirty="0" err="1">
                <a:solidFill>
                  <a:srgbClr val="267F99"/>
                </a:solidFill>
                <a:latin typeface="Consolas" panose="020B0609020204030204" pitchFamily="49" charset="0"/>
              </a:rPr>
              <a:t>str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dirty="0" err="1">
                <a:solidFill>
                  <a:srgbClr val="267F99"/>
                </a:solidFill>
                <a:latin typeface="Consolas" panose="020B0609020204030204" pitchFamily="49" charset="0"/>
              </a:rPr>
              <a:t>bool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"fa"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5A5C27-58AA-1493-DCCE-38C5F5DB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Beolvasás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F42C4E-5275-DAAD-0514-A426DE995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955799"/>
            <a:ext cx="11315700" cy="4682109"/>
          </a:xfrm>
        </p:spPr>
        <p:txBody>
          <a:bodyPr>
            <a:normAutofit/>
          </a:bodyPr>
          <a:lstStyle/>
          <a:p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input(): </a:t>
            </a:r>
            <a:r>
              <a:rPr lang="hu-HU" dirty="0"/>
              <a:t>visszatérési értéke a beolvasott adat </a:t>
            </a:r>
            <a:r>
              <a:rPr lang="hu-HU" b="1" dirty="0"/>
              <a:t>szövegként</a:t>
            </a:r>
          </a:p>
          <a:p>
            <a:r>
              <a:rPr lang="hu-HU" dirty="0"/>
              <a:t>Beolvasáskor értéket eltárolni </a:t>
            </a:r>
            <a:r>
              <a:rPr lang="hu-HU" b="1" dirty="0"/>
              <a:t>változó</a:t>
            </a:r>
            <a:r>
              <a:rPr lang="hu-HU" dirty="0"/>
              <a:t>ba: </a:t>
            </a:r>
            <a:r>
              <a:rPr lang="hu-H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hu-HU" dirty="0"/>
          </a:p>
          <a:p>
            <a:r>
              <a:rPr lang="hu-HU" dirty="0"/>
              <a:t>Konverzió szükséges:</a:t>
            </a:r>
          </a:p>
          <a:p>
            <a:pPr lvl="1"/>
            <a:r>
              <a:rPr lang="hu-HU" dirty="0"/>
              <a:t>Egész szám beolvasása: </a:t>
            </a:r>
            <a:r>
              <a:rPr lang="hu-HU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dirty="0"/>
              <a:t>Valós szám beolvasása: </a:t>
            </a:r>
            <a:r>
              <a:rPr lang="hu-H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dirty="0" err="1">
                <a:solidFill>
                  <a:srgbClr val="267F99"/>
                </a:solidFill>
                <a:latin typeface="Consolas" panose="020B0609020204030204" pitchFamily="49" charset="0"/>
              </a:rPr>
              <a:t>float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hu-HU" dirty="0"/>
              <a:t>Mit olvasunk be? Előtte egy </a:t>
            </a:r>
            <a:r>
              <a:rPr lang="hu-HU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hu-H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u-HU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u-HU" dirty="0" err="1">
                <a:solidFill>
                  <a:srgbClr val="A31515"/>
                </a:solidFill>
                <a:latin typeface="Consolas" panose="020B0609020204030204" pitchFamily="49" charset="0"/>
              </a:rPr>
              <a:t>uzenet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9617897-EACF-6C02-5F44-F008FFF5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27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598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1E9B3B-95F2-D1A5-E2C3-D6282918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Kerekítés, </a:t>
            </a:r>
            <a:r>
              <a:rPr lang="hu-HU" dirty="0" err="1"/>
              <a:t>abs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233544-D5BA-4559-2BE7-87266C17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solidFill>
                  <a:srgbClr val="795E26"/>
                </a:solidFill>
                <a:latin typeface="Consolas" panose="020B0609020204030204" pitchFamily="49" charset="0"/>
              </a:rPr>
              <a:t>round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3.14159265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hu-HU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endParaRPr lang="hu-HU" b="0" dirty="0">
              <a:solidFill>
                <a:srgbClr val="09865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hu-HU" dirty="0" err="1">
                <a:solidFill>
                  <a:srgbClr val="795E26"/>
                </a:solidFill>
                <a:latin typeface="Consolas" panose="020B0609020204030204" pitchFamily="49" charset="0"/>
              </a:rPr>
              <a:t>round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3.14159265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hu-HU" dirty="0" err="1">
                <a:solidFill>
                  <a:srgbClr val="795E26"/>
                </a:solidFill>
                <a:latin typeface="Consolas" panose="020B0609020204030204" pitchFamily="49" charset="0"/>
              </a:rPr>
              <a:t>round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3.14159265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hu-H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3.142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hu-HU" dirty="0">
                <a:solidFill>
                  <a:srgbClr val="000000"/>
                </a:solidFill>
              </a:rPr>
              <a:t>Általában: </a:t>
            </a:r>
            <a:r>
              <a:rPr lang="hu-HU" dirty="0" err="1">
                <a:solidFill>
                  <a:srgbClr val="795E26"/>
                </a:solidFill>
                <a:latin typeface="Consolas" panose="020B0609020204030204" pitchFamily="49" charset="0"/>
              </a:rPr>
              <a:t>round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(szam, tizedesjegyek)</a:t>
            </a:r>
          </a:p>
          <a:p>
            <a:r>
              <a:rPr lang="hu-HU" b="0" dirty="0">
                <a:solidFill>
                  <a:srgbClr val="000000"/>
                </a:solidFill>
                <a:effectLst/>
              </a:rPr>
              <a:t>Abszolút érték: </a:t>
            </a:r>
            <a:r>
              <a:rPr lang="hu-HU" dirty="0" err="1">
                <a:solidFill>
                  <a:srgbClr val="795E26"/>
                </a:solidFill>
                <a:latin typeface="Consolas" panose="020B0609020204030204" pitchFamily="49" charset="0"/>
              </a:rPr>
              <a:t>abs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(szam)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4122DD5-FDDA-FD0F-3C38-3810C870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28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01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4D7327-A518-6DA6-B9D7-25D4E519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12CACA-7EDB-E177-F3D4-7CFBA8CAB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955799"/>
            <a:ext cx="10544048" cy="4682109"/>
          </a:xfrm>
        </p:spPr>
        <p:txBody>
          <a:bodyPr/>
          <a:lstStyle/>
          <a:p>
            <a:r>
              <a:rPr lang="hu-HU" dirty="0" err="1">
                <a:ea typeface="Yu Gothic UI Semibold" panose="020B0700000000000000" pitchFamily="34" charset="-128"/>
              </a:rPr>
              <a:t>Magyary</a:t>
            </a:r>
            <a:r>
              <a:rPr lang="hu-HU" dirty="0">
                <a:ea typeface="Yu Gothic UI Semibold" panose="020B0700000000000000" pitchFamily="34" charset="-128"/>
              </a:rPr>
              <a:t> Gyula: Emelt szintű informatika érettségi 2., Python lépésről lépésre</a:t>
            </a:r>
          </a:p>
          <a:p>
            <a:r>
              <a:rPr lang="hu-HU" dirty="0">
                <a:ea typeface="Yu Gothic UI Semibold" panose="020B0700000000000000" pitchFamily="34" charset="-128"/>
              </a:rPr>
              <a:t>Digitális </a:t>
            </a:r>
            <a:r>
              <a:rPr lang="hu-HU">
                <a:ea typeface="Yu Gothic UI Semibold" panose="020B0700000000000000" pitchFamily="34" charset="-128"/>
              </a:rPr>
              <a:t>kultúra tankönyv 9-11</a:t>
            </a:r>
            <a:endParaRPr lang="hu-HU" dirty="0">
              <a:ea typeface="Yu Gothic UI Semibold" panose="020B0700000000000000" pitchFamily="34" charset="-128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F9CBC59-9B70-CA20-1590-6DAB794A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29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92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EE5743-1616-292F-0AC0-00783141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Algoritmus fogalma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8235B35-9C2A-2957-0066-78C65908B0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5000" y="1955799"/>
                <a:ext cx="10676128" cy="4682109"/>
              </a:xfrm>
            </p:spPr>
            <p:txBody>
              <a:bodyPr/>
              <a:lstStyle/>
              <a:p>
                <a:r>
                  <a:rPr lang="hu-HU" b="1" dirty="0"/>
                  <a:t>Algoritmus: véges lépések sorozata, amely megoldás egy adott problémára</a:t>
                </a:r>
                <a:endParaRPr lang="hu-HU" dirty="0"/>
              </a:p>
              <a:p>
                <a:pPr lvl="1"/>
                <a:r>
                  <a:rPr lang="hu-HU" dirty="0"/>
                  <a:t>Pl.: receptek, útbaigazítás, matematikai számítások </a:t>
                </a:r>
                <a:br>
                  <a:rPr lang="hu-HU" dirty="0"/>
                </a:br>
                <a:r>
                  <a:rPr lang="hu-HU" dirty="0"/>
                  <a:t>(prímfelbontás, képletek, összefüggések, …)</a:t>
                </a:r>
              </a:p>
              <a:p>
                <a:r>
                  <a:rPr lang="hu-HU" b="1" dirty="0"/>
                  <a:t>Algoritmizálás: </a:t>
                </a:r>
                <a:r>
                  <a:rPr lang="hu-HU" dirty="0"/>
                  <a:t>algoritmus megadása</a:t>
                </a:r>
                <a:endParaRPr lang="hu-HU" b="1" dirty="0"/>
              </a:p>
              <a:p>
                <a:r>
                  <a:rPr lang="hu-HU" b="1" dirty="0"/>
                  <a:t>Utasítás: </a:t>
                </a:r>
                <a:r>
                  <a:rPr lang="hu-HU" dirty="0"/>
                  <a:t>algoritmus egyetlen lépése</a:t>
                </a:r>
              </a:p>
              <a:p>
                <a:pPr lvl="1"/>
                <a:r>
                  <a:rPr lang="hu-HU" dirty="0"/>
                  <a:t>Pl.: „Törj fel három tojást!”, „Fordulj jobbra!”,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8235B35-9C2A-2957-0066-78C65908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000" y="1955799"/>
                <a:ext cx="10676128" cy="4682109"/>
              </a:xfrm>
              <a:blipFill>
                <a:blip r:embed="rId2"/>
                <a:stretch>
                  <a:fillRect l="-970" t="-391" r="-234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8DE8E4B-10ED-B924-401A-AD129802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3</a:t>
            </a:fld>
            <a:endParaRPr lang="hu-HU" dirty="0"/>
          </a:p>
        </p:txBody>
      </p:sp>
      <p:pic>
        <p:nvPicPr>
          <p:cNvPr id="5122" name="Picture 2" descr="How to Cook for Beginners: An Easy Cookbook for Learning the Basics: Novak,  Gwyn: 9781641529310: Amazon.com: Books">
            <a:extLst>
              <a:ext uri="{FF2B5EF4-FFF2-40B4-BE49-F238E27FC236}">
                <a16:creationId xmlns:a16="http://schemas.microsoft.com/office/drawing/2014/main" id="{0C7B6982-ABCC-F77F-6F3D-06A29023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570" y="2899853"/>
            <a:ext cx="2265598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69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677E26-6719-776D-4A53-49D4ACED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Algoritmus leíró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3EE23D-3A66-3DE0-F3A1-E259515C5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248" y="1955800"/>
            <a:ext cx="10058400" cy="46821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dirty="0" err="1"/>
              <a:t>Mondatos</a:t>
            </a:r>
            <a:r>
              <a:rPr lang="hu-HU" dirty="0"/>
              <a:t> leírás (pl.: recept)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Előny: érthetőség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Hátrány: hosszú, nem elég precíz</a:t>
            </a:r>
          </a:p>
          <a:p>
            <a:pPr>
              <a:lnSpc>
                <a:spcPct val="150000"/>
              </a:lnSpc>
            </a:pPr>
            <a:r>
              <a:rPr lang="hu-HU" b="1" dirty="0"/>
              <a:t>Folyamatábra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Előny: átlátható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Hátrány: hosszú, nagyobb programok leírására alkalmatlan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E5BA31-60DE-5626-9F95-641918E6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4</a:t>
            </a:fld>
            <a:endParaRPr lang="hu-HU" dirty="0"/>
          </a:p>
        </p:txBody>
      </p: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5B87501D-6FB6-4EFB-FF17-DFA69E4877F2}"/>
              </a:ext>
            </a:extLst>
          </p:cNvPr>
          <p:cNvGrpSpPr/>
          <p:nvPr/>
        </p:nvGrpSpPr>
        <p:grpSpPr>
          <a:xfrm>
            <a:off x="9415272" y="1755076"/>
            <a:ext cx="1460500" cy="4763628"/>
            <a:chOff x="9415272" y="1755076"/>
            <a:chExt cx="1460500" cy="4763628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16C11A94-AE4F-6782-5F51-2495E17F0E44}"/>
                </a:ext>
              </a:extLst>
            </p:cNvPr>
            <p:cNvSpPr/>
            <p:nvPr/>
          </p:nvSpPr>
          <p:spPr>
            <a:xfrm>
              <a:off x="9415272" y="1755076"/>
              <a:ext cx="1460500" cy="647700"/>
            </a:xfrm>
            <a:prstGeom prst="roundRect">
              <a:avLst>
                <a:gd name="adj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START</a:t>
              </a:r>
            </a:p>
          </p:txBody>
        </p:sp>
        <p:sp>
          <p:nvSpPr>
            <p:cNvPr id="8" name="Romboid 7">
              <a:extLst>
                <a:ext uri="{FF2B5EF4-FFF2-40B4-BE49-F238E27FC236}">
                  <a16:creationId xmlns:a16="http://schemas.microsoft.com/office/drawing/2014/main" id="{925ECDD3-7ACC-7A6F-8B11-1D2DEDC2242D}"/>
                </a:ext>
              </a:extLst>
            </p:cNvPr>
            <p:cNvSpPr/>
            <p:nvPr/>
          </p:nvSpPr>
          <p:spPr>
            <a:xfrm>
              <a:off x="9612122" y="2688345"/>
              <a:ext cx="1066800" cy="529146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Be: a</a:t>
              </a:r>
            </a:p>
          </p:txBody>
        </p:sp>
        <p:sp>
          <p:nvSpPr>
            <p:cNvPr id="9" name="Romboid 8">
              <a:extLst>
                <a:ext uri="{FF2B5EF4-FFF2-40B4-BE49-F238E27FC236}">
                  <a16:creationId xmlns:a16="http://schemas.microsoft.com/office/drawing/2014/main" id="{C105E5FD-E94E-9324-9E39-CC929D0DF5BF}"/>
                </a:ext>
              </a:extLst>
            </p:cNvPr>
            <p:cNvSpPr/>
            <p:nvPr/>
          </p:nvSpPr>
          <p:spPr>
            <a:xfrm>
              <a:off x="9612122" y="3503060"/>
              <a:ext cx="1066800" cy="529146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Be: b</a:t>
              </a:r>
            </a:p>
          </p:txBody>
        </p:sp>
        <p:sp>
          <p:nvSpPr>
            <p:cNvPr id="10" name="Romboid 9">
              <a:extLst>
                <a:ext uri="{FF2B5EF4-FFF2-40B4-BE49-F238E27FC236}">
                  <a16:creationId xmlns:a16="http://schemas.microsoft.com/office/drawing/2014/main" id="{DFE4ABB0-FFDF-6D8B-348A-ED486B5E7D6C}"/>
                </a:ext>
              </a:extLst>
            </p:cNvPr>
            <p:cNvSpPr/>
            <p:nvPr/>
          </p:nvSpPr>
          <p:spPr>
            <a:xfrm>
              <a:off x="9612122" y="5056290"/>
              <a:ext cx="1066800" cy="529146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Ki: s</a:t>
              </a: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B69B39F4-D97C-ECBE-DBE9-784FEEC25663}"/>
                </a:ext>
              </a:extLst>
            </p:cNvPr>
            <p:cNvSpPr/>
            <p:nvPr/>
          </p:nvSpPr>
          <p:spPr>
            <a:xfrm>
              <a:off x="9542272" y="4317775"/>
              <a:ext cx="1206500" cy="45294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s := a + b</a:t>
              </a:r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15F742B8-9BD1-98C2-82FB-7A5FA4CA771E}"/>
                </a:ext>
              </a:extLst>
            </p:cNvPr>
            <p:cNvSpPr/>
            <p:nvPr/>
          </p:nvSpPr>
          <p:spPr>
            <a:xfrm>
              <a:off x="9415272" y="5871004"/>
              <a:ext cx="1460500" cy="647700"/>
            </a:xfrm>
            <a:prstGeom prst="roundRect">
              <a:avLst>
                <a:gd name="adj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STOP</a:t>
              </a:r>
            </a:p>
          </p:txBody>
        </p:sp>
        <p:cxnSp>
          <p:nvCxnSpPr>
            <p:cNvPr id="16" name="Egyenes összekötő nyíllal 15">
              <a:extLst>
                <a:ext uri="{FF2B5EF4-FFF2-40B4-BE49-F238E27FC236}">
                  <a16:creationId xmlns:a16="http://schemas.microsoft.com/office/drawing/2014/main" id="{6D7366C2-F450-AD8C-7A0C-A97D671685D3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10145522" y="2402776"/>
              <a:ext cx="0" cy="2855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nyíllal 17">
              <a:extLst>
                <a:ext uri="{FF2B5EF4-FFF2-40B4-BE49-F238E27FC236}">
                  <a16:creationId xmlns:a16="http://schemas.microsoft.com/office/drawing/2014/main" id="{878EC9F4-0CB0-3C24-CC3E-9D3D736F3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145522" y="3217491"/>
              <a:ext cx="0" cy="2855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nyíllal 19">
              <a:extLst>
                <a:ext uri="{FF2B5EF4-FFF2-40B4-BE49-F238E27FC236}">
                  <a16:creationId xmlns:a16="http://schemas.microsoft.com/office/drawing/2014/main" id="{3AEEB7E7-3BF6-CB91-ECAE-82DC32A4A8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238" y="4032206"/>
              <a:ext cx="0" cy="2855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nyíllal 21">
              <a:extLst>
                <a:ext uri="{FF2B5EF4-FFF2-40B4-BE49-F238E27FC236}">
                  <a16:creationId xmlns:a16="http://schemas.microsoft.com/office/drawing/2014/main" id="{05D97067-5825-9ACD-E736-7F09943889B8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786" y="4770721"/>
              <a:ext cx="0" cy="2855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nyíllal 23">
              <a:extLst>
                <a:ext uri="{FF2B5EF4-FFF2-40B4-BE49-F238E27FC236}">
                  <a16:creationId xmlns:a16="http://schemas.microsoft.com/office/drawing/2014/main" id="{38B94C45-B2EF-36B1-F27D-BE9C04D8B2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62450" y="5585435"/>
              <a:ext cx="0" cy="2855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964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528120-F6F3-B1C2-7511-FF257F4D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Algoritmus leíró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4E1A59-3354-1A04-0552-47B971817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92" y="1755076"/>
            <a:ext cx="9155594" cy="466344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hu-HU" b="1" dirty="0" err="1"/>
              <a:t>Pszeudokód</a:t>
            </a:r>
            <a:r>
              <a:rPr lang="hu-HU" b="1" dirty="0"/>
              <a:t>:</a:t>
            </a:r>
            <a:r>
              <a:rPr lang="hu-HU" dirty="0"/>
              <a:t> mondatszerű leírás</a:t>
            </a:r>
          </a:p>
          <a:p>
            <a:pPr lvl="1">
              <a:lnSpc>
                <a:spcPct val="100000"/>
              </a:lnSpc>
            </a:pPr>
            <a:r>
              <a:rPr lang="hu-HU" dirty="0"/>
              <a:t>Előny: tömör, hasonlít a programkódhoz (pascal), formalizált?</a:t>
            </a:r>
          </a:p>
          <a:p>
            <a:pPr lvl="1">
              <a:lnSpc>
                <a:spcPct val="200000"/>
              </a:lnSpc>
            </a:pPr>
            <a:r>
              <a:rPr lang="hu-HU" dirty="0"/>
              <a:t>Hátrány: „a papír nem beszél vissza”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4159C84-0ECF-8861-B455-A57FA519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5</a:t>
            </a:fld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D873840-57FE-1C4B-1F19-807CB3CE3659}"/>
              </a:ext>
            </a:extLst>
          </p:cNvPr>
          <p:cNvSpPr txBox="1"/>
          <p:nvPr/>
        </p:nvSpPr>
        <p:spPr>
          <a:xfrm>
            <a:off x="6476754" y="3902128"/>
            <a:ext cx="2159000" cy="2308324"/>
          </a:xfrm>
          <a:custGeom>
            <a:avLst/>
            <a:gdLst>
              <a:gd name="connsiteX0" fmla="*/ 0 w 2159000"/>
              <a:gd name="connsiteY0" fmla="*/ 0 h 2308324"/>
              <a:gd name="connsiteX1" fmla="*/ 582930 w 2159000"/>
              <a:gd name="connsiteY1" fmla="*/ 0 h 2308324"/>
              <a:gd name="connsiteX2" fmla="*/ 1057910 w 2159000"/>
              <a:gd name="connsiteY2" fmla="*/ 0 h 2308324"/>
              <a:gd name="connsiteX3" fmla="*/ 1597660 w 2159000"/>
              <a:gd name="connsiteY3" fmla="*/ 0 h 2308324"/>
              <a:gd name="connsiteX4" fmla="*/ 2159000 w 2159000"/>
              <a:gd name="connsiteY4" fmla="*/ 0 h 2308324"/>
              <a:gd name="connsiteX5" fmla="*/ 2159000 w 2159000"/>
              <a:gd name="connsiteY5" fmla="*/ 623247 h 2308324"/>
              <a:gd name="connsiteX6" fmla="*/ 2159000 w 2159000"/>
              <a:gd name="connsiteY6" fmla="*/ 1154162 h 2308324"/>
              <a:gd name="connsiteX7" fmla="*/ 2159000 w 2159000"/>
              <a:gd name="connsiteY7" fmla="*/ 1685077 h 2308324"/>
              <a:gd name="connsiteX8" fmla="*/ 2159000 w 2159000"/>
              <a:gd name="connsiteY8" fmla="*/ 2308324 h 2308324"/>
              <a:gd name="connsiteX9" fmla="*/ 1597660 w 2159000"/>
              <a:gd name="connsiteY9" fmla="*/ 2308324 h 2308324"/>
              <a:gd name="connsiteX10" fmla="*/ 1079500 w 2159000"/>
              <a:gd name="connsiteY10" fmla="*/ 2308324 h 2308324"/>
              <a:gd name="connsiteX11" fmla="*/ 496570 w 2159000"/>
              <a:gd name="connsiteY11" fmla="*/ 2308324 h 2308324"/>
              <a:gd name="connsiteX12" fmla="*/ 0 w 2159000"/>
              <a:gd name="connsiteY12" fmla="*/ 2308324 h 2308324"/>
              <a:gd name="connsiteX13" fmla="*/ 0 w 2159000"/>
              <a:gd name="connsiteY13" fmla="*/ 1800493 h 2308324"/>
              <a:gd name="connsiteX14" fmla="*/ 0 w 2159000"/>
              <a:gd name="connsiteY14" fmla="*/ 1292661 h 2308324"/>
              <a:gd name="connsiteX15" fmla="*/ 0 w 2159000"/>
              <a:gd name="connsiteY15" fmla="*/ 692497 h 2308324"/>
              <a:gd name="connsiteX16" fmla="*/ 0 w 2159000"/>
              <a:gd name="connsiteY16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59000" h="2308324" fill="none" extrusionOk="0">
                <a:moveTo>
                  <a:pt x="0" y="0"/>
                </a:moveTo>
                <a:cubicBezTo>
                  <a:pt x="168473" y="-43691"/>
                  <a:pt x="394763" y="38673"/>
                  <a:pt x="582930" y="0"/>
                </a:cubicBezTo>
                <a:cubicBezTo>
                  <a:pt x="771097" y="-38673"/>
                  <a:pt x="900954" y="41276"/>
                  <a:pt x="1057910" y="0"/>
                </a:cubicBezTo>
                <a:cubicBezTo>
                  <a:pt x="1214866" y="-41276"/>
                  <a:pt x="1400582" y="49382"/>
                  <a:pt x="1597660" y="0"/>
                </a:cubicBezTo>
                <a:cubicBezTo>
                  <a:pt x="1794738" y="-49382"/>
                  <a:pt x="2043446" y="26723"/>
                  <a:pt x="2159000" y="0"/>
                </a:cubicBezTo>
                <a:cubicBezTo>
                  <a:pt x="2227815" y="191285"/>
                  <a:pt x="2096096" y="458149"/>
                  <a:pt x="2159000" y="623247"/>
                </a:cubicBezTo>
                <a:cubicBezTo>
                  <a:pt x="2221904" y="788345"/>
                  <a:pt x="2124178" y="888879"/>
                  <a:pt x="2159000" y="1154162"/>
                </a:cubicBezTo>
                <a:cubicBezTo>
                  <a:pt x="2193822" y="1419446"/>
                  <a:pt x="2126029" y="1574642"/>
                  <a:pt x="2159000" y="1685077"/>
                </a:cubicBezTo>
                <a:cubicBezTo>
                  <a:pt x="2191971" y="1795513"/>
                  <a:pt x="2144702" y="2182732"/>
                  <a:pt x="2159000" y="2308324"/>
                </a:cubicBezTo>
                <a:cubicBezTo>
                  <a:pt x="1892823" y="2339548"/>
                  <a:pt x="1847546" y="2266316"/>
                  <a:pt x="1597660" y="2308324"/>
                </a:cubicBezTo>
                <a:cubicBezTo>
                  <a:pt x="1347774" y="2350332"/>
                  <a:pt x="1312295" y="2258824"/>
                  <a:pt x="1079500" y="2308324"/>
                </a:cubicBezTo>
                <a:cubicBezTo>
                  <a:pt x="846705" y="2357824"/>
                  <a:pt x="613814" y="2296675"/>
                  <a:pt x="496570" y="2308324"/>
                </a:cubicBezTo>
                <a:cubicBezTo>
                  <a:pt x="379326" y="2319973"/>
                  <a:pt x="208311" y="2265741"/>
                  <a:pt x="0" y="2308324"/>
                </a:cubicBezTo>
                <a:cubicBezTo>
                  <a:pt x="-37613" y="2143462"/>
                  <a:pt x="15272" y="1987367"/>
                  <a:pt x="0" y="1800493"/>
                </a:cubicBezTo>
                <a:cubicBezTo>
                  <a:pt x="-15272" y="1613619"/>
                  <a:pt x="46353" y="1503150"/>
                  <a:pt x="0" y="1292661"/>
                </a:cubicBezTo>
                <a:cubicBezTo>
                  <a:pt x="-46353" y="1082172"/>
                  <a:pt x="34875" y="962640"/>
                  <a:pt x="0" y="692497"/>
                </a:cubicBezTo>
                <a:cubicBezTo>
                  <a:pt x="-34875" y="422354"/>
                  <a:pt x="45319" y="225030"/>
                  <a:pt x="0" y="0"/>
                </a:cubicBezTo>
                <a:close/>
              </a:path>
              <a:path w="2159000" h="2308324" stroke="0" extrusionOk="0">
                <a:moveTo>
                  <a:pt x="0" y="0"/>
                </a:moveTo>
                <a:cubicBezTo>
                  <a:pt x="175983" y="-35704"/>
                  <a:pt x="280545" y="23545"/>
                  <a:pt x="474980" y="0"/>
                </a:cubicBezTo>
                <a:cubicBezTo>
                  <a:pt x="669415" y="-23545"/>
                  <a:pt x="820330" y="58922"/>
                  <a:pt x="971550" y="0"/>
                </a:cubicBezTo>
                <a:cubicBezTo>
                  <a:pt x="1122770" y="-58922"/>
                  <a:pt x="1312261" y="24124"/>
                  <a:pt x="1532890" y="0"/>
                </a:cubicBezTo>
                <a:cubicBezTo>
                  <a:pt x="1753519" y="-24124"/>
                  <a:pt x="1925486" y="68996"/>
                  <a:pt x="2159000" y="0"/>
                </a:cubicBezTo>
                <a:cubicBezTo>
                  <a:pt x="2161409" y="200120"/>
                  <a:pt x="2135750" y="307896"/>
                  <a:pt x="2159000" y="507831"/>
                </a:cubicBezTo>
                <a:cubicBezTo>
                  <a:pt x="2182250" y="707766"/>
                  <a:pt x="2112692" y="816167"/>
                  <a:pt x="2159000" y="1038746"/>
                </a:cubicBezTo>
                <a:cubicBezTo>
                  <a:pt x="2205308" y="1261325"/>
                  <a:pt x="2116529" y="1370251"/>
                  <a:pt x="2159000" y="1546577"/>
                </a:cubicBezTo>
                <a:cubicBezTo>
                  <a:pt x="2201471" y="1722903"/>
                  <a:pt x="2126003" y="2127277"/>
                  <a:pt x="2159000" y="2308324"/>
                </a:cubicBezTo>
                <a:cubicBezTo>
                  <a:pt x="1940930" y="2320849"/>
                  <a:pt x="1817271" y="2271087"/>
                  <a:pt x="1684020" y="2308324"/>
                </a:cubicBezTo>
                <a:cubicBezTo>
                  <a:pt x="1550769" y="2345561"/>
                  <a:pt x="1261767" y="2301735"/>
                  <a:pt x="1144270" y="2308324"/>
                </a:cubicBezTo>
                <a:cubicBezTo>
                  <a:pt x="1026773" y="2314913"/>
                  <a:pt x="791744" y="2252216"/>
                  <a:pt x="626110" y="2308324"/>
                </a:cubicBezTo>
                <a:cubicBezTo>
                  <a:pt x="460476" y="2364432"/>
                  <a:pt x="216379" y="2259213"/>
                  <a:pt x="0" y="2308324"/>
                </a:cubicBezTo>
                <a:cubicBezTo>
                  <a:pt x="-1363" y="2089218"/>
                  <a:pt x="40668" y="1983483"/>
                  <a:pt x="0" y="1754326"/>
                </a:cubicBezTo>
                <a:cubicBezTo>
                  <a:pt x="-40668" y="1525169"/>
                  <a:pt x="52845" y="1470595"/>
                  <a:pt x="0" y="1200328"/>
                </a:cubicBezTo>
                <a:cubicBezTo>
                  <a:pt x="-52845" y="930061"/>
                  <a:pt x="19232" y="722263"/>
                  <a:pt x="0" y="577081"/>
                </a:cubicBezTo>
                <a:cubicBezTo>
                  <a:pt x="-19232" y="431899"/>
                  <a:pt x="9083" y="128345"/>
                  <a:pt x="0" y="0"/>
                </a:cubicBezTo>
                <a:close/>
              </a:path>
            </a:pathLst>
          </a:custGeom>
          <a:solidFill>
            <a:srgbClr val="FFFFCC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3600" dirty="0">
                <a:cs typeface="Courier New" panose="02070309020205020404" pitchFamily="49" charset="0"/>
              </a:rPr>
              <a:t>Be: a</a:t>
            </a:r>
          </a:p>
          <a:p>
            <a:r>
              <a:rPr lang="hu-HU" sz="3600" dirty="0">
                <a:cs typeface="Courier New" panose="02070309020205020404" pitchFamily="49" charset="0"/>
              </a:rPr>
              <a:t>Be: b</a:t>
            </a:r>
          </a:p>
          <a:p>
            <a:r>
              <a:rPr lang="hu-HU" sz="3600" dirty="0">
                <a:cs typeface="Courier New" panose="02070309020205020404" pitchFamily="49" charset="0"/>
              </a:rPr>
              <a:t>s := a + b</a:t>
            </a:r>
          </a:p>
          <a:p>
            <a:r>
              <a:rPr lang="hu-HU" sz="3600" dirty="0">
                <a:cs typeface="Courier New" panose="02070309020205020404" pitchFamily="49" charset="0"/>
              </a:rPr>
              <a:t>Ki: s</a:t>
            </a:r>
          </a:p>
        </p:txBody>
      </p: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29F1E909-7E00-4506-2B55-93334C3D4CC5}"/>
              </a:ext>
            </a:extLst>
          </p:cNvPr>
          <p:cNvGrpSpPr/>
          <p:nvPr/>
        </p:nvGrpSpPr>
        <p:grpSpPr>
          <a:xfrm>
            <a:off x="9415272" y="1755076"/>
            <a:ext cx="1460500" cy="4763628"/>
            <a:chOff x="9415272" y="1755076"/>
            <a:chExt cx="1460500" cy="4763628"/>
          </a:xfrm>
        </p:grpSpPr>
        <p:sp>
          <p:nvSpPr>
            <p:cNvPr id="25" name="Téglalap: lekerekített 24">
              <a:extLst>
                <a:ext uri="{FF2B5EF4-FFF2-40B4-BE49-F238E27FC236}">
                  <a16:creationId xmlns:a16="http://schemas.microsoft.com/office/drawing/2014/main" id="{92400768-661E-2A84-C834-3E01B314E475}"/>
                </a:ext>
              </a:extLst>
            </p:cNvPr>
            <p:cNvSpPr/>
            <p:nvPr/>
          </p:nvSpPr>
          <p:spPr>
            <a:xfrm>
              <a:off x="9415272" y="1755076"/>
              <a:ext cx="1460500" cy="647700"/>
            </a:xfrm>
            <a:prstGeom prst="roundRect">
              <a:avLst>
                <a:gd name="adj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START</a:t>
              </a:r>
            </a:p>
          </p:txBody>
        </p:sp>
        <p:sp>
          <p:nvSpPr>
            <p:cNvPr id="26" name="Romboid 25">
              <a:extLst>
                <a:ext uri="{FF2B5EF4-FFF2-40B4-BE49-F238E27FC236}">
                  <a16:creationId xmlns:a16="http://schemas.microsoft.com/office/drawing/2014/main" id="{549E181B-A0FB-3E1E-E1F6-FE03887E4D92}"/>
                </a:ext>
              </a:extLst>
            </p:cNvPr>
            <p:cNvSpPr/>
            <p:nvPr/>
          </p:nvSpPr>
          <p:spPr>
            <a:xfrm>
              <a:off x="9612122" y="2688345"/>
              <a:ext cx="1066800" cy="529146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Be: a</a:t>
              </a:r>
            </a:p>
          </p:txBody>
        </p:sp>
        <p:sp>
          <p:nvSpPr>
            <p:cNvPr id="27" name="Romboid 26">
              <a:extLst>
                <a:ext uri="{FF2B5EF4-FFF2-40B4-BE49-F238E27FC236}">
                  <a16:creationId xmlns:a16="http://schemas.microsoft.com/office/drawing/2014/main" id="{F2050004-4353-4D84-073A-700B50C2FA54}"/>
                </a:ext>
              </a:extLst>
            </p:cNvPr>
            <p:cNvSpPr/>
            <p:nvPr/>
          </p:nvSpPr>
          <p:spPr>
            <a:xfrm>
              <a:off x="9612122" y="3503060"/>
              <a:ext cx="1066800" cy="529146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Be: b</a:t>
              </a:r>
            </a:p>
          </p:txBody>
        </p:sp>
        <p:sp>
          <p:nvSpPr>
            <p:cNvPr id="28" name="Romboid 27">
              <a:extLst>
                <a:ext uri="{FF2B5EF4-FFF2-40B4-BE49-F238E27FC236}">
                  <a16:creationId xmlns:a16="http://schemas.microsoft.com/office/drawing/2014/main" id="{75B8014E-A953-CC33-6E6F-F23A6EDA03D9}"/>
                </a:ext>
              </a:extLst>
            </p:cNvPr>
            <p:cNvSpPr/>
            <p:nvPr/>
          </p:nvSpPr>
          <p:spPr>
            <a:xfrm>
              <a:off x="9612122" y="5056290"/>
              <a:ext cx="1066800" cy="529146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Ki: s</a:t>
              </a:r>
            </a:p>
          </p:txBody>
        </p:sp>
        <p:sp>
          <p:nvSpPr>
            <p:cNvPr id="29" name="Téglalap 28">
              <a:extLst>
                <a:ext uri="{FF2B5EF4-FFF2-40B4-BE49-F238E27FC236}">
                  <a16:creationId xmlns:a16="http://schemas.microsoft.com/office/drawing/2014/main" id="{8500A9C5-2E4A-5104-115E-9BED057D5F0D}"/>
                </a:ext>
              </a:extLst>
            </p:cNvPr>
            <p:cNvSpPr/>
            <p:nvPr/>
          </p:nvSpPr>
          <p:spPr>
            <a:xfrm>
              <a:off x="9542272" y="4317775"/>
              <a:ext cx="1206500" cy="45294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s := a + b</a:t>
              </a:r>
            </a:p>
          </p:txBody>
        </p:sp>
        <p:sp>
          <p:nvSpPr>
            <p:cNvPr id="30" name="Téglalap: lekerekített 29">
              <a:extLst>
                <a:ext uri="{FF2B5EF4-FFF2-40B4-BE49-F238E27FC236}">
                  <a16:creationId xmlns:a16="http://schemas.microsoft.com/office/drawing/2014/main" id="{B0DA3D51-F040-660A-4569-D5F7BCA406BB}"/>
                </a:ext>
              </a:extLst>
            </p:cNvPr>
            <p:cNvSpPr/>
            <p:nvPr/>
          </p:nvSpPr>
          <p:spPr>
            <a:xfrm>
              <a:off x="9415272" y="5871004"/>
              <a:ext cx="1460500" cy="647700"/>
            </a:xfrm>
            <a:prstGeom prst="roundRect">
              <a:avLst>
                <a:gd name="adj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STOP</a:t>
              </a:r>
            </a:p>
          </p:txBody>
        </p:sp>
        <p:cxnSp>
          <p:nvCxnSpPr>
            <p:cNvPr id="31" name="Egyenes összekötő nyíllal 30">
              <a:extLst>
                <a:ext uri="{FF2B5EF4-FFF2-40B4-BE49-F238E27FC236}">
                  <a16:creationId xmlns:a16="http://schemas.microsoft.com/office/drawing/2014/main" id="{DDBB29D0-B026-696C-9465-9CEFD3FE1AC6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10145522" y="2402776"/>
              <a:ext cx="0" cy="2855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gyenes összekötő nyíllal 31">
              <a:extLst>
                <a:ext uri="{FF2B5EF4-FFF2-40B4-BE49-F238E27FC236}">
                  <a16:creationId xmlns:a16="http://schemas.microsoft.com/office/drawing/2014/main" id="{E67B54EE-11B4-E889-415C-12813A3C74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5522" y="3217491"/>
              <a:ext cx="0" cy="2855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nyíllal 32">
              <a:extLst>
                <a:ext uri="{FF2B5EF4-FFF2-40B4-BE49-F238E27FC236}">
                  <a16:creationId xmlns:a16="http://schemas.microsoft.com/office/drawing/2014/main" id="{662A5D94-ACE3-887E-DE02-EC13E7003AA4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238" y="4032206"/>
              <a:ext cx="0" cy="2855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gyenes összekötő nyíllal 33">
              <a:extLst>
                <a:ext uri="{FF2B5EF4-FFF2-40B4-BE49-F238E27FC236}">
                  <a16:creationId xmlns:a16="http://schemas.microsoft.com/office/drawing/2014/main" id="{7B95A1A3-75A5-7E9E-1D72-AF5D309453A3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786" y="4770721"/>
              <a:ext cx="0" cy="2855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nyíllal 34">
              <a:extLst>
                <a:ext uri="{FF2B5EF4-FFF2-40B4-BE49-F238E27FC236}">
                  <a16:creationId xmlns:a16="http://schemas.microsoft.com/office/drawing/2014/main" id="{9529CFD8-BF25-DE61-100B-C8883F5FF571}"/>
                </a:ext>
              </a:extLst>
            </p:cNvPr>
            <p:cNvCxnSpPr>
              <a:cxnSpLocks/>
            </p:cNvCxnSpPr>
            <p:nvPr/>
          </p:nvCxnSpPr>
          <p:spPr>
            <a:xfrm>
              <a:off x="10162450" y="5585435"/>
              <a:ext cx="0" cy="2855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4127E309-D622-8D77-71CA-8886224DA7C1}"/>
              </a:ext>
            </a:extLst>
          </p:cNvPr>
          <p:cNvSpPr txBox="1"/>
          <p:nvPr/>
        </p:nvSpPr>
        <p:spPr>
          <a:xfrm>
            <a:off x="1212350" y="4255924"/>
            <a:ext cx="4343646" cy="2308324"/>
          </a:xfrm>
          <a:custGeom>
            <a:avLst/>
            <a:gdLst>
              <a:gd name="connsiteX0" fmla="*/ 0 w 4343646"/>
              <a:gd name="connsiteY0" fmla="*/ 0 h 2308324"/>
              <a:gd name="connsiteX1" fmla="*/ 456083 w 4343646"/>
              <a:gd name="connsiteY1" fmla="*/ 0 h 2308324"/>
              <a:gd name="connsiteX2" fmla="*/ 912166 w 4343646"/>
              <a:gd name="connsiteY2" fmla="*/ 0 h 2308324"/>
              <a:gd name="connsiteX3" fmla="*/ 1498558 w 4343646"/>
              <a:gd name="connsiteY3" fmla="*/ 0 h 2308324"/>
              <a:gd name="connsiteX4" fmla="*/ 2128387 w 4343646"/>
              <a:gd name="connsiteY4" fmla="*/ 0 h 2308324"/>
              <a:gd name="connsiteX5" fmla="*/ 2758215 w 4343646"/>
              <a:gd name="connsiteY5" fmla="*/ 0 h 2308324"/>
              <a:gd name="connsiteX6" fmla="*/ 3344607 w 4343646"/>
              <a:gd name="connsiteY6" fmla="*/ 0 h 2308324"/>
              <a:gd name="connsiteX7" fmla="*/ 3757254 w 4343646"/>
              <a:gd name="connsiteY7" fmla="*/ 0 h 2308324"/>
              <a:gd name="connsiteX8" fmla="*/ 4343646 w 4343646"/>
              <a:gd name="connsiteY8" fmla="*/ 0 h 2308324"/>
              <a:gd name="connsiteX9" fmla="*/ 4343646 w 4343646"/>
              <a:gd name="connsiteY9" fmla="*/ 600164 h 2308324"/>
              <a:gd name="connsiteX10" fmla="*/ 4343646 w 4343646"/>
              <a:gd name="connsiteY10" fmla="*/ 1154162 h 2308324"/>
              <a:gd name="connsiteX11" fmla="*/ 4343646 w 4343646"/>
              <a:gd name="connsiteY11" fmla="*/ 1661993 h 2308324"/>
              <a:gd name="connsiteX12" fmla="*/ 4343646 w 4343646"/>
              <a:gd name="connsiteY12" fmla="*/ 2308324 h 2308324"/>
              <a:gd name="connsiteX13" fmla="*/ 3844127 w 4343646"/>
              <a:gd name="connsiteY13" fmla="*/ 2308324 h 2308324"/>
              <a:gd name="connsiteX14" fmla="*/ 3214298 w 4343646"/>
              <a:gd name="connsiteY14" fmla="*/ 2308324 h 2308324"/>
              <a:gd name="connsiteX15" fmla="*/ 2801652 w 4343646"/>
              <a:gd name="connsiteY15" fmla="*/ 2308324 h 2308324"/>
              <a:gd name="connsiteX16" fmla="*/ 2389005 w 4343646"/>
              <a:gd name="connsiteY16" fmla="*/ 2308324 h 2308324"/>
              <a:gd name="connsiteX17" fmla="*/ 1802613 w 4343646"/>
              <a:gd name="connsiteY17" fmla="*/ 2308324 h 2308324"/>
              <a:gd name="connsiteX18" fmla="*/ 1389967 w 4343646"/>
              <a:gd name="connsiteY18" fmla="*/ 2308324 h 2308324"/>
              <a:gd name="connsiteX19" fmla="*/ 760138 w 4343646"/>
              <a:gd name="connsiteY19" fmla="*/ 2308324 h 2308324"/>
              <a:gd name="connsiteX20" fmla="*/ 0 w 4343646"/>
              <a:gd name="connsiteY20" fmla="*/ 2308324 h 2308324"/>
              <a:gd name="connsiteX21" fmla="*/ 0 w 4343646"/>
              <a:gd name="connsiteY21" fmla="*/ 1777409 h 2308324"/>
              <a:gd name="connsiteX22" fmla="*/ 0 w 4343646"/>
              <a:gd name="connsiteY22" fmla="*/ 1246495 h 2308324"/>
              <a:gd name="connsiteX23" fmla="*/ 0 w 4343646"/>
              <a:gd name="connsiteY23" fmla="*/ 646331 h 2308324"/>
              <a:gd name="connsiteX24" fmla="*/ 0 w 4343646"/>
              <a:gd name="connsiteY24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3646" h="2308324" fill="none" extrusionOk="0">
                <a:moveTo>
                  <a:pt x="0" y="0"/>
                </a:moveTo>
                <a:cubicBezTo>
                  <a:pt x="212001" y="-38119"/>
                  <a:pt x="234265" y="33337"/>
                  <a:pt x="456083" y="0"/>
                </a:cubicBezTo>
                <a:cubicBezTo>
                  <a:pt x="677901" y="-33337"/>
                  <a:pt x="798425" y="27566"/>
                  <a:pt x="912166" y="0"/>
                </a:cubicBezTo>
                <a:cubicBezTo>
                  <a:pt x="1025907" y="-27566"/>
                  <a:pt x="1224413" y="31890"/>
                  <a:pt x="1498558" y="0"/>
                </a:cubicBezTo>
                <a:cubicBezTo>
                  <a:pt x="1772703" y="-31890"/>
                  <a:pt x="1818043" y="24298"/>
                  <a:pt x="2128387" y="0"/>
                </a:cubicBezTo>
                <a:cubicBezTo>
                  <a:pt x="2438731" y="-24298"/>
                  <a:pt x="2561737" y="8149"/>
                  <a:pt x="2758215" y="0"/>
                </a:cubicBezTo>
                <a:cubicBezTo>
                  <a:pt x="2954693" y="-8149"/>
                  <a:pt x="3227243" y="40373"/>
                  <a:pt x="3344607" y="0"/>
                </a:cubicBezTo>
                <a:cubicBezTo>
                  <a:pt x="3461971" y="-40373"/>
                  <a:pt x="3593101" y="33156"/>
                  <a:pt x="3757254" y="0"/>
                </a:cubicBezTo>
                <a:cubicBezTo>
                  <a:pt x="3921407" y="-33156"/>
                  <a:pt x="4206198" y="36616"/>
                  <a:pt x="4343646" y="0"/>
                </a:cubicBezTo>
                <a:cubicBezTo>
                  <a:pt x="4403201" y="199499"/>
                  <a:pt x="4306901" y="438148"/>
                  <a:pt x="4343646" y="600164"/>
                </a:cubicBezTo>
                <a:cubicBezTo>
                  <a:pt x="4380391" y="762180"/>
                  <a:pt x="4328781" y="967898"/>
                  <a:pt x="4343646" y="1154162"/>
                </a:cubicBezTo>
                <a:cubicBezTo>
                  <a:pt x="4358511" y="1340426"/>
                  <a:pt x="4334668" y="1444961"/>
                  <a:pt x="4343646" y="1661993"/>
                </a:cubicBezTo>
                <a:cubicBezTo>
                  <a:pt x="4352624" y="1879025"/>
                  <a:pt x="4267210" y="2021761"/>
                  <a:pt x="4343646" y="2308324"/>
                </a:cubicBezTo>
                <a:cubicBezTo>
                  <a:pt x="4145907" y="2310361"/>
                  <a:pt x="3967318" y="2265184"/>
                  <a:pt x="3844127" y="2308324"/>
                </a:cubicBezTo>
                <a:cubicBezTo>
                  <a:pt x="3720936" y="2351464"/>
                  <a:pt x="3380906" y="2303011"/>
                  <a:pt x="3214298" y="2308324"/>
                </a:cubicBezTo>
                <a:cubicBezTo>
                  <a:pt x="3047690" y="2313637"/>
                  <a:pt x="2889134" y="2273227"/>
                  <a:pt x="2801652" y="2308324"/>
                </a:cubicBezTo>
                <a:cubicBezTo>
                  <a:pt x="2714170" y="2343421"/>
                  <a:pt x="2549070" y="2283036"/>
                  <a:pt x="2389005" y="2308324"/>
                </a:cubicBezTo>
                <a:cubicBezTo>
                  <a:pt x="2228940" y="2333612"/>
                  <a:pt x="2082310" y="2270408"/>
                  <a:pt x="1802613" y="2308324"/>
                </a:cubicBezTo>
                <a:cubicBezTo>
                  <a:pt x="1522916" y="2346240"/>
                  <a:pt x="1524255" y="2274215"/>
                  <a:pt x="1389967" y="2308324"/>
                </a:cubicBezTo>
                <a:cubicBezTo>
                  <a:pt x="1255679" y="2342433"/>
                  <a:pt x="1012623" y="2299781"/>
                  <a:pt x="760138" y="2308324"/>
                </a:cubicBezTo>
                <a:cubicBezTo>
                  <a:pt x="507653" y="2316867"/>
                  <a:pt x="201084" y="2304692"/>
                  <a:pt x="0" y="2308324"/>
                </a:cubicBezTo>
                <a:cubicBezTo>
                  <a:pt x="-28106" y="2073028"/>
                  <a:pt x="59579" y="1912018"/>
                  <a:pt x="0" y="1777409"/>
                </a:cubicBezTo>
                <a:cubicBezTo>
                  <a:pt x="-59579" y="1642801"/>
                  <a:pt x="3748" y="1354611"/>
                  <a:pt x="0" y="1246495"/>
                </a:cubicBezTo>
                <a:cubicBezTo>
                  <a:pt x="-3748" y="1138379"/>
                  <a:pt x="23231" y="819180"/>
                  <a:pt x="0" y="646331"/>
                </a:cubicBezTo>
                <a:cubicBezTo>
                  <a:pt x="-23231" y="473482"/>
                  <a:pt x="10592" y="204703"/>
                  <a:pt x="0" y="0"/>
                </a:cubicBezTo>
                <a:close/>
              </a:path>
              <a:path w="4343646" h="2308324" stroke="0" extrusionOk="0">
                <a:moveTo>
                  <a:pt x="0" y="0"/>
                </a:moveTo>
                <a:cubicBezTo>
                  <a:pt x="98075" y="-28612"/>
                  <a:pt x="316896" y="46844"/>
                  <a:pt x="412646" y="0"/>
                </a:cubicBezTo>
                <a:cubicBezTo>
                  <a:pt x="508396" y="-46844"/>
                  <a:pt x="652314" y="29743"/>
                  <a:pt x="868729" y="0"/>
                </a:cubicBezTo>
                <a:cubicBezTo>
                  <a:pt x="1085144" y="-29743"/>
                  <a:pt x="1267794" y="22914"/>
                  <a:pt x="1455121" y="0"/>
                </a:cubicBezTo>
                <a:cubicBezTo>
                  <a:pt x="1642448" y="-22914"/>
                  <a:pt x="1781087" y="5155"/>
                  <a:pt x="1954641" y="0"/>
                </a:cubicBezTo>
                <a:cubicBezTo>
                  <a:pt x="2128195" y="-5155"/>
                  <a:pt x="2165793" y="1468"/>
                  <a:pt x="2367287" y="0"/>
                </a:cubicBezTo>
                <a:cubicBezTo>
                  <a:pt x="2568781" y="-1468"/>
                  <a:pt x="2685669" y="19503"/>
                  <a:pt x="2910243" y="0"/>
                </a:cubicBezTo>
                <a:cubicBezTo>
                  <a:pt x="3134817" y="-19503"/>
                  <a:pt x="3164450" y="25651"/>
                  <a:pt x="3322889" y="0"/>
                </a:cubicBezTo>
                <a:cubicBezTo>
                  <a:pt x="3481328" y="-25651"/>
                  <a:pt x="3640298" y="45449"/>
                  <a:pt x="3735536" y="0"/>
                </a:cubicBezTo>
                <a:cubicBezTo>
                  <a:pt x="3830774" y="-45449"/>
                  <a:pt x="4156501" y="64699"/>
                  <a:pt x="4343646" y="0"/>
                </a:cubicBezTo>
                <a:cubicBezTo>
                  <a:pt x="4355486" y="205313"/>
                  <a:pt x="4314937" y="327762"/>
                  <a:pt x="4343646" y="530915"/>
                </a:cubicBezTo>
                <a:cubicBezTo>
                  <a:pt x="4372355" y="734069"/>
                  <a:pt x="4297679" y="916742"/>
                  <a:pt x="4343646" y="1084912"/>
                </a:cubicBezTo>
                <a:cubicBezTo>
                  <a:pt x="4389613" y="1253082"/>
                  <a:pt x="4308649" y="1481963"/>
                  <a:pt x="4343646" y="1592744"/>
                </a:cubicBezTo>
                <a:cubicBezTo>
                  <a:pt x="4378643" y="1703525"/>
                  <a:pt x="4269186" y="2132031"/>
                  <a:pt x="4343646" y="2308324"/>
                </a:cubicBezTo>
                <a:cubicBezTo>
                  <a:pt x="4260877" y="2321490"/>
                  <a:pt x="4073203" y="2272913"/>
                  <a:pt x="3931000" y="2308324"/>
                </a:cubicBezTo>
                <a:cubicBezTo>
                  <a:pt x="3788797" y="2343735"/>
                  <a:pt x="3646239" y="2288249"/>
                  <a:pt x="3474917" y="2308324"/>
                </a:cubicBezTo>
                <a:cubicBezTo>
                  <a:pt x="3303595" y="2328399"/>
                  <a:pt x="3212288" y="2288107"/>
                  <a:pt x="3062270" y="2308324"/>
                </a:cubicBezTo>
                <a:cubicBezTo>
                  <a:pt x="2912252" y="2328541"/>
                  <a:pt x="2740141" y="2255613"/>
                  <a:pt x="2519315" y="2308324"/>
                </a:cubicBezTo>
                <a:cubicBezTo>
                  <a:pt x="2298489" y="2361035"/>
                  <a:pt x="2173187" y="2300360"/>
                  <a:pt x="1976359" y="2308324"/>
                </a:cubicBezTo>
                <a:cubicBezTo>
                  <a:pt x="1779531" y="2316288"/>
                  <a:pt x="1609306" y="2246110"/>
                  <a:pt x="1433403" y="2308324"/>
                </a:cubicBezTo>
                <a:cubicBezTo>
                  <a:pt x="1257500" y="2370538"/>
                  <a:pt x="1110494" y="2259255"/>
                  <a:pt x="890447" y="2308324"/>
                </a:cubicBezTo>
                <a:cubicBezTo>
                  <a:pt x="670400" y="2357393"/>
                  <a:pt x="342800" y="2289857"/>
                  <a:pt x="0" y="2308324"/>
                </a:cubicBezTo>
                <a:cubicBezTo>
                  <a:pt x="-63366" y="2098723"/>
                  <a:pt x="7996" y="1940032"/>
                  <a:pt x="0" y="1708160"/>
                </a:cubicBezTo>
                <a:cubicBezTo>
                  <a:pt x="-7996" y="1476288"/>
                  <a:pt x="46446" y="1398781"/>
                  <a:pt x="0" y="1154162"/>
                </a:cubicBezTo>
                <a:cubicBezTo>
                  <a:pt x="-46446" y="909543"/>
                  <a:pt x="47238" y="805434"/>
                  <a:pt x="0" y="646331"/>
                </a:cubicBezTo>
                <a:cubicBezTo>
                  <a:pt x="-47238" y="487228"/>
                  <a:pt x="56305" y="189773"/>
                  <a:pt x="0" y="0"/>
                </a:cubicBezTo>
                <a:close/>
              </a:path>
            </a:pathLst>
          </a:custGeom>
          <a:solidFill>
            <a:srgbClr val="E5F6FF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494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659667-7383-8C04-7710-431E3793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 szám összege (c++ és C#)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BEAF74-D2D5-7382-B1E0-AC03CC9D9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92" y="2006233"/>
            <a:ext cx="3048508" cy="4247317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b, s;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a &gt;&gt; b;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 = a + b;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02D5A44-4D16-74E8-5AF5-F1CA06E4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6</a:t>
            </a:fld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427E083-0F5D-04A6-8268-67CB3D5B58E6}"/>
              </a:ext>
            </a:extLst>
          </p:cNvPr>
          <p:cNvSpPr txBox="1"/>
          <p:nvPr/>
        </p:nvSpPr>
        <p:spPr>
          <a:xfrm>
            <a:off x="3822700" y="2006233"/>
            <a:ext cx="7186583" cy="42473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r>
              <a:rPr lang="hu-H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u-H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Osszead</a:t>
            </a:r>
            <a:endParaRPr lang="hu-H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hu-H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u-HU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hu-H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u-H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a, b, s;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a = Convert.ToInt32(</a:t>
            </a:r>
            <a:r>
              <a:rPr lang="hu-H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b = Convert.ToInt32(</a:t>
            </a:r>
            <a:r>
              <a:rPr lang="hu-H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 = a + b;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u-H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(s);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275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E9702A-A5DC-8F76-C722-BBEF4B4B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Folyamatábra 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pszeudokód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E7247F8-88E1-3A08-505A-4D7771A1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7</a:t>
            </a:fld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EC97FE2-DB9D-0F3A-9540-F2EC8D432C73}"/>
              </a:ext>
            </a:extLst>
          </p:cNvPr>
          <p:cNvSpPr txBox="1"/>
          <p:nvPr/>
        </p:nvSpPr>
        <p:spPr>
          <a:xfrm>
            <a:off x="7106338" y="1940903"/>
            <a:ext cx="4117848" cy="4401205"/>
          </a:xfrm>
          <a:custGeom>
            <a:avLst/>
            <a:gdLst>
              <a:gd name="connsiteX0" fmla="*/ 0 w 4117848"/>
              <a:gd name="connsiteY0" fmla="*/ 0 h 4401205"/>
              <a:gd name="connsiteX1" fmla="*/ 505907 w 4117848"/>
              <a:gd name="connsiteY1" fmla="*/ 0 h 4401205"/>
              <a:gd name="connsiteX2" fmla="*/ 1135350 w 4117848"/>
              <a:gd name="connsiteY2" fmla="*/ 0 h 4401205"/>
              <a:gd name="connsiteX3" fmla="*/ 1764792 w 4117848"/>
              <a:gd name="connsiteY3" fmla="*/ 0 h 4401205"/>
              <a:gd name="connsiteX4" fmla="*/ 2435413 w 4117848"/>
              <a:gd name="connsiteY4" fmla="*/ 0 h 4401205"/>
              <a:gd name="connsiteX5" fmla="*/ 2982498 w 4117848"/>
              <a:gd name="connsiteY5" fmla="*/ 0 h 4401205"/>
              <a:gd name="connsiteX6" fmla="*/ 3570762 w 4117848"/>
              <a:gd name="connsiteY6" fmla="*/ 0 h 4401205"/>
              <a:gd name="connsiteX7" fmla="*/ 4117848 w 4117848"/>
              <a:gd name="connsiteY7" fmla="*/ 0 h 4401205"/>
              <a:gd name="connsiteX8" fmla="*/ 4117848 w 4117848"/>
              <a:gd name="connsiteY8" fmla="*/ 506139 h 4401205"/>
              <a:gd name="connsiteX9" fmla="*/ 4117848 w 4117848"/>
              <a:gd name="connsiteY9" fmla="*/ 924253 h 4401205"/>
              <a:gd name="connsiteX10" fmla="*/ 4117848 w 4117848"/>
              <a:gd name="connsiteY10" fmla="*/ 1386380 h 4401205"/>
              <a:gd name="connsiteX11" fmla="*/ 4117848 w 4117848"/>
              <a:gd name="connsiteY11" fmla="*/ 2024554 h 4401205"/>
              <a:gd name="connsiteX12" fmla="*/ 4117848 w 4117848"/>
              <a:gd name="connsiteY12" fmla="*/ 2530693 h 4401205"/>
              <a:gd name="connsiteX13" fmla="*/ 4117848 w 4117848"/>
              <a:gd name="connsiteY13" fmla="*/ 3036831 h 4401205"/>
              <a:gd name="connsiteX14" fmla="*/ 4117848 w 4117848"/>
              <a:gd name="connsiteY14" fmla="*/ 3675006 h 4401205"/>
              <a:gd name="connsiteX15" fmla="*/ 4117848 w 4117848"/>
              <a:gd name="connsiteY15" fmla="*/ 4401205 h 4401205"/>
              <a:gd name="connsiteX16" fmla="*/ 3529584 w 4117848"/>
              <a:gd name="connsiteY16" fmla="*/ 4401205 h 4401205"/>
              <a:gd name="connsiteX17" fmla="*/ 2941320 w 4117848"/>
              <a:gd name="connsiteY17" fmla="*/ 4401205 h 4401205"/>
              <a:gd name="connsiteX18" fmla="*/ 2270699 w 4117848"/>
              <a:gd name="connsiteY18" fmla="*/ 4401205 h 4401205"/>
              <a:gd name="connsiteX19" fmla="*/ 1682435 w 4117848"/>
              <a:gd name="connsiteY19" fmla="*/ 4401205 h 4401205"/>
              <a:gd name="connsiteX20" fmla="*/ 1217706 w 4117848"/>
              <a:gd name="connsiteY20" fmla="*/ 4401205 h 4401205"/>
              <a:gd name="connsiteX21" fmla="*/ 752978 w 4117848"/>
              <a:gd name="connsiteY21" fmla="*/ 4401205 h 4401205"/>
              <a:gd name="connsiteX22" fmla="*/ 0 w 4117848"/>
              <a:gd name="connsiteY22" fmla="*/ 4401205 h 4401205"/>
              <a:gd name="connsiteX23" fmla="*/ 0 w 4117848"/>
              <a:gd name="connsiteY23" fmla="*/ 3939078 h 4401205"/>
              <a:gd name="connsiteX24" fmla="*/ 0 w 4117848"/>
              <a:gd name="connsiteY24" fmla="*/ 3476952 h 4401205"/>
              <a:gd name="connsiteX25" fmla="*/ 0 w 4117848"/>
              <a:gd name="connsiteY25" fmla="*/ 2970813 h 4401205"/>
              <a:gd name="connsiteX26" fmla="*/ 0 w 4117848"/>
              <a:gd name="connsiteY26" fmla="*/ 2420663 h 4401205"/>
              <a:gd name="connsiteX27" fmla="*/ 0 w 4117848"/>
              <a:gd name="connsiteY27" fmla="*/ 1914524 h 4401205"/>
              <a:gd name="connsiteX28" fmla="*/ 0 w 4117848"/>
              <a:gd name="connsiteY28" fmla="*/ 1452398 h 4401205"/>
              <a:gd name="connsiteX29" fmla="*/ 0 w 4117848"/>
              <a:gd name="connsiteY29" fmla="*/ 902247 h 4401205"/>
              <a:gd name="connsiteX30" fmla="*/ 0 w 4117848"/>
              <a:gd name="connsiteY30" fmla="*/ 484133 h 4401205"/>
              <a:gd name="connsiteX31" fmla="*/ 0 w 4117848"/>
              <a:gd name="connsiteY31" fmla="*/ 0 h 440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117848" h="4401205" fill="none" extrusionOk="0">
                <a:moveTo>
                  <a:pt x="0" y="0"/>
                </a:moveTo>
                <a:cubicBezTo>
                  <a:pt x="234415" y="-54403"/>
                  <a:pt x="297365" y="3053"/>
                  <a:pt x="505907" y="0"/>
                </a:cubicBezTo>
                <a:cubicBezTo>
                  <a:pt x="714449" y="-3053"/>
                  <a:pt x="975781" y="11772"/>
                  <a:pt x="1135350" y="0"/>
                </a:cubicBezTo>
                <a:cubicBezTo>
                  <a:pt x="1294919" y="-11772"/>
                  <a:pt x="1471656" y="41695"/>
                  <a:pt x="1764792" y="0"/>
                </a:cubicBezTo>
                <a:cubicBezTo>
                  <a:pt x="2057928" y="-41695"/>
                  <a:pt x="2188875" y="37657"/>
                  <a:pt x="2435413" y="0"/>
                </a:cubicBezTo>
                <a:cubicBezTo>
                  <a:pt x="2681951" y="-37657"/>
                  <a:pt x="2800730" y="30456"/>
                  <a:pt x="2982498" y="0"/>
                </a:cubicBezTo>
                <a:cubicBezTo>
                  <a:pt x="3164266" y="-30456"/>
                  <a:pt x="3381825" y="31757"/>
                  <a:pt x="3570762" y="0"/>
                </a:cubicBezTo>
                <a:cubicBezTo>
                  <a:pt x="3759699" y="-31757"/>
                  <a:pt x="3936182" y="54438"/>
                  <a:pt x="4117848" y="0"/>
                </a:cubicBezTo>
                <a:cubicBezTo>
                  <a:pt x="4165810" y="252857"/>
                  <a:pt x="4074308" y="354513"/>
                  <a:pt x="4117848" y="506139"/>
                </a:cubicBezTo>
                <a:cubicBezTo>
                  <a:pt x="4161388" y="657765"/>
                  <a:pt x="4075988" y="810815"/>
                  <a:pt x="4117848" y="924253"/>
                </a:cubicBezTo>
                <a:cubicBezTo>
                  <a:pt x="4159708" y="1037691"/>
                  <a:pt x="4100039" y="1271460"/>
                  <a:pt x="4117848" y="1386380"/>
                </a:cubicBezTo>
                <a:cubicBezTo>
                  <a:pt x="4135657" y="1501300"/>
                  <a:pt x="4052168" y="1817752"/>
                  <a:pt x="4117848" y="2024554"/>
                </a:cubicBezTo>
                <a:cubicBezTo>
                  <a:pt x="4183528" y="2231356"/>
                  <a:pt x="4089879" y="2334658"/>
                  <a:pt x="4117848" y="2530693"/>
                </a:cubicBezTo>
                <a:cubicBezTo>
                  <a:pt x="4145817" y="2726728"/>
                  <a:pt x="4065697" y="2843265"/>
                  <a:pt x="4117848" y="3036831"/>
                </a:cubicBezTo>
                <a:cubicBezTo>
                  <a:pt x="4169999" y="3230397"/>
                  <a:pt x="4073722" y="3421949"/>
                  <a:pt x="4117848" y="3675006"/>
                </a:cubicBezTo>
                <a:cubicBezTo>
                  <a:pt x="4161974" y="3928064"/>
                  <a:pt x="4096414" y="4192765"/>
                  <a:pt x="4117848" y="4401205"/>
                </a:cubicBezTo>
                <a:cubicBezTo>
                  <a:pt x="3859606" y="4417716"/>
                  <a:pt x="3767162" y="4340832"/>
                  <a:pt x="3529584" y="4401205"/>
                </a:cubicBezTo>
                <a:cubicBezTo>
                  <a:pt x="3292006" y="4461578"/>
                  <a:pt x="3067804" y="4355637"/>
                  <a:pt x="2941320" y="4401205"/>
                </a:cubicBezTo>
                <a:cubicBezTo>
                  <a:pt x="2814836" y="4446773"/>
                  <a:pt x="2566720" y="4372952"/>
                  <a:pt x="2270699" y="4401205"/>
                </a:cubicBezTo>
                <a:cubicBezTo>
                  <a:pt x="1974678" y="4429458"/>
                  <a:pt x="1846717" y="4346975"/>
                  <a:pt x="1682435" y="4401205"/>
                </a:cubicBezTo>
                <a:cubicBezTo>
                  <a:pt x="1518153" y="4455435"/>
                  <a:pt x="1430655" y="4371033"/>
                  <a:pt x="1217706" y="4401205"/>
                </a:cubicBezTo>
                <a:cubicBezTo>
                  <a:pt x="1004757" y="4431377"/>
                  <a:pt x="884579" y="4356135"/>
                  <a:pt x="752978" y="4401205"/>
                </a:cubicBezTo>
                <a:cubicBezTo>
                  <a:pt x="621377" y="4446275"/>
                  <a:pt x="367536" y="4331336"/>
                  <a:pt x="0" y="4401205"/>
                </a:cubicBezTo>
                <a:cubicBezTo>
                  <a:pt x="-38483" y="4279033"/>
                  <a:pt x="10376" y="4122757"/>
                  <a:pt x="0" y="3939078"/>
                </a:cubicBezTo>
                <a:cubicBezTo>
                  <a:pt x="-10376" y="3755399"/>
                  <a:pt x="47191" y="3574731"/>
                  <a:pt x="0" y="3476952"/>
                </a:cubicBezTo>
                <a:cubicBezTo>
                  <a:pt x="-47191" y="3379173"/>
                  <a:pt x="60525" y="3127766"/>
                  <a:pt x="0" y="2970813"/>
                </a:cubicBezTo>
                <a:cubicBezTo>
                  <a:pt x="-60525" y="2813860"/>
                  <a:pt x="13734" y="2574132"/>
                  <a:pt x="0" y="2420663"/>
                </a:cubicBezTo>
                <a:cubicBezTo>
                  <a:pt x="-13734" y="2267194"/>
                  <a:pt x="6406" y="2097499"/>
                  <a:pt x="0" y="1914524"/>
                </a:cubicBezTo>
                <a:cubicBezTo>
                  <a:pt x="-6406" y="1731549"/>
                  <a:pt x="1673" y="1569071"/>
                  <a:pt x="0" y="1452398"/>
                </a:cubicBezTo>
                <a:cubicBezTo>
                  <a:pt x="-1673" y="1335725"/>
                  <a:pt x="40254" y="1154088"/>
                  <a:pt x="0" y="902247"/>
                </a:cubicBezTo>
                <a:cubicBezTo>
                  <a:pt x="-40254" y="650406"/>
                  <a:pt x="43360" y="593426"/>
                  <a:pt x="0" y="484133"/>
                </a:cubicBezTo>
                <a:cubicBezTo>
                  <a:pt x="-43360" y="374840"/>
                  <a:pt x="48008" y="179497"/>
                  <a:pt x="0" y="0"/>
                </a:cubicBezTo>
                <a:close/>
              </a:path>
              <a:path w="4117848" h="4401205" stroke="0" extrusionOk="0">
                <a:moveTo>
                  <a:pt x="0" y="0"/>
                </a:moveTo>
                <a:cubicBezTo>
                  <a:pt x="169077" y="-23328"/>
                  <a:pt x="329805" y="37127"/>
                  <a:pt x="464729" y="0"/>
                </a:cubicBezTo>
                <a:cubicBezTo>
                  <a:pt x="599653" y="-37127"/>
                  <a:pt x="842363" y="5615"/>
                  <a:pt x="970636" y="0"/>
                </a:cubicBezTo>
                <a:cubicBezTo>
                  <a:pt x="1098909" y="-5615"/>
                  <a:pt x="1434258" y="31937"/>
                  <a:pt x="1600078" y="0"/>
                </a:cubicBezTo>
                <a:cubicBezTo>
                  <a:pt x="1765898" y="-31937"/>
                  <a:pt x="1956737" y="9150"/>
                  <a:pt x="2147164" y="0"/>
                </a:cubicBezTo>
                <a:cubicBezTo>
                  <a:pt x="2337591" y="-9150"/>
                  <a:pt x="2445238" y="52442"/>
                  <a:pt x="2611892" y="0"/>
                </a:cubicBezTo>
                <a:cubicBezTo>
                  <a:pt x="2778546" y="-52442"/>
                  <a:pt x="3073616" y="51219"/>
                  <a:pt x="3200156" y="0"/>
                </a:cubicBezTo>
                <a:cubicBezTo>
                  <a:pt x="3326696" y="-51219"/>
                  <a:pt x="3673012" y="49805"/>
                  <a:pt x="4117848" y="0"/>
                </a:cubicBezTo>
                <a:cubicBezTo>
                  <a:pt x="4157650" y="173098"/>
                  <a:pt x="4112744" y="259219"/>
                  <a:pt x="4117848" y="418114"/>
                </a:cubicBezTo>
                <a:cubicBezTo>
                  <a:pt x="4122952" y="577009"/>
                  <a:pt x="4110259" y="650167"/>
                  <a:pt x="4117848" y="836229"/>
                </a:cubicBezTo>
                <a:cubicBezTo>
                  <a:pt x="4125437" y="1022292"/>
                  <a:pt x="4075966" y="1174546"/>
                  <a:pt x="4117848" y="1386380"/>
                </a:cubicBezTo>
                <a:cubicBezTo>
                  <a:pt x="4159730" y="1598214"/>
                  <a:pt x="4095118" y="1673964"/>
                  <a:pt x="4117848" y="1892518"/>
                </a:cubicBezTo>
                <a:cubicBezTo>
                  <a:pt x="4140578" y="2111072"/>
                  <a:pt x="4110026" y="2124581"/>
                  <a:pt x="4117848" y="2310633"/>
                </a:cubicBezTo>
                <a:cubicBezTo>
                  <a:pt x="4125670" y="2496685"/>
                  <a:pt x="4070468" y="2610509"/>
                  <a:pt x="4117848" y="2816771"/>
                </a:cubicBezTo>
                <a:cubicBezTo>
                  <a:pt x="4165228" y="3023033"/>
                  <a:pt x="4116276" y="3089732"/>
                  <a:pt x="4117848" y="3234886"/>
                </a:cubicBezTo>
                <a:cubicBezTo>
                  <a:pt x="4119420" y="3380040"/>
                  <a:pt x="4092605" y="3537003"/>
                  <a:pt x="4117848" y="3785036"/>
                </a:cubicBezTo>
                <a:cubicBezTo>
                  <a:pt x="4143091" y="4033069"/>
                  <a:pt x="4063187" y="4218876"/>
                  <a:pt x="4117848" y="4401205"/>
                </a:cubicBezTo>
                <a:cubicBezTo>
                  <a:pt x="3986800" y="4444640"/>
                  <a:pt x="3721146" y="4341654"/>
                  <a:pt x="3611941" y="4401205"/>
                </a:cubicBezTo>
                <a:cubicBezTo>
                  <a:pt x="3502736" y="4460756"/>
                  <a:pt x="3167346" y="4391273"/>
                  <a:pt x="3023677" y="4401205"/>
                </a:cubicBezTo>
                <a:cubicBezTo>
                  <a:pt x="2880008" y="4411137"/>
                  <a:pt x="2561796" y="4366329"/>
                  <a:pt x="2435413" y="4401205"/>
                </a:cubicBezTo>
                <a:cubicBezTo>
                  <a:pt x="2309030" y="4436081"/>
                  <a:pt x="2095580" y="4356189"/>
                  <a:pt x="1847149" y="4401205"/>
                </a:cubicBezTo>
                <a:cubicBezTo>
                  <a:pt x="1598718" y="4446221"/>
                  <a:pt x="1476405" y="4391431"/>
                  <a:pt x="1300063" y="4401205"/>
                </a:cubicBezTo>
                <a:cubicBezTo>
                  <a:pt x="1123721" y="4410979"/>
                  <a:pt x="894964" y="4388152"/>
                  <a:pt x="670621" y="4401205"/>
                </a:cubicBezTo>
                <a:cubicBezTo>
                  <a:pt x="446278" y="4414258"/>
                  <a:pt x="212227" y="4357732"/>
                  <a:pt x="0" y="4401205"/>
                </a:cubicBezTo>
                <a:cubicBezTo>
                  <a:pt x="-51809" y="4235285"/>
                  <a:pt x="44743" y="4089943"/>
                  <a:pt x="0" y="3939078"/>
                </a:cubicBezTo>
                <a:cubicBezTo>
                  <a:pt x="-44743" y="3788213"/>
                  <a:pt x="37045" y="3516001"/>
                  <a:pt x="0" y="3344916"/>
                </a:cubicBezTo>
                <a:cubicBezTo>
                  <a:pt x="-37045" y="3173831"/>
                  <a:pt x="14020" y="3050600"/>
                  <a:pt x="0" y="2882789"/>
                </a:cubicBezTo>
                <a:cubicBezTo>
                  <a:pt x="-14020" y="2714978"/>
                  <a:pt x="10714" y="2562105"/>
                  <a:pt x="0" y="2420663"/>
                </a:cubicBezTo>
                <a:cubicBezTo>
                  <a:pt x="-10714" y="2279221"/>
                  <a:pt x="15535" y="2071751"/>
                  <a:pt x="0" y="1914524"/>
                </a:cubicBezTo>
                <a:cubicBezTo>
                  <a:pt x="-15535" y="1757297"/>
                  <a:pt x="52568" y="1584770"/>
                  <a:pt x="0" y="1276349"/>
                </a:cubicBezTo>
                <a:cubicBezTo>
                  <a:pt x="-52568" y="967928"/>
                  <a:pt x="42443" y="941178"/>
                  <a:pt x="0" y="726199"/>
                </a:cubicBezTo>
                <a:cubicBezTo>
                  <a:pt x="-42443" y="511220"/>
                  <a:pt x="63090" y="193623"/>
                  <a:pt x="0" y="0"/>
                </a:cubicBezTo>
                <a:close/>
              </a:path>
            </a:pathLst>
          </a:custGeom>
          <a:solidFill>
            <a:srgbClr val="FFFFCC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36629245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hu-HU" sz="2800" dirty="0">
                <a:cs typeface="Courier New" panose="02070309020205020404" pitchFamily="49" charset="0"/>
              </a:rPr>
              <a:t>Be: a, b, c</a:t>
            </a:r>
          </a:p>
          <a:p>
            <a:r>
              <a:rPr lang="hu-HU" sz="2800" dirty="0">
                <a:cs typeface="Courier New" panose="02070309020205020404" pitchFamily="49" charset="0"/>
              </a:rPr>
              <a:t>Ha a &gt; b és a &gt; c akkor</a:t>
            </a:r>
          </a:p>
          <a:p>
            <a:r>
              <a:rPr lang="hu-HU" sz="2800" dirty="0">
                <a:cs typeface="Courier New" panose="02070309020205020404" pitchFamily="49" charset="0"/>
              </a:rPr>
              <a:t>	Ki: a</a:t>
            </a:r>
          </a:p>
          <a:p>
            <a:r>
              <a:rPr lang="hu-HU" sz="2800" dirty="0">
                <a:cs typeface="Courier New" panose="02070309020205020404" pitchFamily="49" charset="0"/>
              </a:rPr>
              <a:t>különben</a:t>
            </a:r>
          </a:p>
          <a:p>
            <a:r>
              <a:rPr lang="hu-HU" sz="2800" dirty="0">
                <a:cs typeface="Courier New" panose="02070309020205020404" pitchFamily="49" charset="0"/>
              </a:rPr>
              <a:t>	Ha b &gt; c akkor</a:t>
            </a:r>
          </a:p>
          <a:p>
            <a:r>
              <a:rPr lang="hu-HU" sz="2800" dirty="0">
                <a:cs typeface="Courier New" panose="02070309020205020404" pitchFamily="49" charset="0"/>
              </a:rPr>
              <a:t>		Ki: b</a:t>
            </a:r>
          </a:p>
          <a:p>
            <a:r>
              <a:rPr lang="hu-HU" sz="2800" dirty="0">
                <a:cs typeface="Courier New" panose="02070309020205020404" pitchFamily="49" charset="0"/>
              </a:rPr>
              <a:t>	különben</a:t>
            </a:r>
          </a:p>
          <a:p>
            <a:r>
              <a:rPr lang="hu-HU" sz="2800" dirty="0">
                <a:cs typeface="Courier New" panose="02070309020205020404" pitchFamily="49" charset="0"/>
              </a:rPr>
              <a:t>		Ki: c</a:t>
            </a:r>
          </a:p>
          <a:p>
            <a:r>
              <a:rPr lang="hu-HU" sz="2800" dirty="0">
                <a:cs typeface="Courier New" panose="02070309020205020404" pitchFamily="49" charset="0"/>
              </a:rPr>
              <a:t>	Elágazás vége</a:t>
            </a:r>
          </a:p>
          <a:p>
            <a:r>
              <a:rPr lang="hu-HU" sz="2800" dirty="0">
                <a:cs typeface="Courier New" panose="02070309020205020404" pitchFamily="49" charset="0"/>
              </a:rPr>
              <a:t>Elágazás vége</a:t>
            </a:r>
          </a:p>
        </p:txBody>
      </p:sp>
      <p:grpSp>
        <p:nvGrpSpPr>
          <p:cNvPr id="191" name="Csoportba foglalás 190">
            <a:extLst>
              <a:ext uri="{FF2B5EF4-FFF2-40B4-BE49-F238E27FC236}">
                <a16:creationId xmlns:a16="http://schemas.microsoft.com/office/drawing/2014/main" id="{70C08EB2-8F37-C1D2-1080-386725D80962}"/>
              </a:ext>
            </a:extLst>
          </p:cNvPr>
          <p:cNvGrpSpPr/>
          <p:nvPr/>
        </p:nvGrpSpPr>
        <p:grpSpPr>
          <a:xfrm>
            <a:off x="569282" y="1949412"/>
            <a:ext cx="6284658" cy="4408467"/>
            <a:chOff x="594682" y="2154470"/>
            <a:chExt cx="6284658" cy="4408467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4518EE2C-53D6-4CC1-987A-0B516F714DFE}"/>
                </a:ext>
              </a:extLst>
            </p:cNvPr>
            <p:cNvSpPr/>
            <p:nvPr/>
          </p:nvSpPr>
          <p:spPr>
            <a:xfrm>
              <a:off x="4594485" y="2154470"/>
              <a:ext cx="1460500" cy="647700"/>
            </a:xfrm>
            <a:prstGeom prst="roundRect">
              <a:avLst>
                <a:gd name="adj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START</a:t>
              </a:r>
            </a:p>
          </p:txBody>
        </p:sp>
        <p:sp>
          <p:nvSpPr>
            <p:cNvPr id="9" name="Romboid 8">
              <a:extLst>
                <a:ext uri="{FF2B5EF4-FFF2-40B4-BE49-F238E27FC236}">
                  <a16:creationId xmlns:a16="http://schemas.microsoft.com/office/drawing/2014/main" id="{848A841A-5EB5-600F-0723-0D5FE6183E27}"/>
                </a:ext>
              </a:extLst>
            </p:cNvPr>
            <p:cNvSpPr/>
            <p:nvPr/>
          </p:nvSpPr>
          <p:spPr>
            <a:xfrm>
              <a:off x="1543684" y="2234748"/>
              <a:ext cx="1733300" cy="529146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Be: a, b, c</a:t>
              </a:r>
            </a:p>
          </p:txBody>
        </p:sp>
        <p:sp>
          <p:nvSpPr>
            <p:cNvPr id="13" name="Téglalap: lekerekített 12">
              <a:extLst>
                <a:ext uri="{FF2B5EF4-FFF2-40B4-BE49-F238E27FC236}">
                  <a16:creationId xmlns:a16="http://schemas.microsoft.com/office/drawing/2014/main" id="{A60B2793-7C6D-5941-8272-9FEFA841F5AD}"/>
                </a:ext>
              </a:extLst>
            </p:cNvPr>
            <p:cNvSpPr/>
            <p:nvPr/>
          </p:nvSpPr>
          <p:spPr>
            <a:xfrm>
              <a:off x="2869300" y="5915237"/>
              <a:ext cx="1460500" cy="647700"/>
            </a:xfrm>
            <a:prstGeom prst="roundRect">
              <a:avLst>
                <a:gd name="adj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STOP</a:t>
              </a:r>
            </a:p>
          </p:txBody>
        </p:sp>
        <p:cxnSp>
          <p:nvCxnSpPr>
            <p:cNvPr id="14" name="Egyenes összekötő nyíllal 13">
              <a:extLst>
                <a:ext uri="{FF2B5EF4-FFF2-40B4-BE49-F238E27FC236}">
                  <a16:creationId xmlns:a16="http://schemas.microsoft.com/office/drawing/2014/main" id="{5EA53429-230C-9526-1C10-B7FE0EF037F9}"/>
                </a:ext>
              </a:extLst>
            </p:cNvPr>
            <p:cNvCxnSpPr>
              <a:cxnSpLocks/>
              <a:stCxn id="8" idx="1"/>
              <a:endCxn id="9" idx="2"/>
            </p:cNvCxnSpPr>
            <p:nvPr/>
          </p:nvCxnSpPr>
          <p:spPr>
            <a:xfrm flipH="1">
              <a:off x="3210841" y="2478320"/>
              <a:ext cx="1383644" cy="210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nyíllal 21">
              <a:extLst>
                <a:ext uri="{FF2B5EF4-FFF2-40B4-BE49-F238E27FC236}">
                  <a16:creationId xmlns:a16="http://schemas.microsoft.com/office/drawing/2014/main" id="{B0AEDE62-7F85-DC4B-2554-71D9D623B148}"/>
                </a:ext>
              </a:extLst>
            </p:cNvPr>
            <p:cNvCxnSpPr>
              <a:cxnSpLocks/>
              <a:stCxn id="9" idx="4"/>
              <a:endCxn id="20" idx="0"/>
            </p:cNvCxnSpPr>
            <p:nvPr/>
          </p:nvCxnSpPr>
          <p:spPr>
            <a:xfrm>
              <a:off x="2410334" y="2763894"/>
              <a:ext cx="0" cy="2590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nyíllal 25">
              <a:extLst>
                <a:ext uri="{FF2B5EF4-FFF2-40B4-BE49-F238E27FC236}">
                  <a16:creationId xmlns:a16="http://schemas.microsoft.com/office/drawing/2014/main" id="{02F6E02A-84A4-A718-98E7-F4ACCA26A167}"/>
                </a:ext>
              </a:extLst>
            </p:cNvPr>
            <p:cNvCxnSpPr>
              <a:cxnSpLocks/>
              <a:stCxn id="20" idx="3"/>
              <a:endCxn id="45" idx="0"/>
            </p:cNvCxnSpPr>
            <p:nvPr/>
          </p:nvCxnSpPr>
          <p:spPr>
            <a:xfrm>
              <a:off x="3394584" y="3657519"/>
              <a:ext cx="1570757" cy="2089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gyenes összekötő nyíllal 31">
              <a:extLst>
                <a:ext uri="{FF2B5EF4-FFF2-40B4-BE49-F238E27FC236}">
                  <a16:creationId xmlns:a16="http://schemas.microsoft.com/office/drawing/2014/main" id="{3B5C095D-6DA7-FAE0-6086-33D29EB55132}"/>
                </a:ext>
              </a:extLst>
            </p:cNvPr>
            <p:cNvCxnSpPr>
              <a:cxnSpLocks/>
              <a:stCxn id="20" idx="1"/>
              <a:endCxn id="40" idx="0"/>
            </p:cNvCxnSpPr>
            <p:nvPr/>
          </p:nvCxnSpPr>
          <p:spPr>
            <a:xfrm flipH="1">
              <a:off x="1277023" y="3657519"/>
              <a:ext cx="149061" cy="1098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mboid 39">
              <a:extLst>
                <a:ext uri="{FF2B5EF4-FFF2-40B4-BE49-F238E27FC236}">
                  <a16:creationId xmlns:a16="http://schemas.microsoft.com/office/drawing/2014/main" id="{2ADFEF16-63E0-3296-5AC5-DA5DC9C99311}"/>
                </a:ext>
              </a:extLst>
            </p:cNvPr>
            <p:cNvSpPr/>
            <p:nvPr/>
          </p:nvSpPr>
          <p:spPr>
            <a:xfrm>
              <a:off x="832526" y="4756407"/>
              <a:ext cx="888994" cy="529146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Ki: a</a:t>
              </a:r>
            </a:p>
          </p:txBody>
        </p:sp>
        <p:sp>
          <p:nvSpPr>
            <p:cNvPr id="46" name="Szövegdoboz 45">
              <a:extLst>
                <a:ext uri="{FF2B5EF4-FFF2-40B4-BE49-F238E27FC236}">
                  <a16:creationId xmlns:a16="http://schemas.microsoft.com/office/drawing/2014/main" id="{BDB6113C-532E-0A97-2783-E4C7EA44E419}"/>
                </a:ext>
              </a:extLst>
            </p:cNvPr>
            <p:cNvSpPr txBox="1"/>
            <p:nvPr/>
          </p:nvSpPr>
          <p:spPr>
            <a:xfrm>
              <a:off x="3152920" y="4181812"/>
              <a:ext cx="623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Igaz</a:t>
              </a:r>
            </a:p>
          </p:txBody>
        </p:sp>
        <p:sp>
          <p:nvSpPr>
            <p:cNvPr id="48" name="Szövegdoboz 47">
              <a:extLst>
                <a:ext uri="{FF2B5EF4-FFF2-40B4-BE49-F238E27FC236}">
                  <a16:creationId xmlns:a16="http://schemas.microsoft.com/office/drawing/2014/main" id="{D9D33034-65A4-E76C-7497-6F8107B7152C}"/>
                </a:ext>
              </a:extLst>
            </p:cNvPr>
            <p:cNvSpPr txBox="1"/>
            <p:nvPr/>
          </p:nvSpPr>
          <p:spPr>
            <a:xfrm>
              <a:off x="3676655" y="3251608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Hamis</a:t>
              </a:r>
            </a:p>
          </p:txBody>
        </p:sp>
        <p:cxnSp>
          <p:nvCxnSpPr>
            <p:cNvPr id="50" name="Egyenes összekötő nyíllal 49">
              <a:extLst>
                <a:ext uri="{FF2B5EF4-FFF2-40B4-BE49-F238E27FC236}">
                  <a16:creationId xmlns:a16="http://schemas.microsoft.com/office/drawing/2014/main" id="{5DEAE4ED-0837-1C5C-EC1C-861476C38A9B}"/>
                </a:ext>
              </a:extLst>
            </p:cNvPr>
            <p:cNvCxnSpPr>
              <a:cxnSpLocks/>
              <a:stCxn id="45" idx="1"/>
              <a:endCxn id="56" idx="0"/>
            </p:cNvCxnSpPr>
            <p:nvPr/>
          </p:nvCxnSpPr>
          <p:spPr>
            <a:xfrm flipH="1">
              <a:off x="3669945" y="4141506"/>
              <a:ext cx="311146" cy="614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gyenes összekötő nyíllal 52">
              <a:extLst>
                <a:ext uri="{FF2B5EF4-FFF2-40B4-BE49-F238E27FC236}">
                  <a16:creationId xmlns:a16="http://schemas.microsoft.com/office/drawing/2014/main" id="{FF08E39F-C529-B2FF-B0B9-3E094C07E663}"/>
                </a:ext>
              </a:extLst>
            </p:cNvPr>
            <p:cNvCxnSpPr>
              <a:cxnSpLocks/>
              <a:stCxn id="45" idx="3"/>
              <a:endCxn id="58" idx="0"/>
            </p:cNvCxnSpPr>
            <p:nvPr/>
          </p:nvCxnSpPr>
          <p:spPr>
            <a:xfrm>
              <a:off x="5949591" y="4141506"/>
              <a:ext cx="156226" cy="614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mboid 55">
              <a:extLst>
                <a:ext uri="{FF2B5EF4-FFF2-40B4-BE49-F238E27FC236}">
                  <a16:creationId xmlns:a16="http://schemas.microsoft.com/office/drawing/2014/main" id="{94143403-7385-6044-A4AC-FE0E075A5748}"/>
                </a:ext>
              </a:extLst>
            </p:cNvPr>
            <p:cNvSpPr/>
            <p:nvPr/>
          </p:nvSpPr>
          <p:spPr>
            <a:xfrm>
              <a:off x="3152920" y="4756407"/>
              <a:ext cx="1034050" cy="529146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Ki: b</a:t>
              </a:r>
            </a:p>
          </p:txBody>
        </p:sp>
        <p:sp>
          <p:nvSpPr>
            <p:cNvPr id="58" name="Romboid 57">
              <a:extLst>
                <a:ext uri="{FF2B5EF4-FFF2-40B4-BE49-F238E27FC236}">
                  <a16:creationId xmlns:a16="http://schemas.microsoft.com/office/drawing/2014/main" id="{105AF19F-77A8-9015-9B42-6A57E38DA925}"/>
                </a:ext>
              </a:extLst>
            </p:cNvPr>
            <p:cNvSpPr/>
            <p:nvPr/>
          </p:nvSpPr>
          <p:spPr>
            <a:xfrm>
              <a:off x="5618369" y="4756407"/>
              <a:ext cx="974896" cy="529146"/>
            </a:xfrm>
            <a:prstGeom prst="parallelogram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Ki: c</a:t>
              </a:r>
            </a:p>
          </p:txBody>
        </p:sp>
        <p:cxnSp>
          <p:nvCxnSpPr>
            <p:cNvPr id="73" name="Egyenes összekötő nyíllal 72">
              <a:extLst>
                <a:ext uri="{FF2B5EF4-FFF2-40B4-BE49-F238E27FC236}">
                  <a16:creationId xmlns:a16="http://schemas.microsoft.com/office/drawing/2014/main" id="{F341F7F4-09FC-B287-F0A5-5C38D08E92B1}"/>
                </a:ext>
              </a:extLst>
            </p:cNvPr>
            <p:cNvCxnSpPr>
              <a:cxnSpLocks/>
              <a:stCxn id="56" idx="4"/>
              <a:endCxn id="13" idx="0"/>
            </p:cNvCxnSpPr>
            <p:nvPr/>
          </p:nvCxnSpPr>
          <p:spPr>
            <a:xfrm flipH="1">
              <a:off x="3599550" y="5285553"/>
              <a:ext cx="70395" cy="629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gyenes összekötő nyíllal 76">
              <a:extLst>
                <a:ext uri="{FF2B5EF4-FFF2-40B4-BE49-F238E27FC236}">
                  <a16:creationId xmlns:a16="http://schemas.microsoft.com/office/drawing/2014/main" id="{05B2CC0E-873B-E3F3-39FB-719A5FEC4A49}"/>
                </a:ext>
              </a:extLst>
            </p:cNvPr>
            <p:cNvCxnSpPr>
              <a:cxnSpLocks/>
              <a:stCxn id="58" idx="3"/>
              <a:endCxn id="13" idx="3"/>
            </p:cNvCxnSpPr>
            <p:nvPr/>
          </p:nvCxnSpPr>
          <p:spPr>
            <a:xfrm flipH="1">
              <a:off x="4329800" y="5285553"/>
              <a:ext cx="1709874" cy="9535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gyenes összekötő nyíllal 80">
              <a:extLst>
                <a:ext uri="{FF2B5EF4-FFF2-40B4-BE49-F238E27FC236}">
                  <a16:creationId xmlns:a16="http://schemas.microsoft.com/office/drawing/2014/main" id="{78BBB417-DB90-DFED-FE13-8EB239E1DBC3}"/>
                </a:ext>
              </a:extLst>
            </p:cNvPr>
            <p:cNvCxnSpPr>
              <a:cxnSpLocks/>
              <a:stCxn id="40" idx="3"/>
              <a:endCxn id="13" idx="1"/>
            </p:cNvCxnSpPr>
            <p:nvPr/>
          </p:nvCxnSpPr>
          <p:spPr>
            <a:xfrm>
              <a:off x="1210880" y="5285553"/>
              <a:ext cx="1658420" cy="9535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Szövegdoboz 107">
              <a:extLst>
                <a:ext uri="{FF2B5EF4-FFF2-40B4-BE49-F238E27FC236}">
                  <a16:creationId xmlns:a16="http://schemas.microsoft.com/office/drawing/2014/main" id="{337E3E91-E090-8924-5B79-6F4FD8DF74FD}"/>
                </a:ext>
              </a:extLst>
            </p:cNvPr>
            <p:cNvSpPr txBox="1"/>
            <p:nvPr/>
          </p:nvSpPr>
          <p:spPr>
            <a:xfrm>
              <a:off x="594682" y="3772174"/>
              <a:ext cx="623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Igaz</a:t>
              </a:r>
            </a:p>
          </p:txBody>
        </p:sp>
        <p:sp>
          <p:nvSpPr>
            <p:cNvPr id="110" name="Szövegdoboz 109">
              <a:extLst>
                <a:ext uri="{FF2B5EF4-FFF2-40B4-BE49-F238E27FC236}">
                  <a16:creationId xmlns:a16="http://schemas.microsoft.com/office/drawing/2014/main" id="{D7079202-9410-EDBE-FE1E-D56E689ACD61}"/>
                </a:ext>
              </a:extLst>
            </p:cNvPr>
            <p:cNvSpPr txBox="1"/>
            <p:nvPr/>
          </p:nvSpPr>
          <p:spPr>
            <a:xfrm>
              <a:off x="6035839" y="4107390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Hamis</a:t>
              </a:r>
            </a:p>
          </p:txBody>
        </p:sp>
        <p:sp>
          <p:nvSpPr>
            <p:cNvPr id="20" name="Rombusz 19">
              <a:extLst>
                <a:ext uri="{FF2B5EF4-FFF2-40B4-BE49-F238E27FC236}">
                  <a16:creationId xmlns:a16="http://schemas.microsoft.com/office/drawing/2014/main" id="{E12E370E-BA37-5BD1-F03D-A5475CF65835}"/>
                </a:ext>
              </a:extLst>
            </p:cNvPr>
            <p:cNvSpPr/>
            <p:nvPr/>
          </p:nvSpPr>
          <p:spPr>
            <a:xfrm>
              <a:off x="1426084" y="3022982"/>
              <a:ext cx="1968500" cy="1269074"/>
            </a:xfrm>
            <a:prstGeom prst="diamond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a &gt; b és a &gt; c</a:t>
              </a:r>
            </a:p>
          </p:txBody>
        </p:sp>
        <p:sp>
          <p:nvSpPr>
            <p:cNvPr id="45" name="Rombusz 44">
              <a:extLst>
                <a:ext uri="{FF2B5EF4-FFF2-40B4-BE49-F238E27FC236}">
                  <a16:creationId xmlns:a16="http://schemas.microsoft.com/office/drawing/2014/main" id="{DD942060-3DA0-46B6-0980-12035F3A8F3E}"/>
                </a:ext>
              </a:extLst>
            </p:cNvPr>
            <p:cNvSpPr/>
            <p:nvPr/>
          </p:nvSpPr>
          <p:spPr>
            <a:xfrm>
              <a:off x="3981091" y="3866435"/>
              <a:ext cx="1968500" cy="550142"/>
            </a:xfrm>
            <a:prstGeom prst="diamond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b &gt;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141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744679-BD41-0542-1EE9-6064A325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Programozási nyelvek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09FA31-1D67-2C2B-F812-1515C325B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727201"/>
            <a:ext cx="10917428" cy="4910708"/>
          </a:xfrm>
        </p:spPr>
        <p:txBody>
          <a:bodyPr/>
          <a:lstStyle/>
          <a:p>
            <a:r>
              <a:rPr lang="hu-HU" b="1" dirty="0"/>
              <a:t>Gépi kód</a:t>
            </a:r>
            <a:r>
              <a:rPr lang="hu-HU" dirty="0"/>
              <a:t>: a processzor számára érthető, végrehajtható</a:t>
            </a:r>
          </a:p>
          <a:p>
            <a:pPr lvl="1"/>
            <a:r>
              <a:rPr lang="hu-HU" dirty="0"/>
              <a:t>Gond: számunkra viszont nem</a:t>
            </a:r>
          </a:p>
          <a:p>
            <a:pPr>
              <a:lnSpc>
                <a:spcPct val="100000"/>
              </a:lnSpc>
            </a:pPr>
            <a:r>
              <a:rPr lang="hu-HU" b="1" dirty="0"/>
              <a:t>Assembly</a:t>
            </a:r>
            <a:r>
              <a:rPr lang="hu-HU" dirty="0"/>
              <a:t>: jellemző nevek</a:t>
            </a:r>
          </a:p>
          <a:p>
            <a:pPr lvl="1"/>
            <a:r>
              <a:rPr lang="hu-HU" dirty="0"/>
              <a:t>Előny: kevés hely, gyors program</a:t>
            </a:r>
          </a:p>
          <a:p>
            <a:pPr lvl="1"/>
            <a:r>
              <a:rPr lang="hu-HU" dirty="0"/>
              <a:t>Gond: nagy szakértelem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06D3071-EF68-6310-7734-A92A3784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8</a:t>
            </a:fld>
            <a:endParaRPr lang="hu-HU" dirty="0"/>
          </a:p>
        </p:txBody>
      </p:sp>
      <p:pic>
        <p:nvPicPr>
          <p:cNvPr id="1030" name="Picture 6" descr="Assembly Language Programming of ppt download">
            <a:extLst>
              <a:ext uri="{FF2B5EF4-FFF2-40B4-BE49-F238E27FC236}">
                <a16:creationId xmlns:a16="http://schemas.microsoft.com/office/drawing/2014/main" id="{DF008828-E0E1-ED80-9127-4517ECD29C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3333" b="20185"/>
          <a:stretch/>
        </p:blipFill>
        <p:spPr bwMode="auto">
          <a:xfrm>
            <a:off x="6463792" y="2647172"/>
            <a:ext cx="5334508" cy="33811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ssembly Language Programming of ppt download">
            <a:extLst>
              <a:ext uri="{FF2B5EF4-FFF2-40B4-BE49-F238E27FC236}">
                <a16:creationId xmlns:a16="http://schemas.microsoft.com/office/drawing/2014/main" id="{1F470E9C-9481-2EB7-696A-7894AC381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19"/>
          <a:stretch/>
        </p:blipFill>
        <p:spPr bwMode="auto">
          <a:xfrm>
            <a:off x="1175146" y="4890881"/>
            <a:ext cx="4507200" cy="1747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33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F0A8AC-7686-1F77-70D0-E81104B0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Magas szintű nyelvek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A24D60-91A0-0485-20D1-E4E2D5FD9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92" y="1955800"/>
            <a:ext cx="10768076" cy="4682109"/>
          </a:xfrm>
        </p:spPr>
        <p:txBody>
          <a:bodyPr/>
          <a:lstStyle/>
          <a:p>
            <a:r>
              <a:rPr lang="hu-HU" dirty="0"/>
              <a:t>Mai nyelvek </a:t>
            </a:r>
            <a:r>
              <a:rPr lang="hu-HU" dirty="0" err="1"/>
              <a:t>elődei</a:t>
            </a:r>
            <a:r>
              <a:rPr lang="hu-HU" dirty="0"/>
              <a:t>: C, Pascal, Basic</a:t>
            </a:r>
          </a:p>
          <a:p>
            <a:pPr lvl="1"/>
            <a:r>
              <a:rPr lang="hu-HU" dirty="0"/>
              <a:t>Emberibb gondolkodásmód</a:t>
            </a:r>
          </a:p>
          <a:p>
            <a:pPr lvl="1"/>
            <a:r>
              <a:rPr lang="hu-HU" b="1" dirty="0"/>
              <a:t>Forráskód: </a:t>
            </a:r>
            <a:r>
              <a:rPr lang="hu-HU" dirty="0"/>
              <a:t>egy nyelv szabályainak felel meg</a:t>
            </a:r>
          </a:p>
          <a:p>
            <a:pPr lvl="1"/>
            <a:r>
              <a:rPr lang="hu-HU" b="1" dirty="0"/>
              <a:t>Fordító: </a:t>
            </a:r>
            <a:r>
              <a:rPr lang="hu-HU" dirty="0"/>
              <a:t>forráskódot binárissá alakítja</a:t>
            </a:r>
            <a:endParaRPr lang="hu-HU" b="1" dirty="0"/>
          </a:p>
          <a:p>
            <a:pPr lvl="2"/>
            <a:r>
              <a:rPr lang="hu-HU" dirty="0"/>
              <a:t>main.cpp </a:t>
            </a:r>
            <a:r>
              <a:rPr lang="hu-HU" dirty="0">
                <a:sym typeface="Wingdings" panose="05000000000000000000" pitchFamily="2" charset="2"/>
              </a:rPr>
              <a:t> main.exe</a:t>
            </a:r>
          </a:p>
          <a:p>
            <a:r>
              <a:rPr lang="hu-HU" b="1" dirty="0"/>
              <a:t>Interpretált nyelv: </a:t>
            </a:r>
            <a:r>
              <a:rPr lang="hu-HU" dirty="0"/>
              <a:t>fordító helyett </a:t>
            </a:r>
            <a:r>
              <a:rPr lang="hu-HU" dirty="0" err="1"/>
              <a:t>interpreter</a:t>
            </a:r>
            <a:r>
              <a:rPr lang="hu-HU" dirty="0"/>
              <a:t> értelmezi</a:t>
            </a:r>
          </a:p>
          <a:p>
            <a:pPr lvl="1"/>
            <a:r>
              <a:rPr lang="hu-HU" dirty="0"/>
              <a:t>Nincs fordítási szakasz</a:t>
            </a:r>
          </a:p>
          <a:p>
            <a:pPr lvl="1"/>
            <a:r>
              <a:rPr lang="hu-HU" dirty="0"/>
              <a:t>Futtatás: utasítások egymás után hajtódnak végre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AC2D2D8-FBC0-8FFC-2985-E9CA5021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2FA7-4BFF-424B-B869-5E754A3C0713}" type="slidenum">
              <a:rPr lang="hu-HU" smtClean="0"/>
              <a:t>9</a:t>
            </a:fld>
            <a:endParaRPr lang="hu-HU" dirty="0"/>
          </a:p>
        </p:txBody>
      </p:sp>
      <p:pic>
        <p:nvPicPr>
          <p:cNvPr id="2050" name="Picture 2" descr="The Rise of Modern Programming Languages | by Chrispine Chiedo | The Andela  Way | Medium">
            <a:extLst>
              <a:ext uri="{FF2B5EF4-FFF2-40B4-BE49-F238E27FC236}">
                <a16:creationId xmlns:a16="http://schemas.microsoft.com/office/drawing/2014/main" id="{38E44092-275C-FDC7-1FA3-9F05AC73A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998" y="2060575"/>
            <a:ext cx="4783210" cy="27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8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betű">
  <a:themeElements>
    <a:clrScheme name="8. egyéni sém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70C0"/>
      </a:hlink>
      <a:folHlink>
        <a:srgbClr val="7030A0"/>
      </a:folHlink>
    </a:clrScheme>
    <a:fontScheme name="Fabet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Fabetű</Template>
  <TotalTime>1839</TotalTime>
  <Words>1603</Words>
  <Application>Microsoft Office PowerPoint</Application>
  <PresentationFormat>Szélesvásznú</PresentationFormat>
  <Paragraphs>341</Paragraphs>
  <Slides>29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40" baseType="lpstr">
      <vt:lpstr>Yu Gothic UI Semibold</vt:lpstr>
      <vt:lpstr>Arial</vt:lpstr>
      <vt:lpstr>Calibri</vt:lpstr>
      <vt:lpstr>Cambria Math</vt:lpstr>
      <vt:lpstr>Cascadia Mono</vt:lpstr>
      <vt:lpstr>Consolas</vt:lpstr>
      <vt:lpstr>Courier New</vt:lpstr>
      <vt:lpstr>Rockwell</vt:lpstr>
      <vt:lpstr>Rockwell Condensed</vt:lpstr>
      <vt:lpstr>Wingdings</vt:lpstr>
      <vt:lpstr>Fabetű</vt:lpstr>
      <vt:lpstr>Python Alapismeretek</vt:lpstr>
      <vt:lpstr>Alapfogalmak</vt:lpstr>
      <vt:lpstr>Algoritmus fogalma</vt:lpstr>
      <vt:lpstr>Algoritmus leíró eszközök</vt:lpstr>
      <vt:lpstr>Algoritmus leíró eszközök</vt:lpstr>
      <vt:lpstr>Két szám összege (c++ és C#)</vt:lpstr>
      <vt:lpstr>Folyamatábra vs pszeudokód</vt:lpstr>
      <vt:lpstr>Programozási nyelvek</vt:lpstr>
      <vt:lpstr>Magas szintű nyelvek</vt:lpstr>
      <vt:lpstr>Python</vt:lpstr>
      <vt:lpstr>Hibák</vt:lpstr>
      <vt:lpstr>Programkészítés folyamata</vt:lpstr>
      <vt:lpstr>Specifikáció</vt:lpstr>
      <vt:lpstr>Hasznos anyagok</vt:lpstr>
      <vt:lpstr>Programozási környezet</vt:lpstr>
      <vt:lpstr>Hello Világ!</vt:lpstr>
      <vt:lpstr>Kommentek</vt:lpstr>
      <vt:lpstr>Kiírás</vt:lpstr>
      <vt:lpstr>Változók</vt:lpstr>
      <vt:lpstr>Típusok, literálok</vt:lpstr>
      <vt:lpstr>Operátorok</vt:lpstr>
      <vt:lpstr>Operátorok</vt:lpstr>
      <vt:lpstr>De morgan azonosságok</vt:lpstr>
      <vt:lpstr>Operátorok</vt:lpstr>
      <vt:lpstr>Implicit típuskonverzió</vt:lpstr>
      <vt:lpstr>Explicit típuskonverzió</vt:lpstr>
      <vt:lpstr>Beolvasás</vt:lpstr>
      <vt:lpstr>Kerekítés, abs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Alapismeretek</dc:title>
  <dc:creator>User</dc:creator>
  <cp:lastModifiedBy>Kiss Dominik</cp:lastModifiedBy>
  <cp:revision>3</cp:revision>
  <dcterms:created xsi:type="dcterms:W3CDTF">2022-07-20T14:10:56Z</dcterms:created>
  <dcterms:modified xsi:type="dcterms:W3CDTF">2022-09-26T06:05:33Z</dcterms:modified>
</cp:coreProperties>
</file>