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8" r:id="rId6"/>
    <p:sldId id="267" r:id="rId7"/>
    <p:sldId id="270" r:id="rId8"/>
    <p:sldId id="271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6FF"/>
    <a:srgbClr val="CCECFF"/>
    <a:srgbClr val="99CCFF"/>
    <a:srgbClr val="FFFFCC"/>
    <a:srgbClr val="663300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E6281-23D9-4216-81DC-931B2380E8B5}" v="885" dt="2022-11-20T16:06:51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15" autoAdjust="0"/>
  </p:normalViewPr>
  <p:slideViewPr>
    <p:cSldViewPr snapToGrid="0">
      <p:cViewPr>
        <p:scale>
          <a:sx n="60" d="100"/>
          <a:sy n="60" d="100"/>
        </p:scale>
        <p:origin x="2436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kas Norbert Levente" userId="600e6359-fb88-4973-940c-bed8c41a89c4" providerId="ADAL" clId="{16BC4B91-36EF-4D17-B4CB-2EF65065BC75}"/>
    <pc:docChg chg="addSld delSld modSld">
      <pc:chgData name="Farkas Norbert Levente" userId="600e6359-fb88-4973-940c-bed8c41a89c4" providerId="ADAL" clId="{16BC4B91-36EF-4D17-B4CB-2EF65065BC75}" dt="2022-08-31T22:58:58.473" v="155" actId="20577"/>
      <pc:docMkLst>
        <pc:docMk/>
      </pc:docMkLst>
      <pc:sldChg chg="modSp mod">
        <pc:chgData name="Farkas Norbert Levente" userId="600e6359-fb88-4973-940c-bed8c41a89c4" providerId="ADAL" clId="{16BC4B91-36EF-4D17-B4CB-2EF65065BC75}" dt="2022-08-31T22:58:32.829" v="133" actId="20577"/>
        <pc:sldMkLst>
          <pc:docMk/>
          <pc:sldMk cId="2199655253" sldId="256"/>
        </pc:sldMkLst>
        <pc:spChg chg="mod">
          <ac:chgData name="Farkas Norbert Levente" userId="600e6359-fb88-4973-940c-bed8c41a89c4" providerId="ADAL" clId="{16BC4B91-36EF-4D17-B4CB-2EF65065BC75}" dt="2022-08-31T22:58:32.829" v="133" actId="20577"/>
          <ac:spMkLst>
            <pc:docMk/>
            <pc:sldMk cId="2199655253" sldId="256"/>
            <ac:spMk id="2" creationId="{75E28598-A175-CE62-C86D-C03C4260B8D6}"/>
          </ac:spMkLst>
        </pc:spChg>
      </pc:sldChg>
      <pc:sldChg chg="modSp new mod">
        <pc:chgData name="Farkas Norbert Levente" userId="600e6359-fb88-4973-940c-bed8c41a89c4" providerId="ADAL" clId="{16BC4B91-36EF-4D17-B4CB-2EF65065BC75}" dt="2022-08-31T22:58:58.473" v="155" actId="20577"/>
        <pc:sldMkLst>
          <pc:docMk/>
          <pc:sldMk cId="554371483" sldId="263"/>
        </pc:sldMkLst>
        <pc:spChg chg="mod">
          <ac:chgData name="Farkas Norbert Levente" userId="600e6359-fb88-4973-940c-bed8c41a89c4" providerId="ADAL" clId="{16BC4B91-36EF-4D17-B4CB-2EF65065BC75}" dt="2022-08-31T22:58:58.473" v="155" actId="20577"/>
          <ac:spMkLst>
            <pc:docMk/>
            <pc:sldMk cId="554371483" sldId="263"/>
            <ac:spMk id="2" creationId="{964D903C-D7A5-8F7D-24EB-BF397D8DE1D9}"/>
          </ac:spMkLst>
        </pc:spChg>
      </pc:sldChg>
      <pc:sldChg chg="del">
        <pc:chgData name="Farkas Norbert Levente" userId="600e6359-fb88-4973-940c-bed8c41a89c4" providerId="ADAL" clId="{16BC4B91-36EF-4D17-B4CB-2EF65065BC75}" dt="2022-08-31T22:58:48.355" v="134" actId="47"/>
        <pc:sldMkLst>
          <pc:docMk/>
          <pc:sldMk cId="1724388727" sldId="263"/>
        </pc:sldMkLst>
      </pc:sldChg>
      <pc:sldChg chg="del">
        <pc:chgData name="Farkas Norbert Levente" userId="600e6359-fb88-4973-940c-bed8c41a89c4" providerId="ADAL" clId="{16BC4B91-36EF-4D17-B4CB-2EF65065BC75}" dt="2022-08-31T22:58:48.355" v="134" actId="47"/>
        <pc:sldMkLst>
          <pc:docMk/>
          <pc:sldMk cId="308447020" sldId="264"/>
        </pc:sldMkLst>
      </pc:sldChg>
      <pc:sldChg chg="del">
        <pc:chgData name="Farkas Norbert Levente" userId="600e6359-fb88-4973-940c-bed8c41a89c4" providerId="ADAL" clId="{16BC4B91-36EF-4D17-B4CB-2EF65065BC75}" dt="2022-08-31T22:58:48.355" v="134" actId="47"/>
        <pc:sldMkLst>
          <pc:docMk/>
          <pc:sldMk cId="2114849097" sldId="265"/>
        </pc:sldMkLst>
      </pc:sldChg>
      <pc:sldChg chg="del">
        <pc:chgData name="Farkas Norbert Levente" userId="600e6359-fb88-4973-940c-bed8c41a89c4" providerId="ADAL" clId="{16BC4B91-36EF-4D17-B4CB-2EF65065BC75}" dt="2022-08-31T22:58:48.355" v="134" actId="47"/>
        <pc:sldMkLst>
          <pc:docMk/>
          <pc:sldMk cId="3396780419" sldId="266"/>
        </pc:sldMkLst>
      </pc:sldChg>
      <pc:sldChg chg="del">
        <pc:chgData name="Farkas Norbert Levente" userId="600e6359-fb88-4973-940c-bed8c41a89c4" providerId="ADAL" clId="{16BC4B91-36EF-4D17-B4CB-2EF65065BC75}" dt="2022-08-31T22:58:48.355" v="134" actId="47"/>
        <pc:sldMkLst>
          <pc:docMk/>
          <pc:sldMk cId="2019729781" sldId="267"/>
        </pc:sldMkLst>
      </pc:sldChg>
      <pc:sldChg chg="del">
        <pc:chgData name="Farkas Norbert Levente" userId="600e6359-fb88-4973-940c-bed8c41a89c4" providerId="ADAL" clId="{16BC4B91-36EF-4D17-B4CB-2EF65065BC75}" dt="2022-08-31T22:58:48.355" v="134" actId="47"/>
        <pc:sldMkLst>
          <pc:docMk/>
          <pc:sldMk cId="1334268451" sldId="268"/>
        </pc:sldMkLst>
      </pc:sldChg>
      <pc:sldChg chg="del">
        <pc:chgData name="Farkas Norbert Levente" userId="600e6359-fb88-4973-940c-bed8c41a89c4" providerId="ADAL" clId="{16BC4B91-36EF-4D17-B4CB-2EF65065BC75}" dt="2022-08-31T22:58:48.355" v="134" actId="47"/>
        <pc:sldMkLst>
          <pc:docMk/>
          <pc:sldMk cId="2997785584" sldId="269"/>
        </pc:sldMkLst>
      </pc:sldChg>
    </pc:docChg>
  </pc:docChgLst>
  <pc:docChgLst>
    <pc:chgData name="Norbert Levente Farkas" userId="600e6359-fb88-4973-940c-bed8c41a89c4" providerId="ADAL" clId="{47219895-FD77-4EE9-A869-1B3DFCDFB972}"/>
    <pc:docChg chg="undo custSel addSld delSld modSld">
      <pc:chgData name="Norbert Levente Farkas" userId="600e6359-fb88-4973-940c-bed8c41a89c4" providerId="ADAL" clId="{47219895-FD77-4EE9-A869-1B3DFCDFB972}" dt="2022-08-25T15:45:15.619" v="5305" actId="408"/>
      <pc:docMkLst>
        <pc:docMk/>
      </pc:docMkLst>
      <pc:sldChg chg="modSp mod setBg">
        <pc:chgData name="Norbert Levente Farkas" userId="600e6359-fb88-4973-940c-bed8c41a89c4" providerId="ADAL" clId="{47219895-FD77-4EE9-A869-1B3DFCDFB972}" dt="2022-08-21T18:14:05.288" v="2061" actId="20577"/>
        <pc:sldMkLst>
          <pc:docMk/>
          <pc:sldMk cId="2199655253" sldId="256"/>
        </pc:sldMkLst>
        <pc:spChg chg="mod">
          <ac:chgData name="Norbert Levente Farkas" userId="600e6359-fb88-4973-940c-bed8c41a89c4" providerId="ADAL" clId="{47219895-FD77-4EE9-A869-1B3DFCDFB972}" dt="2022-08-21T18:14:05.288" v="2061" actId="20577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Norbert Levente Farkas" userId="600e6359-fb88-4973-940c-bed8c41a89c4" providerId="ADAL" clId="{47219895-FD77-4EE9-A869-1B3DFCDFB972}" dt="2022-08-21T15:44:26.928" v="23" actId="20577"/>
          <ac:spMkLst>
            <pc:docMk/>
            <pc:sldMk cId="2199655253" sldId="256"/>
            <ac:spMk id="3" creationId="{FD53FFCE-FBD2-9FC5-ACF7-E5B5009F6B0D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8782564" sldId="257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560976327" sldId="258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557918039" sldId="259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938939506" sldId="260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518692891" sldId="261"/>
        </pc:sldMkLst>
      </pc:sldChg>
      <pc:sldChg chg="modSp new mod modAnim">
        <pc:chgData name="Norbert Levente Farkas" userId="600e6359-fb88-4973-940c-bed8c41a89c4" providerId="ADAL" clId="{47219895-FD77-4EE9-A869-1B3DFCDFB972}" dt="2022-08-21T16:01:12.175" v="698"/>
        <pc:sldMkLst>
          <pc:docMk/>
          <pc:sldMk cId="3459277132" sldId="263"/>
        </pc:sldMkLst>
        <pc:spChg chg="mod">
          <ac:chgData name="Norbert Levente Farkas" userId="600e6359-fb88-4973-940c-bed8c41a89c4" providerId="ADAL" clId="{47219895-FD77-4EE9-A869-1B3DFCDFB972}" dt="2022-08-21T15:45:26.904" v="60" actId="6549"/>
          <ac:spMkLst>
            <pc:docMk/>
            <pc:sldMk cId="3459277132" sldId="263"/>
            <ac:spMk id="2" creationId="{EA2CA44F-E54C-86DD-AD6C-930804B0E256}"/>
          </ac:spMkLst>
        </pc:spChg>
        <pc:spChg chg="mod">
          <ac:chgData name="Norbert Levente Farkas" userId="600e6359-fb88-4973-940c-bed8c41a89c4" providerId="ADAL" clId="{47219895-FD77-4EE9-A869-1B3DFCDFB972}" dt="2022-08-21T16:00:56.272" v="695" actId="20577"/>
          <ac:spMkLst>
            <pc:docMk/>
            <pc:sldMk cId="3459277132" sldId="263"/>
            <ac:spMk id="3" creationId="{0AF8E282-4BE9-6DE6-E1CE-FD8A40BC9859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4149645907" sldId="263"/>
        </pc:sldMkLst>
      </pc:sldChg>
      <pc:sldChg chg="addSp delSp modSp new mod addAnim delAnim modAnim">
        <pc:chgData name="Norbert Levente Farkas" userId="600e6359-fb88-4973-940c-bed8c41a89c4" providerId="ADAL" clId="{47219895-FD77-4EE9-A869-1B3DFCDFB972}" dt="2022-08-21T17:22:00.513" v="1971"/>
        <pc:sldMkLst>
          <pc:docMk/>
          <pc:sldMk cId="3349578005" sldId="264"/>
        </pc:sldMkLst>
        <pc:spChg chg="mod">
          <ac:chgData name="Norbert Levente Farkas" userId="600e6359-fb88-4973-940c-bed8c41a89c4" providerId="ADAL" clId="{47219895-FD77-4EE9-A869-1B3DFCDFB972}" dt="2022-08-21T16:05:04.550" v="856" actId="20577"/>
          <ac:spMkLst>
            <pc:docMk/>
            <pc:sldMk cId="3349578005" sldId="264"/>
            <ac:spMk id="2" creationId="{2F464578-8E23-D586-EFE3-AE483B37457D}"/>
          </ac:spMkLst>
        </pc:spChg>
        <pc:spChg chg="mod">
          <ac:chgData name="Norbert Levente Farkas" userId="600e6359-fb88-4973-940c-bed8c41a89c4" providerId="ADAL" clId="{47219895-FD77-4EE9-A869-1B3DFCDFB972}" dt="2022-08-21T16:11:06.579" v="1214" actId="20577"/>
          <ac:spMkLst>
            <pc:docMk/>
            <pc:sldMk cId="3349578005" sldId="264"/>
            <ac:spMk id="3" creationId="{D3592B1C-03F1-7854-260C-F96BF48CEAF2}"/>
          </ac:spMkLst>
        </pc:spChg>
        <pc:spChg chg="add mod">
          <ac:chgData name="Norbert Levente Farkas" userId="600e6359-fb88-4973-940c-bed8c41a89c4" providerId="ADAL" clId="{47219895-FD77-4EE9-A869-1B3DFCDFB972}" dt="2022-08-21T16:06:43.425" v="944" actId="1076"/>
          <ac:spMkLst>
            <pc:docMk/>
            <pc:sldMk cId="3349578005" sldId="264"/>
            <ac:spMk id="6" creationId="{7424B2A1-DF03-2160-721B-6E8F71514506}"/>
          </ac:spMkLst>
        </pc:spChg>
        <pc:spChg chg="add del mod">
          <ac:chgData name="Norbert Levente Farkas" userId="600e6359-fb88-4973-940c-bed8c41a89c4" providerId="ADAL" clId="{47219895-FD77-4EE9-A869-1B3DFCDFB972}" dt="2022-08-21T17:20:50.492" v="1951" actId="478"/>
          <ac:spMkLst>
            <pc:docMk/>
            <pc:sldMk cId="3349578005" sldId="264"/>
            <ac:spMk id="8" creationId="{13A7EEE6-F5DD-073F-4F1C-F3B29CD17772}"/>
          </ac:spMkLst>
        </pc:spChg>
        <pc:spChg chg="add del mod">
          <ac:chgData name="Norbert Levente Farkas" userId="600e6359-fb88-4973-940c-bed8c41a89c4" providerId="ADAL" clId="{47219895-FD77-4EE9-A869-1B3DFCDFB972}" dt="2022-08-21T17:21:09.944" v="1958" actId="478"/>
          <ac:spMkLst>
            <pc:docMk/>
            <pc:sldMk cId="3349578005" sldId="264"/>
            <ac:spMk id="10" creationId="{FFBF4319-B260-8776-0986-F1B0B4E9C115}"/>
          </ac:spMkLst>
        </pc:spChg>
        <pc:spChg chg="add del">
          <ac:chgData name="Norbert Levente Farkas" userId="600e6359-fb88-4973-940c-bed8c41a89c4" providerId="ADAL" clId="{47219895-FD77-4EE9-A869-1B3DFCDFB972}" dt="2022-08-21T16:13:51.647" v="1226" actId="22"/>
          <ac:spMkLst>
            <pc:docMk/>
            <pc:sldMk cId="3349578005" sldId="264"/>
            <ac:spMk id="12" creationId="{EA351F48-C39C-E602-7FA9-FD2D2EB0F98B}"/>
          </ac:spMkLst>
        </pc:spChg>
        <pc:spChg chg="add mod">
          <ac:chgData name="Norbert Levente Farkas" userId="600e6359-fb88-4973-940c-bed8c41a89c4" providerId="ADAL" clId="{47219895-FD77-4EE9-A869-1B3DFCDFB972}" dt="2022-08-21T17:21:32.284" v="1966" actId="207"/>
          <ac:spMkLst>
            <pc:docMk/>
            <pc:sldMk cId="3349578005" sldId="264"/>
            <ac:spMk id="14" creationId="{196D47B8-EDC8-CC68-5509-EAACB0D1354A}"/>
          </ac:spMkLst>
        </pc:spChg>
        <pc:spChg chg="add mod">
          <ac:chgData name="Norbert Levente Farkas" userId="600e6359-fb88-4973-940c-bed8c41a89c4" providerId="ADAL" clId="{47219895-FD77-4EE9-A869-1B3DFCDFB972}" dt="2022-08-21T17:21:32.284" v="1966" actId="207"/>
          <ac:spMkLst>
            <pc:docMk/>
            <pc:sldMk cId="3349578005" sldId="264"/>
            <ac:spMk id="16" creationId="{C9F7732B-C33F-13A6-FEE0-1E4A3BEBA7EA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954945393" sldId="264"/>
        </pc:sldMkLst>
      </pc:sldChg>
      <pc:sldChg chg="addSp delSp modSp new mod delAnim modAnim">
        <pc:chgData name="Norbert Levente Farkas" userId="600e6359-fb88-4973-940c-bed8c41a89c4" providerId="ADAL" clId="{47219895-FD77-4EE9-A869-1B3DFCDFB972}" dt="2022-08-21T17:26:53.375" v="1991"/>
        <pc:sldMkLst>
          <pc:docMk/>
          <pc:sldMk cId="3219649514" sldId="265"/>
        </pc:sldMkLst>
        <pc:spChg chg="mod">
          <ac:chgData name="Norbert Levente Farkas" userId="600e6359-fb88-4973-940c-bed8c41a89c4" providerId="ADAL" clId="{47219895-FD77-4EE9-A869-1B3DFCDFB972}" dt="2022-08-21T16:13:56.970" v="1245" actId="20577"/>
          <ac:spMkLst>
            <pc:docMk/>
            <pc:sldMk cId="3219649514" sldId="265"/>
            <ac:spMk id="2" creationId="{D370F73E-9704-E896-6828-BBDBF89945B4}"/>
          </ac:spMkLst>
        </pc:spChg>
        <pc:spChg chg="mod">
          <ac:chgData name="Norbert Levente Farkas" userId="600e6359-fb88-4973-940c-bed8c41a89c4" providerId="ADAL" clId="{47219895-FD77-4EE9-A869-1B3DFCDFB972}" dt="2022-08-21T16:19:00.199" v="1414" actId="20577"/>
          <ac:spMkLst>
            <pc:docMk/>
            <pc:sldMk cId="3219649514" sldId="265"/>
            <ac:spMk id="3" creationId="{8C215BDC-5070-50BF-7CC7-3CF93A58265B}"/>
          </ac:spMkLst>
        </pc:spChg>
        <pc:spChg chg="add mod">
          <ac:chgData name="Norbert Levente Farkas" userId="600e6359-fb88-4973-940c-bed8c41a89c4" providerId="ADAL" clId="{47219895-FD77-4EE9-A869-1B3DFCDFB972}" dt="2022-08-21T16:18:33.291" v="1387" actId="1076"/>
          <ac:spMkLst>
            <pc:docMk/>
            <pc:sldMk cId="3219649514" sldId="265"/>
            <ac:spMk id="6" creationId="{CF218088-A363-2E3E-9B7F-3F70268E86FF}"/>
          </ac:spMkLst>
        </pc:spChg>
        <pc:spChg chg="add del mod">
          <ac:chgData name="Norbert Levente Farkas" userId="600e6359-fb88-4973-940c-bed8c41a89c4" providerId="ADAL" clId="{47219895-FD77-4EE9-A869-1B3DFCDFB972}" dt="2022-08-21T16:16:27.243" v="1364" actId="478"/>
          <ac:spMkLst>
            <pc:docMk/>
            <pc:sldMk cId="3219649514" sldId="265"/>
            <ac:spMk id="7" creationId="{779B2507-8B1B-961F-4503-8AD95CE4421F}"/>
          </ac:spMkLst>
        </pc:spChg>
        <pc:spChg chg="add del mod">
          <ac:chgData name="Norbert Levente Farkas" userId="600e6359-fb88-4973-940c-bed8c41a89c4" providerId="ADAL" clId="{47219895-FD77-4EE9-A869-1B3DFCDFB972}" dt="2022-08-21T16:16:26.750" v="1363" actId="478"/>
          <ac:spMkLst>
            <pc:docMk/>
            <pc:sldMk cId="3219649514" sldId="265"/>
            <ac:spMk id="8" creationId="{1FD0D4BD-B2C1-2158-2D50-37EB17CF921C}"/>
          </ac:spMkLst>
        </pc:spChg>
        <pc:spChg chg="add del mod">
          <ac:chgData name="Norbert Levente Farkas" userId="600e6359-fb88-4973-940c-bed8c41a89c4" providerId="ADAL" clId="{47219895-FD77-4EE9-A869-1B3DFCDFB972}" dt="2022-08-21T17:26:09.331" v="1976" actId="478"/>
          <ac:spMkLst>
            <pc:docMk/>
            <pc:sldMk cId="3219649514" sldId="265"/>
            <ac:spMk id="10" creationId="{F6082284-8162-FE7A-674C-38550DCAB3AD}"/>
          </ac:spMkLst>
        </pc:spChg>
        <pc:spChg chg="add del mod">
          <ac:chgData name="Norbert Levente Farkas" userId="600e6359-fb88-4973-940c-bed8c41a89c4" providerId="ADAL" clId="{47219895-FD77-4EE9-A869-1B3DFCDFB972}" dt="2022-08-21T17:26:21.107" v="1980" actId="478"/>
          <ac:spMkLst>
            <pc:docMk/>
            <pc:sldMk cId="3219649514" sldId="265"/>
            <ac:spMk id="12" creationId="{1E82886C-6010-A82B-D1B9-DB611BE94443}"/>
          </ac:spMkLst>
        </pc:spChg>
        <pc:spChg chg="add mod">
          <ac:chgData name="Norbert Levente Farkas" userId="600e6359-fb88-4973-940c-bed8c41a89c4" providerId="ADAL" clId="{47219895-FD77-4EE9-A869-1B3DFCDFB972}" dt="2022-08-21T17:26:33.344" v="1984" actId="14100"/>
          <ac:spMkLst>
            <pc:docMk/>
            <pc:sldMk cId="3219649514" sldId="265"/>
            <ac:spMk id="14" creationId="{6BF74739-54EB-A7B9-A287-A5D1F52258E4}"/>
          </ac:spMkLst>
        </pc:spChg>
        <pc:spChg chg="add mod">
          <ac:chgData name="Norbert Levente Farkas" userId="600e6359-fb88-4973-940c-bed8c41a89c4" providerId="ADAL" clId="{47219895-FD77-4EE9-A869-1B3DFCDFB972}" dt="2022-08-21T17:26:40.287" v="1988" actId="1076"/>
          <ac:spMkLst>
            <pc:docMk/>
            <pc:sldMk cId="3219649514" sldId="265"/>
            <ac:spMk id="16" creationId="{C34CF262-047B-6246-936B-FAB16C1452CE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286339468" sldId="265"/>
        </pc:sldMkLst>
      </pc:sldChg>
      <pc:sldChg chg="addSp delSp modSp new mod delAnim modAnim">
        <pc:chgData name="Norbert Levente Farkas" userId="600e6359-fb88-4973-940c-bed8c41a89c4" providerId="ADAL" clId="{47219895-FD77-4EE9-A869-1B3DFCDFB972}" dt="2022-08-21T17:30:56.052" v="2002"/>
        <pc:sldMkLst>
          <pc:docMk/>
          <pc:sldMk cId="108233328" sldId="266"/>
        </pc:sldMkLst>
        <pc:spChg chg="mod">
          <ac:chgData name="Norbert Levente Farkas" userId="600e6359-fb88-4973-940c-bed8c41a89c4" providerId="ADAL" clId="{47219895-FD77-4EE9-A869-1B3DFCDFB972}" dt="2022-08-21T16:23:00.448" v="1438" actId="20577"/>
          <ac:spMkLst>
            <pc:docMk/>
            <pc:sldMk cId="108233328" sldId="266"/>
            <ac:spMk id="2" creationId="{0C24BF9A-B1B5-528D-099A-EC7067C4ED52}"/>
          </ac:spMkLst>
        </pc:spChg>
        <pc:spChg chg="del">
          <ac:chgData name="Norbert Levente Farkas" userId="600e6359-fb88-4973-940c-bed8c41a89c4" providerId="ADAL" clId="{47219895-FD77-4EE9-A869-1B3DFCDFB972}" dt="2022-08-21T16:24:12.181" v="1563" actId="478"/>
          <ac:spMkLst>
            <pc:docMk/>
            <pc:sldMk cId="108233328" sldId="266"/>
            <ac:spMk id="3" creationId="{895CF779-6C40-1A85-E85E-95540E1587E4}"/>
          </ac:spMkLst>
        </pc:spChg>
        <pc:spChg chg="add mod">
          <ac:chgData name="Norbert Levente Farkas" userId="600e6359-fb88-4973-940c-bed8c41a89c4" providerId="ADAL" clId="{47219895-FD77-4EE9-A869-1B3DFCDFB972}" dt="2022-08-21T17:30:51.349" v="2001" actId="408"/>
          <ac:spMkLst>
            <pc:docMk/>
            <pc:sldMk cId="108233328" sldId="266"/>
            <ac:spMk id="6" creationId="{3ACDC30C-E369-B74C-DE6B-3042EB8C7D9E}"/>
          </ac:spMkLst>
        </pc:spChg>
        <pc:spChg chg="add del">
          <ac:chgData name="Norbert Levente Farkas" userId="600e6359-fb88-4973-940c-bed8c41a89c4" providerId="ADAL" clId="{47219895-FD77-4EE9-A869-1B3DFCDFB972}" dt="2022-08-21T16:24:32.046" v="1566" actId="22"/>
          <ac:spMkLst>
            <pc:docMk/>
            <pc:sldMk cId="108233328" sldId="266"/>
            <ac:spMk id="8" creationId="{45B2E106-1B79-1612-47A7-90DCD2706D3A}"/>
          </ac:spMkLst>
        </pc:spChg>
        <pc:spChg chg="add del mod">
          <ac:chgData name="Norbert Levente Farkas" userId="600e6359-fb88-4973-940c-bed8c41a89c4" providerId="ADAL" clId="{47219895-FD77-4EE9-A869-1B3DFCDFB972}" dt="2022-08-21T16:25:15.148" v="1572" actId="478"/>
          <ac:spMkLst>
            <pc:docMk/>
            <pc:sldMk cId="108233328" sldId="266"/>
            <ac:spMk id="9" creationId="{2B9BE817-F1FA-6CEA-DE7C-EDEE21A3C151}"/>
          </ac:spMkLst>
        </pc:spChg>
        <pc:spChg chg="add del mod">
          <ac:chgData name="Norbert Levente Farkas" userId="600e6359-fb88-4973-940c-bed8c41a89c4" providerId="ADAL" clId="{47219895-FD77-4EE9-A869-1B3DFCDFB972}" dt="2022-08-21T16:25:09.845" v="1569"/>
          <ac:spMkLst>
            <pc:docMk/>
            <pc:sldMk cId="108233328" sldId="266"/>
            <ac:spMk id="10" creationId="{39EA6B9E-9004-6A88-A5B4-DC51705ED80F}"/>
          </ac:spMkLst>
        </pc:spChg>
        <pc:spChg chg="add del mod">
          <ac:chgData name="Norbert Levente Farkas" userId="600e6359-fb88-4973-940c-bed8c41a89c4" providerId="ADAL" clId="{47219895-FD77-4EE9-A869-1B3DFCDFB972}" dt="2022-08-21T17:30:42.118" v="1999" actId="478"/>
          <ac:spMkLst>
            <pc:docMk/>
            <pc:sldMk cId="108233328" sldId="266"/>
            <ac:spMk id="12" creationId="{1EAA676C-5A23-6DEC-8A6F-F021CCF43790}"/>
          </ac:spMkLst>
        </pc:spChg>
        <pc:spChg chg="add del mod">
          <ac:chgData name="Norbert Levente Farkas" userId="600e6359-fb88-4973-940c-bed8c41a89c4" providerId="ADAL" clId="{47219895-FD77-4EE9-A869-1B3DFCDFB972}" dt="2022-08-21T17:30:28.816" v="1994" actId="478"/>
          <ac:spMkLst>
            <pc:docMk/>
            <pc:sldMk cId="108233328" sldId="266"/>
            <ac:spMk id="13" creationId="{C8FCF2E8-4E06-48B9-1046-4A94FEAEAF36}"/>
          </ac:spMkLst>
        </pc:spChg>
        <pc:spChg chg="add mod">
          <ac:chgData name="Norbert Levente Farkas" userId="600e6359-fb88-4973-940c-bed8c41a89c4" providerId="ADAL" clId="{47219895-FD77-4EE9-A869-1B3DFCDFB972}" dt="2022-08-21T17:30:51.349" v="2001" actId="408"/>
          <ac:spMkLst>
            <pc:docMk/>
            <pc:sldMk cId="108233328" sldId="266"/>
            <ac:spMk id="15" creationId="{6E10D883-68E3-DD16-820E-BE770EB767E2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641419694" sldId="266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382751078" sldId="267"/>
        </pc:sldMkLst>
      </pc:sldChg>
      <pc:sldChg chg="addSp delSp modSp new mod delAnim modAnim">
        <pc:chgData name="Norbert Levente Farkas" userId="600e6359-fb88-4973-940c-bed8c41a89c4" providerId="ADAL" clId="{47219895-FD77-4EE9-A869-1B3DFCDFB972}" dt="2022-08-21T17:37:42.718" v="2060"/>
        <pc:sldMkLst>
          <pc:docMk/>
          <pc:sldMk cId="3396658523" sldId="267"/>
        </pc:sldMkLst>
        <pc:spChg chg="mod">
          <ac:chgData name="Norbert Levente Farkas" userId="600e6359-fb88-4973-940c-bed8c41a89c4" providerId="ADAL" clId="{47219895-FD77-4EE9-A869-1B3DFCDFB972}" dt="2022-08-21T16:38:24.560" v="1888" actId="20577"/>
          <ac:spMkLst>
            <pc:docMk/>
            <pc:sldMk cId="3396658523" sldId="267"/>
            <ac:spMk id="2" creationId="{8D80BA9C-3C6E-A399-1160-8C6E563BA244}"/>
          </ac:spMkLst>
        </pc:spChg>
        <pc:spChg chg="del">
          <ac:chgData name="Norbert Levente Farkas" userId="600e6359-fb88-4973-940c-bed8c41a89c4" providerId="ADAL" clId="{47219895-FD77-4EE9-A869-1B3DFCDFB972}" dt="2022-08-21T16:28:41.548" v="1599" actId="478"/>
          <ac:spMkLst>
            <pc:docMk/>
            <pc:sldMk cId="3396658523" sldId="267"/>
            <ac:spMk id="3" creationId="{84CA6FC5-DE88-0060-C762-7FFFB30A634D}"/>
          </ac:spMkLst>
        </pc:spChg>
        <pc:spChg chg="add mod">
          <ac:chgData name="Norbert Levente Farkas" userId="600e6359-fb88-4973-940c-bed8c41a89c4" providerId="ADAL" clId="{47219895-FD77-4EE9-A869-1B3DFCDFB972}" dt="2022-08-21T17:37:37.421" v="2059" actId="408"/>
          <ac:spMkLst>
            <pc:docMk/>
            <pc:sldMk cId="3396658523" sldId="267"/>
            <ac:spMk id="6" creationId="{F431CF48-4554-692A-E126-3EFB708F7E69}"/>
          </ac:spMkLst>
        </pc:spChg>
        <pc:spChg chg="add del mod">
          <ac:chgData name="Norbert Levente Farkas" userId="600e6359-fb88-4973-940c-bed8c41a89c4" providerId="ADAL" clId="{47219895-FD77-4EE9-A869-1B3DFCDFB972}" dt="2022-08-21T17:31:52.183" v="2015" actId="478"/>
          <ac:spMkLst>
            <pc:docMk/>
            <pc:sldMk cId="3396658523" sldId="267"/>
            <ac:spMk id="8" creationId="{9C4528E6-256F-183A-31BB-3B1952B3CD80}"/>
          </ac:spMkLst>
        </pc:spChg>
        <pc:spChg chg="add del mod">
          <ac:chgData name="Norbert Levente Farkas" userId="600e6359-fb88-4973-940c-bed8c41a89c4" providerId="ADAL" clId="{47219895-FD77-4EE9-A869-1B3DFCDFB972}" dt="2022-08-21T17:37:31.724" v="2057" actId="478"/>
          <ac:spMkLst>
            <pc:docMk/>
            <pc:sldMk cId="3396658523" sldId="267"/>
            <ac:spMk id="10" creationId="{F115743E-936D-2A27-ADC1-3E68361C854A}"/>
          </ac:spMkLst>
        </pc:spChg>
        <pc:spChg chg="add mod">
          <ac:chgData name="Norbert Levente Farkas" userId="600e6359-fb88-4973-940c-bed8c41a89c4" providerId="ADAL" clId="{47219895-FD77-4EE9-A869-1B3DFCDFB972}" dt="2022-08-21T17:37:37.421" v="2059" actId="408"/>
          <ac:spMkLst>
            <pc:docMk/>
            <pc:sldMk cId="3396658523" sldId="267"/>
            <ac:spMk id="12" creationId="{9D91D2B7-71D6-6181-6806-3C4AE5781D09}"/>
          </ac:spMkLst>
        </pc:spChg>
      </pc:sldChg>
      <pc:sldChg chg="addSp delSp modSp new del mod">
        <pc:chgData name="Norbert Levente Farkas" userId="600e6359-fb88-4973-940c-bed8c41a89c4" providerId="ADAL" clId="{47219895-FD77-4EE9-A869-1B3DFCDFB972}" dt="2022-08-21T16:36:17.865" v="1764" actId="47"/>
        <pc:sldMkLst>
          <pc:docMk/>
          <pc:sldMk cId="1435305475" sldId="268"/>
        </pc:sldMkLst>
        <pc:spChg chg="mod">
          <ac:chgData name="Norbert Levente Farkas" userId="600e6359-fb88-4973-940c-bed8c41a89c4" providerId="ADAL" clId="{47219895-FD77-4EE9-A869-1B3DFCDFB972}" dt="2022-08-21T16:35:28.473" v="1759" actId="20577"/>
          <ac:spMkLst>
            <pc:docMk/>
            <pc:sldMk cId="1435305475" sldId="268"/>
            <ac:spMk id="2" creationId="{7ED7BC4C-460D-E6DF-9E7A-51957D073136}"/>
          </ac:spMkLst>
        </pc:spChg>
        <pc:spChg chg="del">
          <ac:chgData name="Norbert Levente Farkas" userId="600e6359-fb88-4973-940c-bed8c41a89c4" providerId="ADAL" clId="{47219895-FD77-4EE9-A869-1B3DFCDFB972}" dt="2022-08-21T16:36:09.514" v="1760" actId="478"/>
          <ac:spMkLst>
            <pc:docMk/>
            <pc:sldMk cId="1435305475" sldId="268"/>
            <ac:spMk id="3" creationId="{E3BCAB3F-A6EE-6381-B6D7-EFF8703653A8}"/>
          </ac:spMkLst>
        </pc:spChg>
        <pc:spChg chg="add del">
          <ac:chgData name="Norbert Levente Farkas" userId="600e6359-fb88-4973-940c-bed8c41a89c4" providerId="ADAL" clId="{47219895-FD77-4EE9-A869-1B3DFCDFB972}" dt="2022-08-21T16:36:12.841" v="1762" actId="22"/>
          <ac:spMkLst>
            <pc:docMk/>
            <pc:sldMk cId="1435305475" sldId="268"/>
            <ac:spMk id="6" creationId="{5BB197B8-8C51-15A3-A45D-BB41BC8EA5B6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298877130" sldId="268"/>
        </pc:sldMkLst>
      </pc:sldChg>
      <pc:sldChg chg="addSp delSp modSp add mod delAnim modAnim">
        <pc:chgData name="Norbert Levente Farkas" userId="600e6359-fb88-4973-940c-bed8c41a89c4" providerId="ADAL" clId="{47219895-FD77-4EE9-A869-1B3DFCDFB972}" dt="2022-08-21T17:34:42.248" v="2029"/>
        <pc:sldMkLst>
          <pc:docMk/>
          <pc:sldMk cId="1307862070" sldId="269"/>
        </pc:sldMkLst>
        <pc:spChg chg="mod">
          <ac:chgData name="Norbert Levente Farkas" userId="600e6359-fb88-4973-940c-bed8c41a89c4" providerId="ADAL" clId="{47219895-FD77-4EE9-A869-1B3DFCDFB972}" dt="2022-08-21T16:36:21.862" v="1783" actId="20577"/>
          <ac:spMkLst>
            <pc:docMk/>
            <pc:sldMk cId="1307862070" sldId="269"/>
            <ac:spMk id="2" creationId="{0C24BF9A-B1B5-528D-099A-EC7067C4ED52}"/>
          </ac:spMkLst>
        </pc:spChg>
        <pc:spChg chg="add del mod">
          <ac:chgData name="Norbert Levente Farkas" userId="600e6359-fb88-4973-940c-bed8c41a89c4" providerId="ADAL" clId="{47219895-FD77-4EE9-A869-1B3DFCDFB972}" dt="2022-08-21T17:34:33.530" v="2026" actId="478"/>
          <ac:spMkLst>
            <pc:docMk/>
            <pc:sldMk cId="1307862070" sldId="269"/>
            <ac:spMk id="5" creationId="{D11DB140-8B90-1B0C-DC33-F6FBFAF5CE4F}"/>
          </ac:spMkLst>
        </pc:spChg>
        <pc:spChg chg="mod">
          <ac:chgData name="Norbert Levente Farkas" userId="600e6359-fb88-4973-940c-bed8c41a89c4" providerId="ADAL" clId="{47219895-FD77-4EE9-A869-1B3DFCDFB972}" dt="2022-08-21T17:34:38.815" v="2028" actId="408"/>
          <ac:spMkLst>
            <pc:docMk/>
            <pc:sldMk cId="1307862070" sldId="269"/>
            <ac:spMk id="6" creationId="{3ACDC30C-E369-B74C-DE6B-3042EB8C7D9E}"/>
          </ac:spMkLst>
        </pc:spChg>
        <pc:spChg chg="add mod">
          <ac:chgData name="Norbert Levente Farkas" userId="600e6359-fb88-4973-940c-bed8c41a89c4" providerId="ADAL" clId="{47219895-FD77-4EE9-A869-1B3DFCDFB972}" dt="2022-08-21T17:34:38.815" v="2028" actId="408"/>
          <ac:spMkLst>
            <pc:docMk/>
            <pc:sldMk cId="1307862070" sldId="269"/>
            <ac:spMk id="8" creationId="{CEC7F0F0-332A-A999-65C2-E2C06D2C72C0}"/>
          </ac:spMkLst>
        </pc:spChg>
        <pc:spChg chg="del mod">
          <ac:chgData name="Norbert Levente Farkas" userId="600e6359-fb88-4973-940c-bed8c41a89c4" providerId="ADAL" clId="{47219895-FD77-4EE9-A869-1B3DFCDFB972}" dt="2022-08-21T16:37:42.636" v="1875" actId="478"/>
          <ac:spMkLst>
            <pc:docMk/>
            <pc:sldMk cId="1307862070" sldId="269"/>
            <ac:spMk id="12" creationId="{1EAA676C-5A23-6DEC-8A6F-F021CCF43790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518622876" sldId="269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726196742" sldId="270"/>
        </pc:sldMkLst>
      </pc:sldChg>
      <pc:sldChg chg="addSp delSp modSp add mod delAnim modAnim">
        <pc:chgData name="Norbert Levente Farkas" userId="600e6359-fb88-4973-940c-bed8c41a89c4" providerId="ADAL" clId="{47219895-FD77-4EE9-A869-1B3DFCDFB972}" dt="2022-08-21T17:36:29.915" v="2049"/>
        <pc:sldMkLst>
          <pc:docMk/>
          <pc:sldMk cId="3678914088" sldId="270"/>
        </pc:sldMkLst>
        <pc:spChg chg="add del mod">
          <ac:chgData name="Norbert Levente Farkas" userId="600e6359-fb88-4973-940c-bed8c41a89c4" providerId="ADAL" clId="{47219895-FD77-4EE9-A869-1B3DFCDFB972}" dt="2022-08-21T17:35:11.061" v="2035" actId="478"/>
          <ac:spMkLst>
            <pc:docMk/>
            <pc:sldMk cId="3678914088" sldId="270"/>
            <ac:spMk id="5" creationId="{E313681F-42AE-5F1A-132F-CD6C518E6FD3}"/>
          </ac:spMkLst>
        </pc:spChg>
        <pc:spChg chg="mod">
          <ac:chgData name="Norbert Levente Farkas" userId="600e6359-fb88-4973-940c-bed8c41a89c4" providerId="ADAL" clId="{47219895-FD77-4EE9-A869-1B3DFCDFB972}" dt="2022-08-21T17:36:26.252" v="2048" actId="408"/>
          <ac:spMkLst>
            <pc:docMk/>
            <pc:sldMk cId="3678914088" sldId="270"/>
            <ac:spMk id="6" creationId="{F431CF48-4554-692A-E126-3EFB708F7E69}"/>
          </ac:spMkLst>
        </pc:spChg>
        <pc:spChg chg="del mod">
          <ac:chgData name="Norbert Levente Farkas" userId="600e6359-fb88-4973-940c-bed8c41a89c4" providerId="ADAL" clId="{47219895-FD77-4EE9-A869-1B3DFCDFB972}" dt="2022-08-21T16:39:55.313" v="1913" actId="478"/>
          <ac:spMkLst>
            <pc:docMk/>
            <pc:sldMk cId="3678914088" sldId="270"/>
            <ac:spMk id="8" creationId="{9C4528E6-256F-183A-31BB-3B1952B3CD80}"/>
          </ac:spMkLst>
        </pc:spChg>
        <pc:spChg chg="add del mod">
          <ac:chgData name="Norbert Levente Farkas" userId="600e6359-fb88-4973-940c-bed8c41a89c4" providerId="ADAL" clId="{47219895-FD77-4EE9-A869-1B3DFCDFB972}" dt="2022-08-21T17:36:08.722" v="2041" actId="478"/>
          <ac:spMkLst>
            <pc:docMk/>
            <pc:sldMk cId="3678914088" sldId="270"/>
            <ac:spMk id="9" creationId="{BD9B63F5-9707-5F7A-7800-68B6D90B727A}"/>
          </ac:spMkLst>
        </pc:spChg>
        <pc:spChg chg="add mod">
          <ac:chgData name="Norbert Levente Farkas" userId="600e6359-fb88-4973-940c-bed8c41a89c4" providerId="ADAL" clId="{47219895-FD77-4EE9-A869-1B3DFCDFB972}" dt="2022-08-21T17:36:26.252" v="2048" actId="408"/>
          <ac:spMkLst>
            <pc:docMk/>
            <pc:sldMk cId="3678914088" sldId="270"/>
            <ac:spMk id="11" creationId="{0417A35C-5732-3167-D940-3C7D9C43733E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422781828" sldId="271"/>
        </pc:sldMkLst>
      </pc:sldChg>
      <pc:sldChg chg="modSp new mod modAnim">
        <pc:chgData name="Norbert Levente Farkas" userId="600e6359-fb88-4973-940c-bed8c41a89c4" providerId="ADAL" clId="{47219895-FD77-4EE9-A869-1B3DFCDFB972}" dt="2022-08-22T15:30:57.958" v="2728" actId="20577"/>
        <pc:sldMkLst>
          <pc:docMk/>
          <pc:sldMk cId="1152008439" sldId="271"/>
        </pc:sldMkLst>
        <pc:spChg chg="mod">
          <ac:chgData name="Norbert Levente Farkas" userId="600e6359-fb88-4973-940c-bed8c41a89c4" providerId="ADAL" clId="{47219895-FD77-4EE9-A869-1B3DFCDFB972}" dt="2022-08-21T22:59:46.933" v="2112" actId="20577"/>
          <ac:spMkLst>
            <pc:docMk/>
            <pc:sldMk cId="1152008439" sldId="271"/>
            <ac:spMk id="2" creationId="{6E616609-2CE8-17C7-AE5F-CA445B455A77}"/>
          </ac:spMkLst>
        </pc:spChg>
        <pc:spChg chg="mod">
          <ac:chgData name="Norbert Levente Farkas" userId="600e6359-fb88-4973-940c-bed8c41a89c4" providerId="ADAL" clId="{47219895-FD77-4EE9-A869-1B3DFCDFB972}" dt="2022-08-22T15:30:57.958" v="2728" actId="20577"/>
          <ac:spMkLst>
            <pc:docMk/>
            <pc:sldMk cId="1152008439" sldId="271"/>
            <ac:spMk id="3" creationId="{7339C884-F450-8C4E-0767-D3699299402E}"/>
          </ac:spMkLst>
        </pc:spChg>
      </pc:sldChg>
      <pc:sldChg chg="addSp modSp new mod modAnim">
        <pc:chgData name="Norbert Levente Farkas" userId="600e6359-fb88-4973-940c-bed8c41a89c4" providerId="ADAL" clId="{47219895-FD77-4EE9-A869-1B3DFCDFB972}" dt="2022-08-22T16:28:00.960" v="3735" actId="20577"/>
        <pc:sldMkLst>
          <pc:docMk/>
          <pc:sldMk cId="1106604793" sldId="272"/>
        </pc:sldMkLst>
        <pc:spChg chg="mod">
          <ac:chgData name="Norbert Levente Farkas" userId="600e6359-fb88-4973-940c-bed8c41a89c4" providerId="ADAL" clId="{47219895-FD77-4EE9-A869-1B3DFCDFB972}" dt="2022-08-22T16:28:00.960" v="3735" actId="20577"/>
          <ac:spMkLst>
            <pc:docMk/>
            <pc:sldMk cId="1106604793" sldId="272"/>
            <ac:spMk id="2" creationId="{F458E049-E4F4-1CD1-F992-A21151122AA9}"/>
          </ac:spMkLst>
        </pc:spChg>
        <pc:spChg chg="mod">
          <ac:chgData name="Norbert Levente Farkas" userId="600e6359-fb88-4973-940c-bed8c41a89c4" providerId="ADAL" clId="{47219895-FD77-4EE9-A869-1B3DFCDFB972}" dt="2022-08-22T16:26:33.067" v="3686" actId="113"/>
          <ac:spMkLst>
            <pc:docMk/>
            <pc:sldMk cId="1106604793" sldId="272"/>
            <ac:spMk id="3" creationId="{47BC5343-75BC-D209-D244-FFDE421FD3DF}"/>
          </ac:spMkLst>
        </pc:spChg>
        <pc:spChg chg="add mod">
          <ac:chgData name="Norbert Levente Farkas" userId="600e6359-fb88-4973-940c-bed8c41a89c4" providerId="ADAL" clId="{47219895-FD77-4EE9-A869-1B3DFCDFB972}" dt="2022-08-22T16:24:49.782" v="3400" actId="408"/>
          <ac:spMkLst>
            <pc:docMk/>
            <pc:sldMk cId="1106604793" sldId="272"/>
            <ac:spMk id="6" creationId="{17C77AAC-1B45-4C0C-F3E1-7BB461FE844B}"/>
          </ac:spMkLst>
        </pc:spChg>
        <pc:spChg chg="add mod">
          <ac:chgData name="Norbert Levente Farkas" userId="600e6359-fb88-4973-940c-bed8c41a89c4" providerId="ADAL" clId="{47219895-FD77-4EE9-A869-1B3DFCDFB972}" dt="2022-08-22T16:24:49.782" v="3400" actId="408"/>
          <ac:spMkLst>
            <pc:docMk/>
            <pc:sldMk cId="1106604793" sldId="272"/>
            <ac:spMk id="7" creationId="{8DF4DE5F-3E1E-9057-637D-A945D986A6D0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883755678" sldId="272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639522048" sldId="273"/>
        </pc:sldMkLst>
      </pc:sldChg>
      <pc:sldChg chg="modSp new mod modAnim">
        <pc:chgData name="Norbert Levente Farkas" userId="600e6359-fb88-4973-940c-bed8c41a89c4" providerId="ADAL" clId="{47219895-FD77-4EE9-A869-1B3DFCDFB972}" dt="2022-08-22T15:30:32.315" v="2714"/>
        <pc:sldMkLst>
          <pc:docMk/>
          <pc:sldMk cId="2551569908" sldId="273"/>
        </pc:sldMkLst>
        <pc:spChg chg="mod">
          <ac:chgData name="Norbert Levente Farkas" userId="600e6359-fb88-4973-940c-bed8c41a89c4" providerId="ADAL" clId="{47219895-FD77-4EE9-A869-1B3DFCDFB972}" dt="2022-08-22T15:22:05.277" v="2649" actId="20577"/>
          <ac:spMkLst>
            <pc:docMk/>
            <pc:sldMk cId="2551569908" sldId="273"/>
            <ac:spMk id="2" creationId="{2EC3102F-6D6B-D916-8F96-0E438644A3DE}"/>
          </ac:spMkLst>
        </pc:spChg>
        <pc:spChg chg="mod">
          <ac:chgData name="Norbert Levente Farkas" userId="600e6359-fb88-4973-940c-bed8c41a89c4" providerId="ADAL" clId="{47219895-FD77-4EE9-A869-1B3DFCDFB972}" dt="2022-08-22T15:30:07.357" v="2712" actId="20577"/>
          <ac:spMkLst>
            <pc:docMk/>
            <pc:sldMk cId="2551569908" sldId="273"/>
            <ac:spMk id="3" creationId="{8106446E-7E63-51E8-F95B-C57A92EA7C13}"/>
          </ac:spMkLst>
        </pc:spChg>
      </pc:sldChg>
      <pc:sldChg chg="addSp modSp new mod modAnim">
        <pc:chgData name="Norbert Levente Farkas" userId="600e6359-fb88-4973-940c-bed8c41a89c4" providerId="ADAL" clId="{47219895-FD77-4EE9-A869-1B3DFCDFB972}" dt="2022-08-25T15:24:06.755" v="4913" actId="20577"/>
        <pc:sldMkLst>
          <pc:docMk/>
          <pc:sldMk cId="2186105507" sldId="274"/>
        </pc:sldMkLst>
        <pc:spChg chg="mod">
          <ac:chgData name="Norbert Levente Farkas" userId="600e6359-fb88-4973-940c-bed8c41a89c4" providerId="ADAL" clId="{47219895-FD77-4EE9-A869-1B3DFCDFB972}" dt="2022-08-22T16:28:19.767" v="3757" actId="20577"/>
          <ac:spMkLst>
            <pc:docMk/>
            <pc:sldMk cId="2186105507" sldId="274"/>
            <ac:spMk id="2" creationId="{4F7AD345-7492-1A6D-726E-3917DBA319D1}"/>
          </ac:spMkLst>
        </pc:spChg>
        <pc:spChg chg="mod">
          <ac:chgData name="Norbert Levente Farkas" userId="600e6359-fb88-4973-940c-bed8c41a89c4" providerId="ADAL" clId="{47219895-FD77-4EE9-A869-1B3DFCDFB972}" dt="2022-08-25T15:24:06.755" v="4913" actId="20577"/>
          <ac:spMkLst>
            <pc:docMk/>
            <pc:sldMk cId="2186105507" sldId="274"/>
            <ac:spMk id="3" creationId="{51D93B85-0963-8C6B-AD28-EA441B4C6B70}"/>
          </ac:spMkLst>
        </pc:spChg>
        <pc:spChg chg="add mod">
          <ac:chgData name="Norbert Levente Farkas" userId="600e6359-fb88-4973-940c-bed8c41a89c4" providerId="ADAL" clId="{47219895-FD77-4EE9-A869-1B3DFCDFB972}" dt="2022-08-22T16:50:23.222" v="4576" actId="408"/>
          <ac:spMkLst>
            <pc:docMk/>
            <pc:sldMk cId="2186105507" sldId="274"/>
            <ac:spMk id="6" creationId="{34A2095F-CDDE-3D93-8E82-60C8684BE67C}"/>
          </ac:spMkLst>
        </pc:spChg>
        <pc:spChg chg="add mod">
          <ac:chgData name="Norbert Levente Farkas" userId="600e6359-fb88-4973-940c-bed8c41a89c4" providerId="ADAL" clId="{47219895-FD77-4EE9-A869-1B3DFCDFB972}" dt="2022-08-22T16:50:23.222" v="4576" actId="408"/>
          <ac:spMkLst>
            <pc:docMk/>
            <pc:sldMk cId="2186105507" sldId="274"/>
            <ac:spMk id="7" creationId="{AD6A72DE-124A-A334-90C5-13560BC2882E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958177570" sldId="274"/>
        </pc:sldMkLst>
      </pc:sldChg>
      <pc:sldChg chg="addSp delSp modSp new mod modAnim">
        <pc:chgData name="Norbert Levente Farkas" userId="600e6359-fb88-4973-940c-bed8c41a89c4" providerId="ADAL" clId="{47219895-FD77-4EE9-A869-1B3DFCDFB972}" dt="2022-08-22T16:28:09.848" v="3743" actId="20577"/>
        <pc:sldMkLst>
          <pc:docMk/>
          <pc:sldMk cId="626207815" sldId="275"/>
        </pc:sldMkLst>
        <pc:spChg chg="mod">
          <ac:chgData name="Norbert Levente Farkas" userId="600e6359-fb88-4973-940c-bed8c41a89c4" providerId="ADAL" clId="{47219895-FD77-4EE9-A869-1B3DFCDFB972}" dt="2022-08-22T16:28:09.848" v="3743" actId="20577"/>
          <ac:spMkLst>
            <pc:docMk/>
            <pc:sldMk cId="626207815" sldId="275"/>
            <ac:spMk id="2" creationId="{2FF4879A-C8C3-1602-D935-08A0991223D4}"/>
          </ac:spMkLst>
        </pc:spChg>
        <pc:spChg chg="add del mod">
          <ac:chgData name="Norbert Levente Farkas" userId="600e6359-fb88-4973-940c-bed8c41a89c4" providerId="ADAL" clId="{47219895-FD77-4EE9-A869-1B3DFCDFB972}" dt="2022-08-22T16:16:49.363" v="3325" actId="27636"/>
          <ac:spMkLst>
            <pc:docMk/>
            <pc:sldMk cId="626207815" sldId="275"/>
            <ac:spMk id="3" creationId="{198FFC91-C81C-4929-4E8D-8703558654A2}"/>
          </ac:spMkLst>
        </pc:spChg>
        <pc:spChg chg="add mod">
          <ac:chgData name="Norbert Levente Farkas" userId="600e6359-fb88-4973-940c-bed8c41a89c4" providerId="ADAL" clId="{47219895-FD77-4EE9-A869-1B3DFCDFB972}" dt="2022-08-22T16:09:39.310" v="3250" actId="1076"/>
          <ac:spMkLst>
            <pc:docMk/>
            <pc:sldMk cId="626207815" sldId="275"/>
            <ac:spMk id="5" creationId="{B72864D3-8486-8E62-145F-5ABFF6696264}"/>
          </ac:spMkLst>
        </pc:spChg>
        <pc:spChg chg="add mod">
          <ac:chgData name="Norbert Levente Farkas" userId="600e6359-fb88-4973-940c-bed8c41a89c4" providerId="ADAL" clId="{47219895-FD77-4EE9-A869-1B3DFCDFB972}" dt="2022-08-22T16:09:43.551" v="3251" actId="20577"/>
          <ac:spMkLst>
            <pc:docMk/>
            <pc:sldMk cId="626207815" sldId="275"/>
            <ac:spMk id="6" creationId="{4EE82083-D9EC-9EB6-BA70-1BD53ED01308}"/>
          </ac:spMkLst>
        </pc:spChg>
        <pc:spChg chg="add mod">
          <ac:chgData name="Norbert Levente Farkas" userId="600e6359-fb88-4973-940c-bed8c41a89c4" providerId="ADAL" clId="{47219895-FD77-4EE9-A869-1B3DFCDFB972}" dt="2022-08-22T16:17:12.832" v="3329" actId="1076"/>
          <ac:spMkLst>
            <pc:docMk/>
            <pc:sldMk cId="626207815" sldId="275"/>
            <ac:spMk id="7" creationId="{E9ABAA03-53F8-CFE8-44D6-A520AB7B20CC}"/>
          </ac:spMkLst>
        </pc:spChg>
        <pc:spChg chg="add mod">
          <ac:chgData name="Norbert Levente Farkas" userId="600e6359-fb88-4973-940c-bed8c41a89c4" providerId="ADAL" clId="{47219895-FD77-4EE9-A869-1B3DFCDFB972}" dt="2022-08-22T16:16:54.523" v="3326" actId="1076"/>
          <ac:spMkLst>
            <pc:docMk/>
            <pc:sldMk cId="626207815" sldId="275"/>
            <ac:spMk id="8" creationId="{DE519129-469A-AA75-3CDB-924B8A1F0BA7}"/>
          </ac:spMkLst>
        </pc:spChg>
        <pc:spChg chg="add mod">
          <ac:chgData name="Norbert Levente Farkas" userId="600e6359-fb88-4973-940c-bed8c41a89c4" providerId="ADAL" clId="{47219895-FD77-4EE9-A869-1B3DFCDFB972}" dt="2022-08-22T16:17:17.427" v="3330" actId="1076"/>
          <ac:spMkLst>
            <pc:docMk/>
            <pc:sldMk cId="626207815" sldId="275"/>
            <ac:spMk id="9" creationId="{E50FFED3-B3FB-C322-C134-5DCA962EB859}"/>
          </ac:spMkLst>
        </pc:spChg>
        <pc:cxnChg chg="add mod">
          <ac:chgData name="Norbert Levente Farkas" userId="600e6359-fb88-4973-940c-bed8c41a89c4" providerId="ADAL" clId="{47219895-FD77-4EE9-A869-1B3DFCDFB972}" dt="2022-08-22T16:15:35.282" v="3320" actId="1582"/>
          <ac:cxnSpMkLst>
            <pc:docMk/>
            <pc:sldMk cId="626207815" sldId="275"/>
            <ac:cxnSpMk id="11" creationId="{77CFBC9E-0669-186E-043A-E085BAD14AC6}"/>
          </ac:cxnSpMkLst>
        </pc:cxnChg>
        <pc:cxnChg chg="add mod">
          <ac:chgData name="Norbert Levente Farkas" userId="600e6359-fb88-4973-940c-bed8c41a89c4" providerId="ADAL" clId="{47219895-FD77-4EE9-A869-1B3DFCDFB972}" dt="2022-08-22T16:15:35.282" v="3320" actId="1582"/>
          <ac:cxnSpMkLst>
            <pc:docMk/>
            <pc:sldMk cId="626207815" sldId="275"/>
            <ac:cxnSpMk id="13" creationId="{830D01C8-718B-AF97-A5DB-6429908A99C5}"/>
          </ac:cxnSpMkLst>
        </pc:cxn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012768537" sldId="275"/>
        </pc:sldMkLst>
      </pc:sldChg>
      <pc:sldChg chg="addSp modSp new mod modAnim modNotesTx">
        <pc:chgData name="Norbert Levente Farkas" userId="600e6359-fb88-4973-940c-bed8c41a89c4" providerId="ADAL" clId="{47219895-FD77-4EE9-A869-1B3DFCDFB972}" dt="2022-08-25T15:24:10.326" v="4914" actId="20577"/>
        <pc:sldMkLst>
          <pc:docMk/>
          <pc:sldMk cId="173672045" sldId="276"/>
        </pc:sldMkLst>
        <pc:spChg chg="mod">
          <ac:chgData name="Norbert Levente Farkas" userId="600e6359-fb88-4973-940c-bed8c41a89c4" providerId="ADAL" clId="{47219895-FD77-4EE9-A869-1B3DFCDFB972}" dt="2022-08-22T16:27:36.160" v="3712" actId="20577"/>
          <ac:spMkLst>
            <pc:docMk/>
            <pc:sldMk cId="173672045" sldId="276"/>
            <ac:spMk id="2" creationId="{462748C6-8960-D8A6-962C-0F385314C36B}"/>
          </ac:spMkLst>
        </pc:spChg>
        <pc:spChg chg="mod">
          <ac:chgData name="Norbert Levente Farkas" userId="600e6359-fb88-4973-940c-bed8c41a89c4" providerId="ADAL" clId="{47219895-FD77-4EE9-A869-1B3DFCDFB972}" dt="2022-08-25T15:24:10.326" v="4914" actId="20577"/>
          <ac:spMkLst>
            <pc:docMk/>
            <pc:sldMk cId="173672045" sldId="276"/>
            <ac:spMk id="3" creationId="{20D4E894-C6F4-CB88-58D0-8ABC1F7A4DE9}"/>
          </ac:spMkLst>
        </pc:spChg>
        <pc:picChg chg="add mod">
          <ac:chgData name="Norbert Levente Farkas" userId="600e6359-fb88-4973-940c-bed8c41a89c4" providerId="ADAL" clId="{47219895-FD77-4EE9-A869-1B3DFCDFB972}" dt="2022-08-22T16:30:59.809" v="4099" actId="1076"/>
          <ac:picMkLst>
            <pc:docMk/>
            <pc:sldMk cId="173672045" sldId="276"/>
            <ac:picMk id="1026" creationId="{CA646B7A-4416-C3D9-97D7-F9AF1E1E4773}"/>
          </ac:picMkLst>
        </pc:pic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46878485" sldId="276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068714780" sldId="277"/>
        </pc:sldMkLst>
      </pc:sldChg>
      <pc:sldChg chg="addSp delSp modSp new mod modAnim">
        <pc:chgData name="Norbert Levente Farkas" userId="600e6359-fb88-4973-940c-bed8c41a89c4" providerId="ADAL" clId="{47219895-FD77-4EE9-A869-1B3DFCDFB972}" dt="2022-08-22T17:00:36.992" v="4725" actId="1076"/>
        <pc:sldMkLst>
          <pc:docMk/>
          <pc:sldMk cId="2143771109" sldId="277"/>
        </pc:sldMkLst>
        <pc:spChg chg="mod">
          <ac:chgData name="Norbert Levente Farkas" userId="600e6359-fb88-4973-940c-bed8c41a89c4" providerId="ADAL" clId="{47219895-FD77-4EE9-A869-1B3DFCDFB972}" dt="2022-08-22T16:34:15.460" v="4277" actId="20577"/>
          <ac:spMkLst>
            <pc:docMk/>
            <pc:sldMk cId="2143771109" sldId="277"/>
            <ac:spMk id="2" creationId="{D7396866-8A16-0E97-84DB-4511978556C8}"/>
          </ac:spMkLst>
        </pc:spChg>
        <pc:spChg chg="del">
          <ac:chgData name="Norbert Levente Farkas" userId="600e6359-fb88-4973-940c-bed8c41a89c4" providerId="ADAL" clId="{47219895-FD77-4EE9-A869-1B3DFCDFB972}" dt="2022-08-22T16:32:35.789" v="4122" actId="478"/>
          <ac:spMkLst>
            <pc:docMk/>
            <pc:sldMk cId="2143771109" sldId="277"/>
            <ac:spMk id="3" creationId="{AC104960-A703-3A91-FAB6-D6151E59ABF2}"/>
          </ac:spMkLst>
        </pc:spChg>
        <pc:spChg chg="add mod">
          <ac:chgData name="Norbert Levente Farkas" userId="600e6359-fb88-4973-940c-bed8c41a89c4" providerId="ADAL" clId="{47219895-FD77-4EE9-A869-1B3DFCDFB972}" dt="2022-08-22T16:44:17.380" v="4399" actId="1076"/>
          <ac:spMkLst>
            <pc:docMk/>
            <pc:sldMk cId="2143771109" sldId="277"/>
            <ac:spMk id="6" creationId="{EE58DAA7-56A5-DFB2-2425-7C327D49ADC6}"/>
          </ac:spMkLst>
        </pc:spChg>
        <pc:spChg chg="add mod">
          <ac:chgData name="Norbert Levente Farkas" userId="600e6359-fb88-4973-940c-bed8c41a89c4" providerId="ADAL" clId="{47219895-FD77-4EE9-A869-1B3DFCDFB972}" dt="2022-08-22T17:00:36.992" v="4725" actId="1076"/>
          <ac:spMkLst>
            <pc:docMk/>
            <pc:sldMk cId="2143771109" sldId="277"/>
            <ac:spMk id="7" creationId="{8AA0E094-0612-1A10-02FD-C2A216D87BDA}"/>
          </ac:spMkLst>
        </pc:spChg>
        <pc:spChg chg="add mod">
          <ac:chgData name="Norbert Levente Farkas" userId="600e6359-fb88-4973-940c-bed8c41a89c4" providerId="ADAL" clId="{47219895-FD77-4EE9-A869-1B3DFCDFB972}" dt="2022-08-22T16:44:14.155" v="4398" actId="1076"/>
          <ac:spMkLst>
            <pc:docMk/>
            <pc:sldMk cId="2143771109" sldId="277"/>
            <ac:spMk id="9" creationId="{AB3B2618-71E4-4BA4-2D31-CFB3EA9B72AC}"/>
          </ac:spMkLst>
        </pc:spChg>
        <pc:spChg chg="add mod">
          <ac:chgData name="Norbert Levente Farkas" userId="600e6359-fb88-4973-940c-bed8c41a89c4" providerId="ADAL" clId="{47219895-FD77-4EE9-A869-1B3DFCDFB972}" dt="2022-08-22T16:44:54.388" v="4403" actId="1076"/>
          <ac:spMkLst>
            <pc:docMk/>
            <pc:sldMk cId="2143771109" sldId="277"/>
            <ac:spMk id="10" creationId="{99671E2F-0831-3490-CCF3-CBC271570C3F}"/>
          </ac:spMkLst>
        </pc:spChg>
        <pc:spChg chg="add mod">
          <ac:chgData name="Norbert Levente Farkas" userId="600e6359-fb88-4973-940c-bed8c41a89c4" providerId="ADAL" clId="{47219895-FD77-4EE9-A869-1B3DFCDFB972}" dt="2022-08-22T16:45:08.964" v="4407" actId="1076"/>
          <ac:spMkLst>
            <pc:docMk/>
            <pc:sldMk cId="2143771109" sldId="277"/>
            <ac:spMk id="11" creationId="{AFDA0046-247A-D8E5-1260-F04B24642783}"/>
          </ac:spMkLst>
        </pc:spChg>
        <pc:spChg chg="add mod">
          <ac:chgData name="Norbert Levente Farkas" userId="600e6359-fb88-4973-940c-bed8c41a89c4" providerId="ADAL" clId="{47219895-FD77-4EE9-A869-1B3DFCDFB972}" dt="2022-08-22T17:00:29.587" v="4724" actId="571"/>
          <ac:spMkLst>
            <pc:docMk/>
            <pc:sldMk cId="2143771109" sldId="277"/>
            <ac:spMk id="12" creationId="{AFE4F6CA-D000-E635-3E5E-310C72DA2000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741516832" sldId="278"/>
        </pc:sldMkLst>
      </pc:sldChg>
      <pc:sldChg chg="addSp modSp new mod modAnim">
        <pc:chgData name="Norbert Levente Farkas" userId="600e6359-fb88-4973-940c-bed8c41a89c4" providerId="ADAL" clId="{47219895-FD77-4EE9-A869-1B3DFCDFB972}" dt="2022-08-25T15:35:35.873" v="4984" actId="408"/>
        <pc:sldMkLst>
          <pc:docMk/>
          <pc:sldMk cId="1230319945" sldId="278"/>
        </pc:sldMkLst>
        <pc:spChg chg="mod">
          <ac:chgData name="Norbert Levente Farkas" userId="600e6359-fb88-4973-940c-bed8c41a89c4" providerId="ADAL" clId="{47219895-FD77-4EE9-A869-1B3DFCDFB972}" dt="2022-08-22T16:50:51.806" v="4605" actId="20577"/>
          <ac:spMkLst>
            <pc:docMk/>
            <pc:sldMk cId="1230319945" sldId="278"/>
            <ac:spMk id="2" creationId="{D18F91A1-DB3A-4D73-F2A9-E8E68758078C}"/>
          </ac:spMkLst>
        </pc:spChg>
        <pc:spChg chg="mod">
          <ac:chgData name="Norbert Levente Farkas" userId="600e6359-fb88-4973-940c-bed8c41a89c4" providerId="ADAL" clId="{47219895-FD77-4EE9-A869-1B3DFCDFB972}" dt="2022-08-22T17:03:28.689" v="4909" actId="20577"/>
          <ac:spMkLst>
            <pc:docMk/>
            <pc:sldMk cId="1230319945" sldId="278"/>
            <ac:spMk id="3" creationId="{5AC3592A-9B3D-24E4-27A2-A67853F5E28C}"/>
          </ac:spMkLst>
        </pc:spChg>
        <pc:spChg chg="add mod">
          <ac:chgData name="Norbert Levente Farkas" userId="600e6359-fb88-4973-940c-bed8c41a89c4" providerId="ADAL" clId="{47219895-FD77-4EE9-A869-1B3DFCDFB972}" dt="2022-08-25T15:35:22.416" v="4981" actId="1076"/>
          <ac:spMkLst>
            <pc:docMk/>
            <pc:sldMk cId="1230319945" sldId="278"/>
            <ac:spMk id="6" creationId="{5257CEDD-9F5A-EFE5-60AF-8014818F6E63}"/>
          </ac:spMkLst>
        </pc:spChg>
        <pc:spChg chg="add mod">
          <ac:chgData name="Norbert Levente Farkas" userId="600e6359-fb88-4973-940c-bed8c41a89c4" providerId="ADAL" clId="{47219895-FD77-4EE9-A869-1B3DFCDFB972}" dt="2022-08-25T15:35:35.873" v="4984" actId="408"/>
          <ac:spMkLst>
            <pc:docMk/>
            <pc:sldMk cId="1230319945" sldId="278"/>
            <ac:spMk id="7" creationId="{EACE2491-64E1-3434-A943-5AF839F5206B}"/>
          </ac:spMkLst>
        </pc:spChg>
        <pc:spChg chg="add mod">
          <ac:chgData name="Norbert Levente Farkas" userId="600e6359-fb88-4973-940c-bed8c41a89c4" providerId="ADAL" clId="{47219895-FD77-4EE9-A869-1B3DFCDFB972}" dt="2022-08-25T15:35:27.715" v="4983" actId="1076"/>
          <ac:spMkLst>
            <pc:docMk/>
            <pc:sldMk cId="1230319945" sldId="278"/>
            <ac:spMk id="8" creationId="{87426C7A-D15F-5F90-4985-AC23B0A9AC17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93247689" sldId="279"/>
        </pc:sldMkLst>
      </pc:sldChg>
      <pc:sldChg chg="addSp modSp new mod modAnim">
        <pc:chgData name="Norbert Levente Farkas" userId="600e6359-fb88-4973-940c-bed8c41a89c4" providerId="ADAL" clId="{47219895-FD77-4EE9-A869-1B3DFCDFB972}" dt="2022-08-25T15:45:15.619" v="5305" actId="408"/>
        <pc:sldMkLst>
          <pc:docMk/>
          <pc:sldMk cId="3865741039" sldId="279"/>
        </pc:sldMkLst>
        <pc:spChg chg="mod">
          <ac:chgData name="Norbert Levente Farkas" userId="600e6359-fb88-4973-940c-bed8c41a89c4" providerId="ADAL" clId="{47219895-FD77-4EE9-A869-1B3DFCDFB972}" dt="2022-08-25T15:41:03.384" v="5238" actId="20577"/>
          <ac:spMkLst>
            <pc:docMk/>
            <pc:sldMk cId="3865741039" sldId="279"/>
            <ac:spMk id="2" creationId="{0999E095-D2D5-77FB-3EBC-10EE6A90CCE2}"/>
          </ac:spMkLst>
        </pc:spChg>
        <pc:spChg chg="mod">
          <ac:chgData name="Norbert Levente Farkas" userId="600e6359-fb88-4973-940c-bed8c41a89c4" providerId="ADAL" clId="{47219895-FD77-4EE9-A869-1B3DFCDFB972}" dt="2022-08-25T15:40:59.297" v="5232" actId="113"/>
          <ac:spMkLst>
            <pc:docMk/>
            <pc:sldMk cId="3865741039" sldId="279"/>
            <ac:spMk id="3" creationId="{7E87A9FB-8CA4-30EC-3F76-D429F63418E7}"/>
          </ac:spMkLst>
        </pc:spChg>
        <pc:spChg chg="add mod">
          <ac:chgData name="Norbert Levente Farkas" userId="600e6359-fb88-4973-940c-bed8c41a89c4" providerId="ADAL" clId="{47219895-FD77-4EE9-A869-1B3DFCDFB972}" dt="2022-08-25T15:45:15.619" v="5305" actId="408"/>
          <ac:spMkLst>
            <pc:docMk/>
            <pc:sldMk cId="3865741039" sldId="279"/>
            <ac:spMk id="6" creationId="{CE42CEAA-A5FC-7030-B0ED-54C7BB242BDD}"/>
          </ac:spMkLst>
        </pc:spChg>
        <pc:spChg chg="add mod">
          <ac:chgData name="Norbert Levente Farkas" userId="600e6359-fb88-4973-940c-bed8c41a89c4" providerId="ADAL" clId="{47219895-FD77-4EE9-A869-1B3DFCDFB972}" dt="2022-08-25T15:45:15.619" v="5305" actId="408"/>
          <ac:spMkLst>
            <pc:docMk/>
            <pc:sldMk cId="3865741039" sldId="279"/>
            <ac:spMk id="7" creationId="{CD87D966-CCA9-B685-7FA4-D885B9A33F49}"/>
          </ac:spMkLst>
        </pc:spChg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474544968" sldId="280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1345985778" sldId="281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792793780" sldId="282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378014043" sldId="283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253105516" sldId="284"/>
        </pc:sldMkLst>
      </pc:sldChg>
      <pc:sldChg chg="del">
        <pc:chgData name="Norbert Levente Farkas" userId="600e6359-fb88-4973-940c-bed8c41a89c4" providerId="ADAL" clId="{47219895-FD77-4EE9-A869-1B3DFCDFB972}" dt="2022-08-21T15:44:38.910" v="24" actId="47"/>
        <pc:sldMkLst>
          <pc:docMk/>
          <pc:sldMk cId="978893207" sldId="285"/>
        </pc:sldMkLst>
      </pc:sldChg>
    </pc:docChg>
  </pc:docChgLst>
  <pc:docChgLst>
    <pc:chgData name="Norbert Levente Farkas" userId="600e6359-fb88-4973-940c-bed8c41a89c4" providerId="ADAL" clId="{B2E9DD4C-734D-439B-9CCA-C4304EACAF3B}"/>
    <pc:docChg chg="undo redo custSel addSld delSld modSld sldOrd modMainMaster">
      <pc:chgData name="Norbert Levente Farkas" userId="600e6359-fb88-4973-940c-bed8c41a89c4" providerId="ADAL" clId="{B2E9DD4C-734D-439B-9CCA-C4304EACAF3B}" dt="2022-08-21T15:21:40.183" v="9927" actId="20577"/>
      <pc:docMkLst>
        <pc:docMk/>
      </pc:docMkLst>
      <pc:sldChg chg="delSp modSp new mod setBg">
        <pc:chgData name="Norbert Levente Farkas" userId="600e6359-fb88-4973-940c-bed8c41a89c4" providerId="ADAL" clId="{B2E9DD4C-734D-439B-9CCA-C4304EACAF3B}" dt="2022-08-18T10:41:15.457" v="3384" actId="20577"/>
        <pc:sldMkLst>
          <pc:docMk/>
          <pc:sldMk cId="2199655253" sldId="256"/>
        </pc:sldMkLst>
        <pc:spChg chg="mod">
          <ac:chgData name="Norbert Levente Farkas" userId="600e6359-fb88-4973-940c-bed8c41a89c4" providerId="ADAL" clId="{B2E9DD4C-734D-439B-9CCA-C4304EACAF3B}" dt="2022-07-20T14:18:14.570" v="69" actId="122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Norbert Levente Farkas" userId="600e6359-fb88-4973-940c-bed8c41a89c4" providerId="ADAL" clId="{B2E9DD4C-734D-439B-9CCA-C4304EACAF3B}" dt="2022-08-18T10:41:15.457" v="3384" actId="20577"/>
          <ac:spMkLst>
            <pc:docMk/>
            <pc:sldMk cId="2199655253" sldId="256"/>
            <ac:spMk id="3" creationId="{FD53FFCE-FBD2-9FC5-ACF7-E5B5009F6B0D}"/>
          </ac:spMkLst>
        </pc:spChg>
        <pc:spChg chg="del">
          <ac:chgData name="Norbert Levente Farkas" userId="600e6359-fb88-4973-940c-bed8c41a89c4" providerId="ADAL" clId="{B2E9DD4C-734D-439B-9CCA-C4304EACAF3B}" dt="2022-07-20T14:16:19.589" v="39" actId="478"/>
          <ac:spMkLst>
            <pc:docMk/>
            <pc:sldMk cId="2199655253" sldId="256"/>
            <ac:spMk id="4" creationId="{C44BB220-DA9C-B6CD-6336-B56300F770F9}"/>
          </ac:spMkLst>
        </pc:spChg>
      </pc:sldChg>
      <pc:sldChg chg="addSp delSp modSp new mod ord setBg">
        <pc:chgData name="Norbert Levente Farkas" userId="600e6359-fb88-4973-940c-bed8c41a89c4" providerId="ADAL" clId="{B2E9DD4C-734D-439B-9CCA-C4304EACAF3B}" dt="2022-08-18T17:09:55.023" v="5931" actId="20577"/>
        <pc:sldMkLst>
          <pc:docMk/>
          <pc:sldMk cId="38782564" sldId="257"/>
        </pc:sldMkLst>
        <pc:spChg chg="mod">
          <ac:chgData name="Norbert Levente Farkas" userId="600e6359-fb88-4973-940c-bed8c41a89c4" providerId="ADAL" clId="{B2E9DD4C-734D-439B-9CCA-C4304EACAF3B}" dt="2022-08-18T17:09:55.023" v="5931" actId="20577"/>
          <ac:spMkLst>
            <pc:docMk/>
            <pc:sldMk cId="38782564" sldId="257"/>
            <ac:spMk id="2" creationId="{26C5CDE2-5ADD-77D8-7E83-3016833F09CB}"/>
          </ac:spMkLst>
        </pc:spChg>
        <pc:spChg chg="add del mod">
          <ac:chgData name="Norbert Levente Farkas" userId="600e6359-fb88-4973-940c-bed8c41a89c4" providerId="ADAL" clId="{B2E9DD4C-734D-439B-9CCA-C4304EACAF3B}" dt="2022-08-18T17:08:14.962" v="5923" actId="14100"/>
          <ac:spMkLst>
            <pc:docMk/>
            <pc:sldMk cId="38782564" sldId="257"/>
            <ac:spMk id="3" creationId="{7595CC93-BCED-3403-6A82-FF75B49DD01B}"/>
          </ac:spMkLst>
        </pc:spChg>
        <pc:spChg chg="mod">
          <ac:chgData name="Norbert Levente Farkas" userId="600e6359-fb88-4973-940c-bed8c41a89c4" providerId="ADAL" clId="{B2E9DD4C-734D-439B-9CCA-C4304EACAF3B}" dt="2022-08-18T17:01:59.156" v="5861" actId="26606"/>
          <ac:spMkLst>
            <pc:docMk/>
            <pc:sldMk cId="38782564" sldId="257"/>
            <ac:spMk id="4" creationId="{5798869C-4D79-4558-1B50-7CCFBE7FFAE3}"/>
          </ac:spMkLst>
        </pc:spChg>
        <pc:picChg chg="add del mod">
          <ac:chgData name="Norbert Levente Farkas" userId="600e6359-fb88-4973-940c-bed8c41a89c4" providerId="ADAL" clId="{B2E9DD4C-734D-439B-9CCA-C4304EACAF3B}" dt="2022-08-18T16:49:17.619" v="5502"/>
          <ac:picMkLst>
            <pc:docMk/>
            <pc:sldMk cId="38782564" sldId="257"/>
            <ac:picMk id="4098" creationId="{58ADF659-EC48-949C-AC6C-6C1697A84ADD}"/>
          </ac:picMkLst>
        </pc:picChg>
        <pc:picChg chg="add mod ord">
          <ac:chgData name="Norbert Levente Farkas" userId="600e6359-fb88-4973-940c-bed8c41a89c4" providerId="ADAL" clId="{B2E9DD4C-734D-439B-9CCA-C4304EACAF3B}" dt="2022-08-18T17:08:26.535" v="5925" actId="1076"/>
          <ac:picMkLst>
            <pc:docMk/>
            <pc:sldMk cId="38782564" sldId="257"/>
            <ac:picMk id="4100" creationId="{30EB2E2E-AE68-28D6-3B90-4E4C12CE17F6}"/>
          </ac:picMkLst>
        </pc:picChg>
        <pc:picChg chg="add mod ord">
          <ac:chgData name="Norbert Levente Farkas" userId="600e6359-fb88-4973-940c-bed8c41a89c4" providerId="ADAL" clId="{B2E9DD4C-734D-439B-9CCA-C4304EACAF3B}" dt="2022-08-18T17:08:20.020" v="5924" actId="14100"/>
          <ac:picMkLst>
            <pc:docMk/>
            <pc:sldMk cId="38782564" sldId="257"/>
            <ac:picMk id="4102" creationId="{2F73231B-39F5-4461-E9F9-F7C2D55DA8E6}"/>
          </ac:picMkLst>
        </pc:picChg>
      </pc:sldChg>
      <pc:sldChg chg="modSp new mod ord">
        <pc:chgData name="Norbert Levente Farkas" userId="600e6359-fb88-4973-940c-bed8c41a89c4" providerId="ADAL" clId="{B2E9DD4C-734D-439B-9CCA-C4304EACAF3B}" dt="2022-08-04T14:16:54.809" v="3382" actId="113"/>
        <pc:sldMkLst>
          <pc:docMk/>
          <pc:sldMk cId="2560976327" sldId="258"/>
        </pc:sldMkLst>
        <pc:spChg chg="mod">
          <ac:chgData name="Norbert Levente Farkas" userId="600e6359-fb88-4973-940c-bed8c41a89c4" providerId="ADAL" clId="{B2E9DD4C-734D-439B-9CCA-C4304EACAF3B}" dt="2022-07-20T14:26:50.677" v="1335" actId="20577"/>
          <ac:spMkLst>
            <pc:docMk/>
            <pc:sldMk cId="2560976327" sldId="258"/>
            <ac:spMk id="2" creationId="{F85A08BC-831D-FFEB-4905-32C283079890}"/>
          </ac:spMkLst>
        </pc:spChg>
        <pc:spChg chg="mod">
          <ac:chgData name="Norbert Levente Farkas" userId="600e6359-fb88-4973-940c-bed8c41a89c4" providerId="ADAL" clId="{B2E9DD4C-734D-439B-9CCA-C4304EACAF3B}" dt="2022-08-04T14:16:54.809" v="3382" actId="113"/>
          <ac:spMkLst>
            <pc:docMk/>
            <pc:sldMk cId="2560976327" sldId="258"/>
            <ac:spMk id="3" creationId="{023B4690-A6A4-879B-9D62-25322E27D107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18T10:42:07.159" v="3385"/>
        <pc:sldMkLst>
          <pc:docMk/>
          <pc:sldMk cId="2557918039" sldId="259"/>
        </pc:sldMkLst>
        <pc:spChg chg="mod">
          <ac:chgData name="Norbert Levente Farkas" userId="600e6359-fb88-4973-940c-bed8c41a89c4" providerId="ADAL" clId="{B2E9DD4C-734D-439B-9CCA-C4304EACAF3B}" dt="2022-07-20T14:30:06.116" v="1408" actId="20577"/>
          <ac:spMkLst>
            <pc:docMk/>
            <pc:sldMk cId="2557918039" sldId="259"/>
            <ac:spMk id="2" creationId="{52377F98-B721-52F5-EE2F-4637DEBC9E1D}"/>
          </ac:spMkLst>
        </pc:spChg>
        <pc:spChg chg="mod">
          <ac:chgData name="Norbert Levente Farkas" userId="600e6359-fb88-4973-940c-bed8c41a89c4" providerId="ADAL" clId="{B2E9DD4C-734D-439B-9CCA-C4304EACAF3B}" dt="2022-07-20T14:51:41.493" v="1909" actId="113"/>
          <ac:spMkLst>
            <pc:docMk/>
            <pc:sldMk cId="2557918039" sldId="259"/>
            <ac:spMk id="3" creationId="{A6D48B56-4519-ADE7-DAA4-A420E65D61A5}"/>
          </ac:spMkLst>
        </pc:spChg>
      </pc:sldChg>
      <pc:sldChg chg="modSp new mod ord">
        <pc:chgData name="Norbert Levente Farkas" userId="600e6359-fb88-4973-940c-bed8c41a89c4" providerId="ADAL" clId="{B2E9DD4C-734D-439B-9CCA-C4304EACAF3B}" dt="2022-07-20T18:01:19.381" v="1933" actId="20577"/>
        <pc:sldMkLst>
          <pc:docMk/>
          <pc:sldMk cId="3938939506" sldId="260"/>
        </pc:sldMkLst>
        <pc:spChg chg="mod">
          <ac:chgData name="Norbert Levente Farkas" userId="600e6359-fb88-4973-940c-bed8c41a89c4" providerId="ADAL" clId="{B2E9DD4C-734D-439B-9CCA-C4304EACAF3B}" dt="2022-07-20T14:34:36.474" v="1502" actId="20577"/>
          <ac:spMkLst>
            <pc:docMk/>
            <pc:sldMk cId="3938939506" sldId="260"/>
            <ac:spMk id="2" creationId="{65834B48-375F-B438-F7F7-56B43B37CCEA}"/>
          </ac:spMkLst>
        </pc:spChg>
        <pc:spChg chg="mod">
          <ac:chgData name="Norbert Levente Farkas" userId="600e6359-fb88-4973-940c-bed8c41a89c4" providerId="ADAL" clId="{B2E9DD4C-734D-439B-9CCA-C4304EACAF3B}" dt="2022-07-20T18:01:19.381" v="1933" actId="20577"/>
          <ac:spMkLst>
            <pc:docMk/>
            <pc:sldMk cId="3938939506" sldId="260"/>
            <ac:spMk id="3" creationId="{65C84EF3-30D5-6D1C-45D0-3113C5E6358A}"/>
          </ac:spMkLst>
        </pc:spChg>
      </pc:sldChg>
      <pc:sldChg chg="addSp modSp mod">
        <pc:chgData name="Norbert Levente Farkas" userId="600e6359-fb88-4973-940c-bed8c41a89c4" providerId="ADAL" clId="{B2E9DD4C-734D-439B-9CCA-C4304EACAF3B}" dt="2022-08-18T17:12:41.279" v="5936" actId="1076"/>
        <pc:sldMkLst>
          <pc:docMk/>
          <pc:sldMk cId="518692891" sldId="261"/>
        </pc:sldMkLst>
        <pc:spChg chg="mod">
          <ac:chgData name="Norbert Levente Farkas" userId="600e6359-fb88-4973-940c-bed8c41a89c4" providerId="ADAL" clId="{B2E9DD4C-734D-439B-9CCA-C4304EACAF3B}" dt="2022-08-18T12:26:32.422" v="4262" actId="20577"/>
          <ac:spMkLst>
            <pc:docMk/>
            <pc:sldMk cId="518692891" sldId="261"/>
            <ac:spMk id="2" creationId="{DBEE5743-1616-292F-0AC0-007831417239}"/>
          </ac:spMkLst>
        </pc:spChg>
        <pc:spChg chg="mod">
          <ac:chgData name="Norbert Levente Farkas" userId="600e6359-fb88-4973-940c-bed8c41a89c4" providerId="ADAL" clId="{B2E9DD4C-734D-439B-9CCA-C4304EACAF3B}" dt="2022-08-18T17:12:33.756" v="5932" actId="20577"/>
          <ac:spMkLst>
            <pc:docMk/>
            <pc:sldMk cId="518692891" sldId="261"/>
            <ac:spMk id="3" creationId="{C8235B35-9C2A-2957-0066-78C65908B024}"/>
          </ac:spMkLst>
        </pc:spChg>
        <pc:picChg chg="add mod">
          <ac:chgData name="Norbert Levente Farkas" userId="600e6359-fb88-4973-940c-bed8c41a89c4" providerId="ADAL" clId="{B2E9DD4C-734D-439B-9CCA-C4304EACAF3B}" dt="2022-08-18T17:12:41.279" v="5936" actId="1076"/>
          <ac:picMkLst>
            <pc:docMk/>
            <pc:sldMk cId="518692891" sldId="261"/>
            <ac:picMk id="5122" creationId="{0C7B6982-ABCC-F77F-6F3D-06A290238DE6}"/>
          </ac:picMkLst>
        </pc:picChg>
      </pc:sldChg>
      <pc:sldChg chg="modSp mod">
        <pc:chgData name="Norbert Levente Farkas" userId="600e6359-fb88-4973-940c-bed8c41a89c4" providerId="ADAL" clId="{B2E9DD4C-734D-439B-9CCA-C4304EACAF3B}" dt="2022-08-18T10:45:51.902" v="3401" actId="6549"/>
        <pc:sldMkLst>
          <pc:docMk/>
          <pc:sldMk cId="4149645907" sldId="263"/>
        </pc:sldMkLst>
        <pc:spChg chg="mod">
          <ac:chgData name="Norbert Levente Farkas" userId="600e6359-fb88-4973-940c-bed8c41a89c4" providerId="ADAL" clId="{B2E9DD4C-734D-439B-9CCA-C4304EACAF3B}" dt="2022-08-18T10:45:51.902" v="3401" actId="6549"/>
          <ac:spMkLst>
            <pc:docMk/>
            <pc:sldMk cId="4149645907" sldId="263"/>
            <ac:spMk id="3" creationId="{D13EE23D-3A66-3DE0-F3A1-E259515C579B}"/>
          </ac:spMkLst>
        </pc:spChg>
      </pc:sldChg>
      <pc:sldChg chg="modSp mod">
        <pc:chgData name="Norbert Levente Farkas" userId="600e6359-fb88-4973-940c-bed8c41a89c4" providerId="ADAL" clId="{B2E9DD4C-734D-439B-9CCA-C4304EACAF3B}" dt="2022-08-18T10:47:01.266" v="3430" actId="313"/>
        <pc:sldMkLst>
          <pc:docMk/>
          <pc:sldMk cId="3954945393" sldId="264"/>
        </pc:sldMkLst>
        <pc:spChg chg="mod">
          <ac:chgData name="Norbert Levente Farkas" userId="600e6359-fb88-4973-940c-bed8c41a89c4" providerId="ADAL" clId="{B2E9DD4C-734D-439B-9CCA-C4304EACAF3B}" dt="2022-08-18T10:47:01.266" v="3430" actId="313"/>
          <ac:spMkLst>
            <pc:docMk/>
            <pc:sldMk cId="3954945393" sldId="264"/>
            <ac:spMk id="3" creationId="{044E1A59-3354-1A04-0552-47B971817B83}"/>
          </ac:spMkLst>
        </pc:spChg>
      </pc:sldChg>
      <pc:sldChg chg="addSp modSp modAnim">
        <pc:chgData name="Norbert Levente Farkas" userId="600e6359-fb88-4973-940c-bed8c41a89c4" providerId="ADAL" clId="{B2E9DD4C-734D-439B-9CCA-C4304EACAF3B}" dt="2022-08-18T12:06:59.090" v="3840" actId="113"/>
        <pc:sldMkLst>
          <pc:docMk/>
          <pc:sldMk cId="3286339468" sldId="265"/>
        </pc:sldMkLst>
        <pc:spChg chg="mod">
          <ac:chgData name="Norbert Levente Farkas" userId="600e6359-fb88-4973-940c-bed8c41a89c4" providerId="ADAL" clId="{B2E9DD4C-734D-439B-9CCA-C4304EACAF3B}" dt="2022-08-18T12:06:59.090" v="3840" actId="113"/>
          <ac:spMkLst>
            <pc:docMk/>
            <pc:sldMk cId="3286339468" sldId="265"/>
            <ac:spMk id="3" creationId="{1609FA31-1D67-2C2B-F812-1515C325B7D8}"/>
          </ac:spMkLst>
        </pc:spChg>
        <pc:picChg chg="add mod">
          <ac:chgData name="Norbert Levente Farkas" userId="600e6359-fb88-4973-940c-bed8c41a89c4" providerId="ADAL" clId="{B2E9DD4C-734D-439B-9CCA-C4304EACAF3B}" dt="2022-08-18T12:06:23.469" v="3835" actId="1076"/>
          <ac:picMkLst>
            <pc:docMk/>
            <pc:sldMk cId="3286339468" sldId="265"/>
            <ac:picMk id="1026" creationId="{1F470E9C-9481-2EB7-696A-7894AC38113E}"/>
          </ac:picMkLst>
        </pc:picChg>
        <pc:picChg chg="mod">
          <ac:chgData name="Norbert Levente Farkas" userId="600e6359-fb88-4973-940c-bed8c41a89c4" providerId="ADAL" clId="{B2E9DD4C-734D-439B-9CCA-C4304EACAF3B}" dt="2022-08-18T11:55:29.661" v="3546" actId="14100"/>
          <ac:picMkLst>
            <pc:docMk/>
            <pc:sldMk cId="3286339468" sldId="265"/>
            <ac:picMk id="1030" creationId="{DF008828-E0E1-ED80-9127-4517ECD29C47}"/>
          </ac:picMkLst>
        </pc:picChg>
      </pc:sldChg>
      <pc:sldChg chg="modSp mod">
        <pc:chgData name="Norbert Levente Farkas" userId="600e6359-fb88-4973-940c-bed8c41a89c4" providerId="ADAL" clId="{B2E9DD4C-734D-439B-9CCA-C4304EACAF3B}" dt="2022-08-18T10:51:34.309" v="3434" actId="20577"/>
        <pc:sldMkLst>
          <pc:docMk/>
          <pc:sldMk cId="3641419694" sldId="266"/>
        </pc:sldMkLst>
        <pc:spChg chg="mod">
          <ac:chgData name="Norbert Levente Farkas" userId="600e6359-fb88-4973-940c-bed8c41a89c4" providerId="ADAL" clId="{B2E9DD4C-734D-439B-9CCA-C4304EACAF3B}" dt="2022-08-18T10:51:34.309" v="3434" actId="20577"/>
          <ac:spMkLst>
            <pc:docMk/>
            <pc:sldMk cId="3641419694" sldId="266"/>
            <ac:spMk id="6" creationId="{4EC97FE2-DB9D-0F3A-9540-F2EC8D432C73}"/>
          </ac:spMkLst>
        </pc:spChg>
      </pc:sldChg>
      <pc:sldChg chg="addSp modSp new mod">
        <pc:chgData name="Norbert Levente Farkas" userId="600e6359-fb88-4973-940c-bed8c41a89c4" providerId="ADAL" clId="{B2E9DD4C-734D-439B-9CCA-C4304EACAF3B}" dt="2022-08-18T15:22:44.810" v="4646" actId="20577"/>
        <pc:sldMkLst>
          <pc:docMk/>
          <pc:sldMk cId="2298877130" sldId="268"/>
        </pc:sldMkLst>
        <pc:spChg chg="mod">
          <ac:chgData name="Norbert Levente Farkas" userId="600e6359-fb88-4973-940c-bed8c41a89c4" providerId="ADAL" clId="{B2E9DD4C-734D-439B-9CCA-C4304EACAF3B}" dt="2022-08-18T12:08:27.667" v="3863" actId="20577"/>
          <ac:spMkLst>
            <pc:docMk/>
            <pc:sldMk cId="2298877130" sldId="268"/>
            <ac:spMk id="2" creationId="{ECF0A8AC-7686-1F77-70D0-E81104B0C30B}"/>
          </ac:spMkLst>
        </pc:spChg>
        <pc:spChg chg="mod">
          <ac:chgData name="Norbert Levente Farkas" userId="600e6359-fb88-4973-940c-bed8c41a89c4" providerId="ADAL" clId="{B2E9DD4C-734D-439B-9CCA-C4304EACAF3B}" dt="2022-08-18T15:22:44.810" v="4646" actId="20577"/>
          <ac:spMkLst>
            <pc:docMk/>
            <pc:sldMk cId="2298877130" sldId="268"/>
            <ac:spMk id="3" creationId="{D7A24D60-91A0-0485-20D1-E4E2D5FD934B}"/>
          </ac:spMkLst>
        </pc:spChg>
        <pc:picChg chg="add mod">
          <ac:chgData name="Norbert Levente Farkas" userId="600e6359-fb88-4973-940c-bed8c41a89c4" providerId="ADAL" clId="{B2E9DD4C-734D-439B-9CCA-C4304EACAF3B}" dt="2022-08-18T12:39:50.071" v="4371" actId="1076"/>
          <ac:picMkLst>
            <pc:docMk/>
            <pc:sldMk cId="2298877130" sldId="268"/>
            <ac:picMk id="2050" creationId="{38E44092-275C-FDC7-1FA3-9F05AC73AFB5}"/>
          </ac:picMkLst>
        </pc:picChg>
      </pc:sldChg>
      <pc:sldChg chg="addSp modSp new mod">
        <pc:chgData name="Norbert Levente Farkas" userId="600e6359-fb88-4973-940c-bed8c41a89c4" providerId="ADAL" clId="{B2E9DD4C-734D-439B-9CCA-C4304EACAF3B}" dt="2022-08-18T16:46:51.207" v="5498" actId="20577"/>
        <pc:sldMkLst>
          <pc:docMk/>
          <pc:sldMk cId="1518622876" sldId="269"/>
        </pc:sldMkLst>
        <pc:spChg chg="mod">
          <ac:chgData name="Norbert Levente Farkas" userId="600e6359-fb88-4973-940c-bed8c41a89c4" providerId="ADAL" clId="{B2E9DD4C-734D-439B-9CCA-C4304EACAF3B}" dt="2022-08-18T15:35:05.528" v="4652" actId="20577"/>
          <ac:spMkLst>
            <pc:docMk/>
            <pc:sldMk cId="1518622876" sldId="269"/>
            <ac:spMk id="2" creationId="{E0D73664-6A32-EF60-DAD9-7DC857433CC3}"/>
          </ac:spMkLst>
        </pc:spChg>
        <pc:spChg chg="mod">
          <ac:chgData name="Norbert Levente Farkas" userId="600e6359-fb88-4973-940c-bed8c41a89c4" providerId="ADAL" clId="{B2E9DD4C-734D-439B-9CCA-C4304EACAF3B}" dt="2022-08-18T16:46:51.207" v="5498" actId="20577"/>
          <ac:spMkLst>
            <pc:docMk/>
            <pc:sldMk cId="1518622876" sldId="269"/>
            <ac:spMk id="3" creationId="{B7861DAB-CAB9-C6E7-04FA-0241940B8E28}"/>
          </ac:spMkLst>
        </pc:spChg>
        <pc:picChg chg="add mod">
          <ac:chgData name="Norbert Levente Farkas" userId="600e6359-fb88-4973-940c-bed8c41a89c4" providerId="ADAL" clId="{B2E9DD4C-734D-439B-9CCA-C4304EACAF3B}" dt="2022-08-18T16:13:05.230" v="5467" actId="1076"/>
          <ac:picMkLst>
            <pc:docMk/>
            <pc:sldMk cId="1518622876" sldId="269"/>
            <ac:picMk id="3074" creationId="{23B9FCB1-4C33-2314-082B-77F50AB90A7F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12:28:20.442" v="4358" actId="47"/>
        <pc:sldMkLst>
          <pc:docMk/>
          <pc:sldMk cId="3514436513" sldId="269"/>
        </pc:sldMkLst>
        <pc:spChg chg="mod">
          <ac:chgData name="Norbert Levente Farkas" userId="600e6359-fb88-4973-940c-bed8c41a89c4" providerId="ADAL" clId="{B2E9DD4C-734D-439B-9CCA-C4304EACAF3B}" dt="2022-08-18T12:27:46.817" v="4357" actId="20577"/>
          <ac:spMkLst>
            <pc:docMk/>
            <pc:sldMk cId="3514436513" sldId="269"/>
            <ac:spMk id="2" creationId="{B50B90CA-9D0F-3C56-0176-146540C859F0}"/>
          </ac:spMkLst>
        </pc:spChg>
      </pc:sldChg>
      <pc:sldChg chg="modSp new mod">
        <pc:chgData name="Norbert Levente Farkas" userId="600e6359-fb88-4973-940c-bed8c41a89c4" providerId="ADAL" clId="{B2E9DD4C-734D-439B-9CCA-C4304EACAF3B}" dt="2022-08-18T17:30:25.714" v="6611" actId="113"/>
        <pc:sldMkLst>
          <pc:docMk/>
          <pc:sldMk cId="2726196742" sldId="270"/>
        </pc:sldMkLst>
        <pc:spChg chg="mod">
          <ac:chgData name="Norbert Levente Farkas" userId="600e6359-fb88-4973-940c-bed8c41a89c4" providerId="ADAL" clId="{B2E9DD4C-734D-439B-9CCA-C4304EACAF3B}" dt="2022-08-18T17:14:31.920" v="5966" actId="20577"/>
          <ac:spMkLst>
            <pc:docMk/>
            <pc:sldMk cId="2726196742" sldId="270"/>
            <ac:spMk id="2" creationId="{8F341691-B83E-BDDF-36C2-4FA0B6FA7CD3}"/>
          </ac:spMkLst>
        </pc:spChg>
        <pc:spChg chg="mod">
          <ac:chgData name="Norbert Levente Farkas" userId="600e6359-fb88-4973-940c-bed8c41a89c4" providerId="ADAL" clId="{B2E9DD4C-734D-439B-9CCA-C4304EACAF3B}" dt="2022-08-18T17:30:25.714" v="6611" actId="113"/>
          <ac:spMkLst>
            <pc:docMk/>
            <pc:sldMk cId="2726196742" sldId="270"/>
            <ac:spMk id="3" creationId="{1E183028-2C4C-9D07-059B-1744FA9CB2E4}"/>
          </ac:spMkLst>
        </pc:spChg>
      </pc:sldChg>
      <pc:sldChg chg="addSp delSp modSp new mod ord delAnim modAnim">
        <pc:chgData name="Norbert Levente Farkas" userId="600e6359-fb88-4973-940c-bed8c41a89c4" providerId="ADAL" clId="{B2E9DD4C-734D-439B-9CCA-C4304EACAF3B}" dt="2022-08-18T17:40:21.373" v="7173" actId="27636"/>
        <pc:sldMkLst>
          <pc:docMk/>
          <pc:sldMk cId="422781828" sldId="271"/>
        </pc:sldMkLst>
        <pc:spChg chg="mod">
          <ac:chgData name="Norbert Levente Farkas" userId="600e6359-fb88-4973-940c-bed8c41a89c4" providerId="ADAL" clId="{B2E9DD4C-734D-439B-9CCA-C4304EACAF3B}" dt="2022-08-18T17:33:14.415" v="6835" actId="20577"/>
          <ac:spMkLst>
            <pc:docMk/>
            <pc:sldMk cId="422781828" sldId="271"/>
            <ac:spMk id="2" creationId="{4941E2DD-C068-19A6-1638-150E2887E2BA}"/>
          </ac:spMkLst>
        </pc:spChg>
        <pc:spChg chg="mod">
          <ac:chgData name="Norbert Levente Farkas" userId="600e6359-fb88-4973-940c-bed8c41a89c4" providerId="ADAL" clId="{B2E9DD4C-734D-439B-9CCA-C4304EACAF3B}" dt="2022-08-18T17:40:21.373" v="7173" actId="27636"/>
          <ac:spMkLst>
            <pc:docMk/>
            <pc:sldMk cId="422781828" sldId="271"/>
            <ac:spMk id="3" creationId="{B6625FCD-85D4-8818-B5E8-D3720CEE0A6C}"/>
          </ac:spMkLst>
        </pc:spChg>
        <pc:spChg chg="add del mod">
          <ac:chgData name="Norbert Levente Farkas" userId="600e6359-fb88-4973-940c-bed8c41a89c4" providerId="ADAL" clId="{B2E9DD4C-734D-439B-9CCA-C4304EACAF3B}" dt="2022-08-18T17:37:36.390" v="7058" actId="478"/>
          <ac:spMkLst>
            <pc:docMk/>
            <pc:sldMk cId="422781828" sldId="271"/>
            <ac:spMk id="6" creationId="{C036B339-D11E-B1E0-1A59-E8703D763D25}"/>
          </ac:spMkLst>
        </pc:spChg>
        <pc:spChg chg="add mod">
          <ac:chgData name="Norbert Levente Farkas" userId="600e6359-fb88-4973-940c-bed8c41a89c4" providerId="ADAL" clId="{B2E9DD4C-734D-439B-9CCA-C4304EACAF3B}" dt="2022-08-18T17:34:31.825" v="6888" actId="1076"/>
          <ac:spMkLst>
            <pc:docMk/>
            <pc:sldMk cId="422781828" sldId="271"/>
            <ac:spMk id="7" creationId="{2C6DD9EF-19AA-1773-D876-F7C47321C408}"/>
          </ac:spMkLst>
        </pc:spChg>
        <pc:spChg chg="add mod">
          <ac:chgData name="Norbert Levente Farkas" userId="600e6359-fb88-4973-940c-bed8c41a89c4" providerId="ADAL" clId="{B2E9DD4C-734D-439B-9CCA-C4304EACAF3B}" dt="2022-08-18T17:39:43.490" v="7167" actId="1582"/>
          <ac:spMkLst>
            <pc:docMk/>
            <pc:sldMk cId="422781828" sldId="271"/>
            <ac:spMk id="8" creationId="{21AA1FE9-C2B2-4932-DA68-BB746F7B9C67}"/>
          </ac:spMkLst>
        </pc:spChg>
      </pc:sldChg>
      <pc:sldChg chg="modSp new del mod">
        <pc:chgData name="Norbert Levente Farkas" userId="600e6359-fb88-4973-940c-bed8c41a89c4" providerId="ADAL" clId="{B2E9DD4C-734D-439B-9CCA-C4304EACAF3B}" dt="2022-08-18T17:31:24.320" v="6654" actId="47"/>
        <pc:sldMkLst>
          <pc:docMk/>
          <pc:sldMk cId="627851952" sldId="272"/>
        </pc:sldMkLst>
        <pc:spChg chg="mod">
          <ac:chgData name="Norbert Levente Farkas" userId="600e6359-fb88-4973-940c-bed8c41a89c4" providerId="ADAL" clId="{B2E9DD4C-734D-439B-9CCA-C4304EACAF3B}" dt="2022-08-18T17:30:55.684" v="6624" actId="20577"/>
          <ac:spMkLst>
            <pc:docMk/>
            <pc:sldMk cId="627851952" sldId="272"/>
            <ac:spMk id="2" creationId="{485D66C3-1FF8-2AD4-6227-FE3027AEA73A}"/>
          </ac:spMkLst>
        </pc:spChg>
        <pc:spChg chg="mod">
          <ac:chgData name="Norbert Levente Farkas" userId="600e6359-fb88-4973-940c-bed8c41a89c4" providerId="ADAL" clId="{B2E9DD4C-734D-439B-9CCA-C4304EACAF3B}" dt="2022-08-18T17:31:21.396" v="6653" actId="20577"/>
          <ac:spMkLst>
            <pc:docMk/>
            <pc:sldMk cId="627851952" sldId="272"/>
            <ac:spMk id="3" creationId="{B20ECC8F-75B2-C5CF-4E3C-043451FE9282}"/>
          </ac:spMkLst>
        </pc:spChg>
      </pc:sldChg>
      <pc:sldChg chg="modSp add mod modAnim">
        <pc:chgData name="Norbert Levente Farkas" userId="600e6359-fb88-4973-940c-bed8c41a89c4" providerId="ADAL" clId="{B2E9DD4C-734D-439B-9CCA-C4304EACAF3B}" dt="2022-08-18T17:40:15.013" v="7171" actId="14100"/>
        <pc:sldMkLst>
          <pc:docMk/>
          <pc:sldMk cId="1883755678" sldId="272"/>
        </pc:sldMkLst>
        <pc:spChg chg="mod">
          <ac:chgData name="Norbert Levente Farkas" userId="600e6359-fb88-4973-940c-bed8c41a89c4" providerId="ADAL" clId="{B2E9DD4C-734D-439B-9CCA-C4304EACAF3B}" dt="2022-08-18T17:40:15.013" v="7171" actId="14100"/>
          <ac:spMkLst>
            <pc:docMk/>
            <pc:sldMk cId="1883755678" sldId="272"/>
            <ac:spMk id="3" creationId="{B6625FCD-85D4-8818-B5E8-D3720CEE0A6C}"/>
          </ac:spMkLst>
        </pc:spChg>
        <pc:spChg chg="mod">
          <ac:chgData name="Norbert Levente Farkas" userId="600e6359-fb88-4973-940c-bed8c41a89c4" providerId="ADAL" clId="{B2E9DD4C-734D-439B-9CCA-C4304EACAF3B}" dt="2022-08-18T17:38:39.574" v="7157" actId="1076"/>
          <ac:spMkLst>
            <pc:docMk/>
            <pc:sldMk cId="1883755678" sldId="272"/>
            <ac:spMk id="6" creationId="{C036B339-D11E-B1E0-1A59-E8703D763D25}"/>
          </ac:spMkLst>
        </pc:spChg>
        <pc:spChg chg="mod">
          <ac:chgData name="Norbert Levente Farkas" userId="600e6359-fb88-4973-940c-bed8c41a89c4" providerId="ADAL" clId="{B2E9DD4C-734D-439B-9CCA-C4304EACAF3B}" dt="2022-08-18T17:39:48.256" v="7168" actId="1582"/>
          <ac:spMkLst>
            <pc:docMk/>
            <pc:sldMk cId="1883755678" sldId="272"/>
            <ac:spMk id="8" creationId="{21AA1FE9-C2B2-4932-DA68-BB746F7B9C67}"/>
          </ac:spMkLst>
        </pc:spChg>
      </pc:sldChg>
      <pc:sldChg chg="addSp delSp modSp new mod modAnim">
        <pc:chgData name="Norbert Levente Farkas" userId="600e6359-fb88-4973-940c-bed8c41a89c4" providerId="ADAL" clId="{B2E9DD4C-734D-439B-9CCA-C4304EACAF3B}" dt="2022-08-18T21:04:40.581" v="7641" actId="20577"/>
        <pc:sldMkLst>
          <pc:docMk/>
          <pc:sldMk cId="639522048" sldId="273"/>
        </pc:sldMkLst>
        <pc:spChg chg="mod">
          <ac:chgData name="Norbert Levente Farkas" userId="600e6359-fb88-4973-940c-bed8c41a89c4" providerId="ADAL" clId="{B2E9DD4C-734D-439B-9CCA-C4304EACAF3B}" dt="2022-08-18T18:59:09.683" v="7186" actId="20577"/>
          <ac:spMkLst>
            <pc:docMk/>
            <pc:sldMk cId="639522048" sldId="273"/>
            <ac:spMk id="2" creationId="{CAE6CD97-F21E-8900-24C7-879698FF1E37}"/>
          </ac:spMkLst>
        </pc:spChg>
        <pc:spChg chg="mod">
          <ac:chgData name="Norbert Levente Farkas" userId="600e6359-fb88-4973-940c-bed8c41a89c4" providerId="ADAL" clId="{B2E9DD4C-734D-439B-9CCA-C4304EACAF3B}" dt="2022-08-18T21:04:40.581" v="7641" actId="20577"/>
          <ac:spMkLst>
            <pc:docMk/>
            <pc:sldMk cId="639522048" sldId="273"/>
            <ac:spMk id="3" creationId="{54B1736E-C7F6-F334-C814-4D7E0C53E26F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9" creationId="{D16D1E32-1B00-A296-817B-4C41C881A0EF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1" creationId="{0A973413-0A45-B5BD-DC31-2584E6A49399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3" creationId="{EDD85D7D-78C1-2E33-7304-88E75F12975A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5" creationId="{3631EE19-A12A-4DCF-4874-F95FCCFFC50B}"/>
          </ac:spMkLst>
        </pc:spChg>
        <pc:picChg chg="add del mod">
          <ac:chgData name="Norbert Levente Farkas" userId="600e6359-fb88-4973-940c-bed8c41a89c4" providerId="ADAL" clId="{B2E9DD4C-734D-439B-9CCA-C4304EACAF3B}" dt="2022-08-18T20:18:43.554" v="7215" actId="22"/>
          <ac:picMkLst>
            <pc:docMk/>
            <pc:sldMk cId="639522048" sldId="273"/>
            <ac:picMk id="6" creationId="{31D6F2C2-81B5-D1B6-C445-817688E09C0B}"/>
          </ac:picMkLst>
        </pc:picChg>
        <pc:picChg chg="add mod modCrop">
          <ac:chgData name="Norbert Levente Farkas" userId="600e6359-fb88-4973-940c-bed8c41a89c4" providerId="ADAL" clId="{B2E9DD4C-734D-439B-9CCA-C4304EACAF3B}" dt="2022-08-18T20:53:17.319" v="7605" actId="732"/>
          <ac:picMkLst>
            <pc:docMk/>
            <pc:sldMk cId="639522048" sldId="273"/>
            <ac:picMk id="8" creationId="{CAFEAD6F-9519-6D1C-7F5F-A71C3E5A1661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20:22:55.355" v="7277" actId="680"/>
        <pc:sldMkLst>
          <pc:docMk/>
          <pc:sldMk cId="1719822832" sldId="274"/>
        </pc:sldMkLst>
        <pc:spChg chg="mod">
          <ac:chgData name="Norbert Levente Farkas" userId="600e6359-fb88-4973-940c-bed8c41a89c4" providerId="ADAL" clId="{B2E9DD4C-734D-439B-9CCA-C4304EACAF3B}" dt="2022-08-18T20:22:54.933" v="7276"/>
          <ac:spMkLst>
            <pc:docMk/>
            <pc:sldMk cId="1719822832" sldId="274"/>
            <ac:spMk id="3" creationId="{75DBC52C-14A5-A901-8552-92291869099C}"/>
          </ac:spMkLst>
        </pc:spChg>
      </pc:sldChg>
      <pc:sldChg chg="addSp delSp modSp new mod modAnim">
        <pc:chgData name="Norbert Levente Farkas" userId="600e6359-fb88-4973-940c-bed8c41a89c4" providerId="ADAL" clId="{B2E9DD4C-734D-439B-9CCA-C4304EACAF3B}" dt="2022-08-18T22:59:16.193" v="9574"/>
        <pc:sldMkLst>
          <pc:docMk/>
          <pc:sldMk cId="2958177570" sldId="274"/>
        </pc:sldMkLst>
        <pc:spChg chg="mod">
          <ac:chgData name="Norbert Levente Farkas" userId="600e6359-fb88-4973-940c-bed8c41a89c4" providerId="ADAL" clId="{B2E9DD4C-734D-439B-9CCA-C4304EACAF3B}" dt="2022-08-18T20:32:56.876" v="7387" actId="20577"/>
          <ac:spMkLst>
            <pc:docMk/>
            <pc:sldMk cId="2958177570" sldId="274"/>
            <ac:spMk id="2" creationId="{1D801891-4CE2-809B-4DF9-6A0AAF01DD55}"/>
          </ac:spMkLst>
        </pc:spChg>
        <pc:spChg chg="mod">
          <ac:chgData name="Norbert Levente Farkas" userId="600e6359-fb88-4973-940c-bed8c41a89c4" providerId="ADAL" clId="{B2E9DD4C-734D-439B-9CCA-C4304EACAF3B}" dt="2022-08-18T20:47:53.031" v="7566" actId="27636"/>
          <ac:spMkLst>
            <pc:docMk/>
            <pc:sldMk cId="2958177570" sldId="274"/>
            <ac:spMk id="3" creationId="{D0AC2203-B29A-3E01-29A1-E97150915178}"/>
          </ac:spMkLst>
        </pc:spChg>
        <pc:picChg chg="add del mod modCrop">
          <ac:chgData name="Norbert Levente Farkas" userId="600e6359-fb88-4973-940c-bed8c41a89c4" providerId="ADAL" clId="{B2E9DD4C-734D-439B-9CCA-C4304EACAF3B}" dt="2022-08-18T20:49:26.669" v="7579" actId="478"/>
          <ac:picMkLst>
            <pc:docMk/>
            <pc:sldMk cId="2958177570" sldId="274"/>
            <ac:picMk id="6" creationId="{AC146D76-DD6E-D729-2AD1-DF8303CC236C}"/>
          </ac:picMkLst>
        </pc:picChg>
        <pc:picChg chg="add mod">
          <ac:chgData name="Norbert Levente Farkas" userId="600e6359-fb88-4973-940c-bed8c41a89c4" providerId="ADAL" clId="{B2E9DD4C-734D-439B-9CCA-C4304EACAF3B}" dt="2022-08-18T20:53:21.020" v="7607" actId="1076"/>
          <ac:picMkLst>
            <pc:docMk/>
            <pc:sldMk cId="2958177570" sldId="274"/>
            <ac:picMk id="8" creationId="{19A14E7B-BBF3-240D-4768-5D50B39262A7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20:23:21.587" v="7303" actId="47"/>
        <pc:sldMkLst>
          <pc:docMk/>
          <pc:sldMk cId="3555862563" sldId="274"/>
        </pc:sldMkLst>
        <pc:spChg chg="mod">
          <ac:chgData name="Norbert Levente Farkas" userId="600e6359-fb88-4973-940c-bed8c41a89c4" providerId="ADAL" clId="{B2E9DD4C-734D-439B-9CCA-C4304EACAF3B}" dt="2022-08-18T20:23:13.884" v="7299"/>
          <ac:spMkLst>
            <pc:docMk/>
            <pc:sldMk cId="3555862563" sldId="274"/>
            <ac:spMk id="3" creationId="{AC5F63A0-5404-5831-3565-3955933E4C17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18T22:58:38.428" v="9569"/>
        <pc:sldMkLst>
          <pc:docMk/>
          <pc:sldMk cId="2012768537" sldId="275"/>
        </pc:sldMkLst>
        <pc:spChg chg="mod">
          <ac:chgData name="Norbert Levente Farkas" userId="600e6359-fb88-4973-940c-bed8c41a89c4" providerId="ADAL" clId="{B2E9DD4C-734D-439B-9CCA-C4304EACAF3B}" dt="2022-08-18T21:21:08.059" v="8180" actId="20577"/>
          <ac:spMkLst>
            <pc:docMk/>
            <pc:sldMk cId="2012768537" sldId="275"/>
            <ac:spMk id="2" creationId="{90271957-5E92-A93B-D938-0A5A57C62717}"/>
          </ac:spMkLst>
        </pc:spChg>
        <pc:spChg chg="mod">
          <ac:chgData name="Norbert Levente Farkas" userId="600e6359-fb88-4973-940c-bed8c41a89c4" providerId="ADAL" clId="{B2E9DD4C-734D-439B-9CCA-C4304EACAF3B}" dt="2022-08-18T21:44:14.490" v="8927" actId="113"/>
          <ac:spMkLst>
            <pc:docMk/>
            <pc:sldMk cId="2012768537" sldId="275"/>
            <ac:spMk id="3" creationId="{4D035069-5AE5-6A9A-FABB-E6A4568FF509}"/>
          </ac:spMkLst>
        </pc:spChg>
      </pc:sldChg>
      <pc:sldChg chg="addSp delSp modSp new mod modClrScheme modAnim chgLayout">
        <pc:chgData name="Norbert Levente Farkas" userId="600e6359-fb88-4973-940c-bed8c41a89c4" providerId="ADAL" clId="{B2E9DD4C-734D-439B-9CCA-C4304EACAF3B}" dt="2022-08-18T22:58:56.519" v="9573"/>
        <pc:sldMkLst>
          <pc:docMk/>
          <pc:sldMk cId="246878485" sldId="276"/>
        </pc:sldMkLst>
        <pc:spChg chg="mod ord">
          <ac:chgData name="Norbert Levente Farkas" userId="600e6359-fb88-4973-940c-bed8c41a89c4" providerId="ADAL" clId="{B2E9DD4C-734D-439B-9CCA-C4304EACAF3B}" dt="2022-08-18T21:38:47.295" v="8710" actId="20577"/>
          <ac:spMkLst>
            <pc:docMk/>
            <pc:sldMk cId="246878485" sldId="276"/>
            <ac:spMk id="2" creationId="{80CB5B74-06DA-5A0F-CB7C-94579DE66196}"/>
          </ac:spMkLst>
        </pc:spChg>
        <pc:spChg chg="mod ord">
          <ac:chgData name="Norbert Levente Farkas" userId="600e6359-fb88-4973-940c-bed8c41a89c4" providerId="ADAL" clId="{B2E9DD4C-734D-439B-9CCA-C4304EACAF3B}" dt="2022-08-18T22:00:15.245" v="9181" actId="27636"/>
          <ac:spMkLst>
            <pc:docMk/>
            <pc:sldMk cId="246878485" sldId="276"/>
            <ac:spMk id="3" creationId="{B64E0EA9-1FFA-87A9-286A-51A7A15E5DE2}"/>
          </ac:spMkLst>
        </pc:spChg>
        <pc:spChg chg="mod ord">
          <ac:chgData name="Norbert Levente Farkas" userId="600e6359-fb88-4973-940c-bed8c41a89c4" providerId="ADAL" clId="{B2E9DD4C-734D-439B-9CCA-C4304EACAF3B}" dt="2022-08-18T21:14:12.761" v="7988" actId="700"/>
          <ac:spMkLst>
            <pc:docMk/>
            <pc:sldMk cId="246878485" sldId="276"/>
            <ac:spMk id="4" creationId="{18E1B63B-97BE-4E31-5F8F-92FE91499A93}"/>
          </ac:spMkLst>
        </pc:spChg>
        <pc:spChg chg="add del mod ord">
          <ac:chgData name="Norbert Levente Farkas" userId="600e6359-fb88-4973-940c-bed8c41a89c4" providerId="ADAL" clId="{B2E9DD4C-734D-439B-9CCA-C4304EACAF3B}" dt="2022-08-18T21:14:04.311" v="7986" actId="700"/>
          <ac:spMkLst>
            <pc:docMk/>
            <pc:sldMk cId="246878485" sldId="276"/>
            <ac:spMk id="5" creationId="{20666524-DD25-E927-58AA-E3721D9A6BBC}"/>
          </ac:spMkLst>
        </pc:spChg>
        <pc:spChg chg="add del mod ord">
          <ac:chgData name="Norbert Levente Farkas" userId="600e6359-fb88-4973-940c-bed8c41a89c4" providerId="ADAL" clId="{B2E9DD4C-734D-439B-9CCA-C4304EACAF3B}" dt="2022-08-18T21:14:12.761" v="7988" actId="700"/>
          <ac:spMkLst>
            <pc:docMk/>
            <pc:sldMk cId="246878485" sldId="276"/>
            <ac:spMk id="6" creationId="{F9D7F7F5-DE8C-B831-C666-1F5BCDBE4B26}"/>
          </ac:spMkLst>
        </pc:spChg>
        <pc:spChg chg="add mod">
          <ac:chgData name="Norbert Levente Farkas" userId="600e6359-fb88-4973-940c-bed8c41a89c4" providerId="ADAL" clId="{B2E9DD4C-734D-439B-9CCA-C4304EACAF3B}" dt="2022-08-18T22:00:22.232" v="9183" actId="1076"/>
          <ac:spMkLst>
            <pc:docMk/>
            <pc:sldMk cId="246878485" sldId="276"/>
            <ac:spMk id="7" creationId="{6792DB4C-E697-EBE6-A710-11116E8FBBBB}"/>
          </ac:spMkLst>
        </pc:spChg>
        <pc:spChg chg="add mod">
          <ac:chgData name="Norbert Levente Farkas" userId="600e6359-fb88-4973-940c-bed8c41a89c4" providerId="ADAL" clId="{B2E9DD4C-734D-439B-9CCA-C4304EACAF3B}" dt="2022-08-18T22:01:01.533" v="9202" actId="20577"/>
          <ac:spMkLst>
            <pc:docMk/>
            <pc:sldMk cId="246878485" sldId="276"/>
            <ac:spMk id="9" creationId="{B7200A35-2B04-BEA3-2743-4331F4DAC579}"/>
          </ac:spMkLst>
        </pc:spChg>
      </pc:sldChg>
      <pc:sldChg chg="addSp modSp new mod modAnim">
        <pc:chgData name="Norbert Levente Farkas" userId="600e6359-fb88-4973-940c-bed8c41a89c4" providerId="ADAL" clId="{B2E9DD4C-734D-439B-9CCA-C4304EACAF3B}" dt="2022-08-18T23:00:37.007" v="9661" actId="20577"/>
        <pc:sldMkLst>
          <pc:docMk/>
          <pc:sldMk cId="1068714780" sldId="277"/>
        </pc:sldMkLst>
        <pc:spChg chg="mod">
          <ac:chgData name="Norbert Levente Farkas" userId="600e6359-fb88-4973-940c-bed8c41a89c4" providerId="ADAL" clId="{B2E9DD4C-734D-439B-9CCA-C4304EACAF3B}" dt="2022-08-18T21:04:47.029" v="7651" actId="20577"/>
          <ac:spMkLst>
            <pc:docMk/>
            <pc:sldMk cId="1068714780" sldId="277"/>
            <ac:spMk id="2" creationId="{64845789-8C84-1A60-02CB-2063D85FF7BB}"/>
          </ac:spMkLst>
        </pc:spChg>
        <pc:spChg chg="mod">
          <ac:chgData name="Norbert Levente Farkas" userId="600e6359-fb88-4973-940c-bed8c41a89c4" providerId="ADAL" clId="{B2E9DD4C-734D-439B-9CCA-C4304EACAF3B}" dt="2022-08-18T23:00:37.007" v="9661" actId="20577"/>
          <ac:spMkLst>
            <pc:docMk/>
            <pc:sldMk cId="1068714780" sldId="277"/>
            <ac:spMk id="3" creationId="{FCFE2497-5635-759B-B0D0-FB0DBB72080C}"/>
          </ac:spMkLst>
        </pc:spChg>
        <pc:spChg chg="add mod">
          <ac:chgData name="Norbert Levente Farkas" userId="600e6359-fb88-4973-940c-bed8c41a89c4" providerId="ADAL" clId="{B2E9DD4C-734D-439B-9CCA-C4304EACAF3B}" dt="2022-08-18T22:33:51.251" v="9445" actId="113"/>
          <ac:spMkLst>
            <pc:docMk/>
            <pc:sldMk cId="1068714780" sldId="277"/>
            <ac:spMk id="5" creationId="{5D264A56-DE09-D8A2-BCF1-83865BB3049C}"/>
          </ac:spMkLst>
        </pc:spChg>
      </pc:sldChg>
      <pc:sldChg chg="addSp modSp new mod modAnim">
        <pc:chgData name="Norbert Levente Farkas" userId="600e6359-fb88-4973-940c-bed8c41a89c4" providerId="ADAL" clId="{B2E9DD4C-734D-439B-9CCA-C4304EACAF3B}" dt="2022-08-18T22:28:56.957" v="9443"/>
        <pc:sldMkLst>
          <pc:docMk/>
          <pc:sldMk cId="741516832" sldId="278"/>
        </pc:sldMkLst>
        <pc:spChg chg="mod">
          <ac:chgData name="Norbert Levente Farkas" userId="600e6359-fb88-4973-940c-bed8c41a89c4" providerId="ADAL" clId="{B2E9DD4C-734D-439B-9CCA-C4304EACAF3B}" dt="2022-08-18T21:28:44.808" v="8515" actId="20577"/>
          <ac:spMkLst>
            <pc:docMk/>
            <pc:sldMk cId="741516832" sldId="278"/>
            <ac:spMk id="2" creationId="{B88938C0-6ECC-DCF3-9DD9-2DF450D5A6AE}"/>
          </ac:spMkLst>
        </pc:spChg>
        <pc:spChg chg="mod">
          <ac:chgData name="Norbert Levente Farkas" userId="600e6359-fb88-4973-940c-bed8c41a89c4" providerId="ADAL" clId="{B2E9DD4C-734D-439B-9CCA-C4304EACAF3B}" dt="2022-08-18T22:19:55.194" v="9428" actId="20577"/>
          <ac:spMkLst>
            <pc:docMk/>
            <pc:sldMk cId="741516832" sldId="278"/>
            <ac:spMk id="3" creationId="{F8AA9C74-5477-F39F-7F72-5AE3DF73DB8E}"/>
          </ac:spMkLst>
        </pc:spChg>
        <pc:spChg chg="add mod">
          <ac:chgData name="Norbert Levente Farkas" userId="600e6359-fb88-4973-940c-bed8c41a89c4" providerId="ADAL" clId="{B2E9DD4C-734D-439B-9CCA-C4304EACAF3B}" dt="2022-08-18T22:24:55.251" v="9433" actId="6549"/>
          <ac:spMkLst>
            <pc:docMk/>
            <pc:sldMk cId="741516832" sldId="278"/>
            <ac:spMk id="5" creationId="{0C03EC54-4AA4-94F7-4167-E9530BFB5FF5}"/>
          </ac:spMkLst>
        </pc:spChg>
      </pc:sldChg>
      <pc:sldChg chg="addSp delSp modSp new mod">
        <pc:chgData name="Norbert Levente Farkas" userId="600e6359-fb88-4973-940c-bed8c41a89c4" providerId="ADAL" clId="{B2E9DD4C-734D-439B-9CCA-C4304EACAF3B}" dt="2022-08-18T23:08:54.957" v="9704" actId="20577"/>
        <pc:sldMkLst>
          <pc:docMk/>
          <pc:sldMk cId="193247689" sldId="279"/>
        </pc:sldMkLst>
        <pc:spChg chg="mod">
          <ac:chgData name="Norbert Levente Farkas" userId="600e6359-fb88-4973-940c-bed8c41a89c4" providerId="ADAL" clId="{B2E9DD4C-734D-439B-9CCA-C4304EACAF3B}" dt="2022-08-18T23:08:54.957" v="9704" actId="20577"/>
          <ac:spMkLst>
            <pc:docMk/>
            <pc:sldMk cId="193247689" sldId="279"/>
            <ac:spMk id="2" creationId="{E2715585-19B6-0696-B21F-37CFA1C4BDF6}"/>
          </ac:spMkLst>
        </pc:spChg>
        <pc:spChg chg="mod">
          <ac:chgData name="Norbert Levente Farkas" userId="600e6359-fb88-4973-940c-bed8c41a89c4" providerId="ADAL" clId="{B2E9DD4C-734D-439B-9CCA-C4304EACAF3B}" dt="2022-08-18T22:58:09.277" v="9564"/>
          <ac:spMkLst>
            <pc:docMk/>
            <pc:sldMk cId="193247689" sldId="279"/>
            <ac:spMk id="3" creationId="{EB6A49B1-0D00-A3FB-E340-7FAA48F5E581}"/>
          </ac:spMkLst>
        </pc:spChg>
        <pc:spChg chg="add del mod">
          <ac:chgData name="Norbert Levente Farkas" userId="600e6359-fb88-4973-940c-bed8c41a89c4" providerId="ADAL" clId="{B2E9DD4C-734D-439B-9CCA-C4304EACAF3B}" dt="2022-08-18T22:56:41.269" v="9527"/>
          <ac:spMkLst>
            <pc:docMk/>
            <pc:sldMk cId="193247689" sldId="279"/>
            <ac:spMk id="5" creationId="{3E9CDEC6-8FC9-4E24-7484-F2C1AD078808}"/>
          </ac:spMkLst>
        </pc:spChg>
        <pc:spChg chg="add mod">
          <ac:chgData name="Norbert Levente Farkas" userId="600e6359-fb88-4973-940c-bed8c41a89c4" providerId="ADAL" clId="{B2E9DD4C-734D-439B-9CCA-C4304EACAF3B}" dt="2022-08-18T22:56:50.903" v="9534" actId="1076"/>
          <ac:spMkLst>
            <pc:docMk/>
            <pc:sldMk cId="193247689" sldId="279"/>
            <ac:spMk id="6" creationId="{975EB6CA-5351-BF5D-165D-3B4985AE1FF9}"/>
          </ac:spMkLst>
        </pc:spChg>
        <pc:spChg chg="add mod">
          <ac:chgData name="Norbert Levente Farkas" userId="600e6359-fb88-4973-940c-bed8c41a89c4" providerId="ADAL" clId="{B2E9DD4C-734D-439B-9CCA-C4304EACAF3B}" dt="2022-08-18T23:06:05.842" v="9665"/>
          <ac:spMkLst>
            <pc:docMk/>
            <pc:sldMk cId="193247689" sldId="279"/>
            <ac:spMk id="7" creationId="{5E759E8D-5B87-BCE9-2362-FC2879335C9A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18T23:18:58.523" v="9877" actId="2711"/>
        <pc:sldMkLst>
          <pc:docMk/>
          <pc:sldMk cId="3474544968" sldId="280"/>
        </pc:sldMkLst>
        <pc:spChg chg="mod">
          <ac:chgData name="Norbert Levente Farkas" userId="600e6359-fb88-4973-940c-bed8c41a89c4" providerId="ADAL" clId="{B2E9DD4C-734D-439B-9CCA-C4304EACAF3B}" dt="2022-08-18T23:08:47.914" v="9689" actId="20577"/>
          <ac:spMkLst>
            <pc:docMk/>
            <pc:sldMk cId="3474544968" sldId="280"/>
            <ac:spMk id="2" creationId="{BCC68204-8161-A653-089D-9B521A437976}"/>
          </ac:spMkLst>
        </pc:spChg>
        <pc:spChg chg="mod">
          <ac:chgData name="Norbert Levente Farkas" userId="600e6359-fb88-4973-940c-bed8c41a89c4" providerId="ADAL" clId="{B2E9DD4C-734D-439B-9CCA-C4304EACAF3B}" dt="2022-08-18T23:18:58.523" v="9877" actId="2711"/>
          <ac:spMkLst>
            <pc:docMk/>
            <pc:sldMk cId="3474544968" sldId="280"/>
            <ac:spMk id="3" creationId="{EAA84ADA-34D7-83D5-C646-64A534602A18}"/>
          </ac:spMkLst>
        </pc:spChg>
      </pc:sldChg>
      <pc:sldChg chg="modSp mod">
        <pc:chgData name="Norbert Levente Farkas" userId="600e6359-fb88-4973-940c-bed8c41a89c4" providerId="ADAL" clId="{B2E9DD4C-734D-439B-9CCA-C4304EACAF3B}" dt="2022-08-21T15:21:40.183" v="9927" actId="20577"/>
        <pc:sldMkLst>
          <pc:docMk/>
          <pc:sldMk cId="378014043" sldId="283"/>
        </pc:sldMkLst>
        <pc:spChg chg="mod">
          <ac:chgData name="Norbert Levente Farkas" userId="600e6359-fb88-4973-940c-bed8c41a89c4" providerId="ADAL" clId="{B2E9DD4C-734D-439B-9CCA-C4304EACAF3B}" dt="2022-08-21T15:21:14.257" v="9896" actId="20577"/>
          <ac:spMkLst>
            <pc:docMk/>
            <pc:sldMk cId="378014043" sldId="283"/>
            <ac:spMk id="2" creationId="{B11E9B3B-95F2-D1A5-E2C3-D6282918D6AB}"/>
          </ac:spMkLst>
        </pc:spChg>
        <pc:spChg chg="mod">
          <ac:chgData name="Norbert Levente Farkas" userId="600e6359-fb88-4973-940c-bed8c41a89c4" providerId="ADAL" clId="{B2E9DD4C-734D-439B-9CCA-C4304EACAF3B}" dt="2022-08-21T15:21:40.183" v="9927" actId="20577"/>
          <ac:spMkLst>
            <pc:docMk/>
            <pc:sldMk cId="378014043" sldId="283"/>
            <ac:spMk id="3" creationId="{A0233544-D5BA-4559-2BE7-87266C171DF9}"/>
          </ac:spMkLst>
        </pc:spChg>
      </pc:sldChg>
      <pc:sldMasterChg chg="modSldLayout">
        <pc:chgData name="Norbert Levente Farkas" userId="600e6359-fb88-4973-940c-bed8c41a89c4" providerId="ADAL" clId="{B2E9DD4C-734D-439B-9CCA-C4304EACAF3B}" dt="2022-07-20T14:37:12.532" v="1566" actId="14100"/>
        <pc:sldMasterMkLst>
          <pc:docMk/>
          <pc:sldMasterMk cId="2225658039" sldId="2147483756"/>
        </pc:sldMasterMkLst>
        <pc:sldLayoutChg chg="delSp modSp mod">
          <pc:chgData name="Norbert Levente Farkas" userId="600e6359-fb88-4973-940c-bed8c41a89c4" providerId="ADAL" clId="{B2E9DD4C-734D-439B-9CCA-C4304EACAF3B}" dt="2022-07-20T14:18:33.465" v="73" actId="14100"/>
          <pc:sldLayoutMkLst>
            <pc:docMk/>
            <pc:sldMasterMk cId="2225658039" sldId="2147483756"/>
            <pc:sldLayoutMk cId="24799697" sldId="2147483757"/>
          </pc:sldLayoutMkLst>
          <pc:spChg chg="mod">
            <ac:chgData name="Norbert Levente Farkas" userId="600e6359-fb88-4973-940c-bed8c41a89c4" providerId="ADAL" clId="{B2E9DD4C-734D-439B-9CCA-C4304EACAF3B}" dt="2022-07-20T14:18:33.465" v="73" actId="14100"/>
            <ac:spMkLst>
              <pc:docMk/>
              <pc:sldMasterMk cId="2225658039" sldId="2147483756"/>
              <pc:sldLayoutMk cId="24799697" sldId="2147483757"/>
              <ac:spMk id="3" creationId="{00000000-0000-0000-0000-000000000000}"/>
            </ac:spMkLst>
          </pc:spChg>
          <pc:spChg chg="del">
            <ac:chgData name="Norbert Levente Farkas" userId="600e6359-fb88-4973-940c-bed8c41a89c4" providerId="ADAL" clId="{B2E9DD4C-734D-439B-9CCA-C4304EACAF3B}" dt="2022-07-20T14:16:14.951" v="38" actId="478"/>
            <ac:spMkLst>
              <pc:docMk/>
              <pc:sldMasterMk cId="2225658039" sldId="2147483756"/>
              <pc:sldLayoutMk cId="24799697" sldId="2147483757"/>
              <ac:spMk id="6" creationId="{00000000-0000-0000-0000-000000000000}"/>
            </ac:spMkLst>
          </pc:spChg>
        </pc:sldLayoutChg>
        <pc:sldLayoutChg chg="modSp mod">
          <pc:chgData name="Norbert Levente Farkas" userId="600e6359-fb88-4973-940c-bed8c41a89c4" providerId="ADAL" clId="{B2E9DD4C-734D-439B-9CCA-C4304EACAF3B}" dt="2022-07-20T14:37:12.532" v="1566" actId="14100"/>
          <pc:sldLayoutMkLst>
            <pc:docMk/>
            <pc:sldMasterMk cId="2225658039" sldId="2147483756"/>
            <pc:sldLayoutMk cId="2046314603" sldId="2147483758"/>
          </pc:sldLayoutMkLst>
          <pc:spChg chg="mod">
            <ac:chgData name="Norbert Levente Farkas" userId="600e6359-fb88-4973-940c-bed8c41a89c4" providerId="ADAL" clId="{B2E9DD4C-734D-439B-9CCA-C4304EACAF3B}" dt="2022-07-20T14:17:06.405" v="40" actId="207"/>
            <ac:spMkLst>
              <pc:docMk/>
              <pc:sldMasterMk cId="2225658039" sldId="2147483756"/>
              <pc:sldLayoutMk cId="2046314603" sldId="2147483758"/>
              <ac:spMk id="2" creationId="{00000000-0000-0000-0000-000000000000}"/>
            </ac:spMkLst>
          </pc:spChg>
          <pc:spChg chg="mod">
            <ac:chgData name="Norbert Levente Farkas" userId="600e6359-fb88-4973-940c-bed8c41a89c4" providerId="ADAL" clId="{B2E9DD4C-734D-439B-9CCA-C4304EACAF3B}" dt="2022-07-20T14:37:12.532" v="1566" actId="14100"/>
            <ac:spMkLst>
              <pc:docMk/>
              <pc:sldMasterMk cId="2225658039" sldId="2147483756"/>
              <pc:sldLayoutMk cId="2046314603" sldId="2147483758"/>
              <ac:spMk id="3" creationId="{00000000-0000-0000-0000-000000000000}"/>
            </ac:spMkLst>
          </pc:spChg>
        </pc:sldLayoutChg>
      </pc:sldMasterChg>
    </pc:docChg>
  </pc:docChgLst>
  <pc:docChgLst>
    <pc:chgData name="Farkas Norbert Levente" userId="600e6359-fb88-4973-940c-bed8c41a89c4" providerId="ADAL" clId="{89186D60-71C7-4AD1-935A-12F266C95FAC}"/>
    <pc:docChg chg="undo redo custSel addSld delSld modSld">
      <pc:chgData name="Farkas Norbert Levente" userId="600e6359-fb88-4973-940c-bed8c41a89c4" providerId="ADAL" clId="{89186D60-71C7-4AD1-935A-12F266C95FAC}" dt="2022-08-31T22:57:30.934" v="1606" actId="20577"/>
      <pc:docMkLst>
        <pc:docMk/>
      </pc:docMkLst>
      <pc:sldChg chg="modSp mod">
        <pc:chgData name="Farkas Norbert Levente" userId="600e6359-fb88-4973-940c-bed8c41a89c4" providerId="ADAL" clId="{89186D60-71C7-4AD1-935A-12F266C95FAC}" dt="2022-08-31T19:40:30.848" v="17" actId="20577"/>
        <pc:sldMkLst>
          <pc:docMk/>
          <pc:sldMk cId="2199655253" sldId="256"/>
        </pc:sldMkLst>
        <pc:spChg chg="mod">
          <ac:chgData name="Farkas Norbert Levente" userId="600e6359-fb88-4973-940c-bed8c41a89c4" providerId="ADAL" clId="{89186D60-71C7-4AD1-935A-12F266C95FAC}" dt="2022-08-31T19:40:27.086" v="15" actId="20577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Farkas Norbert Levente" userId="600e6359-fb88-4973-940c-bed8c41a89c4" providerId="ADAL" clId="{89186D60-71C7-4AD1-935A-12F266C95FAC}" dt="2022-08-31T19:40:30.848" v="17" actId="20577"/>
          <ac:spMkLst>
            <pc:docMk/>
            <pc:sldMk cId="2199655253" sldId="256"/>
            <ac:spMk id="3" creationId="{FD53FFCE-FBD2-9FC5-ACF7-E5B5009F6B0D}"/>
          </ac:spMkLst>
        </pc:spChg>
      </pc:sldChg>
      <pc:sldChg chg="modSp new mod modAnim">
        <pc:chgData name="Farkas Norbert Levente" userId="600e6359-fb88-4973-940c-bed8c41a89c4" providerId="ADAL" clId="{89186D60-71C7-4AD1-935A-12F266C95FAC}" dt="2022-08-31T19:56:04.800" v="821"/>
        <pc:sldMkLst>
          <pc:docMk/>
          <pc:sldMk cId="1724388727" sldId="263"/>
        </pc:sldMkLst>
        <pc:spChg chg="mod">
          <ac:chgData name="Farkas Norbert Levente" userId="600e6359-fb88-4973-940c-bed8c41a89c4" providerId="ADAL" clId="{89186D60-71C7-4AD1-935A-12F266C95FAC}" dt="2022-08-31T19:50:41.160" v="568" actId="20577"/>
          <ac:spMkLst>
            <pc:docMk/>
            <pc:sldMk cId="1724388727" sldId="263"/>
            <ac:spMk id="2" creationId="{C225878B-F5ED-4FC5-4FDE-F702ACCBBC57}"/>
          </ac:spMkLst>
        </pc:spChg>
        <pc:spChg chg="mod">
          <ac:chgData name="Farkas Norbert Levente" userId="600e6359-fb88-4973-940c-bed8c41a89c4" providerId="ADAL" clId="{89186D60-71C7-4AD1-935A-12F266C95FAC}" dt="2022-08-31T19:54:03.131" v="799" actId="20577"/>
          <ac:spMkLst>
            <pc:docMk/>
            <pc:sldMk cId="1724388727" sldId="263"/>
            <ac:spMk id="3" creationId="{57A0D572-8E64-C155-63BB-6B6C29D76D2B}"/>
          </ac:spMkLst>
        </pc:spChg>
      </pc:sldChg>
      <pc:sldChg chg="modSp new mod modAnim">
        <pc:chgData name="Farkas Norbert Levente" userId="600e6359-fb88-4973-940c-bed8c41a89c4" providerId="ADAL" clId="{89186D60-71C7-4AD1-935A-12F266C95FAC}" dt="2022-08-31T22:57:23.700" v="1593" actId="20577"/>
        <pc:sldMkLst>
          <pc:docMk/>
          <pc:sldMk cId="308447020" sldId="264"/>
        </pc:sldMkLst>
        <pc:spChg chg="mod">
          <ac:chgData name="Farkas Norbert Levente" userId="600e6359-fb88-4973-940c-bed8c41a89c4" providerId="ADAL" clId="{89186D60-71C7-4AD1-935A-12F266C95FAC}" dt="2022-08-31T22:57:23.700" v="1593" actId="20577"/>
          <ac:spMkLst>
            <pc:docMk/>
            <pc:sldMk cId="308447020" sldId="264"/>
            <ac:spMk id="2" creationId="{BC3C7FA0-C08C-611B-B1FD-4ECEB280CE96}"/>
          </ac:spMkLst>
        </pc:spChg>
        <pc:spChg chg="mod">
          <ac:chgData name="Farkas Norbert Levente" userId="600e6359-fb88-4973-940c-bed8c41a89c4" providerId="ADAL" clId="{89186D60-71C7-4AD1-935A-12F266C95FAC}" dt="2022-08-31T22:24:11.093" v="904" actId="20577"/>
          <ac:spMkLst>
            <pc:docMk/>
            <pc:sldMk cId="308447020" sldId="264"/>
            <ac:spMk id="3" creationId="{200F609E-0CA7-A803-98EE-6F79B1BC765B}"/>
          </ac:spMkLst>
        </pc:spChg>
      </pc:sldChg>
      <pc:sldChg chg="modSp new mod modAnim">
        <pc:chgData name="Farkas Norbert Levente" userId="600e6359-fb88-4973-940c-bed8c41a89c4" providerId="ADAL" clId="{89186D60-71C7-4AD1-935A-12F266C95FAC}" dt="2022-08-31T22:42:52.351" v="1268" actId="113"/>
        <pc:sldMkLst>
          <pc:docMk/>
          <pc:sldMk cId="2114849097" sldId="265"/>
        </pc:sldMkLst>
        <pc:spChg chg="mod">
          <ac:chgData name="Farkas Norbert Levente" userId="600e6359-fb88-4973-940c-bed8c41a89c4" providerId="ADAL" clId="{89186D60-71C7-4AD1-935A-12F266C95FAC}" dt="2022-08-31T20:01:32.231" v="862" actId="20577"/>
          <ac:spMkLst>
            <pc:docMk/>
            <pc:sldMk cId="2114849097" sldId="265"/>
            <ac:spMk id="2" creationId="{CE57616B-6F5B-17F4-0979-A568EEBFE45D}"/>
          </ac:spMkLst>
        </pc:spChg>
        <pc:spChg chg="mod">
          <ac:chgData name="Farkas Norbert Levente" userId="600e6359-fb88-4973-940c-bed8c41a89c4" providerId="ADAL" clId="{89186D60-71C7-4AD1-935A-12F266C95FAC}" dt="2022-08-31T22:42:52.351" v="1268" actId="113"/>
          <ac:spMkLst>
            <pc:docMk/>
            <pc:sldMk cId="2114849097" sldId="265"/>
            <ac:spMk id="3" creationId="{FFB72D3B-90B8-E428-8297-1F615669D5CF}"/>
          </ac:spMkLst>
        </pc:spChg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2746455039" sldId="266"/>
        </pc:sldMkLst>
      </pc:sldChg>
      <pc:sldChg chg="modSp new mod">
        <pc:chgData name="Farkas Norbert Levente" userId="600e6359-fb88-4973-940c-bed8c41a89c4" providerId="ADAL" clId="{89186D60-71C7-4AD1-935A-12F266C95FAC}" dt="2022-08-31T22:51:48.999" v="1418" actId="113"/>
        <pc:sldMkLst>
          <pc:docMk/>
          <pc:sldMk cId="3396780419" sldId="266"/>
        </pc:sldMkLst>
        <pc:spChg chg="mod">
          <ac:chgData name="Farkas Norbert Levente" userId="600e6359-fb88-4973-940c-bed8c41a89c4" providerId="ADAL" clId="{89186D60-71C7-4AD1-935A-12F266C95FAC}" dt="2022-08-31T22:44:19.917" v="1283" actId="20577"/>
          <ac:spMkLst>
            <pc:docMk/>
            <pc:sldMk cId="3396780419" sldId="266"/>
            <ac:spMk id="2" creationId="{9DC7F2DA-804D-A6F5-F88C-998535874D58}"/>
          </ac:spMkLst>
        </pc:spChg>
        <pc:spChg chg="mod">
          <ac:chgData name="Farkas Norbert Levente" userId="600e6359-fb88-4973-940c-bed8c41a89c4" providerId="ADAL" clId="{89186D60-71C7-4AD1-935A-12F266C95FAC}" dt="2022-08-31T22:51:48.999" v="1418" actId="113"/>
          <ac:spMkLst>
            <pc:docMk/>
            <pc:sldMk cId="3396780419" sldId="266"/>
            <ac:spMk id="3" creationId="{2D7F7BB0-5851-2F6A-742D-3ABBF9CB0B7E}"/>
          </ac:spMkLst>
        </pc:spChg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11552802" sldId="267"/>
        </pc:sldMkLst>
      </pc:sldChg>
      <pc:sldChg chg="modSp new mod">
        <pc:chgData name="Farkas Norbert Levente" userId="600e6359-fb88-4973-940c-bed8c41a89c4" providerId="ADAL" clId="{89186D60-71C7-4AD1-935A-12F266C95FAC}" dt="2022-08-31T22:49:06.973" v="1345" actId="20577"/>
        <pc:sldMkLst>
          <pc:docMk/>
          <pc:sldMk cId="2019729781" sldId="267"/>
        </pc:sldMkLst>
        <pc:spChg chg="mod">
          <ac:chgData name="Farkas Norbert Levente" userId="600e6359-fb88-4973-940c-bed8c41a89c4" providerId="ADAL" clId="{89186D60-71C7-4AD1-935A-12F266C95FAC}" dt="2022-08-31T22:49:06.973" v="1345" actId="20577"/>
          <ac:spMkLst>
            <pc:docMk/>
            <pc:sldMk cId="2019729781" sldId="267"/>
            <ac:spMk id="2" creationId="{0E4BA753-3BA7-CE87-00A5-6AFFB60586E7}"/>
          </ac:spMkLst>
        </pc:spChg>
      </pc:sldChg>
      <pc:sldChg chg="modSp new mod">
        <pc:chgData name="Farkas Norbert Levente" userId="600e6359-fb88-4973-940c-bed8c41a89c4" providerId="ADAL" clId="{89186D60-71C7-4AD1-935A-12F266C95FAC}" dt="2022-08-31T22:57:16.588" v="1586" actId="20577"/>
        <pc:sldMkLst>
          <pc:docMk/>
          <pc:sldMk cId="1334268451" sldId="268"/>
        </pc:sldMkLst>
        <pc:spChg chg="mod">
          <ac:chgData name="Farkas Norbert Levente" userId="600e6359-fb88-4973-940c-bed8c41a89c4" providerId="ADAL" clId="{89186D60-71C7-4AD1-935A-12F266C95FAC}" dt="2022-08-31T22:57:16.588" v="1586" actId="20577"/>
          <ac:spMkLst>
            <pc:docMk/>
            <pc:sldMk cId="1334268451" sldId="268"/>
            <ac:spMk id="2" creationId="{20F1C9E0-1062-6C87-F7BD-1ADD778E6980}"/>
          </ac:spMkLst>
        </pc:spChg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2219404468" sldId="268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1104152841" sldId="269"/>
        </pc:sldMkLst>
      </pc:sldChg>
      <pc:sldChg chg="modSp new mod">
        <pc:chgData name="Farkas Norbert Levente" userId="600e6359-fb88-4973-940c-bed8c41a89c4" providerId="ADAL" clId="{89186D60-71C7-4AD1-935A-12F266C95FAC}" dt="2022-08-31T22:57:30.934" v="1606" actId="20577"/>
        <pc:sldMkLst>
          <pc:docMk/>
          <pc:sldMk cId="2997785584" sldId="269"/>
        </pc:sldMkLst>
        <pc:spChg chg="mod">
          <ac:chgData name="Farkas Norbert Levente" userId="600e6359-fb88-4973-940c-bed8c41a89c4" providerId="ADAL" clId="{89186D60-71C7-4AD1-935A-12F266C95FAC}" dt="2022-08-31T22:57:30.934" v="1606" actId="20577"/>
          <ac:spMkLst>
            <pc:docMk/>
            <pc:sldMk cId="2997785584" sldId="269"/>
            <ac:spMk id="2" creationId="{107808D4-44C3-E32C-AD5B-E8F05070C64F}"/>
          </ac:spMkLst>
        </pc:spChg>
        <pc:spChg chg="mod">
          <ac:chgData name="Farkas Norbert Levente" userId="600e6359-fb88-4973-940c-bed8c41a89c4" providerId="ADAL" clId="{89186D60-71C7-4AD1-935A-12F266C95FAC}" dt="2022-08-31T22:55:54.891" v="1568" actId="6549"/>
          <ac:spMkLst>
            <pc:docMk/>
            <pc:sldMk cId="2997785584" sldId="269"/>
            <ac:spMk id="3" creationId="{30E1C2F1-AA5E-A701-E308-E9C546B384D1}"/>
          </ac:spMkLst>
        </pc:spChg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1123337063" sldId="270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3521262311" sldId="271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523710421" sldId="272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1763091448" sldId="273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3748566662" sldId="274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56157020" sldId="275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3629058276" sldId="276"/>
        </pc:sldMkLst>
      </pc:sldChg>
      <pc:sldChg chg="del">
        <pc:chgData name="Farkas Norbert Levente" userId="600e6359-fb88-4973-940c-bed8c41a89c4" providerId="ADAL" clId="{89186D60-71C7-4AD1-935A-12F266C95FAC}" dt="2022-08-31T19:40:17.495" v="0" actId="47"/>
        <pc:sldMkLst>
          <pc:docMk/>
          <pc:sldMk cId="1168334428" sldId="277"/>
        </pc:sldMkLst>
      </pc:sldChg>
    </pc:docChg>
  </pc:docChgLst>
  <pc:docChgLst>
    <pc:chgData name="Farkas Norbert Levente" userId="600e6359-fb88-4973-940c-bed8c41a89c4" providerId="ADAL" clId="{B2E9DD4C-734D-439B-9CCA-C4304EACAF3B}"/>
    <pc:docChg chg="undo redo custSel addSld delSld modSld sldOrd modMainMaster">
      <pc:chgData name="Farkas Norbert Levente" userId="600e6359-fb88-4973-940c-bed8c41a89c4" providerId="ADAL" clId="{B2E9DD4C-734D-439B-9CCA-C4304EACAF3B}" dt="2022-08-19T23:31:18.340" v="5517" actId="20577"/>
      <pc:docMkLst>
        <pc:docMk/>
      </pc:docMkLst>
      <pc:sldChg chg="addSp delSp modSp">
        <pc:chgData name="Farkas Norbert Levente" userId="600e6359-fb88-4973-940c-bed8c41a89c4" providerId="ADAL" clId="{B2E9DD4C-734D-439B-9CCA-C4304EACAF3B}" dt="2022-07-20T20:15:05.673" v="2742"/>
        <pc:sldMkLst>
          <pc:docMk/>
          <pc:sldMk cId="2199655253" sldId="256"/>
        </pc:sldMkLst>
        <pc:picChg chg="add del">
          <ac:chgData name="Farkas Norbert Levente" userId="600e6359-fb88-4973-940c-bed8c41a89c4" providerId="ADAL" clId="{B2E9DD4C-734D-439B-9CCA-C4304EACAF3B}" dt="2022-07-20T20:15:05.673" v="2742"/>
          <ac:picMkLst>
            <pc:docMk/>
            <pc:sldMk cId="2199655253" sldId="256"/>
            <ac:picMk id="2050" creationId="{5D018A61-BE52-0473-947A-371307DD8A9D}"/>
          </ac:picMkLst>
        </pc:picChg>
        <pc:picChg chg="add del mod">
          <ac:chgData name="Farkas Norbert Levente" userId="600e6359-fb88-4973-940c-bed8c41a89c4" providerId="ADAL" clId="{B2E9DD4C-734D-439B-9CCA-C4304EACAF3B}" dt="2022-07-20T20:15:05.435" v="2741"/>
          <ac:picMkLst>
            <pc:docMk/>
            <pc:sldMk cId="2199655253" sldId="256"/>
            <ac:picMk id="2052" creationId="{5C089759-30C2-6BD3-9564-30E46F2C3E2A}"/>
          </ac:picMkLst>
        </pc:picChg>
      </pc:sldChg>
      <pc:sldChg chg="ord">
        <pc:chgData name="Farkas Norbert Levente" userId="600e6359-fb88-4973-940c-bed8c41a89c4" providerId="ADAL" clId="{B2E9DD4C-734D-439B-9CCA-C4304EACAF3B}" dt="2022-07-20T18:54:17.289" v="95"/>
        <pc:sldMkLst>
          <pc:docMk/>
          <pc:sldMk cId="38782564" sldId="257"/>
        </pc:sldMkLst>
      </pc:sldChg>
      <pc:sldChg chg="modSp mod">
        <pc:chgData name="Farkas Norbert Levente" userId="600e6359-fb88-4973-940c-bed8c41a89c4" providerId="ADAL" clId="{B2E9DD4C-734D-439B-9CCA-C4304EACAF3B}" dt="2022-07-20T19:20:39.981" v="1252" actId="20577"/>
        <pc:sldMkLst>
          <pc:docMk/>
          <pc:sldMk cId="2560976327" sldId="258"/>
        </pc:sldMkLst>
        <pc:spChg chg="mod">
          <ac:chgData name="Farkas Norbert Levente" userId="600e6359-fb88-4973-940c-bed8c41a89c4" providerId="ADAL" clId="{B2E9DD4C-734D-439B-9CCA-C4304EACAF3B}" dt="2022-07-20T19:20:39.981" v="1252" actId="20577"/>
          <ac:spMkLst>
            <pc:docMk/>
            <pc:sldMk cId="2560976327" sldId="258"/>
            <ac:spMk id="2" creationId="{F85A08BC-831D-FFEB-4905-32C283079890}"/>
          </ac:spMkLst>
        </pc:spChg>
        <pc:spChg chg="mod">
          <ac:chgData name="Farkas Norbert Levente" userId="600e6359-fb88-4973-940c-bed8c41a89c4" providerId="ADAL" clId="{B2E9DD4C-734D-439B-9CCA-C4304EACAF3B}" dt="2022-07-20T18:55:00.131" v="99" actId="20577"/>
          <ac:spMkLst>
            <pc:docMk/>
            <pc:sldMk cId="2560976327" sldId="258"/>
            <ac:spMk id="3" creationId="{023B4690-A6A4-879B-9D62-25322E27D107}"/>
          </ac:spMkLst>
        </pc:spChg>
      </pc:sldChg>
      <pc:sldChg chg="addSp delSp modSp mod ord modAnim">
        <pc:chgData name="Farkas Norbert Levente" userId="600e6359-fb88-4973-940c-bed8c41a89c4" providerId="ADAL" clId="{B2E9DD4C-734D-439B-9CCA-C4304EACAF3B}" dt="2022-07-20T21:05:53.863" v="3166" actId="1076"/>
        <pc:sldMkLst>
          <pc:docMk/>
          <pc:sldMk cId="2557918039" sldId="259"/>
        </pc:sldMkLst>
        <pc:spChg chg="mod">
          <ac:chgData name="Farkas Norbert Levente" userId="600e6359-fb88-4973-940c-bed8c41a89c4" providerId="ADAL" clId="{B2E9DD4C-734D-439B-9CCA-C4304EACAF3B}" dt="2022-07-20T20:56:44.383" v="3161" actId="20577"/>
          <ac:spMkLst>
            <pc:docMk/>
            <pc:sldMk cId="2557918039" sldId="259"/>
            <ac:spMk id="3" creationId="{A6D48B56-4519-ADE7-DAA4-A420E65D61A5}"/>
          </ac:spMkLst>
        </pc:spChg>
        <pc:picChg chg="add mod">
          <ac:chgData name="Farkas Norbert Levente" userId="600e6359-fb88-4973-940c-bed8c41a89c4" providerId="ADAL" clId="{B2E9DD4C-734D-439B-9CCA-C4304EACAF3B}" dt="2022-07-20T20:56:56.936" v="3162" actId="1076"/>
          <ac:picMkLst>
            <pc:docMk/>
            <pc:sldMk cId="2557918039" sldId="259"/>
            <ac:picMk id="3074" creationId="{B28254F1-48EF-97DE-A798-E1FF7352CEAB}"/>
          </ac:picMkLst>
        </pc:picChg>
        <pc:picChg chg="add mod">
          <ac:chgData name="Farkas Norbert Levente" userId="600e6359-fb88-4973-940c-bed8c41a89c4" providerId="ADAL" clId="{B2E9DD4C-734D-439B-9CCA-C4304EACAF3B}" dt="2022-07-20T21:05:53.863" v="3166" actId="1076"/>
          <ac:picMkLst>
            <pc:docMk/>
            <pc:sldMk cId="2557918039" sldId="259"/>
            <ac:picMk id="3076" creationId="{1D3201FB-1223-4DF6-D2D5-B216CC4F62FD}"/>
          </ac:picMkLst>
        </pc:picChg>
        <pc:picChg chg="add del mod">
          <ac:chgData name="Farkas Norbert Levente" userId="600e6359-fb88-4973-940c-bed8c41a89c4" providerId="ADAL" clId="{B2E9DD4C-734D-439B-9CCA-C4304EACAF3B}" dt="2022-07-20T20:54:35.295" v="3112"/>
          <ac:picMkLst>
            <pc:docMk/>
            <pc:sldMk cId="2557918039" sldId="259"/>
            <ac:picMk id="3078" creationId="{EBD6AA23-0D04-4E8A-DAD8-A38F744F8B90}"/>
          </ac:picMkLst>
        </pc:picChg>
        <pc:picChg chg="add del mod">
          <ac:chgData name="Farkas Norbert Levente" userId="600e6359-fb88-4973-940c-bed8c41a89c4" providerId="ADAL" clId="{B2E9DD4C-734D-439B-9CCA-C4304EACAF3B}" dt="2022-07-20T20:55:03.868" v="3116"/>
          <ac:picMkLst>
            <pc:docMk/>
            <pc:sldMk cId="2557918039" sldId="259"/>
            <ac:picMk id="3080" creationId="{FDFECD44-3FED-C6AE-BC28-8609DD4E31CA}"/>
          </ac:picMkLst>
        </pc:picChg>
      </pc:sldChg>
      <pc:sldChg chg="modSp mod">
        <pc:chgData name="Farkas Norbert Levente" userId="600e6359-fb88-4973-940c-bed8c41a89c4" providerId="ADAL" clId="{B2E9DD4C-734D-439B-9CCA-C4304EACAF3B}" dt="2022-07-20T19:22:17.747" v="1268" actId="2710"/>
        <pc:sldMkLst>
          <pc:docMk/>
          <pc:sldMk cId="3938939506" sldId="260"/>
        </pc:sldMkLst>
        <pc:spChg chg="mod">
          <ac:chgData name="Farkas Norbert Levente" userId="600e6359-fb88-4973-940c-bed8c41a89c4" providerId="ADAL" clId="{B2E9DD4C-734D-439B-9CCA-C4304EACAF3B}" dt="2022-07-20T19:22:17.747" v="1268" actId="2710"/>
          <ac:spMkLst>
            <pc:docMk/>
            <pc:sldMk cId="3938939506" sldId="260"/>
            <ac:spMk id="3" creationId="{65C84EF3-30D5-6D1C-45D0-3113C5E6358A}"/>
          </ac:spMkLst>
        </pc:spChg>
      </pc:sldChg>
      <pc:sldChg chg="modSp new mod">
        <pc:chgData name="Farkas Norbert Levente" userId="600e6359-fb88-4973-940c-bed8c41a89c4" providerId="ADAL" clId="{B2E9DD4C-734D-439B-9CCA-C4304EACAF3B}" dt="2022-07-20T19:49:27.337" v="2282" actId="20577"/>
        <pc:sldMkLst>
          <pc:docMk/>
          <pc:sldMk cId="518692891" sldId="261"/>
        </pc:sldMkLst>
        <pc:spChg chg="mod">
          <ac:chgData name="Farkas Norbert Levente" userId="600e6359-fb88-4973-940c-bed8c41a89c4" providerId="ADAL" clId="{B2E9DD4C-734D-439B-9CCA-C4304EACAF3B}" dt="2022-07-20T19:01:46.294" v="118" actId="20577"/>
          <ac:spMkLst>
            <pc:docMk/>
            <pc:sldMk cId="518692891" sldId="261"/>
            <ac:spMk id="2" creationId="{DBEE5743-1616-292F-0AC0-007831417239}"/>
          </ac:spMkLst>
        </pc:spChg>
        <pc:spChg chg="mod">
          <ac:chgData name="Farkas Norbert Levente" userId="600e6359-fb88-4973-940c-bed8c41a89c4" providerId="ADAL" clId="{B2E9DD4C-734D-439B-9CCA-C4304EACAF3B}" dt="2022-07-20T19:49:27.337" v="2282" actId="20577"/>
          <ac:spMkLst>
            <pc:docMk/>
            <pc:sldMk cId="518692891" sldId="261"/>
            <ac:spMk id="3" creationId="{C8235B35-9C2A-2957-0066-78C65908B024}"/>
          </ac:spMkLst>
        </pc:spChg>
      </pc:sldChg>
      <pc:sldChg chg="modSp new mod">
        <pc:chgData name="Farkas Norbert Levente" userId="600e6359-fb88-4973-940c-bed8c41a89c4" providerId="ADAL" clId="{B2E9DD4C-734D-439B-9CCA-C4304EACAF3B}" dt="2022-08-19T23:31:18.340" v="5517" actId="20577"/>
        <pc:sldMkLst>
          <pc:docMk/>
          <pc:sldMk cId="120926040" sldId="262"/>
        </pc:sldMkLst>
        <pc:spChg chg="mod">
          <ac:chgData name="Farkas Norbert Levente" userId="600e6359-fb88-4973-940c-bed8c41a89c4" providerId="ADAL" clId="{B2E9DD4C-734D-439B-9CCA-C4304EACAF3B}" dt="2022-07-20T19:13:04.527" v="1098" actId="20577"/>
          <ac:spMkLst>
            <pc:docMk/>
            <pc:sldMk cId="120926040" sldId="262"/>
            <ac:spMk id="2" creationId="{064D7327-A518-6DA6-B9D7-25D4E519435C}"/>
          </ac:spMkLst>
        </pc:spChg>
        <pc:spChg chg="mod">
          <ac:chgData name="Farkas Norbert Levente" userId="600e6359-fb88-4973-940c-bed8c41a89c4" providerId="ADAL" clId="{B2E9DD4C-734D-439B-9CCA-C4304EACAF3B}" dt="2022-08-19T23:31:18.340" v="5517" actId="20577"/>
          <ac:spMkLst>
            <pc:docMk/>
            <pc:sldMk cId="120926040" sldId="262"/>
            <ac:spMk id="3" creationId="{6112CACA-7EDB-E177-F3D4-7CFBA8CAB6AC}"/>
          </ac:spMkLst>
        </pc:spChg>
      </pc:sldChg>
      <pc:sldChg chg="addSp delSp modSp new mod">
        <pc:chgData name="Farkas Norbert Levente" userId="600e6359-fb88-4973-940c-bed8c41a89c4" providerId="ADAL" clId="{B2E9DD4C-734D-439B-9CCA-C4304EACAF3B}" dt="2022-07-20T20:13:29.988" v="2730" actId="164"/>
        <pc:sldMkLst>
          <pc:docMk/>
          <pc:sldMk cId="4149645907" sldId="263"/>
        </pc:sldMkLst>
        <pc:spChg chg="mod">
          <ac:chgData name="Farkas Norbert Levente" userId="600e6359-fb88-4973-940c-bed8c41a89c4" providerId="ADAL" clId="{B2E9DD4C-734D-439B-9CCA-C4304EACAF3B}" dt="2022-07-20T19:25:08.917" v="1381" actId="20577"/>
          <ac:spMkLst>
            <pc:docMk/>
            <pc:sldMk cId="4149645907" sldId="263"/>
            <ac:spMk id="2" creationId="{3C677E26-6719-776D-4A53-49D4ACEDAFD0}"/>
          </ac:spMkLst>
        </pc:spChg>
        <pc:spChg chg="mod">
          <ac:chgData name="Farkas Norbert Levente" userId="600e6359-fb88-4973-940c-bed8c41a89c4" providerId="ADAL" clId="{B2E9DD4C-734D-439B-9CCA-C4304EACAF3B}" dt="2022-07-20T19:34:31.746" v="1794" actId="113"/>
          <ac:spMkLst>
            <pc:docMk/>
            <pc:sldMk cId="4149645907" sldId="263"/>
            <ac:spMk id="3" creationId="{D13EE23D-3A66-3DE0-F3A1-E259515C579B}"/>
          </ac:spMkLst>
        </pc:spChg>
        <pc:spChg chg="add del">
          <ac:chgData name="Farkas Norbert Levente" userId="600e6359-fb88-4973-940c-bed8c41a89c4" providerId="ADAL" clId="{B2E9DD4C-734D-439B-9CCA-C4304EACAF3B}" dt="2022-07-20T19:29:22.160" v="1693" actId="11529"/>
          <ac:spMkLst>
            <pc:docMk/>
            <pc:sldMk cId="4149645907" sldId="263"/>
            <ac:spMk id="5" creationId="{4A77AC92-8D50-9C33-059C-C491A715BB66}"/>
          </ac:spMkLst>
        </pc:spChg>
        <pc:spChg chg="add del mod">
          <ac:chgData name="Farkas Norbert Levente" userId="600e6359-fb88-4973-940c-bed8c41a89c4" providerId="ADAL" clId="{B2E9DD4C-734D-439B-9CCA-C4304EACAF3B}" dt="2022-07-20T19:29:39.852" v="1699" actId="11529"/>
          <ac:spMkLst>
            <pc:docMk/>
            <pc:sldMk cId="4149645907" sldId="263"/>
            <ac:spMk id="6" creationId="{7CB1D62E-D047-9A71-BEA2-D394F8F1C153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7" creationId="{16C11A94-AE4F-6782-5F51-2495E17F0E44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8" creationId="{925ECDD3-7ACC-7A6F-8B11-1D2DEDC2242D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9" creationId="{C105E5FD-E94E-9324-9E39-CC929D0DF5BF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0" creationId="{DFE4ABB0-FFDF-6D8B-348A-ED486B5E7D6C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1" creationId="{B69B39F4-D97C-ECBE-DBE9-784FEEC25663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2" creationId="{15F742B8-9BD1-98C2-82FB-7A5FA4CA771E}"/>
          </ac:spMkLst>
        </pc:spChg>
        <pc:grpChg chg="add mod">
          <ac:chgData name="Farkas Norbert Levente" userId="600e6359-fb88-4973-940c-bed8c41a89c4" providerId="ADAL" clId="{B2E9DD4C-734D-439B-9CCA-C4304EACAF3B}" dt="2022-07-20T20:13:29.988" v="2730" actId="164"/>
          <ac:grpSpMkLst>
            <pc:docMk/>
            <pc:sldMk cId="4149645907" sldId="263"/>
            <ac:grpSpMk id="25" creationId="{5B87501D-6FB6-4EFB-FF17-DFA69E4877F2}"/>
          </ac:grpSpMkLst>
        </pc:grpChg>
        <pc:cxnChg chg="add del mod">
          <ac:chgData name="Farkas Norbert Levente" userId="600e6359-fb88-4973-940c-bed8c41a89c4" providerId="ADAL" clId="{B2E9DD4C-734D-439B-9CCA-C4304EACAF3B}" dt="2022-07-20T19:32:22.579" v="1778" actId="11529"/>
          <ac:cxnSpMkLst>
            <pc:docMk/>
            <pc:sldMk cId="4149645907" sldId="263"/>
            <ac:cxnSpMk id="14" creationId="{B331291B-390F-6C33-2AA3-4ED1BE9F88D7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16" creationId="{6D7366C2-F450-AD8C-7A0C-A97D671685D3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18" creationId="{878EC9F4-0CB0-3C24-CC3E-9D3D736F3A96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0" creationId="{3AEEB7E7-3BF6-CB91-ECAE-82DC32A4A8D5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2" creationId="{05D97067-5825-9ACD-E736-7F09943889B8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4" creationId="{38B94C45-B2EF-36B1-F27D-BE9C04D8B272}"/>
          </ac:cxnSpMkLst>
        </pc:cxnChg>
      </pc:sldChg>
      <pc:sldChg chg="addSp delSp modSp new mod modAnim">
        <pc:chgData name="Farkas Norbert Levente" userId="600e6359-fb88-4973-940c-bed8c41a89c4" providerId="ADAL" clId="{B2E9DD4C-734D-439B-9CCA-C4304EACAF3B}" dt="2022-07-20T21:54:57.909" v="3290" actId="1076"/>
        <pc:sldMkLst>
          <pc:docMk/>
          <pc:sldMk cId="3954945393" sldId="264"/>
        </pc:sldMkLst>
        <pc:spChg chg="mod">
          <ac:chgData name="Farkas Norbert Levente" userId="600e6359-fb88-4973-940c-bed8c41a89c4" providerId="ADAL" clId="{B2E9DD4C-734D-439B-9CCA-C4304EACAF3B}" dt="2022-07-20T19:42:11.787" v="1953" actId="20577"/>
          <ac:spMkLst>
            <pc:docMk/>
            <pc:sldMk cId="3954945393" sldId="264"/>
            <ac:spMk id="2" creationId="{53528120-F6F3-B1C2-7511-FF257F4D0C99}"/>
          </ac:spMkLst>
        </pc:spChg>
        <pc:spChg chg="mod">
          <ac:chgData name="Farkas Norbert Levente" userId="600e6359-fb88-4973-940c-bed8c41a89c4" providerId="ADAL" clId="{B2E9DD4C-734D-439B-9CCA-C4304EACAF3B}" dt="2022-07-20T21:44:59.082" v="3184" actId="1076"/>
          <ac:spMkLst>
            <pc:docMk/>
            <pc:sldMk cId="3954945393" sldId="264"/>
            <ac:spMk id="3" creationId="{044E1A59-3354-1A04-0552-47B971817B83}"/>
          </ac:spMkLst>
        </pc:spChg>
        <pc:spChg chg="add mod">
          <ac:chgData name="Farkas Norbert Levente" userId="600e6359-fb88-4973-940c-bed8c41a89c4" providerId="ADAL" clId="{B2E9DD4C-734D-439B-9CCA-C4304EACAF3B}" dt="2022-07-20T21:54:57.909" v="3290" actId="1076"/>
          <ac:spMkLst>
            <pc:docMk/>
            <pc:sldMk cId="3954945393" sldId="264"/>
            <ac:spMk id="5" creationId="{0D873840-57FE-1C4B-1F19-807CB3CE3659}"/>
          </ac:spMkLst>
        </pc:spChg>
        <pc:spChg chg="add del mod">
          <ac:chgData name="Farkas Norbert Levente" userId="600e6359-fb88-4973-940c-bed8c41a89c4" providerId="ADAL" clId="{B2E9DD4C-734D-439B-9CCA-C4304EACAF3B}" dt="2022-07-20T20:12:49.720" v="2693" actId="21"/>
          <ac:spMkLst>
            <pc:docMk/>
            <pc:sldMk cId="3954945393" sldId="264"/>
            <ac:spMk id="7" creationId="{F6000DFD-6C00-49E4-95A9-C0B1840E8B65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9" creationId="{BF7D8A53-5912-828D-D0C2-E4588E71412B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0" creationId="{7C4B51D3-5C64-A9AF-143A-C9E767256B55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1" creationId="{16E8B276-5910-90EF-6A1E-F44BB8E41B1F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2" creationId="{6D511542-2AFA-29A2-7384-3A0B3DE4FDAC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3" creationId="{F003BB27-068A-D643-F754-1767E3E2642C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4" creationId="{982FA0A1-3E0B-404B-2FD0-1FEE7316A8B3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5" creationId="{92400768-661E-2A84-C834-3E01B314E475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6" creationId="{549E181B-A0FB-3E1E-E1F6-FE03887E4D92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7" creationId="{F2050004-4353-4D84-073A-700B50C2FA54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8" creationId="{75B8014E-A953-CC33-6E6F-F23A6EDA03D9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9" creationId="{8500A9C5-2E4A-5104-115E-9BED057D5F0D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30" creationId="{B0DA3D51-F040-660A-4569-D5F7BCA406BB}"/>
          </ac:spMkLst>
        </pc:spChg>
        <pc:spChg chg="add del mod">
          <ac:chgData name="Farkas Norbert Levente" userId="600e6359-fb88-4973-940c-bed8c41a89c4" providerId="ADAL" clId="{B2E9DD4C-734D-439B-9CCA-C4304EACAF3B}" dt="2022-07-20T21:54:50.196" v="3281"/>
          <ac:spMkLst>
            <pc:docMk/>
            <pc:sldMk cId="3954945393" sldId="264"/>
            <ac:spMk id="36" creationId="{733F10B6-677E-5F05-FF82-B698EC896D97}"/>
          </ac:spMkLst>
        </pc:spChg>
        <pc:grpChg chg="add del mod">
          <ac:chgData name="Farkas Norbert Levente" userId="600e6359-fb88-4973-940c-bed8c41a89c4" providerId="ADAL" clId="{B2E9DD4C-734D-439B-9CCA-C4304EACAF3B}" dt="2022-07-20T21:54:23.645" v="3267" actId="478"/>
          <ac:grpSpMkLst>
            <pc:docMk/>
            <pc:sldMk cId="3954945393" sldId="264"/>
            <ac:grpSpMk id="8" creationId="{2EB88150-65AC-94F4-2552-FADF6CA9B10D}"/>
          </ac:grpSpMkLst>
        </pc:grpChg>
        <pc:grpChg chg="add del mod">
          <ac:chgData name="Farkas Norbert Levente" userId="600e6359-fb88-4973-940c-bed8c41a89c4" providerId="ADAL" clId="{B2E9DD4C-734D-439B-9CCA-C4304EACAF3B}" dt="2022-07-20T21:54:52.748" v="3288"/>
          <ac:grpSpMkLst>
            <pc:docMk/>
            <pc:sldMk cId="3954945393" sldId="264"/>
            <ac:grpSpMk id="24" creationId="{29F1E909-7E00-4506-2B55-93334C3D4CC5}"/>
          </ac:grpSpMkLst>
        </pc:grpChg>
        <pc:picChg chg="add del mod">
          <ac:chgData name="Farkas Norbert Levente" userId="600e6359-fb88-4973-940c-bed8c41a89c4" providerId="ADAL" clId="{B2E9DD4C-734D-439B-9CCA-C4304EACAF3B}" dt="2022-07-20T21:44:29.184" v="3178" actId="478"/>
          <ac:picMkLst>
            <pc:docMk/>
            <pc:sldMk cId="3954945393" sldId="264"/>
            <ac:picMk id="21" creationId="{225F6D69-48F2-748B-2FBC-8C978E6FDEF6}"/>
          </ac:picMkLst>
        </pc:picChg>
        <pc:picChg chg="add mod">
          <ac:chgData name="Farkas Norbert Levente" userId="600e6359-fb88-4973-940c-bed8c41a89c4" providerId="ADAL" clId="{B2E9DD4C-734D-439B-9CCA-C4304EACAF3B}" dt="2022-07-20T21:54:55.416" v="3289" actId="1076"/>
          <ac:picMkLst>
            <pc:docMk/>
            <pc:sldMk cId="3954945393" sldId="264"/>
            <ac:picMk id="23" creationId="{CA40B15E-BE00-285E-3A6C-FC4B7B812823}"/>
          </ac:picMkLst>
        </pc:picChg>
        <pc:cxnChg chg="mod">
          <ac:chgData name="Farkas Norbert Levente" userId="600e6359-fb88-4973-940c-bed8c41a89c4" providerId="ADAL" clId="{B2E9DD4C-734D-439B-9CCA-C4304EACAF3B}" dt="2022-07-20T21:54:23.645" v="3267" actId="478"/>
          <ac:cxnSpMkLst>
            <pc:docMk/>
            <pc:sldMk cId="3954945393" sldId="264"/>
            <ac:cxnSpMk id="15" creationId="{94765656-D382-302A-7007-9EA66A8963ED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6" creationId="{1CF0ABAC-5414-388A-DEBA-8005D8F1A41A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7" creationId="{DC5EEA6D-D974-4AB3-54C6-8F4701A5B313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8" creationId="{C94079F7-B23D-811F-6EC3-E9F2D385F0F4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9" creationId="{48614823-7B38-B632-8CCE-F97885D03CF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1" creationId="{DDBB29D0-B026-696C-9465-9CEFD3FE1AC6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2" creationId="{E67B54EE-11B4-E889-415C-12813A3C74E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3" creationId="{662A5D94-ACE3-887E-DE02-EC13E7003AA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4" creationId="{7B95A1A3-75A5-7E9E-1D72-AF5D309453A3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5" creationId="{9529CFD8-BF25-DE61-100B-C8883F5FF571}"/>
          </ac:cxnSpMkLst>
        </pc:cxnChg>
      </pc:sldChg>
      <pc:sldChg chg="new del">
        <pc:chgData name="Farkas Norbert Levente" userId="600e6359-fb88-4973-940c-bed8c41a89c4" providerId="ADAL" clId="{B2E9DD4C-734D-439B-9CCA-C4304EACAF3B}" dt="2022-07-20T19:32:24.508" v="1780" actId="680"/>
        <pc:sldMkLst>
          <pc:docMk/>
          <pc:sldMk cId="3985697998" sldId="264"/>
        </pc:sldMkLst>
      </pc:sldChg>
      <pc:sldChg chg="addSp delSp modSp new mod modAnim">
        <pc:chgData name="Farkas Norbert Levente" userId="600e6359-fb88-4973-940c-bed8c41a89c4" providerId="ADAL" clId="{B2E9DD4C-734D-439B-9CCA-C4304EACAF3B}" dt="2022-07-20T21:48:12.120" v="3208" actId="1362"/>
        <pc:sldMkLst>
          <pc:docMk/>
          <pc:sldMk cId="3286339468" sldId="265"/>
        </pc:sldMkLst>
        <pc:spChg chg="mod">
          <ac:chgData name="Farkas Norbert Levente" userId="600e6359-fb88-4973-940c-bed8c41a89c4" providerId="ADAL" clId="{B2E9DD4C-734D-439B-9CCA-C4304EACAF3B}" dt="2022-07-20T20:03:25.223" v="2339" actId="20577"/>
          <ac:spMkLst>
            <pc:docMk/>
            <pc:sldMk cId="3286339468" sldId="265"/>
            <ac:spMk id="2" creationId="{85744679-BD41-0542-1EE9-6064A3255826}"/>
          </ac:spMkLst>
        </pc:spChg>
        <pc:spChg chg="mod">
          <ac:chgData name="Farkas Norbert Levente" userId="600e6359-fb88-4973-940c-bed8c41a89c4" providerId="ADAL" clId="{B2E9DD4C-734D-439B-9CCA-C4304EACAF3B}" dt="2022-07-20T21:47:39.349" v="3200" actId="14100"/>
          <ac:spMkLst>
            <pc:docMk/>
            <pc:sldMk cId="3286339468" sldId="265"/>
            <ac:spMk id="3" creationId="{1609FA31-1D67-2C2B-F812-1515C325B7D8}"/>
          </ac:spMkLst>
        </pc:spChg>
        <pc:picChg chg="add del">
          <ac:chgData name="Farkas Norbert Levente" userId="600e6359-fb88-4973-940c-bed8c41a89c4" providerId="ADAL" clId="{B2E9DD4C-734D-439B-9CCA-C4304EACAF3B}" dt="2022-07-20T21:48:04.989" v="3207" actId="22"/>
          <ac:picMkLst>
            <pc:docMk/>
            <pc:sldMk cId="3286339468" sldId="265"/>
            <ac:picMk id="6" creationId="{ADDCBE75-510C-547C-A95C-B55BE3BE2A26}"/>
          </ac:picMkLst>
        </pc:picChg>
        <pc:picChg chg="add del mod">
          <ac:chgData name="Farkas Norbert Levente" userId="600e6359-fb88-4973-940c-bed8c41a89c4" providerId="ADAL" clId="{B2E9DD4C-734D-439B-9CCA-C4304EACAF3B}" dt="2022-07-20T21:47:01.939" v="3189" actId="478"/>
          <ac:picMkLst>
            <pc:docMk/>
            <pc:sldMk cId="3286339468" sldId="265"/>
            <ac:picMk id="1026" creationId="{B864D3E1-9ECE-E9E4-6728-13FD185EB8CF}"/>
          </ac:picMkLst>
        </pc:picChg>
        <pc:picChg chg="add del">
          <ac:chgData name="Farkas Norbert Levente" userId="600e6359-fb88-4973-940c-bed8c41a89c4" providerId="ADAL" clId="{B2E9DD4C-734D-439B-9CCA-C4304EACAF3B}" dt="2022-07-20T21:05:52.078" v="3165"/>
          <ac:picMkLst>
            <pc:docMk/>
            <pc:sldMk cId="3286339468" sldId="265"/>
            <ac:picMk id="1028" creationId="{087C2841-F777-1AF1-8522-FC6AF18D2DAE}"/>
          </ac:picMkLst>
        </pc:picChg>
        <pc:picChg chg="add mod">
          <ac:chgData name="Farkas Norbert Levente" userId="600e6359-fb88-4973-940c-bed8c41a89c4" providerId="ADAL" clId="{B2E9DD4C-734D-439B-9CCA-C4304EACAF3B}" dt="2022-07-20T21:48:12.120" v="3208" actId="1362"/>
          <ac:picMkLst>
            <pc:docMk/>
            <pc:sldMk cId="3286339468" sldId="265"/>
            <ac:picMk id="1030" creationId="{DF008828-E0E1-ED80-9127-4517ECD29C47}"/>
          </ac:picMkLst>
        </pc:picChg>
      </pc:sldChg>
      <pc:sldChg chg="addSp delSp modSp new mod">
        <pc:chgData name="Farkas Norbert Levente" userId="600e6359-fb88-4973-940c-bed8c41a89c4" providerId="ADAL" clId="{B2E9DD4C-734D-439B-9CCA-C4304EACAF3B}" dt="2022-07-20T20:39:45.855" v="3097" actId="1076"/>
        <pc:sldMkLst>
          <pc:docMk/>
          <pc:sldMk cId="3641419694" sldId="266"/>
        </pc:sldMkLst>
        <pc:spChg chg="mod">
          <ac:chgData name="Farkas Norbert Levente" userId="600e6359-fb88-4973-940c-bed8c41a89c4" providerId="ADAL" clId="{B2E9DD4C-734D-439B-9CCA-C4304EACAF3B}" dt="2022-07-20T20:32:00.386" v="3007" actId="1076"/>
          <ac:spMkLst>
            <pc:docMk/>
            <pc:sldMk cId="3641419694" sldId="266"/>
            <ac:spMk id="2" creationId="{0CE9702A-A5DC-8F76-C722-BBEF4B4B9902}"/>
          </ac:spMkLst>
        </pc:spChg>
        <pc:spChg chg="del">
          <ac:chgData name="Farkas Norbert Levente" userId="600e6359-fb88-4973-940c-bed8c41a89c4" providerId="ADAL" clId="{B2E9DD4C-734D-439B-9CCA-C4304EACAF3B}" dt="2022-07-20T20:12:53.802" v="2696" actId="478"/>
          <ac:spMkLst>
            <pc:docMk/>
            <pc:sldMk cId="3641419694" sldId="266"/>
            <ac:spMk id="3" creationId="{D8FC9374-48FC-6898-50D1-5ECDE3A48797}"/>
          </ac:spMkLst>
        </pc:spChg>
        <pc:spChg chg="add mod">
          <ac:chgData name="Farkas Norbert Levente" userId="600e6359-fb88-4973-940c-bed8c41a89c4" providerId="ADAL" clId="{B2E9DD4C-734D-439B-9CCA-C4304EACAF3B}" dt="2022-07-20T20:37:28.642" v="3069" actId="1076"/>
          <ac:spMkLst>
            <pc:docMk/>
            <pc:sldMk cId="3641419694" sldId="266"/>
            <ac:spMk id="6" creationId="{4EC97FE2-DB9D-0F3A-9540-F2EC8D432C73}"/>
          </ac:spMkLst>
        </pc:spChg>
        <pc:spChg chg="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8" creationId="{4518EE2C-53D6-4CC1-987A-0B516F714DFE}"/>
          </ac:spMkLst>
        </pc:spChg>
        <pc:spChg chg="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9" creationId="{848A841A-5EB5-600F-0723-0D5FE6183E27}"/>
          </ac:spMkLst>
        </pc:spChg>
        <pc:spChg chg="del mod">
          <ac:chgData name="Farkas Norbert Levente" userId="600e6359-fb88-4973-940c-bed8c41a89c4" providerId="ADAL" clId="{B2E9DD4C-734D-439B-9CCA-C4304EACAF3B}" dt="2022-07-20T20:25:35.163" v="2842" actId="478"/>
          <ac:spMkLst>
            <pc:docMk/>
            <pc:sldMk cId="3641419694" sldId="266"/>
            <ac:spMk id="10" creationId="{5F62352A-CA54-7286-E515-CA09A38ECACA}"/>
          </ac:spMkLst>
        </pc:spChg>
        <pc:spChg chg="del mod topLvl">
          <ac:chgData name="Farkas Norbert Levente" userId="600e6359-fb88-4973-940c-bed8c41a89c4" providerId="ADAL" clId="{B2E9DD4C-734D-439B-9CCA-C4304EACAF3B}" dt="2022-07-20T20:26:52.741" v="2880" actId="478"/>
          <ac:spMkLst>
            <pc:docMk/>
            <pc:sldMk cId="3641419694" sldId="266"/>
            <ac:spMk id="11" creationId="{FAC373D9-F00B-D859-9AF3-79437B017256}"/>
          </ac:spMkLst>
        </pc:spChg>
        <pc:spChg chg="del mod topLvl">
          <ac:chgData name="Farkas Norbert Levente" userId="600e6359-fb88-4973-940c-bed8c41a89c4" providerId="ADAL" clId="{B2E9DD4C-734D-439B-9CCA-C4304EACAF3B}" dt="2022-07-20T20:26:47.533" v="2875" actId="478"/>
          <ac:spMkLst>
            <pc:docMk/>
            <pc:sldMk cId="3641419694" sldId="266"/>
            <ac:spMk id="12" creationId="{AFEE755E-2398-8C04-B086-9011ADC75518}"/>
          </ac:spMkLst>
        </pc:spChg>
        <pc:spChg chg="add del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3" creationId="{A60B2793-7C6D-5941-8272-9FEFA841F5AD}"/>
          </ac:spMkLst>
        </pc:spChg>
        <pc:spChg chg="add mod ord topLvl">
          <ac:chgData name="Farkas Norbert Levente" userId="600e6359-fb88-4973-940c-bed8c41a89c4" providerId="ADAL" clId="{B2E9DD4C-734D-439B-9CCA-C4304EACAF3B}" dt="2022-07-20T20:39:10.956" v="3092" actId="166"/>
          <ac:spMkLst>
            <pc:docMk/>
            <pc:sldMk cId="3641419694" sldId="266"/>
            <ac:spMk id="20" creationId="{E12E370E-BA37-5BD1-F03D-A5475CF65835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40" creationId="{2ADFEF16-63E0-3296-5AC5-DA5DC9C99311}"/>
          </ac:spMkLst>
        </pc:spChg>
        <pc:spChg chg="add mod ord topLvl">
          <ac:chgData name="Farkas Norbert Levente" userId="600e6359-fb88-4973-940c-bed8c41a89c4" providerId="ADAL" clId="{B2E9DD4C-734D-439B-9CCA-C4304EACAF3B}" dt="2022-07-20T20:39:15.060" v="3093" actId="166"/>
          <ac:spMkLst>
            <pc:docMk/>
            <pc:sldMk cId="3641419694" sldId="266"/>
            <ac:spMk id="45" creationId="{DD942060-3DA0-46B6-0980-12035F3A8F3E}"/>
          </ac:spMkLst>
        </pc:spChg>
        <pc:spChg chg="add del mod topLvl">
          <ac:chgData name="Farkas Norbert Levente" userId="600e6359-fb88-4973-940c-bed8c41a89c4" providerId="ADAL" clId="{B2E9DD4C-734D-439B-9CCA-C4304EACAF3B}" dt="2022-07-20T20:39:42.119" v="3095" actId="1076"/>
          <ac:spMkLst>
            <pc:docMk/>
            <pc:sldMk cId="3641419694" sldId="266"/>
            <ac:spMk id="46" creationId="{BDB6113C-532E-0A97-2783-E4C7EA44E419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48" creationId="{D9D33034-65A4-E76C-7497-6F8107B7152C}"/>
          </ac:spMkLst>
        </pc:spChg>
        <pc:spChg chg="add mod topLvl">
          <ac:chgData name="Farkas Norbert Levente" userId="600e6359-fb88-4973-940c-bed8c41a89c4" providerId="ADAL" clId="{B2E9DD4C-734D-439B-9CCA-C4304EACAF3B}" dt="2022-07-20T20:39:39.077" v="3094" actId="408"/>
          <ac:spMkLst>
            <pc:docMk/>
            <pc:sldMk cId="3641419694" sldId="266"/>
            <ac:spMk id="56" creationId="{94143403-7385-6044-A4AC-FE0E075A5748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58" creationId="{105AF19F-77A8-9015-9B42-6A57E38DA925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08" creationId="{337E3E91-E090-8924-5B79-6F4FD8DF74FD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10" creationId="{D7079202-9410-EDBE-FE1E-D56E689ACD61}"/>
          </ac:spMkLst>
        </pc:spChg>
        <pc:grpChg chg="add del mod">
          <ac:chgData name="Farkas Norbert Levente" userId="600e6359-fb88-4973-940c-bed8c41a89c4" providerId="ADAL" clId="{B2E9DD4C-734D-439B-9CCA-C4304EACAF3B}" dt="2022-07-20T20:25:48.393" v="2849" actId="165"/>
          <ac:grpSpMkLst>
            <pc:docMk/>
            <pc:sldMk cId="3641419694" sldId="266"/>
            <ac:grpSpMk id="7" creationId="{C2694E57-4207-1AF8-D360-56D51CDB44B2}"/>
          </ac:grpSpMkLst>
        </pc:grpChg>
        <pc:grpChg chg="add del mod">
          <ac:chgData name="Farkas Norbert Levente" userId="600e6359-fb88-4973-940c-bed8c41a89c4" providerId="ADAL" clId="{B2E9DD4C-734D-439B-9CCA-C4304EACAF3B}" dt="2022-07-20T20:34:29.140" v="3015" actId="165"/>
          <ac:grpSpMkLst>
            <pc:docMk/>
            <pc:sldMk cId="3641419694" sldId="266"/>
            <ac:grpSpMk id="111" creationId="{9A328DFA-907E-E03D-EE96-E5E3FF612DCF}"/>
          </ac:grpSpMkLst>
        </pc:grpChg>
        <pc:grpChg chg="add mod">
          <ac:chgData name="Farkas Norbert Levente" userId="600e6359-fb88-4973-940c-bed8c41a89c4" providerId="ADAL" clId="{B2E9DD4C-734D-439B-9CCA-C4304EACAF3B}" dt="2022-07-20T20:39:45.855" v="3097" actId="1076"/>
          <ac:grpSpMkLst>
            <pc:docMk/>
            <pc:sldMk cId="3641419694" sldId="266"/>
            <ac:grpSpMk id="191" creationId="{70C08EB2-8F37-C1D2-1080-386725D80962}"/>
          </ac:grpSpMkLst>
        </pc:grpChg>
        <pc:cxnChg chg="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14" creationId="{5EA53429-230C-9526-1C10-B7FE0EF037F9}"/>
          </ac:cxnSpMkLst>
        </pc:cxnChg>
        <pc:cxnChg chg="del mod">
          <ac:chgData name="Farkas Norbert Levente" userId="600e6359-fb88-4973-940c-bed8c41a89c4" providerId="ADAL" clId="{B2E9DD4C-734D-439B-9CCA-C4304EACAF3B}" dt="2022-07-20T20:25:38.877" v="2845" actId="478"/>
          <ac:cxnSpMkLst>
            <pc:docMk/>
            <pc:sldMk cId="3641419694" sldId="266"/>
            <ac:cxnSpMk id="15" creationId="{B71DF1A2-DA48-7600-22D3-FEF9C5BC8FEA}"/>
          </ac:cxnSpMkLst>
        </pc:cxnChg>
        <pc:cxnChg chg="del mod">
          <ac:chgData name="Farkas Norbert Levente" userId="600e6359-fb88-4973-940c-bed8c41a89c4" providerId="ADAL" clId="{B2E9DD4C-734D-439B-9CCA-C4304EACAF3B}" dt="2022-07-20T20:25:40.942" v="2846" actId="478"/>
          <ac:cxnSpMkLst>
            <pc:docMk/>
            <pc:sldMk cId="3641419694" sldId="266"/>
            <ac:cxnSpMk id="16" creationId="{98C44E49-DD2E-D534-46D3-64B2AA4BF208}"/>
          </ac:cxnSpMkLst>
        </pc:cxnChg>
        <pc:cxnChg chg="del mod topLvl">
          <ac:chgData name="Farkas Norbert Levente" userId="600e6359-fb88-4973-940c-bed8c41a89c4" providerId="ADAL" clId="{B2E9DD4C-734D-439B-9CCA-C4304EACAF3B}" dt="2022-07-20T20:26:48.292" v="2876" actId="478"/>
          <ac:cxnSpMkLst>
            <pc:docMk/>
            <pc:sldMk cId="3641419694" sldId="266"/>
            <ac:cxnSpMk id="17" creationId="{2940D4E0-A722-F999-FE95-BA2D486B5266}"/>
          </ac:cxnSpMkLst>
        </pc:cxnChg>
        <pc:cxnChg chg="del mod topLvl">
          <ac:chgData name="Farkas Norbert Levente" userId="600e6359-fb88-4973-940c-bed8c41a89c4" providerId="ADAL" clId="{B2E9DD4C-734D-439B-9CCA-C4304EACAF3B}" dt="2022-07-20T20:26:52.149" v="2879" actId="478"/>
          <ac:cxnSpMkLst>
            <pc:docMk/>
            <pc:sldMk cId="3641419694" sldId="266"/>
            <ac:cxnSpMk id="18" creationId="{AEA70946-8344-3969-9C85-3C98C305CE60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22" creationId="{B0AEDE62-7F85-DC4B-2554-71D9D623B148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26" creationId="{02F6E02A-84A4-A718-98E7-F4ACCA26A167}"/>
          </ac:cxnSpMkLst>
        </pc:cxnChg>
        <pc:cxnChg chg="add mod topLvl">
          <ac:chgData name="Farkas Norbert Levente" userId="600e6359-fb88-4973-940c-bed8c41a89c4" providerId="ADAL" clId="{B2E9DD4C-734D-439B-9CCA-C4304EACAF3B}" dt="2022-07-20T20:38:38.232" v="3091" actId="14100"/>
          <ac:cxnSpMkLst>
            <pc:docMk/>
            <pc:sldMk cId="3641419694" sldId="266"/>
            <ac:cxnSpMk id="32" creationId="{3B5C095D-6DA7-FAE0-6086-33D29EB55132}"/>
          </ac:cxnSpMkLst>
        </pc:cxnChg>
        <pc:cxnChg chg="add mod topLvl">
          <ac:chgData name="Farkas Norbert Levente" userId="600e6359-fb88-4973-940c-bed8c41a89c4" providerId="ADAL" clId="{B2E9DD4C-734D-439B-9CCA-C4304EACAF3B}" dt="2022-07-20T20:39:39.077" v="3094" actId="408"/>
          <ac:cxnSpMkLst>
            <pc:docMk/>
            <pc:sldMk cId="3641419694" sldId="266"/>
            <ac:cxnSpMk id="50" creationId="{5DEAE4ED-0837-1C5C-EC1C-861476C38A9B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53" creationId="{FF08E39F-C529-B2FF-B0B9-3E094C07E663}"/>
          </ac:cxnSpMkLst>
        </pc:cxnChg>
        <pc:cxnChg chg="add mod topLvl">
          <ac:chgData name="Farkas Norbert Levente" userId="600e6359-fb88-4973-940c-bed8c41a89c4" providerId="ADAL" clId="{B2E9DD4C-734D-439B-9CCA-C4304EACAF3B}" dt="2022-07-20T20:39:39.077" v="3094" actId="408"/>
          <ac:cxnSpMkLst>
            <pc:docMk/>
            <pc:sldMk cId="3641419694" sldId="266"/>
            <ac:cxnSpMk id="73" creationId="{F341F7F4-09FC-B287-F0A5-5C38D08E92B1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77" creationId="{05B2CC0E-873B-E3F3-39FB-719A5FEC4A49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81" creationId="{78BBB417-DB90-DFED-FE13-8EB239E1DBC3}"/>
          </ac:cxnSpMkLst>
        </pc:cxnChg>
      </pc:sldChg>
      <pc:sldChg chg="addSp modSp new mod">
        <pc:chgData name="Farkas Norbert Levente" userId="600e6359-fb88-4973-940c-bed8c41a89c4" providerId="ADAL" clId="{B2E9DD4C-734D-439B-9CCA-C4304EACAF3B}" dt="2022-07-20T22:02:28.699" v="3316" actId="1076"/>
        <pc:sldMkLst>
          <pc:docMk/>
          <pc:sldMk cId="3382751078" sldId="267"/>
        </pc:sldMkLst>
        <pc:spChg chg="mod">
          <ac:chgData name="Farkas Norbert Levente" userId="600e6359-fb88-4973-940c-bed8c41a89c4" providerId="ADAL" clId="{B2E9DD4C-734D-439B-9CCA-C4304EACAF3B}" dt="2022-07-20T21:55:07.046" v="3296" actId="20577"/>
          <ac:spMkLst>
            <pc:docMk/>
            <pc:sldMk cId="3382751078" sldId="267"/>
            <ac:spMk id="2" creationId="{A7659667-7383-8C04-7710-431E37935888}"/>
          </ac:spMkLst>
        </pc:spChg>
        <pc:spChg chg="mod">
          <ac:chgData name="Farkas Norbert Levente" userId="600e6359-fb88-4973-940c-bed8c41a89c4" providerId="ADAL" clId="{B2E9DD4C-734D-439B-9CCA-C4304EACAF3B}" dt="2022-07-20T22:02:25.763" v="3315" actId="1076"/>
          <ac:spMkLst>
            <pc:docMk/>
            <pc:sldMk cId="3382751078" sldId="267"/>
            <ac:spMk id="3" creationId="{BDBEAF74-D2D5-7382-B1E0-AC03CC9D971C}"/>
          </ac:spMkLst>
        </pc:spChg>
        <pc:spChg chg="add mod">
          <ac:chgData name="Farkas Norbert Levente" userId="600e6359-fb88-4973-940c-bed8c41a89c4" providerId="ADAL" clId="{B2E9DD4C-734D-439B-9CCA-C4304EACAF3B}" dt="2022-07-20T22:02:28.699" v="3316" actId="1076"/>
          <ac:spMkLst>
            <pc:docMk/>
            <pc:sldMk cId="3382751078" sldId="267"/>
            <ac:spMk id="5" creationId="{A427E083-0F5D-04A6-8268-67CB3D5B58E6}"/>
          </ac:spMkLst>
        </pc:spChg>
      </pc:sldChg>
      <pc:sldChg chg="modAnim">
        <pc:chgData name="Farkas Norbert Levente" userId="600e6359-fb88-4973-940c-bed8c41a89c4" providerId="ADAL" clId="{B2E9DD4C-734D-439B-9CCA-C4304EACAF3B}" dt="2022-08-19T14:55:19.269" v="3388"/>
        <pc:sldMkLst>
          <pc:docMk/>
          <pc:sldMk cId="2298877130" sldId="268"/>
        </pc:sldMkLst>
      </pc:sldChg>
      <pc:sldChg chg="modAnim">
        <pc:chgData name="Farkas Norbert Levente" userId="600e6359-fb88-4973-940c-bed8c41a89c4" providerId="ADAL" clId="{B2E9DD4C-734D-439B-9CCA-C4304EACAF3B}" dt="2022-08-19T14:54:28.178" v="3387"/>
        <pc:sldMkLst>
          <pc:docMk/>
          <pc:sldMk cId="1518622876" sldId="269"/>
        </pc:sldMkLst>
      </pc:sldChg>
      <pc:sldChg chg="modSp mod modAnim">
        <pc:chgData name="Farkas Norbert Levente" userId="600e6359-fb88-4973-940c-bed8c41a89c4" providerId="ADAL" clId="{B2E9DD4C-734D-439B-9CCA-C4304EACAF3B}" dt="2022-08-19T14:53:52.554" v="3386"/>
        <pc:sldMkLst>
          <pc:docMk/>
          <pc:sldMk cId="2726196742" sldId="270"/>
        </pc:sldMkLst>
        <pc:spChg chg="mod">
          <ac:chgData name="Farkas Norbert Levente" userId="600e6359-fb88-4973-940c-bed8c41a89c4" providerId="ADAL" clId="{B2E9DD4C-734D-439B-9CCA-C4304EACAF3B}" dt="2022-08-19T14:53:40.910" v="3384" actId="20577"/>
          <ac:spMkLst>
            <pc:docMk/>
            <pc:sldMk cId="2726196742" sldId="270"/>
            <ac:spMk id="3" creationId="{1E183028-2C4C-9D07-059B-1744FA9CB2E4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53:16.378" v="3367" actId="1076"/>
        <pc:sldMkLst>
          <pc:docMk/>
          <pc:sldMk cId="422781828" sldId="271"/>
        </pc:sldMkLst>
        <pc:spChg chg="mod">
          <ac:chgData name="Farkas Norbert Levente" userId="600e6359-fb88-4973-940c-bed8c41a89c4" providerId="ADAL" clId="{B2E9DD4C-734D-439B-9CCA-C4304EACAF3B}" dt="2022-08-19T14:53:04.022" v="3366" actId="27636"/>
          <ac:spMkLst>
            <pc:docMk/>
            <pc:sldMk cId="422781828" sldId="271"/>
            <ac:spMk id="3" creationId="{B6625FCD-85D4-8818-B5E8-D3720CEE0A6C}"/>
          </ac:spMkLst>
        </pc:spChg>
        <pc:spChg chg="mod">
          <ac:chgData name="Farkas Norbert Levente" userId="600e6359-fb88-4973-940c-bed8c41a89c4" providerId="ADAL" clId="{B2E9DD4C-734D-439B-9CCA-C4304EACAF3B}" dt="2022-08-19T14:53:16.378" v="3367" actId="1076"/>
          <ac:spMkLst>
            <pc:docMk/>
            <pc:sldMk cId="422781828" sldId="271"/>
            <ac:spMk id="8" creationId="{21AA1FE9-C2B2-4932-DA68-BB746F7B9C67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49:12.210" v="3324" actId="20577"/>
        <pc:sldMkLst>
          <pc:docMk/>
          <pc:sldMk cId="639522048" sldId="273"/>
        </pc:sldMkLst>
        <pc:spChg chg="mod">
          <ac:chgData name="Farkas Norbert Levente" userId="600e6359-fb88-4973-940c-bed8c41a89c4" providerId="ADAL" clId="{B2E9DD4C-734D-439B-9CCA-C4304EACAF3B}" dt="2022-08-19T14:49:12.210" v="3324" actId="20577"/>
          <ac:spMkLst>
            <pc:docMk/>
            <pc:sldMk cId="639522048" sldId="273"/>
            <ac:spMk id="3" creationId="{54B1736E-C7F6-F334-C814-4D7E0C53E26F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51:06.043" v="3328"/>
        <pc:sldMkLst>
          <pc:docMk/>
          <pc:sldMk cId="2958177570" sldId="274"/>
        </pc:sldMkLst>
        <pc:spChg chg="mod">
          <ac:chgData name="Farkas Norbert Levente" userId="600e6359-fb88-4973-940c-bed8c41a89c4" providerId="ADAL" clId="{B2E9DD4C-734D-439B-9CCA-C4304EACAF3B}" dt="2022-08-19T14:51:06.043" v="3328"/>
          <ac:spMkLst>
            <pc:docMk/>
            <pc:sldMk cId="2958177570" sldId="274"/>
            <ac:spMk id="3" creationId="{D0AC2203-B29A-3E01-29A1-E97150915178}"/>
          </ac:spMkLst>
        </pc:spChg>
      </pc:sldChg>
      <pc:sldChg chg="modSp mod modAnim">
        <pc:chgData name="Farkas Norbert Levente" userId="600e6359-fb88-4973-940c-bed8c41a89c4" providerId="ADAL" clId="{B2E9DD4C-734D-439B-9CCA-C4304EACAF3B}" dt="2022-08-19T21:19:46.558" v="4519" actId="20577"/>
        <pc:sldMkLst>
          <pc:docMk/>
          <pc:sldMk cId="2012768537" sldId="275"/>
        </pc:sldMkLst>
        <pc:spChg chg="mod">
          <ac:chgData name="Farkas Norbert Levente" userId="600e6359-fb88-4973-940c-bed8c41a89c4" providerId="ADAL" clId="{B2E9DD4C-734D-439B-9CCA-C4304EACAF3B}" dt="2022-08-19T21:19:46.558" v="4519" actId="20577"/>
          <ac:spMkLst>
            <pc:docMk/>
            <pc:sldMk cId="2012768537" sldId="275"/>
            <ac:spMk id="3" creationId="{4D035069-5AE5-6A9A-FABB-E6A4568FF509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47:36.648" v="3322" actId="1076"/>
        <pc:sldMkLst>
          <pc:docMk/>
          <pc:sldMk cId="246878485" sldId="276"/>
        </pc:sldMkLst>
        <pc:spChg chg="mod">
          <ac:chgData name="Farkas Norbert Levente" userId="600e6359-fb88-4973-940c-bed8c41a89c4" providerId="ADAL" clId="{B2E9DD4C-734D-439B-9CCA-C4304EACAF3B}" dt="2022-08-19T14:47:19.040" v="3318" actId="14100"/>
          <ac:spMkLst>
            <pc:docMk/>
            <pc:sldMk cId="246878485" sldId="276"/>
            <ac:spMk id="3" creationId="{B64E0EA9-1FFA-87A9-286A-51A7A15E5DE2}"/>
          </ac:spMkLst>
        </pc:spChg>
        <pc:spChg chg="mod">
          <ac:chgData name="Farkas Norbert Levente" userId="600e6359-fb88-4973-940c-bed8c41a89c4" providerId="ADAL" clId="{B2E9DD4C-734D-439B-9CCA-C4304EACAF3B}" dt="2022-08-19T14:47:29.396" v="3321" actId="14100"/>
          <ac:spMkLst>
            <pc:docMk/>
            <pc:sldMk cId="246878485" sldId="276"/>
            <ac:spMk id="7" creationId="{6792DB4C-E697-EBE6-A710-11116E8FBBBB}"/>
          </ac:spMkLst>
        </pc:spChg>
        <pc:spChg chg="mod">
          <ac:chgData name="Farkas Norbert Levente" userId="600e6359-fb88-4973-940c-bed8c41a89c4" providerId="ADAL" clId="{B2E9DD4C-734D-439B-9CCA-C4304EACAF3B}" dt="2022-08-19T14:47:36.648" v="3322" actId="1076"/>
          <ac:spMkLst>
            <pc:docMk/>
            <pc:sldMk cId="246878485" sldId="276"/>
            <ac:spMk id="9" creationId="{B7200A35-2B04-BEA3-2743-4331F4DAC579}"/>
          </ac:spMkLst>
        </pc:spChg>
      </pc:sldChg>
      <pc:sldChg chg="modSp mod modAnim">
        <pc:chgData name="Farkas Norbert Levente" userId="600e6359-fb88-4973-940c-bed8c41a89c4" providerId="ADAL" clId="{B2E9DD4C-734D-439B-9CCA-C4304EACAF3B}" dt="2022-08-19T15:29:10.974" v="3922"/>
        <pc:sldMkLst>
          <pc:docMk/>
          <pc:sldMk cId="193247689" sldId="279"/>
        </pc:sldMkLst>
        <pc:spChg chg="mod">
          <ac:chgData name="Farkas Norbert Levente" userId="600e6359-fb88-4973-940c-bed8c41a89c4" providerId="ADAL" clId="{B2E9DD4C-734D-439B-9CCA-C4304EACAF3B}" dt="2022-08-19T15:28:52.194" v="3920" actId="207"/>
          <ac:spMkLst>
            <pc:docMk/>
            <pc:sldMk cId="193247689" sldId="279"/>
            <ac:spMk id="3" creationId="{EB6A49B1-0D00-A3FB-E340-7FAA48F5E581}"/>
          </ac:spMkLst>
        </pc:spChg>
        <pc:spChg chg="mod">
          <ac:chgData name="Farkas Norbert Levente" userId="600e6359-fb88-4973-940c-bed8c41a89c4" providerId="ADAL" clId="{B2E9DD4C-734D-439B-9CCA-C4304EACAF3B}" dt="2022-08-19T15:27:07.693" v="3840" actId="1076"/>
          <ac:spMkLst>
            <pc:docMk/>
            <pc:sldMk cId="193247689" sldId="279"/>
            <ac:spMk id="7" creationId="{5E759E8D-5B87-BCE9-2362-FC2879335C9A}"/>
          </ac:spMkLst>
        </pc:spChg>
      </pc:sldChg>
      <pc:sldChg chg="modSp">
        <pc:chgData name="Farkas Norbert Levente" userId="600e6359-fb88-4973-940c-bed8c41a89c4" providerId="ADAL" clId="{B2E9DD4C-734D-439B-9CCA-C4304EACAF3B}" dt="2022-08-19T14:56:09.290" v="3390" actId="2710"/>
        <pc:sldMkLst>
          <pc:docMk/>
          <pc:sldMk cId="3474544968" sldId="280"/>
        </pc:sldMkLst>
        <pc:spChg chg="mod">
          <ac:chgData name="Farkas Norbert Levente" userId="600e6359-fb88-4973-940c-bed8c41a89c4" providerId="ADAL" clId="{B2E9DD4C-734D-439B-9CCA-C4304EACAF3B}" dt="2022-08-19T14:56:09.290" v="3390" actId="2710"/>
          <ac:spMkLst>
            <pc:docMk/>
            <pc:sldMk cId="3474544968" sldId="280"/>
            <ac:spMk id="3" creationId="{EAA84ADA-34D7-83D5-C646-64A534602A18}"/>
          </ac:spMkLst>
        </pc:spChg>
      </pc:sldChg>
      <pc:sldChg chg="modSp new mod modAnim">
        <pc:chgData name="Farkas Norbert Levente" userId="600e6359-fb88-4973-940c-bed8c41a89c4" providerId="ADAL" clId="{B2E9DD4C-734D-439B-9CCA-C4304EACAF3B}" dt="2022-08-19T15:35:16.943" v="3925"/>
        <pc:sldMkLst>
          <pc:docMk/>
          <pc:sldMk cId="1345985778" sldId="281"/>
        </pc:sldMkLst>
        <pc:spChg chg="mod">
          <ac:chgData name="Farkas Norbert Levente" userId="600e6359-fb88-4973-940c-bed8c41a89c4" providerId="ADAL" clId="{B2E9DD4C-734D-439B-9CCA-C4304EACAF3B}" dt="2022-08-19T15:13:48.490" v="3400" actId="20577"/>
          <ac:spMkLst>
            <pc:docMk/>
            <pc:sldMk cId="1345985778" sldId="281"/>
            <ac:spMk id="2" creationId="{E75A5C27-58AA-1493-DCCE-38C5F5DB83EA}"/>
          </ac:spMkLst>
        </pc:spChg>
        <pc:spChg chg="mod">
          <ac:chgData name="Farkas Norbert Levente" userId="600e6359-fb88-4973-940c-bed8c41a89c4" providerId="ADAL" clId="{B2E9DD4C-734D-439B-9CCA-C4304EACAF3B}" dt="2022-08-19T15:25:01.912" v="3822" actId="27636"/>
          <ac:spMkLst>
            <pc:docMk/>
            <pc:sldMk cId="1345985778" sldId="281"/>
            <ac:spMk id="3" creationId="{61F42C4E-5275-DAAD-0514-A426DE9958D8}"/>
          </ac:spMkLst>
        </pc:spChg>
      </pc:sldChg>
      <pc:sldChg chg="modSp new del mod">
        <pc:chgData name="Farkas Norbert Levente" userId="600e6359-fb88-4973-940c-bed8c41a89c4" providerId="ADAL" clId="{B2E9DD4C-734D-439B-9CCA-C4304EACAF3B}" dt="2022-08-19T15:22:40.050" v="3603" actId="680"/>
        <pc:sldMkLst>
          <pc:docMk/>
          <pc:sldMk cId="712677779" sldId="282"/>
        </pc:sldMkLst>
        <pc:spChg chg="mod">
          <ac:chgData name="Farkas Norbert Levente" userId="600e6359-fb88-4973-940c-bed8c41a89c4" providerId="ADAL" clId="{B2E9DD4C-734D-439B-9CCA-C4304EACAF3B}" dt="2022-08-19T15:22:39.768" v="3602"/>
          <ac:spMkLst>
            <pc:docMk/>
            <pc:sldMk cId="712677779" sldId="282"/>
            <ac:spMk id="3" creationId="{E7AD5015-D458-2478-8C2B-49107EF32D08}"/>
          </ac:spMkLst>
        </pc:spChg>
      </pc:sldChg>
      <pc:sldChg chg="modSp new del mod">
        <pc:chgData name="Farkas Norbert Levente" userId="600e6359-fb88-4973-940c-bed8c41a89c4" providerId="ADAL" clId="{B2E9DD4C-734D-439B-9CCA-C4304EACAF3B}" dt="2022-08-19T15:21:55.778" v="3530" actId="680"/>
        <pc:sldMkLst>
          <pc:docMk/>
          <pc:sldMk cId="3551573069" sldId="282"/>
        </pc:sldMkLst>
        <pc:spChg chg="mod">
          <ac:chgData name="Farkas Norbert Levente" userId="600e6359-fb88-4973-940c-bed8c41a89c4" providerId="ADAL" clId="{B2E9DD4C-734D-439B-9CCA-C4304EACAF3B}" dt="2022-08-19T15:21:55.441" v="3529"/>
          <ac:spMkLst>
            <pc:docMk/>
            <pc:sldMk cId="3551573069" sldId="282"/>
            <ac:spMk id="3" creationId="{317D562A-BAB8-7D9E-B569-F9F9CB1BCCA8}"/>
          </ac:spMkLst>
        </pc:spChg>
      </pc:sldChg>
      <pc:sldChg chg="addSp modSp new mod modAnim">
        <pc:chgData name="Farkas Norbert Levente" userId="600e6359-fb88-4973-940c-bed8c41a89c4" providerId="ADAL" clId="{B2E9DD4C-734D-439B-9CCA-C4304EACAF3B}" dt="2022-08-19T23:01:12.050" v="5427" actId="2711"/>
        <pc:sldMkLst>
          <pc:docMk/>
          <pc:sldMk cId="3792793780" sldId="282"/>
        </pc:sldMkLst>
        <pc:spChg chg="mod">
          <ac:chgData name="Farkas Norbert Levente" userId="600e6359-fb88-4973-940c-bed8c41a89c4" providerId="ADAL" clId="{B2E9DD4C-734D-439B-9CCA-C4304EACAF3B}" dt="2022-08-19T16:51:50.291" v="3936" actId="20577"/>
          <ac:spMkLst>
            <pc:docMk/>
            <pc:sldMk cId="3792793780" sldId="282"/>
            <ac:spMk id="2" creationId="{F4492458-DBD5-D748-154B-0FAF1F374CE9}"/>
          </ac:spMkLst>
        </pc:spChg>
        <pc:spChg chg="mod">
          <ac:chgData name="Farkas Norbert Levente" userId="600e6359-fb88-4973-940c-bed8c41a89c4" providerId="ADAL" clId="{B2E9DD4C-734D-439B-9CCA-C4304EACAF3B}" dt="2022-08-19T23:01:12.050" v="5427" actId="2711"/>
          <ac:spMkLst>
            <pc:docMk/>
            <pc:sldMk cId="3792793780" sldId="282"/>
            <ac:spMk id="3" creationId="{009F9B41-41AC-82E2-6CAB-BFCE4327FC33}"/>
          </ac:spMkLst>
        </pc:spChg>
        <pc:spChg chg="add mod">
          <ac:chgData name="Farkas Norbert Levente" userId="600e6359-fb88-4973-940c-bed8c41a89c4" providerId="ADAL" clId="{B2E9DD4C-734D-439B-9CCA-C4304EACAF3B}" dt="2022-08-19T23:00:02.890" v="5341" actId="1076"/>
          <ac:spMkLst>
            <pc:docMk/>
            <pc:sldMk cId="3792793780" sldId="282"/>
            <ac:spMk id="5" creationId="{28CA24FE-6326-21DD-4996-43287A0CFA90}"/>
          </ac:spMkLst>
        </pc:spChg>
      </pc:sldChg>
      <pc:sldChg chg="new del">
        <pc:chgData name="Farkas Norbert Levente" userId="600e6359-fb88-4973-940c-bed8c41a89c4" providerId="ADAL" clId="{B2E9DD4C-734D-439B-9CCA-C4304EACAF3B}" dt="2022-08-19T16:03:22.936" v="3927" actId="47"/>
        <pc:sldMkLst>
          <pc:docMk/>
          <pc:sldMk cId="4049523280" sldId="282"/>
        </pc:sldMkLst>
      </pc:sldChg>
      <pc:sldChg chg="modSp new mod">
        <pc:chgData name="Farkas Norbert Levente" userId="600e6359-fb88-4973-940c-bed8c41a89c4" providerId="ADAL" clId="{B2E9DD4C-734D-439B-9CCA-C4304EACAF3B}" dt="2022-08-19T21:01:16.845" v="4481" actId="2710"/>
        <pc:sldMkLst>
          <pc:docMk/>
          <pc:sldMk cId="378014043" sldId="283"/>
        </pc:sldMkLst>
        <pc:spChg chg="mod">
          <ac:chgData name="Farkas Norbert Levente" userId="600e6359-fb88-4973-940c-bed8c41a89c4" providerId="ADAL" clId="{B2E9DD4C-734D-439B-9CCA-C4304EACAF3B}" dt="2022-08-19T20:58:53.214" v="4361" actId="20577"/>
          <ac:spMkLst>
            <pc:docMk/>
            <pc:sldMk cId="378014043" sldId="283"/>
            <ac:spMk id="2" creationId="{B11E9B3B-95F2-D1A5-E2C3-D6282918D6AB}"/>
          </ac:spMkLst>
        </pc:spChg>
        <pc:spChg chg="mod">
          <ac:chgData name="Farkas Norbert Levente" userId="600e6359-fb88-4973-940c-bed8c41a89c4" providerId="ADAL" clId="{B2E9DD4C-734D-439B-9CCA-C4304EACAF3B}" dt="2022-08-19T21:01:16.845" v="4481" actId="2710"/>
          <ac:spMkLst>
            <pc:docMk/>
            <pc:sldMk cId="378014043" sldId="283"/>
            <ac:spMk id="3" creationId="{A0233544-D5BA-4559-2BE7-87266C171DF9}"/>
          </ac:spMkLst>
        </pc:spChg>
      </pc:sldChg>
      <pc:sldChg chg="addSp modSp new mod">
        <pc:chgData name="Farkas Norbert Levente" userId="600e6359-fb88-4973-940c-bed8c41a89c4" providerId="ADAL" clId="{B2E9DD4C-734D-439B-9CCA-C4304EACAF3B}" dt="2022-08-19T21:26:38.353" v="4714"/>
        <pc:sldMkLst>
          <pc:docMk/>
          <pc:sldMk cId="253105516" sldId="284"/>
        </pc:sldMkLst>
        <pc:spChg chg="mod">
          <ac:chgData name="Farkas Norbert Levente" userId="600e6359-fb88-4973-940c-bed8c41a89c4" providerId="ADAL" clId="{B2E9DD4C-734D-439B-9CCA-C4304EACAF3B}" dt="2022-08-19T21:18:35.247" v="4494" actId="20577"/>
          <ac:spMkLst>
            <pc:docMk/>
            <pc:sldMk cId="253105516" sldId="284"/>
            <ac:spMk id="2" creationId="{CCE38512-17D1-1897-41EC-EADE5BE114B4}"/>
          </ac:spMkLst>
        </pc:spChg>
        <pc:spChg chg="mod">
          <ac:chgData name="Farkas Norbert Levente" userId="600e6359-fb88-4973-940c-bed8c41a89c4" providerId="ADAL" clId="{B2E9DD4C-734D-439B-9CCA-C4304EACAF3B}" dt="2022-08-19T21:20:14.215" v="4522" actId="14100"/>
          <ac:spMkLst>
            <pc:docMk/>
            <pc:sldMk cId="253105516" sldId="284"/>
            <ac:spMk id="3" creationId="{0DB67E1B-3A72-1E86-8F0D-9C3FD11180B7}"/>
          </ac:spMkLst>
        </pc:spChg>
        <pc:graphicFrameChg chg="add mod modGraphic">
          <ac:chgData name="Farkas Norbert Levente" userId="600e6359-fb88-4973-940c-bed8c41a89c4" providerId="ADAL" clId="{B2E9DD4C-734D-439B-9CCA-C4304EACAF3B}" dt="2022-08-19T21:25:52.949" v="4695" actId="408"/>
          <ac:graphicFrameMkLst>
            <pc:docMk/>
            <pc:sldMk cId="253105516" sldId="284"/>
            <ac:graphicFrameMk id="5" creationId="{C3AC596A-FA1D-A429-9476-CCA3CF77695A}"/>
          </ac:graphicFrameMkLst>
        </pc:graphicFrameChg>
        <pc:graphicFrameChg chg="add mod modGraphic">
          <ac:chgData name="Farkas Norbert Levente" userId="600e6359-fb88-4973-940c-bed8c41a89c4" providerId="ADAL" clId="{B2E9DD4C-734D-439B-9CCA-C4304EACAF3B}" dt="2022-08-19T21:26:24.087" v="4710" actId="113"/>
          <ac:graphicFrameMkLst>
            <pc:docMk/>
            <pc:sldMk cId="253105516" sldId="284"/>
            <ac:graphicFrameMk id="7" creationId="{D6A77C08-6831-DA61-EEBC-CCC83A80B1BF}"/>
          </ac:graphicFrameMkLst>
        </pc:graphicFrameChg>
        <pc:graphicFrameChg chg="add mod modGraphic">
          <ac:chgData name="Farkas Norbert Levente" userId="600e6359-fb88-4973-940c-bed8c41a89c4" providerId="ADAL" clId="{B2E9DD4C-734D-439B-9CCA-C4304EACAF3B}" dt="2022-08-19T21:26:38.353" v="4714"/>
          <ac:graphicFrameMkLst>
            <pc:docMk/>
            <pc:sldMk cId="253105516" sldId="284"/>
            <ac:graphicFrameMk id="9" creationId="{D35BF7A8-12AA-09BC-BB15-7A7BF82B1357}"/>
          </ac:graphicFrameMkLst>
        </pc:graphicFrameChg>
      </pc:sldChg>
      <pc:sldChg chg="modSp new mod modAnim">
        <pc:chgData name="Farkas Norbert Levente" userId="600e6359-fb88-4973-940c-bed8c41a89c4" providerId="ADAL" clId="{B2E9DD4C-734D-439B-9CCA-C4304EACAF3B}" dt="2022-08-19T21:38:51.123" v="5192"/>
        <pc:sldMkLst>
          <pc:docMk/>
          <pc:sldMk cId="978893207" sldId="285"/>
        </pc:sldMkLst>
        <pc:spChg chg="mod">
          <ac:chgData name="Farkas Norbert Levente" userId="600e6359-fb88-4973-940c-bed8c41a89c4" providerId="ADAL" clId="{B2E9DD4C-734D-439B-9CCA-C4304EACAF3B}" dt="2022-08-19T21:27:40.853" v="4737" actId="20577"/>
          <ac:spMkLst>
            <pc:docMk/>
            <pc:sldMk cId="978893207" sldId="285"/>
            <ac:spMk id="2" creationId="{4D2931DD-2CC2-D667-9EC9-8E6D1E71E58D}"/>
          </ac:spMkLst>
        </pc:spChg>
        <pc:spChg chg="mod">
          <ac:chgData name="Farkas Norbert Levente" userId="600e6359-fb88-4973-940c-bed8c41a89c4" providerId="ADAL" clId="{B2E9DD4C-734D-439B-9CCA-C4304EACAF3B}" dt="2022-08-19T21:37:48.894" v="5189" actId="6549"/>
          <ac:spMkLst>
            <pc:docMk/>
            <pc:sldMk cId="978893207" sldId="285"/>
            <ac:spMk id="3" creationId="{93F3F6BC-D230-1AAE-84DD-21BC11DB1DBC}"/>
          </ac:spMkLst>
        </pc:spChg>
      </pc:sldChg>
      <pc:sldMasterChg chg="modSldLayout">
        <pc:chgData name="Farkas Norbert Levente" userId="600e6359-fb88-4973-940c-bed8c41a89c4" providerId="ADAL" clId="{B2E9DD4C-734D-439B-9CCA-C4304EACAF3B}" dt="2022-07-20T20:09:08.171" v="2527" actId="14100"/>
        <pc:sldMasterMkLst>
          <pc:docMk/>
          <pc:sldMasterMk cId="2225658039" sldId="2147483756"/>
        </pc:sldMasterMkLst>
        <pc:sldLayoutChg chg="modSp mod">
          <pc:chgData name="Farkas Norbert Levente" userId="600e6359-fb88-4973-940c-bed8c41a89c4" providerId="ADAL" clId="{B2E9DD4C-734D-439B-9CCA-C4304EACAF3B}" dt="2022-07-20T20:09:08.171" v="2527" actId="14100"/>
          <pc:sldLayoutMkLst>
            <pc:docMk/>
            <pc:sldMasterMk cId="2225658039" sldId="2147483756"/>
            <pc:sldLayoutMk cId="2046314603" sldId="2147483758"/>
          </pc:sldLayoutMkLst>
          <pc:spChg chg="mod">
            <ac:chgData name="Farkas Norbert Levente" userId="600e6359-fb88-4973-940c-bed8c41a89c4" providerId="ADAL" clId="{B2E9DD4C-734D-439B-9CCA-C4304EACAF3B}" dt="2022-07-20T20:09:08.171" v="2527" actId="14100"/>
            <ac:spMkLst>
              <pc:docMk/>
              <pc:sldMasterMk cId="2225658039" sldId="2147483756"/>
              <pc:sldLayoutMk cId="2046314603" sldId="2147483758"/>
              <ac:spMk id="3" creationId="{00000000-0000-0000-0000-000000000000}"/>
            </ac:spMkLst>
          </pc:spChg>
        </pc:sldLayoutChg>
      </pc:sldMasterChg>
    </pc:docChg>
  </pc:docChgLst>
  <pc:docChgLst>
    <pc:chgData name="Norbert Levente Farkas" userId="600e6359-fb88-4973-940c-bed8c41a89c4" providerId="ADAL" clId="{D2C8AB04-A76B-43C4-B8AA-F05E66144DE7}"/>
    <pc:docChg chg="undo redo custSel addSld delSld modSld sldOrd">
      <pc:chgData name="Norbert Levente Farkas" userId="600e6359-fb88-4973-940c-bed8c41a89c4" providerId="ADAL" clId="{D2C8AB04-A76B-43C4-B8AA-F05E66144DE7}" dt="2022-08-29T18:38:01.061" v="2523" actId="20577"/>
      <pc:docMkLst>
        <pc:docMk/>
      </pc:docMkLst>
      <pc:sldChg chg="modSp mod modNotesTx">
        <pc:chgData name="Norbert Levente Farkas" userId="600e6359-fb88-4973-940c-bed8c41a89c4" providerId="ADAL" clId="{D2C8AB04-A76B-43C4-B8AA-F05E66144DE7}" dt="2022-08-29T17:57:40.523" v="1839" actId="122"/>
        <pc:sldMkLst>
          <pc:docMk/>
          <pc:sldMk cId="2199655253" sldId="256"/>
        </pc:sldMkLst>
        <pc:spChg chg="mod">
          <ac:chgData name="Norbert Levente Farkas" userId="600e6359-fb88-4973-940c-bed8c41a89c4" providerId="ADAL" clId="{D2C8AB04-A76B-43C4-B8AA-F05E66144DE7}" dt="2022-08-29T17:57:40.523" v="1839" actId="122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Norbert Levente Farkas" userId="600e6359-fb88-4973-940c-bed8c41a89c4" providerId="ADAL" clId="{D2C8AB04-A76B-43C4-B8AA-F05E66144DE7}" dt="2022-08-26T12:33:27.023" v="24" actId="20577"/>
          <ac:spMkLst>
            <pc:docMk/>
            <pc:sldMk cId="2199655253" sldId="256"/>
            <ac:spMk id="3" creationId="{FD53FFCE-FBD2-9FC5-ACF7-E5B5009F6B0D}"/>
          </ac:spMkLst>
        </pc:spChg>
      </pc:sldChg>
      <pc:sldChg chg="del">
        <pc:chgData name="Norbert Levente Farkas" userId="600e6359-fb88-4973-940c-bed8c41a89c4" providerId="ADAL" clId="{D2C8AB04-A76B-43C4-B8AA-F05E66144DE7}" dt="2022-08-26T12:33:11.645" v="1" actId="47"/>
        <pc:sldMkLst>
          <pc:docMk/>
          <pc:sldMk cId="3459277132" sldId="263"/>
        </pc:sldMkLst>
      </pc:sldChg>
      <pc:sldChg chg="del">
        <pc:chgData name="Norbert Levente Farkas" userId="600e6359-fb88-4973-940c-bed8c41a89c4" providerId="ADAL" clId="{D2C8AB04-A76B-43C4-B8AA-F05E66144DE7}" dt="2022-08-26T12:33:09.612" v="0" actId="47"/>
        <pc:sldMkLst>
          <pc:docMk/>
          <pc:sldMk cId="3349578005" sldId="264"/>
        </pc:sldMkLst>
      </pc:sldChg>
      <pc:sldChg chg="addSp delSp del">
        <pc:chgData name="Norbert Levente Farkas" userId="600e6359-fb88-4973-940c-bed8c41a89c4" providerId="ADAL" clId="{D2C8AB04-A76B-43C4-B8AA-F05E66144DE7}" dt="2022-08-26T13:35:15.820" v="883" actId="47"/>
        <pc:sldMkLst>
          <pc:docMk/>
          <pc:sldMk cId="3219649514" sldId="265"/>
        </pc:sldMkLst>
        <pc:spChg chg="add del">
          <ac:chgData name="Norbert Levente Farkas" userId="600e6359-fb88-4973-940c-bed8c41a89c4" providerId="ADAL" clId="{D2C8AB04-A76B-43C4-B8AA-F05E66144DE7}" dt="2022-08-26T12:57:43.119" v="248"/>
          <ac:spMkLst>
            <pc:docMk/>
            <pc:sldMk cId="3219649514" sldId="265"/>
            <ac:spMk id="5" creationId="{010D6B2E-74EB-76BA-B6C3-6E0DC1F001F6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08233328" sldId="266"/>
        </pc:sldMkLst>
      </pc:sldChg>
      <pc:sldChg chg="addSp delSp modSp new mod modNotesTx">
        <pc:chgData name="Norbert Levente Farkas" userId="600e6359-fb88-4973-940c-bed8c41a89c4" providerId="ADAL" clId="{D2C8AB04-A76B-43C4-B8AA-F05E66144DE7}" dt="2022-08-29T18:38:01.061" v="2523" actId="20577"/>
        <pc:sldMkLst>
          <pc:docMk/>
          <pc:sldMk cId="2746455039" sldId="266"/>
        </pc:sldMkLst>
        <pc:spChg chg="mod">
          <ac:chgData name="Norbert Levente Farkas" userId="600e6359-fb88-4973-940c-bed8c41a89c4" providerId="ADAL" clId="{D2C8AB04-A76B-43C4-B8AA-F05E66144DE7}" dt="2022-08-26T12:57:22.609" v="238" actId="20577"/>
          <ac:spMkLst>
            <pc:docMk/>
            <pc:sldMk cId="2746455039" sldId="266"/>
            <ac:spMk id="2" creationId="{9E6C097E-733C-D38F-A490-7CD915D488DB}"/>
          </ac:spMkLst>
        </pc:spChg>
        <pc:spChg chg="mod">
          <ac:chgData name="Norbert Levente Farkas" userId="600e6359-fb88-4973-940c-bed8c41a89c4" providerId="ADAL" clId="{D2C8AB04-A76B-43C4-B8AA-F05E66144DE7}" dt="2022-08-26T21:22:43.670" v="1137" actId="20577"/>
          <ac:spMkLst>
            <pc:docMk/>
            <pc:sldMk cId="2746455039" sldId="266"/>
            <ac:spMk id="3" creationId="{8B78DA35-28AE-E50D-79FD-0BA126915E46}"/>
          </ac:spMkLst>
        </pc:spChg>
        <pc:spChg chg="add del">
          <ac:chgData name="Norbert Levente Farkas" userId="600e6359-fb88-4973-940c-bed8c41a89c4" providerId="ADAL" clId="{D2C8AB04-A76B-43C4-B8AA-F05E66144DE7}" dt="2022-08-26T12:57:27.207" v="240"/>
          <ac:spMkLst>
            <pc:docMk/>
            <pc:sldMk cId="2746455039" sldId="266"/>
            <ac:spMk id="5" creationId="{CD94AC73-ADFB-61F4-FBC7-79ED23EAE5C5}"/>
          </ac:spMkLst>
        </pc:spChg>
        <pc:spChg chg="add del">
          <ac:chgData name="Norbert Levente Farkas" userId="600e6359-fb88-4973-940c-bed8c41a89c4" providerId="ADAL" clId="{D2C8AB04-A76B-43C4-B8AA-F05E66144DE7}" dt="2022-08-26T12:57:31.437" v="242"/>
          <ac:spMkLst>
            <pc:docMk/>
            <pc:sldMk cId="2746455039" sldId="266"/>
            <ac:spMk id="6" creationId="{B0F7C415-E3E6-1F87-CF9A-E1A605925582}"/>
          </ac:spMkLst>
        </pc:spChg>
        <pc:spChg chg="add del mod">
          <ac:chgData name="Norbert Levente Farkas" userId="600e6359-fb88-4973-940c-bed8c41a89c4" providerId="ADAL" clId="{D2C8AB04-A76B-43C4-B8AA-F05E66144DE7}" dt="2022-08-26T12:57:41.094" v="246"/>
          <ac:spMkLst>
            <pc:docMk/>
            <pc:sldMk cId="2746455039" sldId="266"/>
            <ac:spMk id="7" creationId="{63A8CBE7-F579-FA67-1A9D-729E84423B44}"/>
          </ac:spMkLst>
        </pc:spChg>
        <pc:picChg chg="add mod">
          <ac:chgData name="Norbert Levente Farkas" userId="600e6359-fb88-4973-940c-bed8c41a89c4" providerId="ADAL" clId="{D2C8AB04-A76B-43C4-B8AA-F05E66144DE7}" dt="2022-08-26T12:59:00.777" v="335" actId="1076"/>
          <ac:picMkLst>
            <pc:docMk/>
            <pc:sldMk cId="2746455039" sldId="266"/>
            <ac:picMk id="9" creationId="{C19672FC-8EFC-05F7-183A-80D06353959A}"/>
          </ac:picMkLst>
        </pc:picChg>
      </pc:sldChg>
      <pc:sldChg chg="modSp new mod modAnim">
        <pc:chgData name="Norbert Levente Farkas" userId="600e6359-fb88-4973-940c-bed8c41a89c4" providerId="ADAL" clId="{D2C8AB04-A76B-43C4-B8AA-F05E66144DE7}" dt="2022-08-29T17:30:45.407" v="1581"/>
        <pc:sldMkLst>
          <pc:docMk/>
          <pc:sldMk cId="11552802" sldId="267"/>
        </pc:sldMkLst>
        <pc:spChg chg="mod">
          <ac:chgData name="Norbert Levente Farkas" userId="600e6359-fb88-4973-940c-bed8c41a89c4" providerId="ADAL" clId="{D2C8AB04-A76B-43C4-B8AA-F05E66144DE7}" dt="2022-08-26T13:00:35.587" v="348" actId="20577"/>
          <ac:spMkLst>
            <pc:docMk/>
            <pc:sldMk cId="11552802" sldId="267"/>
            <ac:spMk id="2" creationId="{36B0B19B-0F63-2CB6-554D-496674DFA94F}"/>
          </ac:spMkLst>
        </pc:spChg>
        <pc:spChg chg="mod">
          <ac:chgData name="Norbert Levente Farkas" userId="600e6359-fb88-4973-940c-bed8c41a89c4" providerId="ADAL" clId="{D2C8AB04-A76B-43C4-B8AA-F05E66144DE7}" dt="2022-08-29T17:30:32.623" v="1580" actId="255"/>
          <ac:spMkLst>
            <pc:docMk/>
            <pc:sldMk cId="11552802" sldId="267"/>
            <ac:spMk id="3" creationId="{63A376C4-7545-2FB5-F327-BC82DF9FBFE6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3396658523" sldId="267"/>
        </pc:sldMkLst>
      </pc:sldChg>
      <pc:sldChg chg="addSp modSp new mod modAnim">
        <pc:chgData name="Norbert Levente Farkas" userId="600e6359-fb88-4973-940c-bed8c41a89c4" providerId="ADAL" clId="{D2C8AB04-A76B-43C4-B8AA-F05E66144DE7}" dt="2022-08-26T14:30:38.350" v="889" actId="1036"/>
        <pc:sldMkLst>
          <pc:docMk/>
          <pc:sldMk cId="2219404468" sldId="268"/>
        </pc:sldMkLst>
        <pc:spChg chg="mod">
          <ac:chgData name="Norbert Levente Farkas" userId="600e6359-fb88-4973-940c-bed8c41a89c4" providerId="ADAL" clId="{D2C8AB04-A76B-43C4-B8AA-F05E66144DE7}" dt="2022-08-26T13:14:52.608" v="591" actId="20577"/>
          <ac:spMkLst>
            <pc:docMk/>
            <pc:sldMk cId="2219404468" sldId="268"/>
            <ac:spMk id="2" creationId="{88844A46-CD82-6AD1-97DC-DD436DC16340}"/>
          </ac:spMkLst>
        </pc:spChg>
        <pc:spChg chg="mod">
          <ac:chgData name="Norbert Levente Farkas" userId="600e6359-fb88-4973-940c-bed8c41a89c4" providerId="ADAL" clId="{D2C8AB04-A76B-43C4-B8AA-F05E66144DE7}" dt="2022-08-26T13:34:33.384" v="877" actId="20577"/>
          <ac:spMkLst>
            <pc:docMk/>
            <pc:sldMk cId="2219404468" sldId="268"/>
            <ac:spMk id="3" creationId="{AC1B6847-7829-BDCC-7AE7-77A1B8684DA1}"/>
          </ac:spMkLst>
        </pc:spChg>
        <pc:spChg chg="add mod">
          <ac:chgData name="Norbert Levente Farkas" userId="600e6359-fb88-4973-940c-bed8c41a89c4" providerId="ADAL" clId="{D2C8AB04-A76B-43C4-B8AA-F05E66144DE7}" dt="2022-08-26T14:30:38.350" v="889" actId="1036"/>
          <ac:spMkLst>
            <pc:docMk/>
            <pc:sldMk cId="2219404468" sldId="268"/>
            <ac:spMk id="5" creationId="{46029BAB-AF75-6AFF-0A91-200891B75F68}"/>
          </ac:spMkLst>
        </pc:spChg>
        <pc:spChg chg="add mod">
          <ac:chgData name="Norbert Levente Farkas" userId="600e6359-fb88-4973-940c-bed8c41a89c4" providerId="ADAL" clId="{D2C8AB04-A76B-43C4-B8AA-F05E66144DE7}" dt="2022-08-26T14:30:38.350" v="889" actId="1036"/>
          <ac:spMkLst>
            <pc:docMk/>
            <pc:sldMk cId="2219404468" sldId="268"/>
            <ac:spMk id="6" creationId="{1B10D94B-0EE6-AA28-7AE2-92FBBA6C51A9}"/>
          </ac:spMkLst>
        </pc:spChg>
        <pc:spChg chg="add mod">
          <ac:chgData name="Norbert Levente Farkas" userId="600e6359-fb88-4973-940c-bed8c41a89c4" providerId="ADAL" clId="{D2C8AB04-A76B-43C4-B8AA-F05E66144DE7}" dt="2022-08-26T13:32:05.675" v="822" actId="1076"/>
          <ac:spMkLst>
            <pc:docMk/>
            <pc:sldMk cId="2219404468" sldId="268"/>
            <ac:spMk id="7" creationId="{CDB3A1C7-E9E2-2BFD-2194-BCB354A7CCE7}"/>
          </ac:spMkLst>
        </pc:spChg>
      </pc:sldChg>
      <pc:sldChg chg="modSp new mod modAnim">
        <pc:chgData name="Norbert Levente Farkas" userId="600e6359-fb88-4973-940c-bed8c41a89c4" providerId="ADAL" clId="{D2C8AB04-A76B-43C4-B8AA-F05E66144DE7}" dt="2022-08-26T21:57:43.256" v="1463" actId="20577"/>
        <pc:sldMkLst>
          <pc:docMk/>
          <pc:sldMk cId="1104152841" sldId="269"/>
        </pc:sldMkLst>
        <pc:spChg chg="mod">
          <ac:chgData name="Norbert Levente Farkas" userId="600e6359-fb88-4973-940c-bed8c41a89c4" providerId="ADAL" clId="{D2C8AB04-A76B-43C4-B8AA-F05E66144DE7}" dt="2022-08-26T20:08:02.331" v="920" actId="20577"/>
          <ac:spMkLst>
            <pc:docMk/>
            <pc:sldMk cId="1104152841" sldId="269"/>
            <ac:spMk id="2" creationId="{28F92C91-3CF0-2B51-0E4C-44E28C36367F}"/>
          </ac:spMkLst>
        </pc:spChg>
        <pc:spChg chg="mod">
          <ac:chgData name="Norbert Levente Farkas" userId="600e6359-fb88-4973-940c-bed8c41a89c4" providerId="ADAL" clId="{D2C8AB04-A76B-43C4-B8AA-F05E66144DE7}" dt="2022-08-26T21:57:43.256" v="1463" actId="20577"/>
          <ac:spMkLst>
            <pc:docMk/>
            <pc:sldMk cId="1104152841" sldId="269"/>
            <ac:spMk id="3" creationId="{FFB31B82-4FDC-50D8-AD57-762CE90E100C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307862070" sldId="269"/>
        </pc:sldMkLst>
      </pc:sldChg>
      <pc:sldChg chg="modSp new mod">
        <pc:chgData name="Norbert Levente Farkas" userId="600e6359-fb88-4973-940c-bed8c41a89c4" providerId="ADAL" clId="{D2C8AB04-A76B-43C4-B8AA-F05E66144DE7}" dt="2022-08-26T20:08:15.447" v="938" actId="20577"/>
        <pc:sldMkLst>
          <pc:docMk/>
          <pc:sldMk cId="1123337063" sldId="270"/>
        </pc:sldMkLst>
        <pc:spChg chg="mod">
          <ac:chgData name="Norbert Levente Farkas" userId="600e6359-fb88-4973-940c-bed8c41a89c4" providerId="ADAL" clId="{D2C8AB04-A76B-43C4-B8AA-F05E66144DE7}" dt="2022-08-26T20:08:15.447" v="938" actId="20577"/>
          <ac:spMkLst>
            <pc:docMk/>
            <pc:sldMk cId="1123337063" sldId="270"/>
            <ac:spMk id="2" creationId="{FCC743DD-96AE-6FF2-4672-2B2DCD927E9D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3678914088" sldId="270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152008439" sldId="271"/>
        </pc:sldMkLst>
      </pc:sldChg>
      <pc:sldChg chg="modSp new mod ord modAnim">
        <pc:chgData name="Norbert Levente Farkas" userId="600e6359-fb88-4973-940c-bed8c41a89c4" providerId="ADAL" clId="{D2C8AB04-A76B-43C4-B8AA-F05E66144DE7}" dt="2022-08-26T20:42:08.162" v="1061"/>
        <pc:sldMkLst>
          <pc:docMk/>
          <pc:sldMk cId="3521262311" sldId="271"/>
        </pc:sldMkLst>
        <pc:spChg chg="mod">
          <ac:chgData name="Norbert Levente Farkas" userId="600e6359-fb88-4973-940c-bed8c41a89c4" providerId="ADAL" clId="{D2C8AB04-A76B-43C4-B8AA-F05E66144DE7}" dt="2022-08-26T20:11:36.492" v="1005" actId="20577"/>
          <ac:spMkLst>
            <pc:docMk/>
            <pc:sldMk cId="3521262311" sldId="271"/>
            <ac:spMk id="2" creationId="{FE93716C-66F0-2895-FB6D-FE22D9850839}"/>
          </ac:spMkLst>
        </pc:spChg>
        <pc:spChg chg="mod">
          <ac:chgData name="Norbert Levente Farkas" userId="600e6359-fb88-4973-940c-bed8c41a89c4" providerId="ADAL" clId="{D2C8AB04-A76B-43C4-B8AA-F05E66144DE7}" dt="2022-08-26T20:41:26.118" v="1058" actId="20577"/>
          <ac:spMkLst>
            <pc:docMk/>
            <pc:sldMk cId="3521262311" sldId="271"/>
            <ac:spMk id="3" creationId="{0A6FCA7E-A12A-256F-AE7E-F8DB45030791}"/>
          </ac:spMkLst>
        </pc:spChg>
      </pc:sldChg>
      <pc:sldChg chg="modSp add mod modAnim">
        <pc:chgData name="Norbert Levente Farkas" userId="600e6359-fb88-4973-940c-bed8c41a89c4" providerId="ADAL" clId="{D2C8AB04-A76B-43C4-B8AA-F05E66144DE7}" dt="2022-08-26T21:22:05.506" v="1135"/>
        <pc:sldMkLst>
          <pc:docMk/>
          <pc:sldMk cId="523710421" sldId="272"/>
        </pc:sldMkLst>
        <pc:spChg chg="mod">
          <ac:chgData name="Norbert Levente Farkas" userId="600e6359-fb88-4973-940c-bed8c41a89c4" providerId="ADAL" clId="{D2C8AB04-A76B-43C4-B8AA-F05E66144DE7}" dt="2022-08-26T21:22:00.234" v="1134" actId="2710"/>
          <ac:spMkLst>
            <pc:docMk/>
            <pc:sldMk cId="523710421" sldId="272"/>
            <ac:spMk id="3" creationId="{0A6FCA7E-A12A-256F-AE7E-F8DB45030791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106604793" sldId="272"/>
        </pc:sldMkLst>
      </pc:sldChg>
      <pc:sldChg chg="addSp delSp modSp new mod modAnim">
        <pc:chgData name="Norbert Levente Farkas" userId="600e6359-fb88-4973-940c-bed8c41a89c4" providerId="ADAL" clId="{D2C8AB04-A76B-43C4-B8AA-F05E66144DE7}" dt="2022-08-29T17:49:53.813" v="1584" actId="22"/>
        <pc:sldMkLst>
          <pc:docMk/>
          <pc:sldMk cId="1763091448" sldId="273"/>
        </pc:sldMkLst>
        <pc:spChg chg="mod">
          <ac:chgData name="Norbert Levente Farkas" userId="600e6359-fb88-4973-940c-bed8c41a89c4" providerId="ADAL" clId="{D2C8AB04-A76B-43C4-B8AA-F05E66144DE7}" dt="2022-08-26T21:43:22.021" v="1360" actId="20577"/>
          <ac:spMkLst>
            <pc:docMk/>
            <pc:sldMk cId="1763091448" sldId="273"/>
            <ac:spMk id="2" creationId="{5D4DDE87-16D8-B280-ACB0-C8F916DF6FDD}"/>
          </ac:spMkLst>
        </pc:spChg>
        <pc:spChg chg="mod">
          <ac:chgData name="Norbert Levente Farkas" userId="600e6359-fb88-4973-940c-bed8c41a89c4" providerId="ADAL" clId="{D2C8AB04-A76B-43C4-B8AA-F05E66144DE7}" dt="2022-08-26T21:54:02.345" v="1442" actId="20577"/>
          <ac:spMkLst>
            <pc:docMk/>
            <pc:sldMk cId="1763091448" sldId="273"/>
            <ac:spMk id="3" creationId="{A186AED6-E5A9-5755-B1AD-84238A6F50EF}"/>
          </ac:spMkLst>
        </pc:spChg>
        <pc:spChg chg="add del">
          <ac:chgData name="Norbert Levente Farkas" userId="600e6359-fb88-4973-940c-bed8c41a89c4" providerId="ADAL" clId="{D2C8AB04-A76B-43C4-B8AA-F05E66144DE7}" dt="2022-08-29T17:49:53.813" v="1584" actId="22"/>
          <ac:spMkLst>
            <pc:docMk/>
            <pc:sldMk cId="1763091448" sldId="273"/>
            <ac:spMk id="6" creationId="{C79234CB-5F81-EBE8-0E4A-64BEF812E732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2551569908" sldId="273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2186105507" sldId="274"/>
        </pc:sldMkLst>
      </pc:sldChg>
      <pc:sldChg chg="modSp new mod modAnim">
        <pc:chgData name="Norbert Levente Farkas" userId="600e6359-fb88-4973-940c-bed8c41a89c4" providerId="ADAL" clId="{D2C8AB04-A76B-43C4-B8AA-F05E66144DE7}" dt="2022-08-29T18:20:04.034" v="2216"/>
        <pc:sldMkLst>
          <pc:docMk/>
          <pc:sldMk cId="3748566662" sldId="274"/>
        </pc:sldMkLst>
        <pc:spChg chg="mod">
          <ac:chgData name="Norbert Levente Farkas" userId="600e6359-fb88-4973-940c-bed8c41a89c4" providerId="ADAL" clId="{D2C8AB04-A76B-43C4-B8AA-F05E66144DE7}" dt="2022-08-29T18:17:12.337" v="2118" actId="20577"/>
          <ac:spMkLst>
            <pc:docMk/>
            <pc:sldMk cId="3748566662" sldId="274"/>
            <ac:spMk id="2" creationId="{85F48751-1871-EA9F-B9F9-8B1D1C3AC2F2}"/>
          </ac:spMkLst>
        </pc:spChg>
        <pc:spChg chg="mod">
          <ac:chgData name="Norbert Levente Farkas" userId="600e6359-fb88-4973-940c-bed8c41a89c4" providerId="ADAL" clId="{D2C8AB04-A76B-43C4-B8AA-F05E66144DE7}" dt="2022-08-29T18:19:42.366" v="2212" actId="14100"/>
          <ac:spMkLst>
            <pc:docMk/>
            <pc:sldMk cId="3748566662" sldId="274"/>
            <ac:spMk id="3" creationId="{BFFCDF56-E610-9A35-F986-1268DAFF1947}"/>
          </ac:spMkLst>
        </pc:spChg>
      </pc:sldChg>
      <pc:sldChg chg="modSp new mod modAnim modNotesTx">
        <pc:chgData name="Norbert Levente Farkas" userId="600e6359-fb88-4973-940c-bed8c41a89c4" providerId="ADAL" clId="{D2C8AB04-A76B-43C4-B8AA-F05E66144DE7}" dt="2022-08-29T17:57:13.149" v="1825" actId="20577"/>
        <pc:sldMkLst>
          <pc:docMk/>
          <pc:sldMk cId="56157020" sldId="275"/>
        </pc:sldMkLst>
        <pc:spChg chg="mod">
          <ac:chgData name="Norbert Levente Farkas" userId="600e6359-fb88-4973-940c-bed8c41a89c4" providerId="ADAL" clId="{D2C8AB04-A76B-43C4-B8AA-F05E66144DE7}" dt="2022-08-29T17:50:09.300" v="1632" actId="20577"/>
          <ac:spMkLst>
            <pc:docMk/>
            <pc:sldMk cId="56157020" sldId="275"/>
            <ac:spMk id="2" creationId="{C5F9B294-87B5-FC62-C7EE-5B85DD06AA17}"/>
          </ac:spMkLst>
        </pc:spChg>
        <pc:spChg chg="mod">
          <ac:chgData name="Norbert Levente Farkas" userId="600e6359-fb88-4973-940c-bed8c41a89c4" providerId="ADAL" clId="{D2C8AB04-A76B-43C4-B8AA-F05E66144DE7}" dt="2022-08-29T17:56:09.137" v="1784" actId="20577"/>
          <ac:spMkLst>
            <pc:docMk/>
            <pc:sldMk cId="56157020" sldId="275"/>
            <ac:spMk id="3" creationId="{9AD9FFDB-E23D-2192-C26E-0FA3A276F6D0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626207815" sldId="275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73672045" sldId="276"/>
        </pc:sldMkLst>
      </pc:sldChg>
      <pc:sldChg chg="modSp new mod">
        <pc:chgData name="Norbert Levente Farkas" userId="600e6359-fb88-4973-940c-bed8c41a89c4" providerId="ADAL" clId="{D2C8AB04-A76B-43C4-B8AA-F05E66144DE7}" dt="2022-08-29T18:23:35.873" v="2403" actId="2710"/>
        <pc:sldMkLst>
          <pc:docMk/>
          <pc:sldMk cId="3629058276" sldId="276"/>
        </pc:sldMkLst>
        <pc:spChg chg="mod">
          <ac:chgData name="Norbert Levente Farkas" userId="600e6359-fb88-4973-940c-bed8c41a89c4" providerId="ADAL" clId="{D2C8AB04-A76B-43C4-B8AA-F05E66144DE7}" dt="2022-08-29T18:17:25.772" v="2140" actId="20577"/>
          <ac:spMkLst>
            <pc:docMk/>
            <pc:sldMk cId="3629058276" sldId="276"/>
            <ac:spMk id="2" creationId="{5AA9EB4A-9AE2-DE36-7458-101E908C48B7}"/>
          </ac:spMkLst>
        </pc:spChg>
        <pc:spChg chg="mod">
          <ac:chgData name="Norbert Levente Farkas" userId="600e6359-fb88-4973-940c-bed8c41a89c4" providerId="ADAL" clId="{D2C8AB04-A76B-43C4-B8AA-F05E66144DE7}" dt="2022-08-29T18:23:35.873" v="2403" actId="2710"/>
          <ac:spMkLst>
            <pc:docMk/>
            <pc:sldMk cId="3629058276" sldId="276"/>
            <ac:spMk id="3" creationId="{34CA7B32-8B99-88D9-F17D-DC07A47800BA}"/>
          </ac:spMkLst>
        </pc:spChg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2143771109" sldId="277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1230319945" sldId="278"/>
        </pc:sldMkLst>
      </pc:sldChg>
      <pc:sldChg chg="del">
        <pc:chgData name="Norbert Levente Farkas" userId="600e6359-fb88-4973-940c-bed8c41a89c4" providerId="ADAL" clId="{D2C8AB04-A76B-43C4-B8AA-F05E66144DE7}" dt="2022-08-26T12:33:15.356" v="2" actId="47"/>
        <pc:sldMkLst>
          <pc:docMk/>
          <pc:sldMk cId="3865741039" sldId="279"/>
        </pc:sldMkLst>
      </pc:sldChg>
    </pc:docChg>
  </pc:docChgLst>
  <pc:docChgLst>
    <pc:chgData name="Farkas Norbert Levente" userId="600e6359-fb88-4973-940c-bed8c41a89c4" providerId="ADAL" clId="{D2C8AB04-A76B-43C4-B8AA-F05E66144DE7}"/>
    <pc:docChg chg="undo custSel addSld modSld">
      <pc:chgData name="Farkas Norbert Levente" userId="600e6359-fb88-4973-940c-bed8c41a89c4" providerId="ADAL" clId="{D2C8AB04-A76B-43C4-B8AA-F05E66144DE7}" dt="2022-08-31T19:37:36.977" v="714" actId="20577"/>
      <pc:docMkLst>
        <pc:docMk/>
      </pc:docMkLst>
      <pc:sldChg chg="modSp mod modAnim">
        <pc:chgData name="Farkas Norbert Levente" userId="600e6359-fb88-4973-940c-bed8c41a89c4" providerId="ADAL" clId="{D2C8AB04-A76B-43C4-B8AA-F05E66144DE7}" dt="2022-08-31T19:16:32.089" v="505"/>
        <pc:sldMkLst>
          <pc:docMk/>
          <pc:sldMk cId="1123337063" sldId="270"/>
        </pc:sldMkLst>
        <pc:spChg chg="mod">
          <ac:chgData name="Farkas Norbert Levente" userId="600e6359-fb88-4973-940c-bed8c41a89c4" providerId="ADAL" clId="{D2C8AB04-A76B-43C4-B8AA-F05E66144DE7}" dt="2022-08-31T19:13:31.595" v="496" actId="1076"/>
          <ac:spMkLst>
            <pc:docMk/>
            <pc:sldMk cId="1123337063" sldId="270"/>
            <ac:spMk id="3" creationId="{9E6A7EA5-8A29-83D5-8D3E-E0EED1058639}"/>
          </ac:spMkLst>
        </pc:spChg>
      </pc:sldChg>
      <pc:sldChg chg="modSp">
        <pc:chgData name="Farkas Norbert Levente" userId="600e6359-fb88-4973-940c-bed8c41a89c4" providerId="ADAL" clId="{D2C8AB04-A76B-43C4-B8AA-F05E66144DE7}" dt="2022-08-31T19:37:36.977" v="714" actId="20577"/>
        <pc:sldMkLst>
          <pc:docMk/>
          <pc:sldMk cId="3748566662" sldId="274"/>
        </pc:sldMkLst>
        <pc:spChg chg="mod">
          <ac:chgData name="Farkas Norbert Levente" userId="600e6359-fb88-4973-940c-bed8c41a89c4" providerId="ADAL" clId="{D2C8AB04-A76B-43C4-B8AA-F05E66144DE7}" dt="2022-08-31T19:37:36.977" v="714" actId="20577"/>
          <ac:spMkLst>
            <pc:docMk/>
            <pc:sldMk cId="3748566662" sldId="274"/>
            <ac:spMk id="3" creationId="{BFFCDF56-E610-9A35-F986-1268DAFF1947}"/>
          </ac:spMkLst>
        </pc:spChg>
      </pc:sldChg>
      <pc:sldChg chg="addSp modSp new mod modAnim">
        <pc:chgData name="Farkas Norbert Levente" userId="600e6359-fb88-4973-940c-bed8c41a89c4" providerId="ADAL" clId="{D2C8AB04-A76B-43C4-B8AA-F05E66144DE7}" dt="2022-08-31T19:37:12.451" v="712"/>
        <pc:sldMkLst>
          <pc:docMk/>
          <pc:sldMk cId="1168334428" sldId="277"/>
        </pc:sldMkLst>
        <pc:spChg chg="mod">
          <ac:chgData name="Farkas Norbert Levente" userId="600e6359-fb88-4973-940c-bed8c41a89c4" providerId="ADAL" clId="{D2C8AB04-A76B-43C4-B8AA-F05E66144DE7}" dt="2022-08-31T19:18:22.196" v="520" actId="20577"/>
          <ac:spMkLst>
            <pc:docMk/>
            <pc:sldMk cId="1168334428" sldId="277"/>
            <ac:spMk id="2" creationId="{47F8B32A-8228-D302-4646-2FAACD7E2521}"/>
          </ac:spMkLst>
        </pc:spChg>
        <pc:spChg chg="mod">
          <ac:chgData name="Farkas Norbert Levente" userId="600e6359-fb88-4973-940c-bed8c41a89c4" providerId="ADAL" clId="{D2C8AB04-A76B-43C4-B8AA-F05E66144DE7}" dt="2022-08-31T19:36:09.917" v="707" actId="20577"/>
          <ac:spMkLst>
            <pc:docMk/>
            <pc:sldMk cId="1168334428" sldId="277"/>
            <ac:spMk id="3" creationId="{3E415187-F5A7-5704-9CB6-D35FB175C691}"/>
          </ac:spMkLst>
        </pc:spChg>
        <pc:spChg chg="add mod">
          <ac:chgData name="Farkas Norbert Levente" userId="600e6359-fb88-4973-940c-bed8c41a89c4" providerId="ADAL" clId="{D2C8AB04-A76B-43C4-B8AA-F05E66144DE7}" dt="2022-08-31T19:36:20.018" v="708" actId="1076"/>
          <ac:spMkLst>
            <pc:docMk/>
            <pc:sldMk cId="1168334428" sldId="277"/>
            <ac:spMk id="5" creationId="{EAB157BC-35A8-E1FA-82CC-9C24022FD9BD}"/>
          </ac:spMkLst>
        </pc:spChg>
      </pc:sldChg>
    </pc:docChg>
  </pc:docChgLst>
  <pc:docChgLst>
    <pc:chgData name="Farkas Norbert Levente" userId="600e6359-fb88-4973-940c-bed8c41a89c4" providerId="ADAL" clId="{75EE6281-23D9-4216-81DC-931B2380E8B5}"/>
    <pc:docChg chg="undo redo custSel addSld delSld modSld">
      <pc:chgData name="Farkas Norbert Levente" userId="600e6359-fb88-4973-940c-bed8c41a89c4" providerId="ADAL" clId="{75EE6281-23D9-4216-81DC-931B2380E8B5}" dt="2022-11-20T16:07:38.168" v="2185" actId="5793"/>
      <pc:docMkLst>
        <pc:docMk/>
      </pc:docMkLst>
      <pc:sldChg chg="modSp mod">
        <pc:chgData name="Farkas Norbert Levente" userId="600e6359-fb88-4973-940c-bed8c41a89c4" providerId="ADAL" clId="{75EE6281-23D9-4216-81DC-931B2380E8B5}" dt="2022-11-20T15:25:50.813" v="1518" actId="20577"/>
        <pc:sldMkLst>
          <pc:docMk/>
          <pc:sldMk cId="2199655253" sldId="256"/>
        </pc:sldMkLst>
        <pc:spChg chg="mod">
          <ac:chgData name="Farkas Norbert Levente" userId="600e6359-fb88-4973-940c-bed8c41a89c4" providerId="ADAL" clId="{75EE6281-23D9-4216-81DC-931B2380E8B5}" dt="2022-11-20T15:25:50.813" v="1518" actId="20577"/>
          <ac:spMkLst>
            <pc:docMk/>
            <pc:sldMk cId="2199655253" sldId="256"/>
            <ac:spMk id="3" creationId="{FD53FFCE-FBD2-9FC5-ACF7-E5B5009F6B0D}"/>
          </ac:spMkLst>
        </pc:spChg>
      </pc:sldChg>
      <pc:sldChg chg="del">
        <pc:chgData name="Farkas Norbert Levente" userId="600e6359-fb88-4973-940c-bed8c41a89c4" providerId="ADAL" clId="{75EE6281-23D9-4216-81DC-931B2380E8B5}" dt="2022-11-20T14:42:37.191" v="310" actId="47"/>
        <pc:sldMkLst>
          <pc:docMk/>
          <pc:sldMk cId="120926040" sldId="262"/>
        </pc:sldMkLst>
      </pc:sldChg>
      <pc:sldChg chg="addSp modSp mod modAnim">
        <pc:chgData name="Farkas Norbert Levente" userId="600e6359-fb88-4973-940c-bed8c41a89c4" providerId="ADAL" clId="{75EE6281-23D9-4216-81DC-931B2380E8B5}" dt="2022-11-20T14:48:19.333" v="795" actId="12"/>
        <pc:sldMkLst>
          <pc:docMk/>
          <pc:sldMk cId="554371483" sldId="263"/>
        </pc:sldMkLst>
        <pc:spChg chg="mod">
          <ac:chgData name="Farkas Norbert Levente" userId="600e6359-fb88-4973-940c-bed8c41a89c4" providerId="ADAL" clId="{75EE6281-23D9-4216-81DC-931B2380E8B5}" dt="2022-11-20T14:48:19.333" v="795" actId="12"/>
          <ac:spMkLst>
            <pc:docMk/>
            <pc:sldMk cId="554371483" sldId="263"/>
            <ac:spMk id="3" creationId="{22817EB2-4FD9-3015-4DC6-410B7D3E9804}"/>
          </ac:spMkLst>
        </pc:spChg>
        <pc:picChg chg="add mod">
          <ac:chgData name="Farkas Norbert Levente" userId="600e6359-fb88-4973-940c-bed8c41a89c4" providerId="ADAL" clId="{75EE6281-23D9-4216-81DC-931B2380E8B5}" dt="2022-11-20T14:40:17.508" v="307" actId="1076"/>
          <ac:picMkLst>
            <pc:docMk/>
            <pc:sldMk cId="554371483" sldId="263"/>
            <ac:picMk id="1026" creationId="{2380C43B-AC20-5A74-E8CA-C6E1FFFCC6A5}"/>
          </ac:picMkLst>
        </pc:picChg>
      </pc:sldChg>
      <pc:sldChg chg="addSp delSp modSp new mod modAnim">
        <pc:chgData name="Farkas Norbert Levente" userId="600e6359-fb88-4973-940c-bed8c41a89c4" providerId="ADAL" clId="{75EE6281-23D9-4216-81DC-931B2380E8B5}" dt="2022-11-20T15:53:23.799" v="1883" actId="20577"/>
        <pc:sldMkLst>
          <pc:docMk/>
          <pc:sldMk cId="2254323325" sldId="264"/>
        </pc:sldMkLst>
        <pc:spChg chg="mod">
          <ac:chgData name="Farkas Norbert Levente" userId="600e6359-fb88-4973-940c-bed8c41a89c4" providerId="ADAL" clId="{75EE6281-23D9-4216-81DC-931B2380E8B5}" dt="2022-11-20T14:42:58.681" v="325" actId="20577"/>
          <ac:spMkLst>
            <pc:docMk/>
            <pc:sldMk cId="2254323325" sldId="264"/>
            <ac:spMk id="2" creationId="{4AD3685E-A7E7-3563-BAFB-ED6C4AFAE94C}"/>
          </ac:spMkLst>
        </pc:spChg>
        <pc:spChg chg="mod">
          <ac:chgData name="Farkas Norbert Levente" userId="600e6359-fb88-4973-940c-bed8c41a89c4" providerId="ADAL" clId="{75EE6281-23D9-4216-81DC-931B2380E8B5}" dt="2022-11-20T15:53:23.799" v="1883" actId="20577"/>
          <ac:spMkLst>
            <pc:docMk/>
            <pc:sldMk cId="2254323325" sldId="264"/>
            <ac:spMk id="3" creationId="{4500101D-31BF-2C37-A7D6-9324DCA14C14}"/>
          </ac:spMkLst>
        </pc:spChg>
        <pc:spChg chg="add del">
          <ac:chgData name="Farkas Norbert Levente" userId="600e6359-fb88-4973-940c-bed8c41a89c4" providerId="ADAL" clId="{75EE6281-23D9-4216-81DC-931B2380E8B5}" dt="2022-11-20T14:49:49.236" v="850" actId="22"/>
          <ac:spMkLst>
            <pc:docMk/>
            <pc:sldMk cId="2254323325" sldId="264"/>
            <ac:spMk id="6" creationId="{F7833A9E-B9B2-6D60-D4C4-16F39065A0FC}"/>
          </ac:spMkLst>
        </pc:spChg>
        <pc:picChg chg="add del">
          <ac:chgData name="Farkas Norbert Levente" userId="600e6359-fb88-4973-940c-bed8c41a89c4" providerId="ADAL" clId="{75EE6281-23D9-4216-81DC-931B2380E8B5}" dt="2022-11-20T14:43:53.770" v="416"/>
          <ac:picMkLst>
            <pc:docMk/>
            <pc:sldMk cId="2254323325" sldId="264"/>
            <ac:picMk id="2050" creationId="{72809F75-A71E-A4A9-E57B-DA7DAEC0F7B5}"/>
          </ac:picMkLst>
        </pc:picChg>
      </pc:sldChg>
      <pc:sldChg chg="new del">
        <pc:chgData name="Farkas Norbert Levente" userId="600e6359-fb88-4973-940c-bed8c41a89c4" providerId="ADAL" clId="{75EE6281-23D9-4216-81DC-931B2380E8B5}" dt="2022-11-20T14:49:46.411" v="848" actId="680"/>
        <pc:sldMkLst>
          <pc:docMk/>
          <pc:sldMk cId="487175825" sldId="265"/>
        </pc:sldMkLst>
      </pc:sldChg>
      <pc:sldChg chg="addSp delSp modSp add mod delAnim modAnim">
        <pc:chgData name="Farkas Norbert Levente" userId="600e6359-fb88-4973-940c-bed8c41a89c4" providerId="ADAL" clId="{75EE6281-23D9-4216-81DC-931B2380E8B5}" dt="2022-11-20T15:09:48.500" v="1242" actId="408"/>
        <pc:sldMkLst>
          <pc:docMk/>
          <pc:sldMk cId="2308724507" sldId="265"/>
        </pc:sldMkLst>
        <pc:spChg chg="del mod">
          <ac:chgData name="Farkas Norbert Levente" userId="600e6359-fb88-4973-940c-bed8c41a89c4" providerId="ADAL" clId="{75EE6281-23D9-4216-81DC-931B2380E8B5}" dt="2022-11-20T14:50:05.655" v="879" actId="478"/>
          <ac:spMkLst>
            <pc:docMk/>
            <pc:sldMk cId="2308724507" sldId="265"/>
            <ac:spMk id="3" creationId="{4500101D-31BF-2C37-A7D6-9324DCA14C14}"/>
          </ac:spMkLst>
        </pc:spChg>
        <pc:spChg chg="add mod">
          <ac:chgData name="Farkas Norbert Levente" userId="600e6359-fb88-4973-940c-bed8c41a89c4" providerId="ADAL" clId="{75EE6281-23D9-4216-81DC-931B2380E8B5}" dt="2022-11-20T15:09:48.500" v="1242" actId="408"/>
          <ac:spMkLst>
            <pc:docMk/>
            <pc:sldMk cId="2308724507" sldId="265"/>
            <ac:spMk id="5" creationId="{86B4AB87-D4EC-1837-B936-D82BF3E5C55B}"/>
          </ac:spMkLst>
        </pc:spChg>
        <pc:spChg chg="add mod">
          <ac:chgData name="Farkas Norbert Levente" userId="600e6359-fb88-4973-940c-bed8c41a89c4" providerId="ADAL" clId="{75EE6281-23D9-4216-81DC-931B2380E8B5}" dt="2022-11-20T15:09:48.500" v="1242" actId="408"/>
          <ac:spMkLst>
            <pc:docMk/>
            <pc:sldMk cId="2308724507" sldId="265"/>
            <ac:spMk id="6" creationId="{8D8ACE1F-6DBF-0243-19C8-C19129A96F46}"/>
          </ac:spMkLst>
        </pc:spChg>
        <pc:spChg chg="add del mod">
          <ac:chgData name="Farkas Norbert Levente" userId="600e6359-fb88-4973-940c-bed8c41a89c4" providerId="ADAL" clId="{75EE6281-23D9-4216-81DC-931B2380E8B5}" dt="2022-11-20T15:09:30.771" v="1237" actId="21"/>
          <ac:spMkLst>
            <pc:docMk/>
            <pc:sldMk cId="2308724507" sldId="265"/>
            <ac:spMk id="7" creationId="{72DF2C54-1B6C-52B5-7D7A-DB95F522831C}"/>
          </ac:spMkLst>
        </pc:spChg>
      </pc:sldChg>
      <pc:sldChg chg="new del">
        <pc:chgData name="Farkas Norbert Levente" userId="600e6359-fb88-4973-940c-bed8c41a89c4" providerId="ADAL" clId="{75EE6281-23D9-4216-81DC-931B2380E8B5}" dt="2022-11-20T15:07:07.804" v="1106" actId="47"/>
        <pc:sldMkLst>
          <pc:docMk/>
          <pc:sldMk cId="3484249958" sldId="266"/>
        </pc:sldMkLst>
      </pc:sldChg>
      <pc:sldChg chg="modSp add mod modAnim">
        <pc:chgData name="Farkas Norbert Levente" userId="600e6359-fb88-4973-940c-bed8c41a89c4" providerId="ADAL" clId="{75EE6281-23D9-4216-81DC-931B2380E8B5}" dt="2022-11-20T15:53:36.200" v="1887" actId="20577"/>
        <pc:sldMkLst>
          <pc:docMk/>
          <pc:sldMk cId="3910730182" sldId="267"/>
        </pc:sldMkLst>
        <pc:spChg chg="mod">
          <ac:chgData name="Farkas Norbert Levente" userId="600e6359-fb88-4973-940c-bed8c41a89c4" providerId="ADAL" clId="{75EE6281-23D9-4216-81DC-931B2380E8B5}" dt="2022-11-20T15:23:13.878" v="1465" actId="20577"/>
          <ac:spMkLst>
            <pc:docMk/>
            <pc:sldMk cId="3910730182" sldId="267"/>
            <ac:spMk id="2" creationId="{4AD3685E-A7E7-3563-BAFB-ED6C4AFAE94C}"/>
          </ac:spMkLst>
        </pc:spChg>
        <pc:spChg chg="mod">
          <ac:chgData name="Farkas Norbert Levente" userId="600e6359-fb88-4973-940c-bed8c41a89c4" providerId="ADAL" clId="{75EE6281-23D9-4216-81DC-931B2380E8B5}" dt="2022-11-20T15:53:36.200" v="1887" actId="20577"/>
          <ac:spMkLst>
            <pc:docMk/>
            <pc:sldMk cId="3910730182" sldId="267"/>
            <ac:spMk id="3" creationId="{4500101D-31BF-2C37-A7D6-9324DCA14C14}"/>
          </ac:spMkLst>
        </pc:spChg>
      </pc:sldChg>
      <pc:sldChg chg="addSp delSp modSp new mod modAnim">
        <pc:chgData name="Farkas Norbert Levente" userId="600e6359-fb88-4973-940c-bed8c41a89c4" providerId="ADAL" clId="{75EE6281-23D9-4216-81DC-931B2380E8B5}" dt="2022-11-20T15:53:31.943" v="1886" actId="20577"/>
        <pc:sldMkLst>
          <pc:docMk/>
          <pc:sldMk cId="2281010970" sldId="268"/>
        </pc:sldMkLst>
        <pc:spChg chg="mod">
          <ac:chgData name="Farkas Norbert Levente" userId="600e6359-fb88-4973-940c-bed8c41a89c4" providerId="ADAL" clId="{75EE6281-23D9-4216-81DC-931B2380E8B5}" dt="2022-11-20T15:32:06.715" v="1804" actId="20577"/>
          <ac:spMkLst>
            <pc:docMk/>
            <pc:sldMk cId="2281010970" sldId="268"/>
            <ac:spMk id="2" creationId="{D33F013D-CE2F-2C0F-2A71-F0519ECC5DC5}"/>
          </ac:spMkLst>
        </pc:spChg>
        <pc:spChg chg="del">
          <ac:chgData name="Farkas Norbert Levente" userId="600e6359-fb88-4973-940c-bed8c41a89c4" providerId="ADAL" clId="{75EE6281-23D9-4216-81DC-931B2380E8B5}" dt="2022-11-20T15:09:54.838" v="1244" actId="478"/>
          <ac:spMkLst>
            <pc:docMk/>
            <pc:sldMk cId="2281010970" sldId="268"/>
            <ac:spMk id="3" creationId="{567F476A-1216-B74E-C03C-65AD5C82BF15}"/>
          </ac:spMkLst>
        </pc:spChg>
        <pc:spChg chg="add mod">
          <ac:chgData name="Farkas Norbert Levente" userId="600e6359-fb88-4973-940c-bed8c41a89c4" providerId="ADAL" clId="{75EE6281-23D9-4216-81DC-931B2380E8B5}" dt="2022-11-20T15:53:29.710" v="1885" actId="20577"/>
          <ac:spMkLst>
            <pc:docMk/>
            <pc:sldMk cId="2281010970" sldId="268"/>
            <ac:spMk id="5" creationId="{C71D84C5-C3FE-0DD0-E249-EB5B1C59E93B}"/>
          </ac:spMkLst>
        </pc:spChg>
        <pc:spChg chg="add mod">
          <ac:chgData name="Farkas Norbert Levente" userId="600e6359-fb88-4973-940c-bed8c41a89c4" providerId="ADAL" clId="{75EE6281-23D9-4216-81DC-931B2380E8B5}" dt="2022-11-20T15:53:28.669" v="1884" actId="20577"/>
          <ac:spMkLst>
            <pc:docMk/>
            <pc:sldMk cId="2281010970" sldId="268"/>
            <ac:spMk id="6" creationId="{45A8CA72-A1DB-647F-9342-5AC1849139E8}"/>
          </ac:spMkLst>
        </pc:spChg>
        <pc:spChg chg="add mod">
          <ac:chgData name="Farkas Norbert Levente" userId="600e6359-fb88-4973-940c-bed8c41a89c4" providerId="ADAL" clId="{75EE6281-23D9-4216-81DC-931B2380E8B5}" dt="2022-11-20T15:53:31.943" v="1886" actId="20577"/>
          <ac:spMkLst>
            <pc:docMk/>
            <pc:sldMk cId="2281010970" sldId="268"/>
            <ac:spMk id="7" creationId="{4543734C-0A70-B2D5-20D3-068C63883B32}"/>
          </ac:spMkLst>
        </pc:spChg>
        <pc:grpChg chg="add mod">
          <ac:chgData name="Farkas Norbert Levente" userId="600e6359-fb88-4973-940c-bed8c41a89c4" providerId="ADAL" clId="{75EE6281-23D9-4216-81DC-931B2380E8B5}" dt="2022-11-20T15:28:40.717" v="1554" actId="1076"/>
          <ac:grpSpMkLst>
            <pc:docMk/>
            <pc:sldMk cId="2281010970" sldId="268"/>
            <ac:grpSpMk id="11" creationId="{EFCC5BEF-5A94-44F1-6E04-B17DC0BF1AF4}"/>
          </ac:grpSpMkLst>
        </pc:grpChg>
        <pc:cxnChg chg="add mod">
          <ac:chgData name="Farkas Norbert Levente" userId="600e6359-fb88-4973-940c-bed8c41a89c4" providerId="ADAL" clId="{75EE6281-23D9-4216-81DC-931B2380E8B5}" dt="2022-11-20T15:28:32.362" v="1552" actId="164"/>
          <ac:cxnSpMkLst>
            <pc:docMk/>
            <pc:sldMk cId="2281010970" sldId="268"/>
            <ac:cxnSpMk id="9" creationId="{1F3B4FA0-33E0-8798-F6D6-2C5E49F0C29F}"/>
          </ac:cxnSpMkLst>
        </pc:cxnChg>
        <pc:cxnChg chg="add mod">
          <ac:chgData name="Farkas Norbert Levente" userId="600e6359-fb88-4973-940c-bed8c41a89c4" providerId="ADAL" clId="{75EE6281-23D9-4216-81DC-931B2380E8B5}" dt="2022-11-20T15:28:32.362" v="1552" actId="164"/>
          <ac:cxnSpMkLst>
            <pc:docMk/>
            <pc:sldMk cId="2281010970" sldId="268"/>
            <ac:cxnSpMk id="10" creationId="{9D03CF6C-6923-455F-7107-20674B58CEE8}"/>
          </ac:cxnSpMkLst>
        </pc:cxnChg>
      </pc:sldChg>
      <pc:sldChg chg="new del">
        <pc:chgData name="Farkas Norbert Levente" userId="600e6359-fb88-4973-940c-bed8c41a89c4" providerId="ADAL" clId="{75EE6281-23D9-4216-81DC-931B2380E8B5}" dt="2022-11-20T15:23:22.805" v="1467" actId="47"/>
        <pc:sldMkLst>
          <pc:docMk/>
          <pc:sldMk cId="620373236" sldId="269"/>
        </pc:sldMkLst>
      </pc:sldChg>
      <pc:sldChg chg="addSp modSp add mod modAnim">
        <pc:chgData name="Farkas Norbert Levente" userId="600e6359-fb88-4973-940c-bed8c41a89c4" providerId="ADAL" clId="{75EE6281-23D9-4216-81DC-931B2380E8B5}" dt="2022-11-20T15:53:42.167" v="1888" actId="20577"/>
        <pc:sldMkLst>
          <pc:docMk/>
          <pc:sldMk cId="1132330619" sldId="270"/>
        </pc:sldMkLst>
        <pc:spChg chg="mod">
          <ac:chgData name="Farkas Norbert Levente" userId="600e6359-fb88-4973-940c-bed8c41a89c4" providerId="ADAL" clId="{75EE6281-23D9-4216-81DC-931B2380E8B5}" dt="2022-11-20T15:28:16.815" v="1548" actId="20577"/>
          <ac:spMkLst>
            <pc:docMk/>
            <pc:sldMk cId="1132330619" sldId="270"/>
            <ac:spMk id="2" creationId="{4AD3685E-A7E7-3563-BAFB-ED6C4AFAE94C}"/>
          </ac:spMkLst>
        </pc:spChg>
        <pc:spChg chg="add mod">
          <ac:chgData name="Farkas Norbert Levente" userId="600e6359-fb88-4973-940c-bed8c41a89c4" providerId="ADAL" clId="{75EE6281-23D9-4216-81DC-931B2380E8B5}" dt="2022-11-20T15:53:42.167" v="1888" actId="20577"/>
          <ac:spMkLst>
            <pc:docMk/>
            <pc:sldMk cId="1132330619" sldId="270"/>
            <ac:spMk id="3" creationId="{F10E7050-F2BF-6052-A369-E787BE78956C}"/>
          </ac:spMkLst>
        </pc:spChg>
        <pc:spChg chg="mod">
          <ac:chgData name="Farkas Norbert Levente" userId="600e6359-fb88-4973-940c-bed8c41a89c4" providerId="ADAL" clId="{75EE6281-23D9-4216-81DC-931B2380E8B5}" dt="2022-11-20T15:32:32.764" v="1810" actId="1076"/>
          <ac:spMkLst>
            <pc:docMk/>
            <pc:sldMk cId="1132330619" sldId="270"/>
            <ac:spMk id="5" creationId="{86B4AB87-D4EC-1837-B936-D82BF3E5C55B}"/>
          </ac:spMkLst>
        </pc:spChg>
        <pc:spChg chg="mod">
          <ac:chgData name="Farkas Norbert Levente" userId="600e6359-fb88-4973-940c-bed8c41a89c4" providerId="ADAL" clId="{75EE6281-23D9-4216-81DC-931B2380E8B5}" dt="2022-11-20T15:32:32.472" v="1809" actId="1076"/>
          <ac:spMkLst>
            <pc:docMk/>
            <pc:sldMk cId="1132330619" sldId="270"/>
            <ac:spMk id="6" creationId="{8D8ACE1F-6DBF-0243-19C8-C19129A96F46}"/>
          </ac:spMkLst>
        </pc:spChg>
        <pc:grpChg chg="add mod">
          <ac:chgData name="Farkas Norbert Levente" userId="600e6359-fb88-4973-940c-bed8c41a89c4" providerId="ADAL" clId="{75EE6281-23D9-4216-81DC-931B2380E8B5}" dt="2022-11-20T15:28:26.043" v="1551" actId="1076"/>
          <ac:grpSpMkLst>
            <pc:docMk/>
            <pc:sldMk cId="1132330619" sldId="270"/>
            <ac:grpSpMk id="21" creationId="{391F13ED-E8F4-415A-2B65-0710EF113F35}"/>
          </ac:grpSpMkLst>
        </pc:grpChg>
        <pc:cxnChg chg="add mod">
          <ac:chgData name="Farkas Norbert Levente" userId="600e6359-fb88-4973-940c-bed8c41a89c4" providerId="ADAL" clId="{75EE6281-23D9-4216-81DC-931B2380E8B5}" dt="2022-11-20T15:28:19.558" v="1549" actId="164"/>
          <ac:cxnSpMkLst>
            <pc:docMk/>
            <pc:sldMk cId="1132330619" sldId="270"/>
            <ac:cxnSpMk id="7" creationId="{AD3F4773-47BE-2C97-8FE0-CC846857D450}"/>
          </ac:cxnSpMkLst>
        </pc:cxnChg>
        <pc:cxnChg chg="add mod">
          <ac:chgData name="Farkas Norbert Levente" userId="600e6359-fb88-4973-940c-bed8c41a89c4" providerId="ADAL" clId="{75EE6281-23D9-4216-81DC-931B2380E8B5}" dt="2022-11-20T15:28:19.558" v="1549" actId="164"/>
          <ac:cxnSpMkLst>
            <pc:docMk/>
            <pc:sldMk cId="1132330619" sldId="270"/>
            <ac:cxnSpMk id="8" creationId="{0011F2B4-B882-550A-9F73-B6D040AF1E89}"/>
          </ac:cxnSpMkLst>
        </pc:cxnChg>
      </pc:sldChg>
      <pc:sldChg chg="modSp new mod">
        <pc:chgData name="Farkas Norbert Levente" userId="600e6359-fb88-4973-940c-bed8c41a89c4" providerId="ADAL" clId="{75EE6281-23D9-4216-81DC-931B2380E8B5}" dt="2022-11-20T15:53:47.111" v="1889" actId="20577"/>
        <pc:sldMkLst>
          <pc:docMk/>
          <pc:sldMk cId="301510165" sldId="271"/>
        </pc:sldMkLst>
        <pc:spChg chg="mod">
          <ac:chgData name="Farkas Norbert Levente" userId="600e6359-fb88-4973-940c-bed8c41a89c4" providerId="ADAL" clId="{75EE6281-23D9-4216-81DC-931B2380E8B5}" dt="2022-11-20T15:29:35.127" v="1597" actId="20577"/>
          <ac:spMkLst>
            <pc:docMk/>
            <pc:sldMk cId="301510165" sldId="271"/>
            <ac:spMk id="2" creationId="{2C57D8DB-4F0E-795E-FD88-7BD7255BCBF8}"/>
          </ac:spMkLst>
        </pc:spChg>
        <pc:spChg chg="mod">
          <ac:chgData name="Farkas Norbert Levente" userId="600e6359-fb88-4973-940c-bed8c41a89c4" providerId="ADAL" clId="{75EE6281-23D9-4216-81DC-931B2380E8B5}" dt="2022-11-20T15:53:47.111" v="1889" actId="20577"/>
          <ac:spMkLst>
            <pc:docMk/>
            <pc:sldMk cId="301510165" sldId="271"/>
            <ac:spMk id="3" creationId="{3E1A1811-97A9-44FE-0A81-8D102F73E8C0}"/>
          </ac:spMkLst>
        </pc:spChg>
      </pc:sldChg>
      <pc:sldChg chg="new del">
        <pc:chgData name="Farkas Norbert Levente" userId="600e6359-fb88-4973-940c-bed8c41a89c4" providerId="ADAL" clId="{75EE6281-23D9-4216-81DC-931B2380E8B5}" dt="2022-11-20T15:55:29.061" v="1892" actId="47"/>
        <pc:sldMkLst>
          <pc:docMk/>
          <pc:sldMk cId="1579322841" sldId="272"/>
        </pc:sldMkLst>
      </pc:sldChg>
      <pc:sldChg chg="addSp delSp modSp add mod modAnim">
        <pc:chgData name="Farkas Norbert Levente" userId="600e6359-fb88-4973-940c-bed8c41a89c4" providerId="ADAL" clId="{75EE6281-23D9-4216-81DC-931B2380E8B5}" dt="2022-11-20T16:04:58.573" v="2114" actId="20577"/>
        <pc:sldMkLst>
          <pc:docMk/>
          <pc:sldMk cId="3778354544" sldId="273"/>
        </pc:sldMkLst>
        <pc:spChg chg="mod">
          <ac:chgData name="Farkas Norbert Levente" userId="600e6359-fb88-4973-940c-bed8c41a89c4" providerId="ADAL" clId="{75EE6281-23D9-4216-81DC-931B2380E8B5}" dt="2022-11-20T15:58:19.207" v="2027" actId="20577"/>
          <ac:spMkLst>
            <pc:docMk/>
            <pc:sldMk cId="3778354544" sldId="273"/>
            <ac:spMk id="2" creationId="{4AD3685E-A7E7-3563-BAFB-ED6C4AFAE94C}"/>
          </ac:spMkLst>
        </pc:spChg>
        <pc:spChg chg="mod">
          <ac:chgData name="Farkas Norbert Levente" userId="600e6359-fb88-4973-940c-bed8c41a89c4" providerId="ADAL" clId="{75EE6281-23D9-4216-81DC-931B2380E8B5}" dt="2022-11-20T16:04:15.858" v="2100" actId="408"/>
          <ac:spMkLst>
            <pc:docMk/>
            <pc:sldMk cId="3778354544" sldId="273"/>
            <ac:spMk id="5" creationId="{86B4AB87-D4EC-1837-B936-D82BF3E5C55B}"/>
          </ac:spMkLst>
        </pc:spChg>
        <pc:spChg chg="mod">
          <ac:chgData name="Farkas Norbert Levente" userId="600e6359-fb88-4973-940c-bed8c41a89c4" providerId="ADAL" clId="{75EE6281-23D9-4216-81DC-931B2380E8B5}" dt="2022-11-20T16:04:15.858" v="2100" actId="408"/>
          <ac:spMkLst>
            <pc:docMk/>
            <pc:sldMk cId="3778354544" sldId="273"/>
            <ac:spMk id="6" creationId="{8D8ACE1F-6DBF-0243-19C8-C19129A96F46}"/>
          </ac:spMkLst>
        </pc:spChg>
        <pc:spChg chg="add del">
          <ac:chgData name="Farkas Norbert Levente" userId="600e6359-fb88-4973-940c-bed8c41a89c4" providerId="ADAL" clId="{75EE6281-23D9-4216-81DC-931B2380E8B5}" dt="2022-11-20T16:00:13.027" v="2038" actId="22"/>
          <ac:spMkLst>
            <pc:docMk/>
            <pc:sldMk cId="3778354544" sldId="273"/>
            <ac:spMk id="8" creationId="{ABE30C31-AA19-8C0F-20D3-31768E9B4705}"/>
          </ac:spMkLst>
        </pc:spChg>
        <pc:spChg chg="add mod">
          <ac:chgData name="Farkas Norbert Levente" userId="600e6359-fb88-4973-940c-bed8c41a89c4" providerId="ADAL" clId="{75EE6281-23D9-4216-81DC-931B2380E8B5}" dt="2022-11-20T16:04:58.573" v="2114" actId="20577"/>
          <ac:spMkLst>
            <pc:docMk/>
            <pc:sldMk cId="3778354544" sldId="273"/>
            <ac:spMk id="9" creationId="{54F6D22E-2E4A-C67B-38CB-52320ECAA702}"/>
          </ac:spMkLst>
        </pc:spChg>
        <pc:grpChg chg="add mod">
          <ac:chgData name="Farkas Norbert Levente" userId="600e6359-fb88-4973-940c-bed8c41a89c4" providerId="ADAL" clId="{75EE6281-23D9-4216-81DC-931B2380E8B5}" dt="2022-11-20T16:04:44.446" v="2102" actId="1076"/>
          <ac:grpSpMkLst>
            <pc:docMk/>
            <pc:sldMk cId="3778354544" sldId="273"/>
            <ac:grpSpMk id="10" creationId="{3B325DE0-9DF0-5C77-362B-1C8A5E88DAA3}"/>
          </ac:grpSpMkLst>
        </pc:grpChg>
        <pc:cxnChg chg="mod">
          <ac:chgData name="Farkas Norbert Levente" userId="600e6359-fb88-4973-940c-bed8c41a89c4" providerId="ADAL" clId="{75EE6281-23D9-4216-81DC-931B2380E8B5}" dt="2022-11-20T16:04:41.673" v="2101"/>
          <ac:cxnSpMkLst>
            <pc:docMk/>
            <pc:sldMk cId="3778354544" sldId="273"/>
            <ac:cxnSpMk id="11" creationId="{51808DFF-86E1-9AE5-18F1-3CE4D190B5FB}"/>
          </ac:cxnSpMkLst>
        </pc:cxnChg>
        <pc:cxnChg chg="mod">
          <ac:chgData name="Farkas Norbert Levente" userId="600e6359-fb88-4973-940c-bed8c41a89c4" providerId="ADAL" clId="{75EE6281-23D9-4216-81DC-931B2380E8B5}" dt="2022-11-20T16:04:41.673" v="2101"/>
          <ac:cxnSpMkLst>
            <pc:docMk/>
            <pc:sldMk cId="3778354544" sldId="273"/>
            <ac:cxnSpMk id="12" creationId="{37971E2C-93AD-F80C-2AFF-8950FC56B0A6}"/>
          </ac:cxnSpMkLst>
        </pc:cxnChg>
      </pc:sldChg>
      <pc:sldChg chg="addSp delSp modSp add mod delAnim modAnim">
        <pc:chgData name="Farkas Norbert Levente" userId="600e6359-fb88-4973-940c-bed8c41a89c4" providerId="ADAL" clId="{75EE6281-23D9-4216-81DC-931B2380E8B5}" dt="2022-11-20T16:02:12.983" v="2074" actId="408"/>
        <pc:sldMkLst>
          <pc:docMk/>
          <pc:sldMk cId="349055229" sldId="274"/>
        </pc:sldMkLst>
        <pc:spChg chg="mod">
          <ac:chgData name="Farkas Norbert Levente" userId="600e6359-fb88-4973-940c-bed8c41a89c4" providerId="ADAL" clId="{75EE6281-23D9-4216-81DC-931B2380E8B5}" dt="2022-11-20T16:00:17.422" v="2044" actId="20577"/>
          <ac:spMkLst>
            <pc:docMk/>
            <pc:sldMk cId="349055229" sldId="274"/>
            <ac:spMk id="2" creationId="{4AD3685E-A7E7-3563-BAFB-ED6C4AFAE94C}"/>
          </ac:spMkLst>
        </pc:spChg>
        <pc:spChg chg="add del mod">
          <ac:chgData name="Farkas Norbert Levente" userId="600e6359-fb88-4973-940c-bed8c41a89c4" providerId="ADAL" clId="{75EE6281-23D9-4216-81DC-931B2380E8B5}" dt="2022-11-20T16:01:44.163" v="2065" actId="478"/>
          <ac:spMkLst>
            <pc:docMk/>
            <pc:sldMk cId="349055229" sldId="274"/>
            <ac:spMk id="3" creationId="{880A7537-CB96-7B07-0439-B3D8B0D6CA08}"/>
          </ac:spMkLst>
        </pc:spChg>
        <pc:spChg chg="mod">
          <ac:chgData name="Farkas Norbert Levente" userId="600e6359-fb88-4973-940c-bed8c41a89c4" providerId="ADAL" clId="{75EE6281-23D9-4216-81DC-931B2380E8B5}" dt="2022-11-20T16:02:12.983" v="2074" actId="408"/>
          <ac:spMkLst>
            <pc:docMk/>
            <pc:sldMk cId="349055229" sldId="274"/>
            <ac:spMk id="5" creationId="{86B4AB87-D4EC-1837-B936-D82BF3E5C55B}"/>
          </ac:spMkLst>
        </pc:spChg>
        <pc:spChg chg="mod">
          <ac:chgData name="Farkas Norbert Levente" userId="600e6359-fb88-4973-940c-bed8c41a89c4" providerId="ADAL" clId="{75EE6281-23D9-4216-81DC-931B2380E8B5}" dt="2022-11-20T16:02:12.983" v="2074" actId="408"/>
          <ac:spMkLst>
            <pc:docMk/>
            <pc:sldMk cId="349055229" sldId="274"/>
            <ac:spMk id="6" creationId="{8D8ACE1F-6DBF-0243-19C8-C19129A96F46}"/>
          </ac:spMkLst>
        </pc:spChg>
      </pc:sldChg>
      <pc:sldChg chg="modSp add mod modAnim">
        <pc:chgData name="Farkas Norbert Levente" userId="600e6359-fb88-4973-940c-bed8c41a89c4" providerId="ADAL" clId="{75EE6281-23D9-4216-81DC-931B2380E8B5}" dt="2022-11-20T16:03:38.984" v="2098"/>
        <pc:sldMkLst>
          <pc:docMk/>
          <pc:sldMk cId="2344940083" sldId="275"/>
        </pc:sldMkLst>
        <pc:spChg chg="mod">
          <ac:chgData name="Farkas Norbert Levente" userId="600e6359-fb88-4973-940c-bed8c41a89c4" providerId="ADAL" clId="{75EE6281-23D9-4216-81DC-931B2380E8B5}" dt="2022-11-20T16:02:32.870" v="2085" actId="20577"/>
          <ac:spMkLst>
            <pc:docMk/>
            <pc:sldMk cId="2344940083" sldId="275"/>
            <ac:spMk id="2" creationId="{4AD3685E-A7E7-3563-BAFB-ED6C4AFAE94C}"/>
          </ac:spMkLst>
        </pc:spChg>
        <pc:spChg chg="mod">
          <ac:chgData name="Farkas Norbert Levente" userId="600e6359-fb88-4973-940c-bed8c41a89c4" providerId="ADAL" clId="{75EE6281-23D9-4216-81DC-931B2380E8B5}" dt="2022-11-20T16:03:22.416" v="2097" actId="408"/>
          <ac:spMkLst>
            <pc:docMk/>
            <pc:sldMk cId="2344940083" sldId="275"/>
            <ac:spMk id="5" creationId="{86B4AB87-D4EC-1837-B936-D82BF3E5C55B}"/>
          </ac:spMkLst>
        </pc:spChg>
        <pc:spChg chg="mod">
          <ac:chgData name="Farkas Norbert Levente" userId="600e6359-fb88-4973-940c-bed8c41a89c4" providerId="ADAL" clId="{75EE6281-23D9-4216-81DC-931B2380E8B5}" dt="2022-11-20T16:03:22.416" v="2097" actId="408"/>
          <ac:spMkLst>
            <pc:docMk/>
            <pc:sldMk cId="2344940083" sldId="275"/>
            <ac:spMk id="6" creationId="{8D8ACE1F-6DBF-0243-19C8-C19129A96F46}"/>
          </ac:spMkLst>
        </pc:spChg>
      </pc:sldChg>
      <pc:sldChg chg="addSp modSp add mod modAnim">
        <pc:chgData name="Farkas Norbert Levente" userId="600e6359-fb88-4973-940c-bed8c41a89c4" providerId="ADAL" clId="{75EE6281-23D9-4216-81DC-931B2380E8B5}" dt="2022-11-20T16:06:51.201" v="2171" actId="20577"/>
        <pc:sldMkLst>
          <pc:docMk/>
          <pc:sldMk cId="3940279168" sldId="276"/>
        </pc:sldMkLst>
        <pc:spChg chg="mod">
          <ac:chgData name="Farkas Norbert Levente" userId="600e6359-fb88-4973-940c-bed8c41a89c4" providerId="ADAL" clId="{75EE6281-23D9-4216-81DC-931B2380E8B5}" dt="2022-11-20T16:05:50.116" v="2122" actId="20577"/>
          <ac:spMkLst>
            <pc:docMk/>
            <pc:sldMk cId="3940279168" sldId="276"/>
            <ac:spMk id="2" creationId="{4AD3685E-A7E7-3563-BAFB-ED6C4AFAE94C}"/>
          </ac:spMkLst>
        </pc:spChg>
        <pc:spChg chg="add mod">
          <ac:chgData name="Farkas Norbert Levente" userId="600e6359-fb88-4973-940c-bed8c41a89c4" providerId="ADAL" clId="{75EE6281-23D9-4216-81DC-931B2380E8B5}" dt="2022-11-20T16:06:51.201" v="2171" actId="20577"/>
          <ac:spMkLst>
            <pc:docMk/>
            <pc:sldMk cId="3940279168" sldId="276"/>
            <ac:spMk id="3" creationId="{B8CC124B-E211-B4F6-BE67-6CC751955C96}"/>
          </ac:spMkLst>
        </pc:spChg>
        <pc:spChg chg="mod">
          <ac:chgData name="Farkas Norbert Levente" userId="600e6359-fb88-4973-940c-bed8c41a89c4" providerId="ADAL" clId="{75EE6281-23D9-4216-81DC-931B2380E8B5}" dt="2022-11-20T16:06:40.253" v="2162" actId="408"/>
          <ac:spMkLst>
            <pc:docMk/>
            <pc:sldMk cId="3940279168" sldId="276"/>
            <ac:spMk id="5" creationId="{86B4AB87-D4EC-1837-B936-D82BF3E5C55B}"/>
          </ac:spMkLst>
        </pc:spChg>
        <pc:spChg chg="mod">
          <ac:chgData name="Farkas Norbert Levente" userId="600e6359-fb88-4973-940c-bed8c41a89c4" providerId="ADAL" clId="{75EE6281-23D9-4216-81DC-931B2380E8B5}" dt="2022-11-20T16:06:40.253" v="2162" actId="408"/>
          <ac:spMkLst>
            <pc:docMk/>
            <pc:sldMk cId="3940279168" sldId="276"/>
            <ac:spMk id="6" creationId="{8D8ACE1F-6DBF-0243-19C8-C19129A96F46}"/>
          </ac:spMkLst>
        </pc:spChg>
        <pc:grpChg chg="add mod">
          <ac:chgData name="Farkas Norbert Levente" userId="600e6359-fb88-4973-940c-bed8c41a89c4" providerId="ADAL" clId="{75EE6281-23D9-4216-81DC-931B2380E8B5}" dt="2022-11-20T16:06:45.376" v="2163"/>
          <ac:grpSpMkLst>
            <pc:docMk/>
            <pc:sldMk cId="3940279168" sldId="276"/>
            <ac:grpSpMk id="7" creationId="{E204DE0A-E9DA-0675-CEC8-A9F805216352}"/>
          </ac:grpSpMkLst>
        </pc:grpChg>
        <pc:cxnChg chg="mod">
          <ac:chgData name="Farkas Norbert Levente" userId="600e6359-fb88-4973-940c-bed8c41a89c4" providerId="ADAL" clId="{75EE6281-23D9-4216-81DC-931B2380E8B5}" dt="2022-11-20T16:06:45.376" v="2163"/>
          <ac:cxnSpMkLst>
            <pc:docMk/>
            <pc:sldMk cId="3940279168" sldId="276"/>
            <ac:cxnSpMk id="8" creationId="{9A4B6CC3-584B-3C8A-3EDD-98649276BAC6}"/>
          </ac:cxnSpMkLst>
        </pc:cxnChg>
        <pc:cxnChg chg="mod">
          <ac:chgData name="Farkas Norbert Levente" userId="600e6359-fb88-4973-940c-bed8c41a89c4" providerId="ADAL" clId="{75EE6281-23D9-4216-81DC-931B2380E8B5}" dt="2022-11-20T16:06:45.376" v="2163"/>
          <ac:cxnSpMkLst>
            <pc:docMk/>
            <pc:sldMk cId="3940279168" sldId="276"/>
            <ac:cxnSpMk id="9" creationId="{F6010853-BB31-604C-479B-D2E28599B32C}"/>
          </ac:cxnSpMkLst>
        </pc:cxnChg>
      </pc:sldChg>
      <pc:sldChg chg="modSp new mod">
        <pc:chgData name="Farkas Norbert Levente" userId="600e6359-fb88-4973-940c-bed8c41a89c4" providerId="ADAL" clId="{75EE6281-23D9-4216-81DC-931B2380E8B5}" dt="2022-11-20T16:07:38.168" v="2185" actId="5793"/>
        <pc:sldMkLst>
          <pc:docMk/>
          <pc:sldMk cId="605642717" sldId="277"/>
        </pc:sldMkLst>
        <pc:spChg chg="mod">
          <ac:chgData name="Farkas Norbert Levente" userId="600e6359-fb88-4973-940c-bed8c41a89c4" providerId="ADAL" clId="{75EE6281-23D9-4216-81DC-931B2380E8B5}" dt="2022-11-20T16:07:38.168" v="2185" actId="5793"/>
          <ac:spMkLst>
            <pc:docMk/>
            <pc:sldMk cId="605642717" sldId="277"/>
            <ac:spMk id="2" creationId="{11EC1B1C-A4FB-AE68-4E1D-DF837F6999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C70F1-B634-4050-8182-FBAD3023CD65}" type="datetimeFigureOut">
              <a:rPr lang="hu-HU" smtClean="0"/>
              <a:t>2022. 11. 20.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9596D-136A-4756-8DCD-EF3E174DF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33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Most: csak </a:t>
            </a:r>
            <a:r>
              <a:rPr lang="hu-HU" dirty="0" err="1"/>
              <a:t>built</a:t>
            </a:r>
            <a:r>
              <a:rPr lang="hu-HU" dirty="0"/>
              <a:t>-in (beépített)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9596D-136A-4756-8DCD-EF3E174DF5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53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sm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724399"/>
            <a:ext cx="7891272" cy="984705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6AD-95E1-4A22-A701-26413CEBE98E}" type="datetime1">
              <a:rPr lang="hu-HU" smtClean="0"/>
              <a:t>2022. 11. 20.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7D1-3D63-4387-A469-17A3692A6CFB}" type="datetime1">
              <a:rPr lang="hu-HU" smtClean="0"/>
              <a:t>2022. 11. 20.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03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0F5C-DFD3-4B28-B512-AD248FB9705B}" type="datetime1">
              <a:rPr lang="hu-HU" smtClean="0"/>
              <a:t>2022. 11. 20.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68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  <a:solidFill>
            <a:srgbClr val="AB2400"/>
          </a:solidFill>
        </p:spPr>
        <p:txBody>
          <a:bodyPr/>
          <a:lstStyle>
            <a:lvl1pPr marL="0" indent="0"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955799"/>
            <a:ext cx="10768076" cy="4682109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E73D-51C9-47D5-93D1-9262582A8E77}" type="datetime1">
              <a:rPr lang="hu-HU" smtClean="0"/>
              <a:t>2022. 11. 20.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631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06D52C-7ABA-4C0A-82DE-CA052B339AB4}" type="datetime1">
              <a:rPr lang="hu-HU" smtClean="0"/>
              <a:t>2022. 11. 20.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0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953-F2C6-476A-A7EA-7744CA7A70A8}" type="datetime1">
              <a:rPr lang="hu-HU" smtClean="0"/>
              <a:t>2022. 11. 20.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25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86CA-80CF-4869-8EF4-E29C59958582}" type="datetime1">
              <a:rPr lang="hu-HU" smtClean="0"/>
              <a:t>2022. 11. 20.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5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927F-47E7-4EB3-BAD8-D2184C7DA84E}" type="datetime1">
              <a:rPr lang="hu-HU" smtClean="0"/>
              <a:t>2022. 11. 20.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305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F1D7-B3F3-4748-8549-BA84014F7305}" type="datetime1">
              <a:rPr lang="hu-HU" smtClean="0"/>
              <a:t>2022. 11. 20.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7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80D-8B60-40B3-ADEC-A21D96ED1399}" type="datetime1">
              <a:rPr lang="hu-HU" smtClean="0"/>
              <a:t>2022. 11. 20.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5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237-37CA-4FFD-8F84-CC6DC5379F12}" type="datetime1">
              <a:rPr lang="hu-HU" smtClean="0"/>
              <a:t>2022. 11. 20.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9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F19BE25-E1AE-4209-89B4-3A198CA6AC3E}" type="datetime1">
              <a:rPr lang="hu-HU" smtClean="0"/>
              <a:t>2022. 11. 20.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65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lumMod val="20000"/>
                <a:lumOff val="80000"/>
              </a:srgbClr>
            </a:gs>
            <a:gs pos="100000">
              <a:srgbClr val="66330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E28598-A175-CE62-C86D-C03C4260B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Elemi programozási tételek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53FFCE-FBD2-9FC5-ACF7-E5B5009F6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5880100"/>
            <a:ext cx="7891272" cy="571500"/>
          </a:xfrm>
        </p:spPr>
        <p:txBody>
          <a:bodyPr/>
          <a:lstStyle/>
          <a:p>
            <a:r>
              <a:rPr lang="hu-HU" dirty="0"/>
              <a:t>Készült: 2022. 11. 20.</a:t>
            </a:r>
          </a:p>
        </p:txBody>
      </p:sp>
    </p:spTree>
    <p:extLst>
      <p:ext uri="{BB962C8B-B14F-4D97-AF65-F5344CB8AC3E}">
        <p14:creationId xmlns:p14="http://schemas.microsoft.com/office/powerpoint/2010/main" val="219965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D3685E-A7E7-3563-BAFB-ED6C4AFA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Minimum kiválasztás (index)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4C700E-702F-33C0-B6E4-286015F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10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6B4AB87-D4EC-1837-B936-D82BF3E5C55B}"/>
              </a:ext>
            </a:extLst>
          </p:cNvPr>
          <p:cNvSpPr txBox="1"/>
          <p:nvPr/>
        </p:nvSpPr>
        <p:spPr>
          <a:xfrm>
            <a:off x="385204" y="2559869"/>
            <a:ext cx="4920054" cy="3046988"/>
          </a:xfrm>
          <a:custGeom>
            <a:avLst/>
            <a:gdLst>
              <a:gd name="connsiteX0" fmla="*/ 0 w 4920054"/>
              <a:gd name="connsiteY0" fmla="*/ 0 h 3046988"/>
              <a:gd name="connsiteX1" fmla="*/ 448272 w 4920054"/>
              <a:gd name="connsiteY1" fmla="*/ 0 h 3046988"/>
              <a:gd name="connsiteX2" fmla="*/ 1044145 w 4920054"/>
              <a:gd name="connsiteY2" fmla="*/ 0 h 3046988"/>
              <a:gd name="connsiteX3" fmla="*/ 1640018 w 4920054"/>
              <a:gd name="connsiteY3" fmla="*/ 0 h 3046988"/>
              <a:gd name="connsiteX4" fmla="*/ 2285092 w 4920054"/>
              <a:gd name="connsiteY4" fmla="*/ 0 h 3046988"/>
              <a:gd name="connsiteX5" fmla="*/ 2782564 w 4920054"/>
              <a:gd name="connsiteY5" fmla="*/ 0 h 3046988"/>
              <a:gd name="connsiteX6" fmla="*/ 3329237 w 4920054"/>
              <a:gd name="connsiteY6" fmla="*/ 0 h 3046988"/>
              <a:gd name="connsiteX7" fmla="*/ 3925110 w 4920054"/>
              <a:gd name="connsiteY7" fmla="*/ 0 h 3046988"/>
              <a:gd name="connsiteX8" fmla="*/ 4422582 w 4920054"/>
              <a:gd name="connsiteY8" fmla="*/ 0 h 3046988"/>
              <a:gd name="connsiteX9" fmla="*/ 4920054 w 4920054"/>
              <a:gd name="connsiteY9" fmla="*/ 0 h 3046988"/>
              <a:gd name="connsiteX10" fmla="*/ 4920054 w 4920054"/>
              <a:gd name="connsiteY10" fmla="*/ 507831 h 3046988"/>
              <a:gd name="connsiteX11" fmla="*/ 4920054 w 4920054"/>
              <a:gd name="connsiteY11" fmla="*/ 1076602 h 3046988"/>
              <a:gd name="connsiteX12" fmla="*/ 4920054 w 4920054"/>
              <a:gd name="connsiteY12" fmla="*/ 1553964 h 3046988"/>
              <a:gd name="connsiteX13" fmla="*/ 4920054 w 4920054"/>
              <a:gd name="connsiteY13" fmla="*/ 2031325 h 3046988"/>
              <a:gd name="connsiteX14" fmla="*/ 4920054 w 4920054"/>
              <a:gd name="connsiteY14" fmla="*/ 2600096 h 3046988"/>
              <a:gd name="connsiteX15" fmla="*/ 4920054 w 4920054"/>
              <a:gd name="connsiteY15" fmla="*/ 3046988 h 3046988"/>
              <a:gd name="connsiteX16" fmla="*/ 4373381 w 4920054"/>
              <a:gd name="connsiteY16" fmla="*/ 3046988 h 3046988"/>
              <a:gd name="connsiteX17" fmla="*/ 3826709 w 4920054"/>
              <a:gd name="connsiteY17" fmla="*/ 3046988 h 3046988"/>
              <a:gd name="connsiteX18" fmla="*/ 3181635 w 4920054"/>
              <a:gd name="connsiteY18" fmla="*/ 3046988 h 3046988"/>
              <a:gd name="connsiteX19" fmla="*/ 2634962 w 4920054"/>
              <a:gd name="connsiteY19" fmla="*/ 3046988 h 3046988"/>
              <a:gd name="connsiteX20" fmla="*/ 2235891 w 4920054"/>
              <a:gd name="connsiteY20" fmla="*/ 3046988 h 3046988"/>
              <a:gd name="connsiteX21" fmla="*/ 1836820 w 4920054"/>
              <a:gd name="connsiteY21" fmla="*/ 3046988 h 3046988"/>
              <a:gd name="connsiteX22" fmla="*/ 1290147 w 4920054"/>
              <a:gd name="connsiteY22" fmla="*/ 3046988 h 3046988"/>
              <a:gd name="connsiteX23" fmla="*/ 841876 w 4920054"/>
              <a:gd name="connsiteY23" fmla="*/ 3046988 h 3046988"/>
              <a:gd name="connsiteX24" fmla="*/ 0 w 4920054"/>
              <a:gd name="connsiteY24" fmla="*/ 3046988 h 3046988"/>
              <a:gd name="connsiteX25" fmla="*/ 0 w 4920054"/>
              <a:gd name="connsiteY25" fmla="*/ 2539157 h 3046988"/>
              <a:gd name="connsiteX26" fmla="*/ 0 w 4920054"/>
              <a:gd name="connsiteY26" fmla="*/ 2031325 h 3046988"/>
              <a:gd name="connsiteX27" fmla="*/ 0 w 4920054"/>
              <a:gd name="connsiteY27" fmla="*/ 1553964 h 3046988"/>
              <a:gd name="connsiteX28" fmla="*/ 0 w 4920054"/>
              <a:gd name="connsiteY28" fmla="*/ 1107072 h 3046988"/>
              <a:gd name="connsiteX29" fmla="*/ 0 w 4920054"/>
              <a:gd name="connsiteY29" fmla="*/ 599241 h 3046988"/>
              <a:gd name="connsiteX30" fmla="*/ 0 w 4920054"/>
              <a:gd name="connsiteY30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920054" h="3046988" fill="none" extrusionOk="0">
                <a:moveTo>
                  <a:pt x="0" y="0"/>
                </a:moveTo>
                <a:cubicBezTo>
                  <a:pt x="217713" y="-18906"/>
                  <a:pt x="333582" y="10967"/>
                  <a:pt x="448272" y="0"/>
                </a:cubicBezTo>
                <a:cubicBezTo>
                  <a:pt x="562962" y="-10967"/>
                  <a:pt x="884977" y="3887"/>
                  <a:pt x="1044145" y="0"/>
                </a:cubicBezTo>
                <a:cubicBezTo>
                  <a:pt x="1203313" y="-3887"/>
                  <a:pt x="1403184" y="15337"/>
                  <a:pt x="1640018" y="0"/>
                </a:cubicBezTo>
                <a:cubicBezTo>
                  <a:pt x="1876852" y="-15337"/>
                  <a:pt x="2062552" y="31041"/>
                  <a:pt x="2285092" y="0"/>
                </a:cubicBezTo>
                <a:cubicBezTo>
                  <a:pt x="2507632" y="-31041"/>
                  <a:pt x="2666964" y="40356"/>
                  <a:pt x="2782564" y="0"/>
                </a:cubicBezTo>
                <a:cubicBezTo>
                  <a:pt x="2898164" y="-40356"/>
                  <a:pt x="3175665" y="30253"/>
                  <a:pt x="3329237" y="0"/>
                </a:cubicBezTo>
                <a:cubicBezTo>
                  <a:pt x="3482809" y="-30253"/>
                  <a:pt x="3714220" y="10216"/>
                  <a:pt x="3925110" y="0"/>
                </a:cubicBezTo>
                <a:cubicBezTo>
                  <a:pt x="4136000" y="-10216"/>
                  <a:pt x="4239373" y="410"/>
                  <a:pt x="4422582" y="0"/>
                </a:cubicBezTo>
                <a:cubicBezTo>
                  <a:pt x="4605791" y="-410"/>
                  <a:pt x="4706666" y="38955"/>
                  <a:pt x="4920054" y="0"/>
                </a:cubicBezTo>
                <a:cubicBezTo>
                  <a:pt x="4972072" y="174602"/>
                  <a:pt x="4864820" y="303822"/>
                  <a:pt x="4920054" y="507831"/>
                </a:cubicBezTo>
                <a:cubicBezTo>
                  <a:pt x="4975288" y="711840"/>
                  <a:pt x="4901344" y="810132"/>
                  <a:pt x="4920054" y="1076602"/>
                </a:cubicBezTo>
                <a:cubicBezTo>
                  <a:pt x="4938764" y="1343072"/>
                  <a:pt x="4897405" y="1434289"/>
                  <a:pt x="4920054" y="1553964"/>
                </a:cubicBezTo>
                <a:cubicBezTo>
                  <a:pt x="4942703" y="1673639"/>
                  <a:pt x="4912465" y="1812698"/>
                  <a:pt x="4920054" y="2031325"/>
                </a:cubicBezTo>
                <a:cubicBezTo>
                  <a:pt x="4927643" y="2249952"/>
                  <a:pt x="4855324" y="2472124"/>
                  <a:pt x="4920054" y="2600096"/>
                </a:cubicBezTo>
                <a:cubicBezTo>
                  <a:pt x="4984784" y="2728068"/>
                  <a:pt x="4919697" y="2952575"/>
                  <a:pt x="4920054" y="3046988"/>
                </a:cubicBezTo>
                <a:cubicBezTo>
                  <a:pt x="4765688" y="3094704"/>
                  <a:pt x="4643818" y="3040767"/>
                  <a:pt x="4373381" y="3046988"/>
                </a:cubicBezTo>
                <a:cubicBezTo>
                  <a:pt x="4102944" y="3053209"/>
                  <a:pt x="3942203" y="2989894"/>
                  <a:pt x="3826709" y="3046988"/>
                </a:cubicBezTo>
                <a:cubicBezTo>
                  <a:pt x="3711215" y="3104082"/>
                  <a:pt x="3370499" y="3001763"/>
                  <a:pt x="3181635" y="3046988"/>
                </a:cubicBezTo>
                <a:cubicBezTo>
                  <a:pt x="2992771" y="3092213"/>
                  <a:pt x="2891026" y="3014155"/>
                  <a:pt x="2634962" y="3046988"/>
                </a:cubicBezTo>
                <a:cubicBezTo>
                  <a:pt x="2378898" y="3079821"/>
                  <a:pt x="2323696" y="3043628"/>
                  <a:pt x="2235891" y="3046988"/>
                </a:cubicBezTo>
                <a:cubicBezTo>
                  <a:pt x="2148086" y="3050348"/>
                  <a:pt x="1916687" y="3000384"/>
                  <a:pt x="1836820" y="3046988"/>
                </a:cubicBezTo>
                <a:cubicBezTo>
                  <a:pt x="1756953" y="3093592"/>
                  <a:pt x="1446720" y="3003860"/>
                  <a:pt x="1290147" y="3046988"/>
                </a:cubicBezTo>
                <a:cubicBezTo>
                  <a:pt x="1133574" y="3090116"/>
                  <a:pt x="1003207" y="3041129"/>
                  <a:pt x="841876" y="3046988"/>
                </a:cubicBezTo>
                <a:cubicBezTo>
                  <a:pt x="680545" y="3052847"/>
                  <a:pt x="233796" y="3043940"/>
                  <a:pt x="0" y="3046988"/>
                </a:cubicBezTo>
                <a:cubicBezTo>
                  <a:pt x="-49466" y="2885599"/>
                  <a:pt x="34975" y="2695167"/>
                  <a:pt x="0" y="2539157"/>
                </a:cubicBezTo>
                <a:cubicBezTo>
                  <a:pt x="-34975" y="2383147"/>
                  <a:pt x="43151" y="2217125"/>
                  <a:pt x="0" y="2031325"/>
                </a:cubicBezTo>
                <a:cubicBezTo>
                  <a:pt x="-43151" y="1845525"/>
                  <a:pt x="50666" y="1711631"/>
                  <a:pt x="0" y="1553964"/>
                </a:cubicBezTo>
                <a:cubicBezTo>
                  <a:pt x="-50666" y="1396297"/>
                  <a:pt x="36040" y="1220018"/>
                  <a:pt x="0" y="1107072"/>
                </a:cubicBezTo>
                <a:cubicBezTo>
                  <a:pt x="-36040" y="994126"/>
                  <a:pt x="34462" y="840942"/>
                  <a:pt x="0" y="599241"/>
                </a:cubicBezTo>
                <a:cubicBezTo>
                  <a:pt x="-34462" y="357540"/>
                  <a:pt x="59744" y="297681"/>
                  <a:pt x="0" y="0"/>
                </a:cubicBezTo>
                <a:close/>
              </a:path>
              <a:path w="4920054" h="3046988" stroke="0" extrusionOk="0">
                <a:moveTo>
                  <a:pt x="0" y="0"/>
                </a:moveTo>
                <a:cubicBezTo>
                  <a:pt x="180543" y="-34132"/>
                  <a:pt x="299681" y="9160"/>
                  <a:pt x="399071" y="0"/>
                </a:cubicBezTo>
                <a:cubicBezTo>
                  <a:pt x="498461" y="-9160"/>
                  <a:pt x="747065" y="16615"/>
                  <a:pt x="847343" y="0"/>
                </a:cubicBezTo>
                <a:cubicBezTo>
                  <a:pt x="947621" y="-16615"/>
                  <a:pt x="1268648" y="49222"/>
                  <a:pt x="1443216" y="0"/>
                </a:cubicBezTo>
                <a:cubicBezTo>
                  <a:pt x="1617784" y="-49222"/>
                  <a:pt x="1718231" y="25799"/>
                  <a:pt x="1940688" y="0"/>
                </a:cubicBezTo>
                <a:cubicBezTo>
                  <a:pt x="2163145" y="-25799"/>
                  <a:pt x="2156650" y="32373"/>
                  <a:pt x="2339759" y="0"/>
                </a:cubicBezTo>
                <a:cubicBezTo>
                  <a:pt x="2522868" y="-32373"/>
                  <a:pt x="2653441" y="24315"/>
                  <a:pt x="2886432" y="0"/>
                </a:cubicBezTo>
                <a:cubicBezTo>
                  <a:pt x="3119423" y="-24315"/>
                  <a:pt x="3122866" y="2953"/>
                  <a:pt x="3285503" y="0"/>
                </a:cubicBezTo>
                <a:cubicBezTo>
                  <a:pt x="3448140" y="-2953"/>
                  <a:pt x="3553237" y="45322"/>
                  <a:pt x="3684574" y="0"/>
                </a:cubicBezTo>
                <a:cubicBezTo>
                  <a:pt x="3815911" y="-45322"/>
                  <a:pt x="3985879" y="65298"/>
                  <a:pt x="4280447" y="0"/>
                </a:cubicBezTo>
                <a:cubicBezTo>
                  <a:pt x="4575015" y="-65298"/>
                  <a:pt x="4749519" y="7920"/>
                  <a:pt x="4920054" y="0"/>
                </a:cubicBezTo>
                <a:cubicBezTo>
                  <a:pt x="4968555" y="127069"/>
                  <a:pt x="4879707" y="235551"/>
                  <a:pt x="4920054" y="416422"/>
                </a:cubicBezTo>
                <a:cubicBezTo>
                  <a:pt x="4960401" y="597293"/>
                  <a:pt x="4901545" y="673766"/>
                  <a:pt x="4920054" y="832843"/>
                </a:cubicBezTo>
                <a:cubicBezTo>
                  <a:pt x="4938563" y="991920"/>
                  <a:pt x="4883827" y="1082483"/>
                  <a:pt x="4920054" y="1310205"/>
                </a:cubicBezTo>
                <a:cubicBezTo>
                  <a:pt x="4956281" y="1537927"/>
                  <a:pt x="4915562" y="1521554"/>
                  <a:pt x="4920054" y="1726627"/>
                </a:cubicBezTo>
                <a:cubicBezTo>
                  <a:pt x="4924546" y="1931700"/>
                  <a:pt x="4916027" y="2031397"/>
                  <a:pt x="4920054" y="2234458"/>
                </a:cubicBezTo>
                <a:cubicBezTo>
                  <a:pt x="4924081" y="2437519"/>
                  <a:pt x="4905509" y="2852414"/>
                  <a:pt x="4920054" y="3046988"/>
                </a:cubicBezTo>
                <a:cubicBezTo>
                  <a:pt x="4817008" y="3095023"/>
                  <a:pt x="4678135" y="3006646"/>
                  <a:pt x="4471782" y="3046988"/>
                </a:cubicBezTo>
                <a:cubicBezTo>
                  <a:pt x="4265429" y="3087330"/>
                  <a:pt x="4094826" y="2995451"/>
                  <a:pt x="3925110" y="3046988"/>
                </a:cubicBezTo>
                <a:cubicBezTo>
                  <a:pt x="3755394" y="3098525"/>
                  <a:pt x="3604681" y="2994697"/>
                  <a:pt x="3378437" y="3046988"/>
                </a:cubicBezTo>
                <a:cubicBezTo>
                  <a:pt x="3152193" y="3099279"/>
                  <a:pt x="3057615" y="3017010"/>
                  <a:pt x="2831764" y="3046988"/>
                </a:cubicBezTo>
                <a:cubicBezTo>
                  <a:pt x="2605913" y="3076966"/>
                  <a:pt x="2511208" y="3008069"/>
                  <a:pt x="2334292" y="3046988"/>
                </a:cubicBezTo>
                <a:cubicBezTo>
                  <a:pt x="2157376" y="3085907"/>
                  <a:pt x="1881469" y="3014475"/>
                  <a:pt x="1738419" y="3046988"/>
                </a:cubicBezTo>
                <a:cubicBezTo>
                  <a:pt x="1595369" y="3079501"/>
                  <a:pt x="1435476" y="2991104"/>
                  <a:pt x="1240947" y="3046988"/>
                </a:cubicBezTo>
                <a:cubicBezTo>
                  <a:pt x="1046418" y="3102872"/>
                  <a:pt x="887095" y="3008444"/>
                  <a:pt x="792675" y="3046988"/>
                </a:cubicBezTo>
                <a:cubicBezTo>
                  <a:pt x="698255" y="3085532"/>
                  <a:pt x="332632" y="3012232"/>
                  <a:pt x="0" y="3046988"/>
                </a:cubicBezTo>
                <a:cubicBezTo>
                  <a:pt x="-37003" y="2863625"/>
                  <a:pt x="58926" y="2709718"/>
                  <a:pt x="0" y="2508687"/>
                </a:cubicBezTo>
                <a:cubicBezTo>
                  <a:pt x="-58926" y="2307656"/>
                  <a:pt x="48792" y="2230758"/>
                  <a:pt x="0" y="2061795"/>
                </a:cubicBezTo>
                <a:cubicBezTo>
                  <a:pt x="-48792" y="1892832"/>
                  <a:pt x="48636" y="1706464"/>
                  <a:pt x="0" y="1584434"/>
                </a:cubicBezTo>
                <a:cubicBezTo>
                  <a:pt x="-48636" y="1462404"/>
                  <a:pt x="62472" y="1253342"/>
                  <a:pt x="0" y="1015663"/>
                </a:cubicBezTo>
                <a:cubicBezTo>
                  <a:pt x="-62472" y="777984"/>
                  <a:pt x="30520" y="720170"/>
                  <a:pt x="0" y="507831"/>
                </a:cubicBezTo>
                <a:cubicBezTo>
                  <a:pt x="-30520" y="295492"/>
                  <a:pt x="23326" y="190620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mini := 1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i = 2-től n-</a:t>
            </a:r>
            <a:r>
              <a:rPr lang="hu-HU" sz="3200" dirty="0" err="1">
                <a:cs typeface="Courier New" panose="02070309020205020404" pitchFamily="49" charset="0"/>
              </a:rPr>
              <a:t>ig</a:t>
            </a:r>
            <a:endParaRPr lang="hu-HU" sz="3200" dirty="0">
              <a:cs typeface="Courier New" panose="02070309020205020404" pitchFamily="49" charset="0"/>
            </a:endParaRPr>
          </a:p>
          <a:p>
            <a:r>
              <a:rPr lang="hu-HU" sz="3200" dirty="0">
                <a:cs typeface="Courier New" panose="02070309020205020404" pitchFamily="49" charset="0"/>
              </a:rPr>
              <a:t>	Ha x[i] &lt; x[mini] akkor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	mini := i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Elágazás vége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vége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D8ACE1F-6DBF-0243-19C8-C19129A96F46}"/>
              </a:ext>
            </a:extLst>
          </p:cNvPr>
          <p:cNvSpPr txBox="1"/>
          <p:nvPr/>
        </p:nvSpPr>
        <p:spPr>
          <a:xfrm>
            <a:off x="5690462" y="2806090"/>
            <a:ext cx="6116335" cy="2554545"/>
          </a:xfrm>
          <a:custGeom>
            <a:avLst/>
            <a:gdLst>
              <a:gd name="connsiteX0" fmla="*/ 0 w 6116335"/>
              <a:gd name="connsiteY0" fmla="*/ 0 h 2554545"/>
              <a:gd name="connsiteX1" fmla="*/ 372540 w 6116335"/>
              <a:gd name="connsiteY1" fmla="*/ 0 h 2554545"/>
              <a:gd name="connsiteX2" fmla="*/ 867408 w 6116335"/>
              <a:gd name="connsiteY2" fmla="*/ 0 h 2554545"/>
              <a:gd name="connsiteX3" fmla="*/ 1423438 w 6116335"/>
              <a:gd name="connsiteY3" fmla="*/ 0 h 2554545"/>
              <a:gd name="connsiteX4" fmla="*/ 2040632 w 6116335"/>
              <a:gd name="connsiteY4" fmla="*/ 0 h 2554545"/>
              <a:gd name="connsiteX5" fmla="*/ 2535499 w 6116335"/>
              <a:gd name="connsiteY5" fmla="*/ 0 h 2554545"/>
              <a:gd name="connsiteX6" fmla="*/ 3152693 w 6116335"/>
              <a:gd name="connsiteY6" fmla="*/ 0 h 2554545"/>
              <a:gd name="connsiteX7" fmla="*/ 3708723 w 6116335"/>
              <a:gd name="connsiteY7" fmla="*/ 0 h 2554545"/>
              <a:gd name="connsiteX8" fmla="*/ 4264754 w 6116335"/>
              <a:gd name="connsiteY8" fmla="*/ 0 h 2554545"/>
              <a:gd name="connsiteX9" fmla="*/ 4759621 w 6116335"/>
              <a:gd name="connsiteY9" fmla="*/ 0 h 2554545"/>
              <a:gd name="connsiteX10" fmla="*/ 5376814 w 6116335"/>
              <a:gd name="connsiteY10" fmla="*/ 0 h 2554545"/>
              <a:gd name="connsiteX11" fmla="*/ 6116335 w 6116335"/>
              <a:gd name="connsiteY11" fmla="*/ 0 h 2554545"/>
              <a:gd name="connsiteX12" fmla="*/ 6116335 w 6116335"/>
              <a:gd name="connsiteY12" fmla="*/ 562000 h 2554545"/>
              <a:gd name="connsiteX13" fmla="*/ 6116335 w 6116335"/>
              <a:gd name="connsiteY13" fmla="*/ 1072909 h 2554545"/>
              <a:gd name="connsiteX14" fmla="*/ 6116335 w 6116335"/>
              <a:gd name="connsiteY14" fmla="*/ 1634909 h 2554545"/>
              <a:gd name="connsiteX15" fmla="*/ 6116335 w 6116335"/>
              <a:gd name="connsiteY15" fmla="*/ 2554545 h 2554545"/>
              <a:gd name="connsiteX16" fmla="*/ 5499141 w 6116335"/>
              <a:gd name="connsiteY16" fmla="*/ 2554545 h 2554545"/>
              <a:gd name="connsiteX17" fmla="*/ 5126601 w 6116335"/>
              <a:gd name="connsiteY17" fmla="*/ 2554545 h 2554545"/>
              <a:gd name="connsiteX18" fmla="*/ 4754060 w 6116335"/>
              <a:gd name="connsiteY18" fmla="*/ 2554545 h 2554545"/>
              <a:gd name="connsiteX19" fmla="*/ 4198030 w 6116335"/>
              <a:gd name="connsiteY19" fmla="*/ 2554545 h 2554545"/>
              <a:gd name="connsiteX20" fmla="*/ 3764326 w 6116335"/>
              <a:gd name="connsiteY20" fmla="*/ 2554545 h 2554545"/>
              <a:gd name="connsiteX21" fmla="*/ 3208296 w 6116335"/>
              <a:gd name="connsiteY21" fmla="*/ 2554545 h 2554545"/>
              <a:gd name="connsiteX22" fmla="*/ 2652265 w 6116335"/>
              <a:gd name="connsiteY22" fmla="*/ 2554545 h 2554545"/>
              <a:gd name="connsiteX23" fmla="*/ 2218562 w 6116335"/>
              <a:gd name="connsiteY23" fmla="*/ 2554545 h 2554545"/>
              <a:gd name="connsiteX24" fmla="*/ 1846021 w 6116335"/>
              <a:gd name="connsiteY24" fmla="*/ 2554545 h 2554545"/>
              <a:gd name="connsiteX25" fmla="*/ 1473481 w 6116335"/>
              <a:gd name="connsiteY25" fmla="*/ 2554545 h 2554545"/>
              <a:gd name="connsiteX26" fmla="*/ 917450 w 6116335"/>
              <a:gd name="connsiteY26" fmla="*/ 2554545 h 2554545"/>
              <a:gd name="connsiteX27" fmla="*/ 0 w 6116335"/>
              <a:gd name="connsiteY27" fmla="*/ 2554545 h 2554545"/>
              <a:gd name="connsiteX28" fmla="*/ 0 w 6116335"/>
              <a:gd name="connsiteY28" fmla="*/ 2120272 h 2554545"/>
              <a:gd name="connsiteX29" fmla="*/ 0 w 6116335"/>
              <a:gd name="connsiteY29" fmla="*/ 1660454 h 2554545"/>
              <a:gd name="connsiteX30" fmla="*/ 0 w 6116335"/>
              <a:gd name="connsiteY30" fmla="*/ 1124000 h 2554545"/>
              <a:gd name="connsiteX31" fmla="*/ 0 w 6116335"/>
              <a:gd name="connsiteY31" fmla="*/ 587545 h 2554545"/>
              <a:gd name="connsiteX32" fmla="*/ 0 w 6116335"/>
              <a:gd name="connsiteY32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116335" h="2554545" fill="none" extrusionOk="0">
                <a:moveTo>
                  <a:pt x="0" y="0"/>
                </a:moveTo>
                <a:cubicBezTo>
                  <a:pt x="171189" y="-11147"/>
                  <a:pt x="273067" y="20940"/>
                  <a:pt x="372540" y="0"/>
                </a:cubicBezTo>
                <a:cubicBezTo>
                  <a:pt x="472013" y="-20940"/>
                  <a:pt x="640489" y="22446"/>
                  <a:pt x="867408" y="0"/>
                </a:cubicBezTo>
                <a:cubicBezTo>
                  <a:pt x="1094327" y="-22446"/>
                  <a:pt x="1284865" y="42018"/>
                  <a:pt x="1423438" y="0"/>
                </a:cubicBezTo>
                <a:cubicBezTo>
                  <a:pt x="1562011" y="-42018"/>
                  <a:pt x="1745334" y="58332"/>
                  <a:pt x="2040632" y="0"/>
                </a:cubicBezTo>
                <a:cubicBezTo>
                  <a:pt x="2335930" y="-58332"/>
                  <a:pt x="2409236" y="37023"/>
                  <a:pt x="2535499" y="0"/>
                </a:cubicBezTo>
                <a:cubicBezTo>
                  <a:pt x="2661762" y="-37023"/>
                  <a:pt x="2871319" y="59127"/>
                  <a:pt x="3152693" y="0"/>
                </a:cubicBezTo>
                <a:cubicBezTo>
                  <a:pt x="3434067" y="-59127"/>
                  <a:pt x="3431018" y="58079"/>
                  <a:pt x="3708723" y="0"/>
                </a:cubicBezTo>
                <a:cubicBezTo>
                  <a:pt x="3986428" y="-58079"/>
                  <a:pt x="4107909" y="9508"/>
                  <a:pt x="4264754" y="0"/>
                </a:cubicBezTo>
                <a:cubicBezTo>
                  <a:pt x="4421599" y="-9508"/>
                  <a:pt x="4590173" y="15524"/>
                  <a:pt x="4759621" y="0"/>
                </a:cubicBezTo>
                <a:cubicBezTo>
                  <a:pt x="4929069" y="-15524"/>
                  <a:pt x="5081171" y="12177"/>
                  <a:pt x="5376814" y="0"/>
                </a:cubicBezTo>
                <a:cubicBezTo>
                  <a:pt x="5672457" y="-12177"/>
                  <a:pt x="5870968" y="60473"/>
                  <a:pt x="6116335" y="0"/>
                </a:cubicBezTo>
                <a:cubicBezTo>
                  <a:pt x="6121204" y="152344"/>
                  <a:pt x="6069114" y="312663"/>
                  <a:pt x="6116335" y="562000"/>
                </a:cubicBezTo>
                <a:cubicBezTo>
                  <a:pt x="6163556" y="811337"/>
                  <a:pt x="6095400" y="838934"/>
                  <a:pt x="6116335" y="1072909"/>
                </a:cubicBezTo>
                <a:cubicBezTo>
                  <a:pt x="6137270" y="1306884"/>
                  <a:pt x="6050992" y="1379054"/>
                  <a:pt x="6116335" y="1634909"/>
                </a:cubicBezTo>
                <a:cubicBezTo>
                  <a:pt x="6181678" y="1890764"/>
                  <a:pt x="6046124" y="2150475"/>
                  <a:pt x="6116335" y="2554545"/>
                </a:cubicBezTo>
                <a:cubicBezTo>
                  <a:pt x="5955593" y="2562187"/>
                  <a:pt x="5669826" y="2502228"/>
                  <a:pt x="5499141" y="2554545"/>
                </a:cubicBezTo>
                <a:cubicBezTo>
                  <a:pt x="5328456" y="2606862"/>
                  <a:pt x="5251519" y="2532007"/>
                  <a:pt x="5126601" y="2554545"/>
                </a:cubicBezTo>
                <a:cubicBezTo>
                  <a:pt x="5001683" y="2577083"/>
                  <a:pt x="4905770" y="2554442"/>
                  <a:pt x="4754060" y="2554545"/>
                </a:cubicBezTo>
                <a:cubicBezTo>
                  <a:pt x="4602350" y="2554648"/>
                  <a:pt x="4347433" y="2546228"/>
                  <a:pt x="4198030" y="2554545"/>
                </a:cubicBezTo>
                <a:cubicBezTo>
                  <a:pt x="4048627" y="2562862"/>
                  <a:pt x="3961137" y="2521435"/>
                  <a:pt x="3764326" y="2554545"/>
                </a:cubicBezTo>
                <a:cubicBezTo>
                  <a:pt x="3567515" y="2587655"/>
                  <a:pt x="3476758" y="2521964"/>
                  <a:pt x="3208296" y="2554545"/>
                </a:cubicBezTo>
                <a:cubicBezTo>
                  <a:pt x="2939834" y="2587126"/>
                  <a:pt x="2844909" y="2527249"/>
                  <a:pt x="2652265" y="2554545"/>
                </a:cubicBezTo>
                <a:cubicBezTo>
                  <a:pt x="2459621" y="2581841"/>
                  <a:pt x="2338177" y="2549734"/>
                  <a:pt x="2218562" y="2554545"/>
                </a:cubicBezTo>
                <a:cubicBezTo>
                  <a:pt x="2098947" y="2559356"/>
                  <a:pt x="2023792" y="2539014"/>
                  <a:pt x="1846021" y="2554545"/>
                </a:cubicBezTo>
                <a:cubicBezTo>
                  <a:pt x="1668250" y="2570076"/>
                  <a:pt x="1659469" y="2541397"/>
                  <a:pt x="1473481" y="2554545"/>
                </a:cubicBezTo>
                <a:cubicBezTo>
                  <a:pt x="1287493" y="2567693"/>
                  <a:pt x="1176091" y="2527669"/>
                  <a:pt x="917450" y="2554545"/>
                </a:cubicBezTo>
                <a:cubicBezTo>
                  <a:pt x="658809" y="2581421"/>
                  <a:pt x="228003" y="2542659"/>
                  <a:pt x="0" y="2554545"/>
                </a:cubicBezTo>
                <a:cubicBezTo>
                  <a:pt x="-27796" y="2458735"/>
                  <a:pt x="11604" y="2229328"/>
                  <a:pt x="0" y="2120272"/>
                </a:cubicBezTo>
                <a:cubicBezTo>
                  <a:pt x="-11604" y="2011216"/>
                  <a:pt x="2083" y="1817400"/>
                  <a:pt x="0" y="1660454"/>
                </a:cubicBezTo>
                <a:cubicBezTo>
                  <a:pt x="-2083" y="1503508"/>
                  <a:pt x="51088" y="1390422"/>
                  <a:pt x="0" y="1124000"/>
                </a:cubicBezTo>
                <a:cubicBezTo>
                  <a:pt x="-51088" y="857578"/>
                  <a:pt x="59801" y="721187"/>
                  <a:pt x="0" y="587545"/>
                </a:cubicBezTo>
                <a:cubicBezTo>
                  <a:pt x="-59801" y="453903"/>
                  <a:pt x="5704" y="181490"/>
                  <a:pt x="0" y="0"/>
                </a:cubicBezTo>
                <a:close/>
              </a:path>
              <a:path w="6116335" h="2554545" stroke="0" extrusionOk="0">
                <a:moveTo>
                  <a:pt x="0" y="0"/>
                </a:moveTo>
                <a:cubicBezTo>
                  <a:pt x="184039" y="-24242"/>
                  <a:pt x="225676" y="28863"/>
                  <a:pt x="372540" y="0"/>
                </a:cubicBezTo>
                <a:cubicBezTo>
                  <a:pt x="519404" y="-28863"/>
                  <a:pt x="653552" y="17237"/>
                  <a:pt x="806244" y="0"/>
                </a:cubicBezTo>
                <a:cubicBezTo>
                  <a:pt x="958936" y="-17237"/>
                  <a:pt x="1277629" y="66492"/>
                  <a:pt x="1423438" y="0"/>
                </a:cubicBezTo>
                <a:cubicBezTo>
                  <a:pt x="1569247" y="-66492"/>
                  <a:pt x="1759883" y="2868"/>
                  <a:pt x="1918305" y="0"/>
                </a:cubicBezTo>
                <a:cubicBezTo>
                  <a:pt x="2076727" y="-2868"/>
                  <a:pt x="2160170" y="23249"/>
                  <a:pt x="2290845" y="0"/>
                </a:cubicBezTo>
                <a:cubicBezTo>
                  <a:pt x="2421520" y="-23249"/>
                  <a:pt x="2661005" y="18114"/>
                  <a:pt x="2846876" y="0"/>
                </a:cubicBezTo>
                <a:cubicBezTo>
                  <a:pt x="3032747" y="-18114"/>
                  <a:pt x="3076890" y="1643"/>
                  <a:pt x="3219416" y="0"/>
                </a:cubicBezTo>
                <a:cubicBezTo>
                  <a:pt x="3361942" y="-1643"/>
                  <a:pt x="3415642" y="24599"/>
                  <a:pt x="3591957" y="0"/>
                </a:cubicBezTo>
                <a:cubicBezTo>
                  <a:pt x="3768272" y="-24599"/>
                  <a:pt x="4038988" y="51392"/>
                  <a:pt x="4209151" y="0"/>
                </a:cubicBezTo>
                <a:cubicBezTo>
                  <a:pt x="4379314" y="-51392"/>
                  <a:pt x="4454439" y="33477"/>
                  <a:pt x="4642854" y="0"/>
                </a:cubicBezTo>
                <a:cubicBezTo>
                  <a:pt x="4831269" y="-33477"/>
                  <a:pt x="4892489" y="18613"/>
                  <a:pt x="5015395" y="0"/>
                </a:cubicBezTo>
                <a:cubicBezTo>
                  <a:pt x="5138301" y="-18613"/>
                  <a:pt x="5337026" y="11888"/>
                  <a:pt x="5449098" y="0"/>
                </a:cubicBezTo>
                <a:cubicBezTo>
                  <a:pt x="5561170" y="-11888"/>
                  <a:pt x="5791165" y="18621"/>
                  <a:pt x="6116335" y="0"/>
                </a:cubicBezTo>
                <a:cubicBezTo>
                  <a:pt x="6125211" y="179632"/>
                  <a:pt x="6098542" y="238529"/>
                  <a:pt x="6116335" y="459818"/>
                </a:cubicBezTo>
                <a:cubicBezTo>
                  <a:pt x="6134128" y="681107"/>
                  <a:pt x="6080357" y="751580"/>
                  <a:pt x="6116335" y="970727"/>
                </a:cubicBezTo>
                <a:cubicBezTo>
                  <a:pt x="6152313" y="1189874"/>
                  <a:pt x="6091426" y="1365143"/>
                  <a:pt x="6116335" y="1481636"/>
                </a:cubicBezTo>
                <a:cubicBezTo>
                  <a:pt x="6141244" y="1598129"/>
                  <a:pt x="6086450" y="1733138"/>
                  <a:pt x="6116335" y="1941454"/>
                </a:cubicBezTo>
                <a:cubicBezTo>
                  <a:pt x="6146220" y="2149770"/>
                  <a:pt x="6106352" y="2251989"/>
                  <a:pt x="6116335" y="2554545"/>
                </a:cubicBezTo>
                <a:cubicBezTo>
                  <a:pt x="5859856" y="2614117"/>
                  <a:pt x="5688433" y="2496319"/>
                  <a:pt x="5437978" y="2554545"/>
                </a:cubicBezTo>
                <a:cubicBezTo>
                  <a:pt x="5187523" y="2612771"/>
                  <a:pt x="5096065" y="2546418"/>
                  <a:pt x="4881947" y="2554545"/>
                </a:cubicBezTo>
                <a:cubicBezTo>
                  <a:pt x="4667829" y="2562672"/>
                  <a:pt x="4507926" y="2528288"/>
                  <a:pt x="4387080" y="2554545"/>
                </a:cubicBezTo>
                <a:cubicBezTo>
                  <a:pt x="4266234" y="2580802"/>
                  <a:pt x="3921699" y="2489312"/>
                  <a:pt x="3769886" y="2554545"/>
                </a:cubicBezTo>
                <a:cubicBezTo>
                  <a:pt x="3618073" y="2619778"/>
                  <a:pt x="3386517" y="2524157"/>
                  <a:pt x="3275019" y="2554545"/>
                </a:cubicBezTo>
                <a:cubicBezTo>
                  <a:pt x="3163521" y="2584933"/>
                  <a:pt x="3020917" y="2553843"/>
                  <a:pt x="2841316" y="2554545"/>
                </a:cubicBezTo>
                <a:cubicBezTo>
                  <a:pt x="2661715" y="2555247"/>
                  <a:pt x="2509281" y="2515789"/>
                  <a:pt x="2407612" y="2554545"/>
                </a:cubicBezTo>
                <a:cubicBezTo>
                  <a:pt x="2305943" y="2593301"/>
                  <a:pt x="2085371" y="2519501"/>
                  <a:pt x="1790418" y="2554545"/>
                </a:cubicBezTo>
                <a:cubicBezTo>
                  <a:pt x="1495465" y="2589589"/>
                  <a:pt x="1364145" y="2544320"/>
                  <a:pt x="1173224" y="2554545"/>
                </a:cubicBezTo>
                <a:cubicBezTo>
                  <a:pt x="982303" y="2564770"/>
                  <a:pt x="806021" y="2503638"/>
                  <a:pt x="678357" y="2554545"/>
                </a:cubicBezTo>
                <a:cubicBezTo>
                  <a:pt x="550693" y="2605452"/>
                  <a:pt x="273500" y="2549054"/>
                  <a:pt x="0" y="2554545"/>
                </a:cubicBezTo>
                <a:cubicBezTo>
                  <a:pt x="-53085" y="2436686"/>
                  <a:pt x="11168" y="2314788"/>
                  <a:pt x="0" y="2094727"/>
                </a:cubicBezTo>
                <a:cubicBezTo>
                  <a:pt x="-11168" y="1874666"/>
                  <a:pt x="32373" y="1780659"/>
                  <a:pt x="0" y="1660454"/>
                </a:cubicBezTo>
                <a:cubicBezTo>
                  <a:pt x="-32373" y="1540249"/>
                  <a:pt x="25426" y="1379642"/>
                  <a:pt x="0" y="1200636"/>
                </a:cubicBezTo>
                <a:cubicBezTo>
                  <a:pt x="-25426" y="1021630"/>
                  <a:pt x="26656" y="919184"/>
                  <a:pt x="0" y="689727"/>
                </a:cubicBezTo>
                <a:cubicBezTo>
                  <a:pt x="-26656" y="460270"/>
                  <a:pt x="22098" y="164608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mini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3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it-IT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3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32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3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3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3200" dirty="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it-IT" sz="3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mini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mini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endParaRPr lang="hu-HU" sz="32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hu-HU" sz="3200" dirty="0">
                <a:solidFill>
                  <a:srgbClr val="008000"/>
                </a:solidFill>
                <a:latin typeface="Consolas" panose="020B0609020204030204" pitchFamily="49" charset="0"/>
              </a:rPr>
              <a:t>#minert = x[mini]</a:t>
            </a:r>
            <a:endParaRPr lang="hu-HU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D3685E-A7E7-3563-BAFB-ED6C4AFA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Minimum kiválasztás (utolsó)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4C700E-702F-33C0-B6E4-286015F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11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6B4AB87-D4EC-1837-B936-D82BF3E5C55B}"/>
              </a:ext>
            </a:extLst>
          </p:cNvPr>
          <p:cNvSpPr txBox="1"/>
          <p:nvPr/>
        </p:nvSpPr>
        <p:spPr>
          <a:xfrm>
            <a:off x="298086" y="2559868"/>
            <a:ext cx="5181407" cy="3046988"/>
          </a:xfrm>
          <a:custGeom>
            <a:avLst/>
            <a:gdLst>
              <a:gd name="connsiteX0" fmla="*/ 0 w 5181407"/>
              <a:gd name="connsiteY0" fmla="*/ 0 h 3046988"/>
              <a:gd name="connsiteX1" fmla="*/ 472084 w 5181407"/>
              <a:gd name="connsiteY1" fmla="*/ 0 h 3046988"/>
              <a:gd name="connsiteX2" fmla="*/ 1099610 w 5181407"/>
              <a:gd name="connsiteY2" fmla="*/ 0 h 3046988"/>
              <a:gd name="connsiteX3" fmla="*/ 1727136 w 5181407"/>
              <a:gd name="connsiteY3" fmla="*/ 0 h 3046988"/>
              <a:gd name="connsiteX4" fmla="*/ 2406476 w 5181407"/>
              <a:gd name="connsiteY4" fmla="*/ 0 h 3046988"/>
              <a:gd name="connsiteX5" fmla="*/ 2930374 w 5181407"/>
              <a:gd name="connsiteY5" fmla="*/ 0 h 3046988"/>
              <a:gd name="connsiteX6" fmla="*/ 3506085 w 5181407"/>
              <a:gd name="connsiteY6" fmla="*/ 0 h 3046988"/>
              <a:gd name="connsiteX7" fmla="*/ 4133611 w 5181407"/>
              <a:gd name="connsiteY7" fmla="*/ 0 h 3046988"/>
              <a:gd name="connsiteX8" fmla="*/ 4657509 w 5181407"/>
              <a:gd name="connsiteY8" fmla="*/ 0 h 3046988"/>
              <a:gd name="connsiteX9" fmla="*/ 5181407 w 5181407"/>
              <a:gd name="connsiteY9" fmla="*/ 0 h 3046988"/>
              <a:gd name="connsiteX10" fmla="*/ 5181407 w 5181407"/>
              <a:gd name="connsiteY10" fmla="*/ 507831 h 3046988"/>
              <a:gd name="connsiteX11" fmla="*/ 5181407 w 5181407"/>
              <a:gd name="connsiteY11" fmla="*/ 1076602 h 3046988"/>
              <a:gd name="connsiteX12" fmla="*/ 5181407 w 5181407"/>
              <a:gd name="connsiteY12" fmla="*/ 1553964 h 3046988"/>
              <a:gd name="connsiteX13" fmla="*/ 5181407 w 5181407"/>
              <a:gd name="connsiteY13" fmla="*/ 2031325 h 3046988"/>
              <a:gd name="connsiteX14" fmla="*/ 5181407 w 5181407"/>
              <a:gd name="connsiteY14" fmla="*/ 2600096 h 3046988"/>
              <a:gd name="connsiteX15" fmla="*/ 5181407 w 5181407"/>
              <a:gd name="connsiteY15" fmla="*/ 3046988 h 3046988"/>
              <a:gd name="connsiteX16" fmla="*/ 4605695 w 5181407"/>
              <a:gd name="connsiteY16" fmla="*/ 3046988 h 3046988"/>
              <a:gd name="connsiteX17" fmla="*/ 4029983 w 5181407"/>
              <a:gd name="connsiteY17" fmla="*/ 3046988 h 3046988"/>
              <a:gd name="connsiteX18" fmla="*/ 3350643 w 5181407"/>
              <a:gd name="connsiteY18" fmla="*/ 3046988 h 3046988"/>
              <a:gd name="connsiteX19" fmla="*/ 2774931 w 5181407"/>
              <a:gd name="connsiteY19" fmla="*/ 3046988 h 3046988"/>
              <a:gd name="connsiteX20" fmla="*/ 2354662 w 5181407"/>
              <a:gd name="connsiteY20" fmla="*/ 3046988 h 3046988"/>
              <a:gd name="connsiteX21" fmla="*/ 1934392 w 5181407"/>
              <a:gd name="connsiteY21" fmla="*/ 3046988 h 3046988"/>
              <a:gd name="connsiteX22" fmla="*/ 1358680 w 5181407"/>
              <a:gd name="connsiteY22" fmla="*/ 3046988 h 3046988"/>
              <a:gd name="connsiteX23" fmla="*/ 886596 w 5181407"/>
              <a:gd name="connsiteY23" fmla="*/ 3046988 h 3046988"/>
              <a:gd name="connsiteX24" fmla="*/ 0 w 5181407"/>
              <a:gd name="connsiteY24" fmla="*/ 3046988 h 3046988"/>
              <a:gd name="connsiteX25" fmla="*/ 0 w 5181407"/>
              <a:gd name="connsiteY25" fmla="*/ 2539157 h 3046988"/>
              <a:gd name="connsiteX26" fmla="*/ 0 w 5181407"/>
              <a:gd name="connsiteY26" fmla="*/ 2031325 h 3046988"/>
              <a:gd name="connsiteX27" fmla="*/ 0 w 5181407"/>
              <a:gd name="connsiteY27" fmla="*/ 1553964 h 3046988"/>
              <a:gd name="connsiteX28" fmla="*/ 0 w 5181407"/>
              <a:gd name="connsiteY28" fmla="*/ 1107072 h 3046988"/>
              <a:gd name="connsiteX29" fmla="*/ 0 w 5181407"/>
              <a:gd name="connsiteY29" fmla="*/ 599241 h 3046988"/>
              <a:gd name="connsiteX30" fmla="*/ 0 w 5181407"/>
              <a:gd name="connsiteY30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181407" h="3046988" fill="none" extrusionOk="0">
                <a:moveTo>
                  <a:pt x="0" y="0"/>
                </a:moveTo>
                <a:cubicBezTo>
                  <a:pt x="100393" y="-24996"/>
                  <a:pt x="313034" y="25463"/>
                  <a:pt x="472084" y="0"/>
                </a:cubicBezTo>
                <a:cubicBezTo>
                  <a:pt x="631134" y="-25463"/>
                  <a:pt x="965676" y="56018"/>
                  <a:pt x="1099610" y="0"/>
                </a:cubicBezTo>
                <a:cubicBezTo>
                  <a:pt x="1233544" y="-56018"/>
                  <a:pt x="1475423" y="64082"/>
                  <a:pt x="1727136" y="0"/>
                </a:cubicBezTo>
                <a:cubicBezTo>
                  <a:pt x="1978849" y="-64082"/>
                  <a:pt x="2193219" y="57026"/>
                  <a:pt x="2406476" y="0"/>
                </a:cubicBezTo>
                <a:cubicBezTo>
                  <a:pt x="2619733" y="-57026"/>
                  <a:pt x="2788133" y="37647"/>
                  <a:pt x="2930374" y="0"/>
                </a:cubicBezTo>
                <a:cubicBezTo>
                  <a:pt x="3072615" y="-37647"/>
                  <a:pt x="3288901" y="42617"/>
                  <a:pt x="3506085" y="0"/>
                </a:cubicBezTo>
                <a:cubicBezTo>
                  <a:pt x="3723269" y="-42617"/>
                  <a:pt x="3993402" y="60740"/>
                  <a:pt x="4133611" y="0"/>
                </a:cubicBezTo>
                <a:cubicBezTo>
                  <a:pt x="4273820" y="-60740"/>
                  <a:pt x="4538022" y="2681"/>
                  <a:pt x="4657509" y="0"/>
                </a:cubicBezTo>
                <a:cubicBezTo>
                  <a:pt x="4776996" y="-2681"/>
                  <a:pt x="4935331" y="33484"/>
                  <a:pt x="5181407" y="0"/>
                </a:cubicBezTo>
                <a:cubicBezTo>
                  <a:pt x="5233425" y="174602"/>
                  <a:pt x="5126173" y="303822"/>
                  <a:pt x="5181407" y="507831"/>
                </a:cubicBezTo>
                <a:cubicBezTo>
                  <a:pt x="5236641" y="711840"/>
                  <a:pt x="5162697" y="810132"/>
                  <a:pt x="5181407" y="1076602"/>
                </a:cubicBezTo>
                <a:cubicBezTo>
                  <a:pt x="5200117" y="1343072"/>
                  <a:pt x="5158758" y="1434289"/>
                  <a:pt x="5181407" y="1553964"/>
                </a:cubicBezTo>
                <a:cubicBezTo>
                  <a:pt x="5204056" y="1673639"/>
                  <a:pt x="5173818" y="1812698"/>
                  <a:pt x="5181407" y="2031325"/>
                </a:cubicBezTo>
                <a:cubicBezTo>
                  <a:pt x="5188996" y="2249952"/>
                  <a:pt x="5116677" y="2472124"/>
                  <a:pt x="5181407" y="2600096"/>
                </a:cubicBezTo>
                <a:cubicBezTo>
                  <a:pt x="5246137" y="2728068"/>
                  <a:pt x="5181050" y="2952575"/>
                  <a:pt x="5181407" y="3046988"/>
                </a:cubicBezTo>
                <a:cubicBezTo>
                  <a:pt x="5026402" y="3065699"/>
                  <a:pt x="4849706" y="3020767"/>
                  <a:pt x="4605695" y="3046988"/>
                </a:cubicBezTo>
                <a:cubicBezTo>
                  <a:pt x="4361684" y="3073209"/>
                  <a:pt x="4292426" y="2989099"/>
                  <a:pt x="4029983" y="3046988"/>
                </a:cubicBezTo>
                <a:cubicBezTo>
                  <a:pt x="3767540" y="3104877"/>
                  <a:pt x="3493179" y="2975300"/>
                  <a:pt x="3350643" y="3046988"/>
                </a:cubicBezTo>
                <a:cubicBezTo>
                  <a:pt x="3208107" y="3118676"/>
                  <a:pt x="2941919" y="3025305"/>
                  <a:pt x="2774931" y="3046988"/>
                </a:cubicBezTo>
                <a:cubicBezTo>
                  <a:pt x="2607943" y="3068671"/>
                  <a:pt x="2515508" y="3019517"/>
                  <a:pt x="2354662" y="3046988"/>
                </a:cubicBezTo>
                <a:cubicBezTo>
                  <a:pt x="2193816" y="3074459"/>
                  <a:pt x="2129233" y="3043273"/>
                  <a:pt x="1934392" y="3046988"/>
                </a:cubicBezTo>
                <a:cubicBezTo>
                  <a:pt x="1739551" y="3050703"/>
                  <a:pt x="1612707" y="2982606"/>
                  <a:pt x="1358680" y="3046988"/>
                </a:cubicBezTo>
                <a:cubicBezTo>
                  <a:pt x="1104653" y="3111370"/>
                  <a:pt x="1066675" y="3018261"/>
                  <a:pt x="886596" y="3046988"/>
                </a:cubicBezTo>
                <a:cubicBezTo>
                  <a:pt x="706517" y="3075715"/>
                  <a:pt x="252720" y="2981228"/>
                  <a:pt x="0" y="3046988"/>
                </a:cubicBezTo>
                <a:cubicBezTo>
                  <a:pt x="-49466" y="2885599"/>
                  <a:pt x="34975" y="2695167"/>
                  <a:pt x="0" y="2539157"/>
                </a:cubicBezTo>
                <a:cubicBezTo>
                  <a:pt x="-34975" y="2383147"/>
                  <a:pt x="43151" y="2217125"/>
                  <a:pt x="0" y="2031325"/>
                </a:cubicBezTo>
                <a:cubicBezTo>
                  <a:pt x="-43151" y="1845525"/>
                  <a:pt x="50666" y="1711631"/>
                  <a:pt x="0" y="1553964"/>
                </a:cubicBezTo>
                <a:cubicBezTo>
                  <a:pt x="-50666" y="1396297"/>
                  <a:pt x="36040" y="1220018"/>
                  <a:pt x="0" y="1107072"/>
                </a:cubicBezTo>
                <a:cubicBezTo>
                  <a:pt x="-36040" y="994126"/>
                  <a:pt x="34462" y="840942"/>
                  <a:pt x="0" y="599241"/>
                </a:cubicBezTo>
                <a:cubicBezTo>
                  <a:pt x="-34462" y="357540"/>
                  <a:pt x="59744" y="297681"/>
                  <a:pt x="0" y="0"/>
                </a:cubicBezTo>
                <a:close/>
              </a:path>
              <a:path w="5181407" h="3046988" stroke="0" extrusionOk="0">
                <a:moveTo>
                  <a:pt x="0" y="0"/>
                </a:moveTo>
                <a:cubicBezTo>
                  <a:pt x="166846" y="-42825"/>
                  <a:pt x="210366" y="13758"/>
                  <a:pt x="420270" y="0"/>
                </a:cubicBezTo>
                <a:cubicBezTo>
                  <a:pt x="630174" y="-13758"/>
                  <a:pt x="752612" y="30107"/>
                  <a:pt x="892353" y="0"/>
                </a:cubicBezTo>
                <a:cubicBezTo>
                  <a:pt x="1032094" y="-30107"/>
                  <a:pt x="1285317" y="60608"/>
                  <a:pt x="1519879" y="0"/>
                </a:cubicBezTo>
                <a:cubicBezTo>
                  <a:pt x="1754441" y="-60608"/>
                  <a:pt x="1911004" y="49507"/>
                  <a:pt x="2043777" y="0"/>
                </a:cubicBezTo>
                <a:cubicBezTo>
                  <a:pt x="2176550" y="-49507"/>
                  <a:pt x="2376023" y="16517"/>
                  <a:pt x="2464047" y="0"/>
                </a:cubicBezTo>
                <a:cubicBezTo>
                  <a:pt x="2552071" y="-16517"/>
                  <a:pt x="2883569" y="8682"/>
                  <a:pt x="3039759" y="0"/>
                </a:cubicBezTo>
                <a:cubicBezTo>
                  <a:pt x="3195949" y="-8682"/>
                  <a:pt x="3325074" y="42986"/>
                  <a:pt x="3460028" y="0"/>
                </a:cubicBezTo>
                <a:cubicBezTo>
                  <a:pt x="3594982" y="-42986"/>
                  <a:pt x="3676293" y="37498"/>
                  <a:pt x="3880298" y="0"/>
                </a:cubicBezTo>
                <a:cubicBezTo>
                  <a:pt x="4084303" y="-37498"/>
                  <a:pt x="4241453" y="14226"/>
                  <a:pt x="4507824" y="0"/>
                </a:cubicBezTo>
                <a:cubicBezTo>
                  <a:pt x="4774195" y="-14226"/>
                  <a:pt x="5038507" y="18500"/>
                  <a:pt x="5181407" y="0"/>
                </a:cubicBezTo>
                <a:cubicBezTo>
                  <a:pt x="5229908" y="127069"/>
                  <a:pt x="5141060" y="235551"/>
                  <a:pt x="5181407" y="416422"/>
                </a:cubicBezTo>
                <a:cubicBezTo>
                  <a:pt x="5221754" y="597293"/>
                  <a:pt x="5162898" y="673766"/>
                  <a:pt x="5181407" y="832843"/>
                </a:cubicBezTo>
                <a:cubicBezTo>
                  <a:pt x="5199916" y="991920"/>
                  <a:pt x="5145180" y="1082483"/>
                  <a:pt x="5181407" y="1310205"/>
                </a:cubicBezTo>
                <a:cubicBezTo>
                  <a:pt x="5217634" y="1537927"/>
                  <a:pt x="5176915" y="1521554"/>
                  <a:pt x="5181407" y="1726627"/>
                </a:cubicBezTo>
                <a:cubicBezTo>
                  <a:pt x="5185899" y="1931700"/>
                  <a:pt x="5177380" y="2031397"/>
                  <a:pt x="5181407" y="2234458"/>
                </a:cubicBezTo>
                <a:cubicBezTo>
                  <a:pt x="5185434" y="2437519"/>
                  <a:pt x="5166862" y="2852414"/>
                  <a:pt x="5181407" y="3046988"/>
                </a:cubicBezTo>
                <a:cubicBezTo>
                  <a:pt x="4956135" y="3092357"/>
                  <a:pt x="4920684" y="3015165"/>
                  <a:pt x="4709323" y="3046988"/>
                </a:cubicBezTo>
                <a:cubicBezTo>
                  <a:pt x="4497962" y="3078811"/>
                  <a:pt x="4256851" y="3039291"/>
                  <a:pt x="4133611" y="3046988"/>
                </a:cubicBezTo>
                <a:cubicBezTo>
                  <a:pt x="4010371" y="3054685"/>
                  <a:pt x="3699142" y="2979686"/>
                  <a:pt x="3557899" y="3046988"/>
                </a:cubicBezTo>
                <a:cubicBezTo>
                  <a:pt x="3416656" y="3114290"/>
                  <a:pt x="3214385" y="3011444"/>
                  <a:pt x="2982188" y="3046988"/>
                </a:cubicBezTo>
                <a:cubicBezTo>
                  <a:pt x="2749991" y="3082532"/>
                  <a:pt x="2668073" y="3011065"/>
                  <a:pt x="2458290" y="3046988"/>
                </a:cubicBezTo>
                <a:cubicBezTo>
                  <a:pt x="2248507" y="3082911"/>
                  <a:pt x="2130306" y="2996276"/>
                  <a:pt x="1830764" y="3046988"/>
                </a:cubicBezTo>
                <a:cubicBezTo>
                  <a:pt x="1531222" y="3097700"/>
                  <a:pt x="1419269" y="3039149"/>
                  <a:pt x="1306866" y="3046988"/>
                </a:cubicBezTo>
                <a:cubicBezTo>
                  <a:pt x="1194463" y="3054827"/>
                  <a:pt x="940926" y="3045190"/>
                  <a:pt x="834782" y="3046988"/>
                </a:cubicBezTo>
                <a:cubicBezTo>
                  <a:pt x="728638" y="3048786"/>
                  <a:pt x="284174" y="2957470"/>
                  <a:pt x="0" y="3046988"/>
                </a:cubicBezTo>
                <a:cubicBezTo>
                  <a:pt x="-37003" y="2863625"/>
                  <a:pt x="58926" y="2709718"/>
                  <a:pt x="0" y="2508687"/>
                </a:cubicBezTo>
                <a:cubicBezTo>
                  <a:pt x="-58926" y="2307656"/>
                  <a:pt x="48792" y="2230758"/>
                  <a:pt x="0" y="2061795"/>
                </a:cubicBezTo>
                <a:cubicBezTo>
                  <a:pt x="-48792" y="1892832"/>
                  <a:pt x="48636" y="1706464"/>
                  <a:pt x="0" y="1584434"/>
                </a:cubicBezTo>
                <a:cubicBezTo>
                  <a:pt x="-48636" y="1462404"/>
                  <a:pt x="62472" y="1253342"/>
                  <a:pt x="0" y="1015663"/>
                </a:cubicBezTo>
                <a:cubicBezTo>
                  <a:pt x="-62472" y="777984"/>
                  <a:pt x="30520" y="720170"/>
                  <a:pt x="0" y="507831"/>
                </a:cubicBezTo>
                <a:cubicBezTo>
                  <a:pt x="-30520" y="295492"/>
                  <a:pt x="23326" y="190620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mini := 1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i = 2-től n-</a:t>
            </a:r>
            <a:r>
              <a:rPr lang="hu-HU" sz="3200" dirty="0" err="1">
                <a:cs typeface="Courier New" panose="02070309020205020404" pitchFamily="49" charset="0"/>
              </a:rPr>
              <a:t>ig</a:t>
            </a:r>
            <a:endParaRPr lang="hu-HU" sz="3200" dirty="0">
              <a:cs typeface="Courier New" panose="02070309020205020404" pitchFamily="49" charset="0"/>
            </a:endParaRPr>
          </a:p>
          <a:p>
            <a:r>
              <a:rPr lang="hu-HU" sz="3200" dirty="0">
                <a:cs typeface="Courier New" panose="02070309020205020404" pitchFamily="49" charset="0"/>
              </a:rPr>
              <a:t>	Ha x[i] &lt;</a:t>
            </a:r>
            <a:r>
              <a:rPr lang="hu-HU" sz="3200" b="1" dirty="0">
                <a:solidFill>
                  <a:srgbClr val="C00000"/>
                </a:solidFill>
                <a:cs typeface="Courier New" panose="02070309020205020404" pitchFamily="49" charset="0"/>
              </a:rPr>
              <a:t>=</a:t>
            </a:r>
            <a:r>
              <a:rPr lang="hu-HU" sz="3200" dirty="0">
                <a:cs typeface="Courier New" panose="02070309020205020404" pitchFamily="49" charset="0"/>
              </a:rPr>
              <a:t> x[mini] akkor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	mini := i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Elágazás vége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vége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D8ACE1F-6DBF-0243-19C8-C19129A96F46}"/>
              </a:ext>
            </a:extLst>
          </p:cNvPr>
          <p:cNvSpPr txBox="1"/>
          <p:nvPr/>
        </p:nvSpPr>
        <p:spPr>
          <a:xfrm>
            <a:off x="5777579" y="2806090"/>
            <a:ext cx="6116335" cy="2554545"/>
          </a:xfrm>
          <a:custGeom>
            <a:avLst/>
            <a:gdLst>
              <a:gd name="connsiteX0" fmla="*/ 0 w 6116335"/>
              <a:gd name="connsiteY0" fmla="*/ 0 h 2554545"/>
              <a:gd name="connsiteX1" fmla="*/ 372540 w 6116335"/>
              <a:gd name="connsiteY1" fmla="*/ 0 h 2554545"/>
              <a:gd name="connsiteX2" fmla="*/ 867408 w 6116335"/>
              <a:gd name="connsiteY2" fmla="*/ 0 h 2554545"/>
              <a:gd name="connsiteX3" fmla="*/ 1423438 w 6116335"/>
              <a:gd name="connsiteY3" fmla="*/ 0 h 2554545"/>
              <a:gd name="connsiteX4" fmla="*/ 2040632 w 6116335"/>
              <a:gd name="connsiteY4" fmla="*/ 0 h 2554545"/>
              <a:gd name="connsiteX5" fmla="*/ 2535499 w 6116335"/>
              <a:gd name="connsiteY5" fmla="*/ 0 h 2554545"/>
              <a:gd name="connsiteX6" fmla="*/ 3152693 w 6116335"/>
              <a:gd name="connsiteY6" fmla="*/ 0 h 2554545"/>
              <a:gd name="connsiteX7" fmla="*/ 3708723 w 6116335"/>
              <a:gd name="connsiteY7" fmla="*/ 0 h 2554545"/>
              <a:gd name="connsiteX8" fmla="*/ 4264754 w 6116335"/>
              <a:gd name="connsiteY8" fmla="*/ 0 h 2554545"/>
              <a:gd name="connsiteX9" fmla="*/ 4759621 w 6116335"/>
              <a:gd name="connsiteY9" fmla="*/ 0 h 2554545"/>
              <a:gd name="connsiteX10" fmla="*/ 5376814 w 6116335"/>
              <a:gd name="connsiteY10" fmla="*/ 0 h 2554545"/>
              <a:gd name="connsiteX11" fmla="*/ 6116335 w 6116335"/>
              <a:gd name="connsiteY11" fmla="*/ 0 h 2554545"/>
              <a:gd name="connsiteX12" fmla="*/ 6116335 w 6116335"/>
              <a:gd name="connsiteY12" fmla="*/ 562000 h 2554545"/>
              <a:gd name="connsiteX13" fmla="*/ 6116335 w 6116335"/>
              <a:gd name="connsiteY13" fmla="*/ 1072909 h 2554545"/>
              <a:gd name="connsiteX14" fmla="*/ 6116335 w 6116335"/>
              <a:gd name="connsiteY14" fmla="*/ 1634909 h 2554545"/>
              <a:gd name="connsiteX15" fmla="*/ 6116335 w 6116335"/>
              <a:gd name="connsiteY15" fmla="*/ 2554545 h 2554545"/>
              <a:gd name="connsiteX16" fmla="*/ 5499141 w 6116335"/>
              <a:gd name="connsiteY16" fmla="*/ 2554545 h 2554545"/>
              <a:gd name="connsiteX17" fmla="*/ 5126601 w 6116335"/>
              <a:gd name="connsiteY17" fmla="*/ 2554545 h 2554545"/>
              <a:gd name="connsiteX18" fmla="*/ 4754060 w 6116335"/>
              <a:gd name="connsiteY18" fmla="*/ 2554545 h 2554545"/>
              <a:gd name="connsiteX19" fmla="*/ 4198030 w 6116335"/>
              <a:gd name="connsiteY19" fmla="*/ 2554545 h 2554545"/>
              <a:gd name="connsiteX20" fmla="*/ 3764326 w 6116335"/>
              <a:gd name="connsiteY20" fmla="*/ 2554545 h 2554545"/>
              <a:gd name="connsiteX21" fmla="*/ 3208296 w 6116335"/>
              <a:gd name="connsiteY21" fmla="*/ 2554545 h 2554545"/>
              <a:gd name="connsiteX22" fmla="*/ 2652265 w 6116335"/>
              <a:gd name="connsiteY22" fmla="*/ 2554545 h 2554545"/>
              <a:gd name="connsiteX23" fmla="*/ 2218562 w 6116335"/>
              <a:gd name="connsiteY23" fmla="*/ 2554545 h 2554545"/>
              <a:gd name="connsiteX24" fmla="*/ 1846021 w 6116335"/>
              <a:gd name="connsiteY24" fmla="*/ 2554545 h 2554545"/>
              <a:gd name="connsiteX25" fmla="*/ 1473481 w 6116335"/>
              <a:gd name="connsiteY25" fmla="*/ 2554545 h 2554545"/>
              <a:gd name="connsiteX26" fmla="*/ 917450 w 6116335"/>
              <a:gd name="connsiteY26" fmla="*/ 2554545 h 2554545"/>
              <a:gd name="connsiteX27" fmla="*/ 0 w 6116335"/>
              <a:gd name="connsiteY27" fmla="*/ 2554545 h 2554545"/>
              <a:gd name="connsiteX28" fmla="*/ 0 w 6116335"/>
              <a:gd name="connsiteY28" fmla="*/ 2120272 h 2554545"/>
              <a:gd name="connsiteX29" fmla="*/ 0 w 6116335"/>
              <a:gd name="connsiteY29" fmla="*/ 1660454 h 2554545"/>
              <a:gd name="connsiteX30" fmla="*/ 0 w 6116335"/>
              <a:gd name="connsiteY30" fmla="*/ 1124000 h 2554545"/>
              <a:gd name="connsiteX31" fmla="*/ 0 w 6116335"/>
              <a:gd name="connsiteY31" fmla="*/ 587545 h 2554545"/>
              <a:gd name="connsiteX32" fmla="*/ 0 w 6116335"/>
              <a:gd name="connsiteY32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116335" h="2554545" fill="none" extrusionOk="0">
                <a:moveTo>
                  <a:pt x="0" y="0"/>
                </a:moveTo>
                <a:cubicBezTo>
                  <a:pt x="171189" y="-11147"/>
                  <a:pt x="273067" y="20940"/>
                  <a:pt x="372540" y="0"/>
                </a:cubicBezTo>
                <a:cubicBezTo>
                  <a:pt x="472013" y="-20940"/>
                  <a:pt x="640489" y="22446"/>
                  <a:pt x="867408" y="0"/>
                </a:cubicBezTo>
                <a:cubicBezTo>
                  <a:pt x="1094327" y="-22446"/>
                  <a:pt x="1284865" y="42018"/>
                  <a:pt x="1423438" y="0"/>
                </a:cubicBezTo>
                <a:cubicBezTo>
                  <a:pt x="1562011" y="-42018"/>
                  <a:pt x="1745334" y="58332"/>
                  <a:pt x="2040632" y="0"/>
                </a:cubicBezTo>
                <a:cubicBezTo>
                  <a:pt x="2335930" y="-58332"/>
                  <a:pt x="2409236" y="37023"/>
                  <a:pt x="2535499" y="0"/>
                </a:cubicBezTo>
                <a:cubicBezTo>
                  <a:pt x="2661762" y="-37023"/>
                  <a:pt x="2871319" y="59127"/>
                  <a:pt x="3152693" y="0"/>
                </a:cubicBezTo>
                <a:cubicBezTo>
                  <a:pt x="3434067" y="-59127"/>
                  <a:pt x="3431018" y="58079"/>
                  <a:pt x="3708723" y="0"/>
                </a:cubicBezTo>
                <a:cubicBezTo>
                  <a:pt x="3986428" y="-58079"/>
                  <a:pt x="4107909" y="9508"/>
                  <a:pt x="4264754" y="0"/>
                </a:cubicBezTo>
                <a:cubicBezTo>
                  <a:pt x="4421599" y="-9508"/>
                  <a:pt x="4590173" y="15524"/>
                  <a:pt x="4759621" y="0"/>
                </a:cubicBezTo>
                <a:cubicBezTo>
                  <a:pt x="4929069" y="-15524"/>
                  <a:pt x="5081171" y="12177"/>
                  <a:pt x="5376814" y="0"/>
                </a:cubicBezTo>
                <a:cubicBezTo>
                  <a:pt x="5672457" y="-12177"/>
                  <a:pt x="5870968" y="60473"/>
                  <a:pt x="6116335" y="0"/>
                </a:cubicBezTo>
                <a:cubicBezTo>
                  <a:pt x="6121204" y="152344"/>
                  <a:pt x="6069114" y="312663"/>
                  <a:pt x="6116335" y="562000"/>
                </a:cubicBezTo>
                <a:cubicBezTo>
                  <a:pt x="6163556" y="811337"/>
                  <a:pt x="6095400" y="838934"/>
                  <a:pt x="6116335" y="1072909"/>
                </a:cubicBezTo>
                <a:cubicBezTo>
                  <a:pt x="6137270" y="1306884"/>
                  <a:pt x="6050992" y="1379054"/>
                  <a:pt x="6116335" y="1634909"/>
                </a:cubicBezTo>
                <a:cubicBezTo>
                  <a:pt x="6181678" y="1890764"/>
                  <a:pt x="6046124" y="2150475"/>
                  <a:pt x="6116335" y="2554545"/>
                </a:cubicBezTo>
                <a:cubicBezTo>
                  <a:pt x="5955593" y="2562187"/>
                  <a:pt x="5669826" y="2502228"/>
                  <a:pt x="5499141" y="2554545"/>
                </a:cubicBezTo>
                <a:cubicBezTo>
                  <a:pt x="5328456" y="2606862"/>
                  <a:pt x="5251519" y="2532007"/>
                  <a:pt x="5126601" y="2554545"/>
                </a:cubicBezTo>
                <a:cubicBezTo>
                  <a:pt x="5001683" y="2577083"/>
                  <a:pt x="4905770" y="2554442"/>
                  <a:pt x="4754060" y="2554545"/>
                </a:cubicBezTo>
                <a:cubicBezTo>
                  <a:pt x="4602350" y="2554648"/>
                  <a:pt x="4347433" y="2546228"/>
                  <a:pt x="4198030" y="2554545"/>
                </a:cubicBezTo>
                <a:cubicBezTo>
                  <a:pt x="4048627" y="2562862"/>
                  <a:pt x="3961137" y="2521435"/>
                  <a:pt x="3764326" y="2554545"/>
                </a:cubicBezTo>
                <a:cubicBezTo>
                  <a:pt x="3567515" y="2587655"/>
                  <a:pt x="3476758" y="2521964"/>
                  <a:pt x="3208296" y="2554545"/>
                </a:cubicBezTo>
                <a:cubicBezTo>
                  <a:pt x="2939834" y="2587126"/>
                  <a:pt x="2844909" y="2527249"/>
                  <a:pt x="2652265" y="2554545"/>
                </a:cubicBezTo>
                <a:cubicBezTo>
                  <a:pt x="2459621" y="2581841"/>
                  <a:pt x="2338177" y="2549734"/>
                  <a:pt x="2218562" y="2554545"/>
                </a:cubicBezTo>
                <a:cubicBezTo>
                  <a:pt x="2098947" y="2559356"/>
                  <a:pt x="2023792" y="2539014"/>
                  <a:pt x="1846021" y="2554545"/>
                </a:cubicBezTo>
                <a:cubicBezTo>
                  <a:pt x="1668250" y="2570076"/>
                  <a:pt x="1659469" y="2541397"/>
                  <a:pt x="1473481" y="2554545"/>
                </a:cubicBezTo>
                <a:cubicBezTo>
                  <a:pt x="1287493" y="2567693"/>
                  <a:pt x="1176091" y="2527669"/>
                  <a:pt x="917450" y="2554545"/>
                </a:cubicBezTo>
                <a:cubicBezTo>
                  <a:pt x="658809" y="2581421"/>
                  <a:pt x="228003" y="2542659"/>
                  <a:pt x="0" y="2554545"/>
                </a:cubicBezTo>
                <a:cubicBezTo>
                  <a:pt x="-27796" y="2458735"/>
                  <a:pt x="11604" y="2229328"/>
                  <a:pt x="0" y="2120272"/>
                </a:cubicBezTo>
                <a:cubicBezTo>
                  <a:pt x="-11604" y="2011216"/>
                  <a:pt x="2083" y="1817400"/>
                  <a:pt x="0" y="1660454"/>
                </a:cubicBezTo>
                <a:cubicBezTo>
                  <a:pt x="-2083" y="1503508"/>
                  <a:pt x="51088" y="1390422"/>
                  <a:pt x="0" y="1124000"/>
                </a:cubicBezTo>
                <a:cubicBezTo>
                  <a:pt x="-51088" y="857578"/>
                  <a:pt x="59801" y="721187"/>
                  <a:pt x="0" y="587545"/>
                </a:cubicBezTo>
                <a:cubicBezTo>
                  <a:pt x="-59801" y="453903"/>
                  <a:pt x="5704" y="181490"/>
                  <a:pt x="0" y="0"/>
                </a:cubicBezTo>
                <a:close/>
              </a:path>
              <a:path w="6116335" h="2554545" stroke="0" extrusionOk="0">
                <a:moveTo>
                  <a:pt x="0" y="0"/>
                </a:moveTo>
                <a:cubicBezTo>
                  <a:pt x="184039" y="-24242"/>
                  <a:pt x="225676" y="28863"/>
                  <a:pt x="372540" y="0"/>
                </a:cubicBezTo>
                <a:cubicBezTo>
                  <a:pt x="519404" y="-28863"/>
                  <a:pt x="653552" y="17237"/>
                  <a:pt x="806244" y="0"/>
                </a:cubicBezTo>
                <a:cubicBezTo>
                  <a:pt x="958936" y="-17237"/>
                  <a:pt x="1277629" y="66492"/>
                  <a:pt x="1423438" y="0"/>
                </a:cubicBezTo>
                <a:cubicBezTo>
                  <a:pt x="1569247" y="-66492"/>
                  <a:pt x="1759883" y="2868"/>
                  <a:pt x="1918305" y="0"/>
                </a:cubicBezTo>
                <a:cubicBezTo>
                  <a:pt x="2076727" y="-2868"/>
                  <a:pt x="2160170" y="23249"/>
                  <a:pt x="2290845" y="0"/>
                </a:cubicBezTo>
                <a:cubicBezTo>
                  <a:pt x="2421520" y="-23249"/>
                  <a:pt x="2661005" y="18114"/>
                  <a:pt x="2846876" y="0"/>
                </a:cubicBezTo>
                <a:cubicBezTo>
                  <a:pt x="3032747" y="-18114"/>
                  <a:pt x="3076890" y="1643"/>
                  <a:pt x="3219416" y="0"/>
                </a:cubicBezTo>
                <a:cubicBezTo>
                  <a:pt x="3361942" y="-1643"/>
                  <a:pt x="3415642" y="24599"/>
                  <a:pt x="3591957" y="0"/>
                </a:cubicBezTo>
                <a:cubicBezTo>
                  <a:pt x="3768272" y="-24599"/>
                  <a:pt x="4038988" y="51392"/>
                  <a:pt x="4209151" y="0"/>
                </a:cubicBezTo>
                <a:cubicBezTo>
                  <a:pt x="4379314" y="-51392"/>
                  <a:pt x="4454439" y="33477"/>
                  <a:pt x="4642854" y="0"/>
                </a:cubicBezTo>
                <a:cubicBezTo>
                  <a:pt x="4831269" y="-33477"/>
                  <a:pt x="4892489" y="18613"/>
                  <a:pt x="5015395" y="0"/>
                </a:cubicBezTo>
                <a:cubicBezTo>
                  <a:pt x="5138301" y="-18613"/>
                  <a:pt x="5337026" y="11888"/>
                  <a:pt x="5449098" y="0"/>
                </a:cubicBezTo>
                <a:cubicBezTo>
                  <a:pt x="5561170" y="-11888"/>
                  <a:pt x="5791165" y="18621"/>
                  <a:pt x="6116335" y="0"/>
                </a:cubicBezTo>
                <a:cubicBezTo>
                  <a:pt x="6125211" y="179632"/>
                  <a:pt x="6098542" y="238529"/>
                  <a:pt x="6116335" y="459818"/>
                </a:cubicBezTo>
                <a:cubicBezTo>
                  <a:pt x="6134128" y="681107"/>
                  <a:pt x="6080357" y="751580"/>
                  <a:pt x="6116335" y="970727"/>
                </a:cubicBezTo>
                <a:cubicBezTo>
                  <a:pt x="6152313" y="1189874"/>
                  <a:pt x="6091426" y="1365143"/>
                  <a:pt x="6116335" y="1481636"/>
                </a:cubicBezTo>
                <a:cubicBezTo>
                  <a:pt x="6141244" y="1598129"/>
                  <a:pt x="6086450" y="1733138"/>
                  <a:pt x="6116335" y="1941454"/>
                </a:cubicBezTo>
                <a:cubicBezTo>
                  <a:pt x="6146220" y="2149770"/>
                  <a:pt x="6106352" y="2251989"/>
                  <a:pt x="6116335" y="2554545"/>
                </a:cubicBezTo>
                <a:cubicBezTo>
                  <a:pt x="5859856" y="2614117"/>
                  <a:pt x="5688433" y="2496319"/>
                  <a:pt x="5437978" y="2554545"/>
                </a:cubicBezTo>
                <a:cubicBezTo>
                  <a:pt x="5187523" y="2612771"/>
                  <a:pt x="5096065" y="2546418"/>
                  <a:pt x="4881947" y="2554545"/>
                </a:cubicBezTo>
                <a:cubicBezTo>
                  <a:pt x="4667829" y="2562672"/>
                  <a:pt x="4507926" y="2528288"/>
                  <a:pt x="4387080" y="2554545"/>
                </a:cubicBezTo>
                <a:cubicBezTo>
                  <a:pt x="4266234" y="2580802"/>
                  <a:pt x="3921699" y="2489312"/>
                  <a:pt x="3769886" y="2554545"/>
                </a:cubicBezTo>
                <a:cubicBezTo>
                  <a:pt x="3618073" y="2619778"/>
                  <a:pt x="3386517" y="2524157"/>
                  <a:pt x="3275019" y="2554545"/>
                </a:cubicBezTo>
                <a:cubicBezTo>
                  <a:pt x="3163521" y="2584933"/>
                  <a:pt x="3020917" y="2553843"/>
                  <a:pt x="2841316" y="2554545"/>
                </a:cubicBezTo>
                <a:cubicBezTo>
                  <a:pt x="2661715" y="2555247"/>
                  <a:pt x="2509281" y="2515789"/>
                  <a:pt x="2407612" y="2554545"/>
                </a:cubicBezTo>
                <a:cubicBezTo>
                  <a:pt x="2305943" y="2593301"/>
                  <a:pt x="2085371" y="2519501"/>
                  <a:pt x="1790418" y="2554545"/>
                </a:cubicBezTo>
                <a:cubicBezTo>
                  <a:pt x="1495465" y="2589589"/>
                  <a:pt x="1364145" y="2544320"/>
                  <a:pt x="1173224" y="2554545"/>
                </a:cubicBezTo>
                <a:cubicBezTo>
                  <a:pt x="982303" y="2564770"/>
                  <a:pt x="806021" y="2503638"/>
                  <a:pt x="678357" y="2554545"/>
                </a:cubicBezTo>
                <a:cubicBezTo>
                  <a:pt x="550693" y="2605452"/>
                  <a:pt x="273500" y="2549054"/>
                  <a:pt x="0" y="2554545"/>
                </a:cubicBezTo>
                <a:cubicBezTo>
                  <a:pt x="-53085" y="2436686"/>
                  <a:pt x="11168" y="2314788"/>
                  <a:pt x="0" y="2094727"/>
                </a:cubicBezTo>
                <a:cubicBezTo>
                  <a:pt x="-11168" y="1874666"/>
                  <a:pt x="32373" y="1780659"/>
                  <a:pt x="0" y="1660454"/>
                </a:cubicBezTo>
                <a:cubicBezTo>
                  <a:pt x="-32373" y="1540249"/>
                  <a:pt x="25426" y="1379642"/>
                  <a:pt x="0" y="1200636"/>
                </a:cubicBezTo>
                <a:cubicBezTo>
                  <a:pt x="-25426" y="1021630"/>
                  <a:pt x="26656" y="919184"/>
                  <a:pt x="0" y="689727"/>
                </a:cubicBezTo>
                <a:cubicBezTo>
                  <a:pt x="-26656" y="460270"/>
                  <a:pt x="22098" y="164608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mini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3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it-IT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3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32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3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3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3200" dirty="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it-IT" sz="3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] &lt;</a:t>
            </a:r>
            <a:r>
              <a:rPr lang="hu-HU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mini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mini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endParaRPr lang="hu-HU" sz="32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hu-HU" sz="3200" dirty="0">
                <a:solidFill>
                  <a:srgbClr val="008000"/>
                </a:solidFill>
                <a:latin typeface="Consolas" panose="020B0609020204030204" pitchFamily="49" charset="0"/>
              </a:rPr>
              <a:t>#minert = x[mini]</a:t>
            </a:r>
            <a:endParaRPr lang="hu-HU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4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D3685E-A7E7-3563-BAFB-ED6C4AFA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 kiválasztás (index)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4C700E-702F-33C0-B6E4-286015F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12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6B4AB87-D4EC-1837-B936-D82BF3E5C55B}"/>
              </a:ext>
            </a:extLst>
          </p:cNvPr>
          <p:cNvSpPr txBox="1"/>
          <p:nvPr/>
        </p:nvSpPr>
        <p:spPr>
          <a:xfrm>
            <a:off x="335518" y="1905506"/>
            <a:ext cx="5069112" cy="3046988"/>
          </a:xfrm>
          <a:custGeom>
            <a:avLst/>
            <a:gdLst>
              <a:gd name="connsiteX0" fmla="*/ 0 w 5069112"/>
              <a:gd name="connsiteY0" fmla="*/ 0 h 3046988"/>
              <a:gd name="connsiteX1" fmla="*/ 461852 w 5069112"/>
              <a:gd name="connsiteY1" fmla="*/ 0 h 3046988"/>
              <a:gd name="connsiteX2" fmla="*/ 1075778 w 5069112"/>
              <a:gd name="connsiteY2" fmla="*/ 0 h 3046988"/>
              <a:gd name="connsiteX3" fmla="*/ 1689704 w 5069112"/>
              <a:gd name="connsiteY3" fmla="*/ 0 h 3046988"/>
              <a:gd name="connsiteX4" fmla="*/ 2354321 w 5069112"/>
              <a:gd name="connsiteY4" fmla="*/ 0 h 3046988"/>
              <a:gd name="connsiteX5" fmla="*/ 2866864 w 5069112"/>
              <a:gd name="connsiteY5" fmla="*/ 0 h 3046988"/>
              <a:gd name="connsiteX6" fmla="*/ 3430099 w 5069112"/>
              <a:gd name="connsiteY6" fmla="*/ 0 h 3046988"/>
              <a:gd name="connsiteX7" fmla="*/ 4044025 w 5069112"/>
              <a:gd name="connsiteY7" fmla="*/ 0 h 3046988"/>
              <a:gd name="connsiteX8" fmla="*/ 4556568 w 5069112"/>
              <a:gd name="connsiteY8" fmla="*/ 0 h 3046988"/>
              <a:gd name="connsiteX9" fmla="*/ 5069112 w 5069112"/>
              <a:gd name="connsiteY9" fmla="*/ 0 h 3046988"/>
              <a:gd name="connsiteX10" fmla="*/ 5069112 w 5069112"/>
              <a:gd name="connsiteY10" fmla="*/ 507831 h 3046988"/>
              <a:gd name="connsiteX11" fmla="*/ 5069112 w 5069112"/>
              <a:gd name="connsiteY11" fmla="*/ 1076602 h 3046988"/>
              <a:gd name="connsiteX12" fmla="*/ 5069112 w 5069112"/>
              <a:gd name="connsiteY12" fmla="*/ 1553964 h 3046988"/>
              <a:gd name="connsiteX13" fmla="*/ 5069112 w 5069112"/>
              <a:gd name="connsiteY13" fmla="*/ 2031325 h 3046988"/>
              <a:gd name="connsiteX14" fmla="*/ 5069112 w 5069112"/>
              <a:gd name="connsiteY14" fmla="*/ 2600096 h 3046988"/>
              <a:gd name="connsiteX15" fmla="*/ 5069112 w 5069112"/>
              <a:gd name="connsiteY15" fmla="*/ 3046988 h 3046988"/>
              <a:gd name="connsiteX16" fmla="*/ 4505877 w 5069112"/>
              <a:gd name="connsiteY16" fmla="*/ 3046988 h 3046988"/>
              <a:gd name="connsiteX17" fmla="*/ 3942643 w 5069112"/>
              <a:gd name="connsiteY17" fmla="*/ 3046988 h 3046988"/>
              <a:gd name="connsiteX18" fmla="*/ 3278026 w 5069112"/>
              <a:gd name="connsiteY18" fmla="*/ 3046988 h 3046988"/>
              <a:gd name="connsiteX19" fmla="*/ 2714791 w 5069112"/>
              <a:gd name="connsiteY19" fmla="*/ 3046988 h 3046988"/>
              <a:gd name="connsiteX20" fmla="*/ 2303630 w 5069112"/>
              <a:gd name="connsiteY20" fmla="*/ 3046988 h 3046988"/>
              <a:gd name="connsiteX21" fmla="*/ 1892468 w 5069112"/>
              <a:gd name="connsiteY21" fmla="*/ 3046988 h 3046988"/>
              <a:gd name="connsiteX22" fmla="*/ 1329234 w 5069112"/>
              <a:gd name="connsiteY22" fmla="*/ 3046988 h 3046988"/>
              <a:gd name="connsiteX23" fmla="*/ 867381 w 5069112"/>
              <a:gd name="connsiteY23" fmla="*/ 3046988 h 3046988"/>
              <a:gd name="connsiteX24" fmla="*/ 0 w 5069112"/>
              <a:gd name="connsiteY24" fmla="*/ 3046988 h 3046988"/>
              <a:gd name="connsiteX25" fmla="*/ 0 w 5069112"/>
              <a:gd name="connsiteY25" fmla="*/ 2539157 h 3046988"/>
              <a:gd name="connsiteX26" fmla="*/ 0 w 5069112"/>
              <a:gd name="connsiteY26" fmla="*/ 2031325 h 3046988"/>
              <a:gd name="connsiteX27" fmla="*/ 0 w 5069112"/>
              <a:gd name="connsiteY27" fmla="*/ 1553964 h 3046988"/>
              <a:gd name="connsiteX28" fmla="*/ 0 w 5069112"/>
              <a:gd name="connsiteY28" fmla="*/ 1107072 h 3046988"/>
              <a:gd name="connsiteX29" fmla="*/ 0 w 5069112"/>
              <a:gd name="connsiteY29" fmla="*/ 599241 h 3046988"/>
              <a:gd name="connsiteX30" fmla="*/ 0 w 5069112"/>
              <a:gd name="connsiteY30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069112" h="3046988" fill="none" extrusionOk="0">
                <a:moveTo>
                  <a:pt x="0" y="0"/>
                </a:moveTo>
                <a:cubicBezTo>
                  <a:pt x="224377" y="-19069"/>
                  <a:pt x="363950" y="47730"/>
                  <a:pt x="461852" y="0"/>
                </a:cubicBezTo>
                <a:cubicBezTo>
                  <a:pt x="559754" y="-47730"/>
                  <a:pt x="776893" y="46769"/>
                  <a:pt x="1075778" y="0"/>
                </a:cubicBezTo>
                <a:cubicBezTo>
                  <a:pt x="1374663" y="-46769"/>
                  <a:pt x="1435036" y="64749"/>
                  <a:pt x="1689704" y="0"/>
                </a:cubicBezTo>
                <a:cubicBezTo>
                  <a:pt x="1944372" y="-64749"/>
                  <a:pt x="2159325" y="45607"/>
                  <a:pt x="2354321" y="0"/>
                </a:cubicBezTo>
                <a:cubicBezTo>
                  <a:pt x="2549317" y="-45607"/>
                  <a:pt x="2701189" y="11340"/>
                  <a:pt x="2866864" y="0"/>
                </a:cubicBezTo>
                <a:cubicBezTo>
                  <a:pt x="3032539" y="-11340"/>
                  <a:pt x="3192773" y="42524"/>
                  <a:pt x="3430099" y="0"/>
                </a:cubicBezTo>
                <a:cubicBezTo>
                  <a:pt x="3667425" y="-42524"/>
                  <a:pt x="3862962" y="3795"/>
                  <a:pt x="4044025" y="0"/>
                </a:cubicBezTo>
                <a:cubicBezTo>
                  <a:pt x="4225088" y="-3795"/>
                  <a:pt x="4323085" y="8940"/>
                  <a:pt x="4556568" y="0"/>
                </a:cubicBezTo>
                <a:cubicBezTo>
                  <a:pt x="4790051" y="-8940"/>
                  <a:pt x="4851669" y="16341"/>
                  <a:pt x="5069112" y="0"/>
                </a:cubicBezTo>
                <a:cubicBezTo>
                  <a:pt x="5121130" y="174602"/>
                  <a:pt x="5013878" y="303822"/>
                  <a:pt x="5069112" y="507831"/>
                </a:cubicBezTo>
                <a:cubicBezTo>
                  <a:pt x="5124346" y="711840"/>
                  <a:pt x="5050402" y="810132"/>
                  <a:pt x="5069112" y="1076602"/>
                </a:cubicBezTo>
                <a:cubicBezTo>
                  <a:pt x="5087822" y="1343072"/>
                  <a:pt x="5046463" y="1434289"/>
                  <a:pt x="5069112" y="1553964"/>
                </a:cubicBezTo>
                <a:cubicBezTo>
                  <a:pt x="5091761" y="1673639"/>
                  <a:pt x="5061523" y="1812698"/>
                  <a:pt x="5069112" y="2031325"/>
                </a:cubicBezTo>
                <a:cubicBezTo>
                  <a:pt x="5076701" y="2249952"/>
                  <a:pt x="5004382" y="2472124"/>
                  <a:pt x="5069112" y="2600096"/>
                </a:cubicBezTo>
                <a:cubicBezTo>
                  <a:pt x="5133842" y="2728068"/>
                  <a:pt x="5068755" y="2952575"/>
                  <a:pt x="5069112" y="3046988"/>
                </a:cubicBezTo>
                <a:cubicBezTo>
                  <a:pt x="4953742" y="3106556"/>
                  <a:pt x="4773840" y="3021711"/>
                  <a:pt x="4505877" y="3046988"/>
                </a:cubicBezTo>
                <a:cubicBezTo>
                  <a:pt x="4237914" y="3072265"/>
                  <a:pt x="4109740" y="3011747"/>
                  <a:pt x="3942643" y="3046988"/>
                </a:cubicBezTo>
                <a:cubicBezTo>
                  <a:pt x="3775546" y="3082229"/>
                  <a:pt x="3421174" y="2975241"/>
                  <a:pt x="3278026" y="3046988"/>
                </a:cubicBezTo>
                <a:cubicBezTo>
                  <a:pt x="3134878" y="3118735"/>
                  <a:pt x="2925393" y="3034202"/>
                  <a:pt x="2714791" y="3046988"/>
                </a:cubicBezTo>
                <a:cubicBezTo>
                  <a:pt x="2504190" y="3059774"/>
                  <a:pt x="2433626" y="3014516"/>
                  <a:pt x="2303630" y="3046988"/>
                </a:cubicBezTo>
                <a:cubicBezTo>
                  <a:pt x="2173634" y="3079460"/>
                  <a:pt x="1991081" y="3029584"/>
                  <a:pt x="1892468" y="3046988"/>
                </a:cubicBezTo>
                <a:cubicBezTo>
                  <a:pt x="1793855" y="3064392"/>
                  <a:pt x="1588523" y="2983336"/>
                  <a:pt x="1329234" y="3046988"/>
                </a:cubicBezTo>
                <a:cubicBezTo>
                  <a:pt x="1069945" y="3110640"/>
                  <a:pt x="1014720" y="3027816"/>
                  <a:pt x="867381" y="3046988"/>
                </a:cubicBezTo>
                <a:cubicBezTo>
                  <a:pt x="720042" y="3066160"/>
                  <a:pt x="409351" y="2976566"/>
                  <a:pt x="0" y="3046988"/>
                </a:cubicBezTo>
                <a:cubicBezTo>
                  <a:pt x="-49466" y="2885599"/>
                  <a:pt x="34975" y="2695167"/>
                  <a:pt x="0" y="2539157"/>
                </a:cubicBezTo>
                <a:cubicBezTo>
                  <a:pt x="-34975" y="2383147"/>
                  <a:pt x="43151" y="2217125"/>
                  <a:pt x="0" y="2031325"/>
                </a:cubicBezTo>
                <a:cubicBezTo>
                  <a:pt x="-43151" y="1845525"/>
                  <a:pt x="50666" y="1711631"/>
                  <a:pt x="0" y="1553964"/>
                </a:cubicBezTo>
                <a:cubicBezTo>
                  <a:pt x="-50666" y="1396297"/>
                  <a:pt x="36040" y="1220018"/>
                  <a:pt x="0" y="1107072"/>
                </a:cubicBezTo>
                <a:cubicBezTo>
                  <a:pt x="-36040" y="994126"/>
                  <a:pt x="34462" y="840942"/>
                  <a:pt x="0" y="599241"/>
                </a:cubicBezTo>
                <a:cubicBezTo>
                  <a:pt x="-34462" y="357540"/>
                  <a:pt x="59744" y="297681"/>
                  <a:pt x="0" y="0"/>
                </a:cubicBezTo>
                <a:close/>
              </a:path>
              <a:path w="5069112" h="3046988" stroke="0" extrusionOk="0">
                <a:moveTo>
                  <a:pt x="0" y="0"/>
                </a:moveTo>
                <a:cubicBezTo>
                  <a:pt x="141596" y="-48398"/>
                  <a:pt x="320898" y="40111"/>
                  <a:pt x="411161" y="0"/>
                </a:cubicBezTo>
                <a:cubicBezTo>
                  <a:pt x="501424" y="-40111"/>
                  <a:pt x="683285" y="42665"/>
                  <a:pt x="873014" y="0"/>
                </a:cubicBezTo>
                <a:cubicBezTo>
                  <a:pt x="1062743" y="-42665"/>
                  <a:pt x="1182158" y="1866"/>
                  <a:pt x="1486940" y="0"/>
                </a:cubicBezTo>
                <a:cubicBezTo>
                  <a:pt x="1791722" y="-1866"/>
                  <a:pt x="1761661" y="58270"/>
                  <a:pt x="1999483" y="0"/>
                </a:cubicBezTo>
                <a:cubicBezTo>
                  <a:pt x="2237305" y="-58270"/>
                  <a:pt x="2265173" y="34692"/>
                  <a:pt x="2410644" y="0"/>
                </a:cubicBezTo>
                <a:cubicBezTo>
                  <a:pt x="2556115" y="-34692"/>
                  <a:pt x="2835844" y="26871"/>
                  <a:pt x="2973879" y="0"/>
                </a:cubicBezTo>
                <a:cubicBezTo>
                  <a:pt x="3111914" y="-26871"/>
                  <a:pt x="3228687" y="3180"/>
                  <a:pt x="3385040" y="0"/>
                </a:cubicBezTo>
                <a:cubicBezTo>
                  <a:pt x="3541393" y="-3180"/>
                  <a:pt x="3631652" y="19564"/>
                  <a:pt x="3796202" y="0"/>
                </a:cubicBezTo>
                <a:cubicBezTo>
                  <a:pt x="3960752" y="-19564"/>
                  <a:pt x="4228891" y="41847"/>
                  <a:pt x="4410127" y="0"/>
                </a:cubicBezTo>
                <a:cubicBezTo>
                  <a:pt x="4591364" y="-41847"/>
                  <a:pt x="4820968" y="58380"/>
                  <a:pt x="5069112" y="0"/>
                </a:cubicBezTo>
                <a:cubicBezTo>
                  <a:pt x="5117613" y="127069"/>
                  <a:pt x="5028765" y="235551"/>
                  <a:pt x="5069112" y="416422"/>
                </a:cubicBezTo>
                <a:cubicBezTo>
                  <a:pt x="5109459" y="597293"/>
                  <a:pt x="5050603" y="673766"/>
                  <a:pt x="5069112" y="832843"/>
                </a:cubicBezTo>
                <a:cubicBezTo>
                  <a:pt x="5087621" y="991920"/>
                  <a:pt x="5032885" y="1082483"/>
                  <a:pt x="5069112" y="1310205"/>
                </a:cubicBezTo>
                <a:cubicBezTo>
                  <a:pt x="5105339" y="1537927"/>
                  <a:pt x="5064620" y="1521554"/>
                  <a:pt x="5069112" y="1726627"/>
                </a:cubicBezTo>
                <a:cubicBezTo>
                  <a:pt x="5073604" y="1931700"/>
                  <a:pt x="5065085" y="2031397"/>
                  <a:pt x="5069112" y="2234458"/>
                </a:cubicBezTo>
                <a:cubicBezTo>
                  <a:pt x="5073139" y="2437519"/>
                  <a:pt x="5054567" y="2852414"/>
                  <a:pt x="5069112" y="3046988"/>
                </a:cubicBezTo>
                <a:cubicBezTo>
                  <a:pt x="4902038" y="3080339"/>
                  <a:pt x="4737695" y="3029097"/>
                  <a:pt x="4607260" y="3046988"/>
                </a:cubicBezTo>
                <a:cubicBezTo>
                  <a:pt x="4476825" y="3064879"/>
                  <a:pt x="4158061" y="2996680"/>
                  <a:pt x="4044025" y="3046988"/>
                </a:cubicBezTo>
                <a:cubicBezTo>
                  <a:pt x="3929990" y="3097296"/>
                  <a:pt x="3737623" y="3044984"/>
                  <a:pt x="3480790" y="3046988"/>
                </a:cubicBezTo>
                <a:cubicBezTo>
                  <a:pt x="3223958" y="3048992"/>
                  <a:pt x="3085903" y="3024202"/>
                  <a:pt x="2917556" y="3046988"/>
                </a:cubicBezTo>
                <a:cubicBezTo>
                  <a:pt x="2749209" y="3069774"/>
                  <a:pt x="2578080" y="3036996"/>
                  <a:pt x="2405012" y="3046988"/>
                </a:cubicBezTo>
                <a:cubicBezTo>
                  <a:pt x="2231944" y="3056980"/>
                  <a:pt x="1950242" y="3004954"/>
                  <a:pt x="1791086" y="3046988"/>
                </a:cubicBezTo>
                <a:cubicBezTo>
                  <a:pt x="1631930" y="3089022"/>
                  <a:pt x="1422875" y="3045115"/>
                  <a:pt x="1278543" y="3046988"/>
                </a:cubicBezTo>
                <a:cubicBezTo>
                  <a:pt x="1134211" y="3048861"/>
                  <a:pt x="1005382" y="3022443"/>
                  <a:pt x="816690" y="3046988"/>
                </a:cubicBezTo>
                <a:cubicBezTo>
                  <a:pt x="627998" y="3071533"/>
                  <a:pt x="399635" y="2980304"/>
                  <a:pt x="0" y="3046988"/>
                </a:cubicBezTo>
                <a:cubicBezTo>
                  <a:pt x="-37003" y="2863625"/>
                  <a:pt x="58926" y="2709718"/>
                  <a:pt x="0" y="2508687"/>
                </a:cubicBezTo>
                <a:cubicBezTo>
                  <a:pt x="-58926" y="2307656"/>
                  <a:pt x="48792" y="2230758"/>
                  <a:pt x="0" y="2061795"/>
                </a:cubicBezTo>
                <a:cubicBezTo>
                  <a:pt x="-48792" y="1892832"/>
                  <a:pt x="48636" y="1706464"/>
                  <a:pt x="0" y="1584434"/>
                </a:cubicBezTo>
                <a:cubicBezTo>
                  <a:pt x="-48636" y="1462404"/>
                  <a:pt x="62472" y="1253342"/>
                  <a:pt x="0" y="1015663"/>
                </a:cubicBezTo>
                <a:cubicBezTo>
                  <a:pt x="-62472" y="777984"/>
                  <a:pt x="30520" y="720170"/>
                  <a:pt x="0" y="507831"/>
                </a:cubicBezTo>
                <a:cubicBezTo>
                  <a:pt x="-30520" y="295492"/>
                  <a:pt x="23326" y="190620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maxi := 1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i = 2-től n-</a:t>
            </a:r>
            <a:r>
              <a:rPr lang="hu-HU" sz="3200" dirty="0" err="1">
                <a:cs typeface="Courier New" panose="02070309020205020404" pitchFamily="49" charset="0"/>
              </a:rPr>
              <a:t>ig</a:t>
            </a:r>
            <a:endParaRPr lang="hu-HU" sz="3200" dirty="0">
              <a:cs typeface="Courier New" panose="02070309020205020404" pitchFamily="49" charset="0"/>
            </a:endParaRPr>
          </a:p>
          <a:p>
            <a:r>
              <a:rPr lang="hu-HU" sz="3200" dirty="0">
                <a:cs typeface="Courier New" panose="02070309020205020404" pitchFamily="49" charset="0"/>
              </a:rPr>
              <a:t>	Ha x[i] &gt; x[maxi] akkor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	mixi := i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Elágazás vége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vége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D8ACE1F-6DBF-0243-19C8-C19129A96F46}"/>
              </a:ext>
            </a:extLst>
          </p:cNvPr>
          <p:cNvSpPr txBox="1"/>
          <p:nvPr/>
        </p:nvSpPr>
        <p:spPr>
          <a:xfrm>
            <a:off x="5740148" y="2151727"/>
            <a:ext cx="6116335" cy="2554545"/>
          </a:xfrm>
          <a:custGeom>
            <a:avLst/>
            <a:gdLst>
              <a:gd name="connsiteX0" fmla="*/ 0 w 6116335"/>
              <a:gd name="connsiteY0" fmla="*/ 0 h 2554545"/>
              <a:gd name="connsiteX1" fmla="*/ 372540 w 6116335"/>
              <a:gd name="connsiteY1" fmla="*/ 0 h 2554545"/>
              <a:gd name="connsiteX2" fmla="*/ 867408 w 6116335"/>
              <a:gd name="connsiteY2" fmla="*/ 0 h 2554545"/>
              <a:gd name="connsiteX3" fmla="*/ 1423438 w 6116335"/>
              <a:gd name="connsiteY3" fmla="*/ 0 h 2554545"/>
              <a:gd name="connsiteX4" fmla="*/ 2040632 w 6116335"/>
              <a:gd name="connsiteY4" fmla="*/ 0 h 2554545"/>
              <a:gd name="connsiteX5" fmla="*/ 2535499 w 6116335"/>
              <a:gd name="connsiteY5" fmla="*/ 0 h 2554545"/>
              <a:gd name="connsiteX6" fmla="*/ 3152693 w 6116335"/>
              <a:gd name="connsiteY6" fmla="*/ 0 h 2554545"/>
              <a:gd name="connsiteX7" fmla="*/ 3708723 w 6116335"/>
              <a:gd name="connsiteY7" fmla="*/ 0 h 2554545"/>
              <a:gd name="connsiteX8" fmla="*/ 4264754 w 6116335"/>
              <a:gd name="connsiteY8" fmla="*/ 0 h 2554545"/>
              <a:gd name="connsiteX9" fmla="*/ 4759621 w 6116335"/>
              <a:gd name="connsiteY9" fmla="*/ 0 h 2554545"/>
              <a:gd name="connsiteX10" fmla="*/ 5376814 w 6116335"/>
              <a:gd name="connsiteY10" fmla="*/ 0 h 2554545"/>
              <a:gd name="connsiteX11" fmla="*/ 6116335 w 6116335"/>
              <a:gd name="connsiteY11" fmla="*/ 0 h 2554545"/>
              <a:gd name="connsiteX12" fmla="*/ 6116335 w 6116335"/>
              <a:gd name="connsiteY12" fmla="*/ 562000 h 2554545"/>
              <a:gd name="connsiteX13" fmla="*/ 6116335 w 6116335"/>
              <a:gd name="connsiteY13" fmla="*/ 1072909 h 2554545"/>
              <a:gd name="connsiteX14" fmla="*/ 6116335 w 6116335"/>
              <a:gd name="connsiteY14" fmla="*/ 1634909 h 2554545"/>
              <a:gd name="connsiteX15" fmla="*/ 6116335 w 6116335"/>
              <a:gd name="connsiteY15" fmla="*/ 2554545 h 2554545"/>
              <a:gd name="connsiteX16" fmla="*/ 5499141 w 6116335"/>
              <a:gd name="connsiteY16" fmla="*/ 2554545 h 2554545"/>
              <a:gd name="connsiteX17" fmla="*/ 5126601 w 6116335"/>
              <a:gd name="connsiteY17" fmla="*/ 2554545 h 2554545"/>
              <a:gd name="connsiteX18" fmla="*/ 4754060 w 6116335"/>
              <a:gd name="connsiteY18" fmla="*/ 2554545 h 2554545"/>
              <a:gd name="connsiteX19" fmla="*/ 4198030 w 6116335"/>
              <a:gd name="connsiteY19" fmla="*/ 2554545 h 2554545"/>
              <a:gd name="connsiteX20" fmla="*/ 3764326 w 6116335"/>
              <a:gd name="connsiteY20" fmla="*/ 2554545 h 2554545"/>
              <a:gd name="connsiteX21" fmla="*/ 3208296 w 6116335"/>
              <a:gd name="connsiteY21" fmla="*/ 2554545 h 2554545"/>
              <a:gd name="connsiteX22" fmla="*/ 2652265 w 6116335"/>
              <a:gd name="connsiteY22" fmla="*/ 2554545 h 2554545"/>
              <a:gd name="connsiteX23" fmla="*/ 2218562 w 6116335"/>
              <a:gd name="connsiteY23" fmla="*/ 2554545 h 2554545"/>
              <a:gd name="connsiteX24" fmla="*/ 1846021 w 6116335"/>
              <a:gd name="connsiteY24" fmla="*/ 2554545 h 2554545"/>
              <a:gd name="connsiteX25" fmla="*/ 1473481 w 6116335"/>
              <a:gd name="connsiteY25" fmla="*/ 2554545 h 2554545"/>
              <a:gd name="connsiteX26" fmla="*/ 917450 w 6116335"/>
              <a:gd name="connsiteY26" fmla="*/ 2554545 h 2554545"/>
              <a:gd name="connsiteX27" fmla="*/ 0 w 6116335"/>
              <a:gd name="connsiteY27" fmla="*/ 2554545 h 2554545"/>
              <a:gd name="connsiteX28" fmla="*/ 0 w 6116335"/>
              <a:gd name="connsiteY28" fmla="*/ 2120272 h 2554545"/>
              <a:gd name="connsiteX29" fmla="*/ 0 w 6116335"/>
              <a:gd name="connsiteY29" fmla="*/ 1660454 h 2554545"/>
              <a:gd name="connsiteX30" fmla="*/ 0 w 6116335"/>
              <a:gd name="connsiteY30" fmla="*/ 1124000 h 2554545"/>
              <a:gd name="connsiteX31" fmla="*/ 0 w 6116335"/>
              <a:gd name="connsiteY31" fmla="*/ 587545 h 2554545"/>
              <a:gd name="connsiteX32" fmla="*/ 0 w 6116335"/>
              <a:gd name="connsiteY32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116335" h="2554545" fill="none" extrusionOk="0">
                <a:moveTo>
                  <a:pt x="0" y="0"/>
                </a:moveTo>
                <a:cubicBezTo>
                  <a:pt x="171189" y="-11147"/>
                  <a:pt x="273067" y="20940"/>
                  <a:pt x="372540" y="0"/>
                </a:cubicBezTo>
                <a:cubicBezTo>
                  <a:pt x="472013" y="-20940"/>
                  <a:pt x="640489" y="22446"/>
                  <a:pt x="867408" y="0"/>
                </a:cubicBezTo>
                <a:cubicBezTo>
                  <a:pt x="1094327" y="-22446"/>
                  <a:pt x="1284865" y="42018"/>
                  <a:pt x="1423438" y="0"/>
                </a:cubicBezTo>
                <a:cubicBezTo>
                  <a:pt x="1562011" y="-42018"/>
                  <a:pt x="1745334" y="58332"/>
                  <a:pt x="2040632" y="0"/>
                </a:cubicBezTo>
                <a:cubicBezTo>
                  <a:pt x="2335930" y="-58332"/>
                  <a:pt x="2409236" y="37023"/>
                  <a:pt x="2535499" y="0"/>
                </a:cubicBezTo>
                <a:cubicBezTo>
                  <a:pt x="2661762" y="-37023"/>
                  <a:pt x="2871319" y="59127"/>
                  <a:pt x="3152693" y="0"/>
                </a:cubicBezTo>
                <a:cubicBezTo>
                  <a:pt x="3434067" y="-59127"/>
                  <a:pt x="3431018" y="58079"/>
                  <a:pt x="3708723" y="0"/>
                </a:cubicBezTo>
                <a:cubicBezTo>
                  <a:pt x="3986428" y="-58079"/>
                  <a:pt x="4107909" y="9508"/>
                  <a:pt x="4264754" y="0"/>
                </a:cubicBezTo>
                <a:cubicBezTo>
                  <a:pt x="4421599" y="-9508"/>
                  <a:pt x="4590173" y="15524"/>
                  <a:pt x="4759621" y="0"/>
                </a:cubicBezTo>
                <a:cubicBezTo>
                  <a:pt x="4929069" y="-15524"/>
                  <a:pt x="5081171" y="12177"/>
                  <a:pt x="5376814" y="0"/>
                </a:cubicBezTo>
                <a:cubicBezTo>
                  <a:pt x="5672457" y="-12177"/>
                  <a:pt x="5870968" y="60473"/>
                  <a:pt x="6116335" y="0"/>
                </a:cubicBezTo>
                <a:cubicBezTo>
                  <a:pt x="6121204" y="152344"/>
                  <a:pt x="6069114" y="312663"/>
                  <a:pt x="6116335" y="562000"/>
                </a:cubicBezTo>
                <a:cubicBezTo>
                  <a:pt x="6163556" y="811337"/>
                  <a:pt x="6095400" y="838934"/>
                  <a:pt x="6116335" y="1072909"/>
                </a:cubicBezTo>
                <a:cubicBezTo>
                  <a:pt x="6137270" y="1306884"/>
                  <a:pt x="6050992" y="1379054"/>
                  <a:pt x="6116335" y="1634909"/>
                </a:cubicBezTo>
                <a:cubicBezTo>
                  <a:pt x="6181678" y="1890764"/>
                  <a:pt x="6046124" y="2150475"/>
                  <a:pt x="6116335" y="2554545"/>
                </a:cubicBezTo>
                <a:cubicBezTo>
                  <a:pt x="5955593" y="2562187"/>
                  <a:pt x="5669826" y="2502228"/>
                  <a:pt x="5499141" y="2554545"/>
                </a:cubicBezTo>
                <a:cubicBezTo>
                  <a:pt x="5328456" y="2606862"/>
                  <a:pt x="5251519" y="2532007"/>
                  <a:pt x="5126601" y="2554545"/>
                </a:cubicBezTo>
                <a:cubicBezTo>
                  <a:pt x="5001683" y="2577083"/>
                  <a:pt x="4905770" y="2554442"/>
                  <a:pt x="4754060" y="2554545"/>
                </a:cubicBezTo>
                <a:cubicBezTo>
                  <a:pt x="4602350" y="2554648"/>
                  <a:pt x="4347433" y="2546228"/>
                  <a:pt x="4198030" y="2554545"/>
                </a:cubicBezTo>
                <a:cubicBezTo>
                  <a:pt x="4048627" y="2562862"/>
                  <a:pt x="3961137" y="2521435"/>
                  <a:pt x="3764326" y="2554545"/>
                </a:cubicBezTo>
                <a:cubicBezTo>
                  <a:pt x="3567515" y="2587655"/>
                  <a:pt x="3476758" y="2521964"/>
                  <a:pt x="3208296" y="2554545"/>
                </a:cubicBezTo>
                <a:cubicBezTo>
                  <a:pt x="2939834" y="2587126"/>
                  <a:pt x="2844909" y="2527249"/>
                  <a:pt x="2652265" y="2554545"/>
                </a:cubicBezTo>
                <a:cubicBezTo>
                  <a:pt x="2459621" y="2581841"/>
                  <a:pt x="2338177" y="2549734"/>
                  <a:pt x="2218562" y="2554545"/>
                </a:cubicBezTo>
                <a:cubicBezTo>
                  <a:pt x="2098947" y="2559356"/>
                  <a:pt x="2023792" y="2539014"/>
                  <a:pt x="1846021" y="2554545"/>
                </a:cubicBezTo>
                <a:cubicBezTo>
                  <a:pt x="1668250" y="2570076"/>
                  <a:pt x="1659469" y="2541397"/>
                  <a:pt x="1473481" y="2554545"/>
                </a:cubicBezTo>
                <a:cubicBezTo>
                  <a:pt x="1287493" y="2567693"/>
                  <a:pt x="1176091" y="2527669"/>
                  <a:pt x="917450" y="2554545"/>
                </a:cubicBezTo>
                <a:cubicBezTo>
                  <a:pt x="658809" y="2581421"/>
                  <a:pt x="228003" y="2542659"/>
                  <a:pt x="0" y="2554545"/>
                </a:cubicBezTo>
                <a:cubicBezTo>
                  <a:pt x="-27796" y="2458735"/>
                  <a:pt x="11604" y="2229328"/>
                  <a:pt x="0" y="2120272"/>
                </a:cubicBezTo>
                <a:cubicBezTo>
                  <a:pt x="-11604" y="2011216"/>
                  <a:pt x="2083" y="1817400"/>
                  <a:pt x="0" y="1660454"/>
                </a:cubicBezTo>
                <a:cubicBezTo>
                  <a:pt x="-2083" y="1503508"/>
                  <a:pt x="51088" y="1390422"/>
                  <a:pt x="0" y="1124000"/>
                </a:cubicBezTo>
                <a:cubicBezTo>
                  <a:pt x="-51088" y="857578"/>
                  <a:pt x="59801" y="721187"/>
                  <a:pt x="0" y="587545"/>
                </a:cubicBezTo>
                <a:cubicBezTo>
                  <a:pt x="-59801" y="453903"/>
                  <a:pt x="5704" y="181490"/>
                  <a:pt x="0" y="0"/>
                </a:cubicBezTo>
                <a:close/>
              </a:path>
              <a:path w="6116335" h="2554545" stroke="0" extrusionOk="0">
                <a:moveTo>
                  <a:pt x="0" y="0"/>
                </a:moveTo>
                <a:cubicBezTo>
                  <a:pt x="184039" y="-24242"/>
                  <a:pt x="225676" y="28863"/>
                  <a:pt x="372540" y="0"/>
                </a:cubicBezTo>
                <a:cubicBezTo>
                  <a:pt x="519404" y="-28863"/>
                  <a:pt x="653552" y="17237"/>
                  <a:pt x="806244" y="0"/>
                </a:cubicBezTo>
                <a:cubicBezTo>
                  <a:pt x="958936" y="-17237"/>
                  <a:pt x="1277629" y="66492"/>
                  <a:pt x="1423438" y="0"/>
                </a:cubicBezTo>
                <a:cubicBezTo>
                  <a:pt x="1569247" y="-66492"/>
                  <a:pt x="1759883" y="2868"/>
                  <a:pt x="1918305" y="0"/>
                </a:cubicBezTo>
                <a:cubicBezTo>
                  <a:pt x="2076727" y="-2868"/>
                  <a:pt x="2160170" y="23249"/>
                  <a:pt x="2290845" y="0"/>
                </a:cubicBezTo>
                <a:cubicBezTo>
                  <a:pt x="2421520" y="-23249"/>
                  <a:pt x="2661005" y="18114"/>
                  <a:pt x="2846876" y="0"/>
                </a:cubicBezTo>
                <a:cubicBezTo>
                  <a:pt x="3032747" y="-18114"/>
                  <a:pt x="3076890" y="1643"/>
                  <a:pt x="3219416" y="0"/>
                </a:cubicBezTo>
                <a:cubicBezTo>
                  <a:pt x="3361942" y="-1643"/>
                  <a:pt x="3415642" y="24599"/>
                  <a:pt x="3591957" y="0"/>
                </a:cubicBezTo>
                <a:cubicBezTo>
                  <a:pt x="3768272" y="-24599"/>
                  <a:pt x="4038988" y="51392"/>
                  <a:pt x="4209151" y="0"/>
                </a:cubicBezTo>
                <a:cubicBezTo>
                  <a:pt x="4379314" y="-51392"/>
                  <a:pt x="4454439" y="33477"/>
                  <a:pt x="4642854" y="0"/>
                </a:cubicBezTo>
                <a:cubicBezTo>
                  <a:pt x="4831269" y="-33477"/>
                  <a:pt x="4892489" y="18613"/>
                  <a:pt x="5015395" y="0"/>
                </a:cubicBezTo>
                <a:cubicBezTo>
                  <a:pt x="5138301" y="-18613"/>
                  <a:pt x="5337026" y="11888"/>
                  <a:pt x="5449098" y="0"/>
                </a:cubicBezTo>
                <a:cubicBezTo>
                  <a:pt x="5561170" y="-11888"/>
                  <a:pt x="5791165" y="18621"/>
                  <a:pt x="6116335" y="0"/>
                </a:cubicBezTo>
                <a:cubicBezTo>
                  <a:pt x="6125211" y="179632"/>
                  <a:pt x="6098542" y="238529"/>
                  <a:pt x="6116335" y="459818"/>
                </a:cubicBezTo>
                <a:cubicBezTo>
                  <a:pt x="6134128" y="681107"/>
                  <a:pt x="6080357" y="751580"/>
                  <a:pt x="6116335" y="970727"/>
                </a:cubicBezTo>
                <a:cubicBezTo>
                  <a:pt x="6152313" y="1189874"/>
                  <a:pt x="6091426" y="1365143"/>
                  <a:pt x="6116335" y="1481636"/>
                </a:cubicBezTo>
                <a:cubicBezTo>
                  <a:pt x="6141244" y="1598129"/>
                  <a:pt x="6086450" y="1733138"/>
                  <a:pt x="6116335" y="1941454"/>
                </a:cubicBezTo>
                <a:cubicBezTo>
                  <a:pt x="6146220" y="2149770"/>
                  <a:pt x="6106352" y="2251989"/>
                  <a:pt x="6116335" y="2554545"/>
                </a:cubicBezTo>
                <a:cubicBezTo>
                  <a:pt x="5859856" y="2614117"/>
                  <a:pt x="5688433" y="2496319"/>
                  <a:pt x="5437978" y="2554545"/>
                </a:cubicBezTo>
                <a:cubicBezTo>
                  <a:pt x="5187523" y="2612771"/>
                  <a:pt x="5096065" y="2546418"/>
                  <a:pt x="4881947" y="2554545"/>
                </a:cubicBezTo>
                <a:cubicBezTo>
                  <a:pt x="4667829" y="2562672"/>
                  <a:pt x="4507926" y="2528288"/>
                  <a:pt x="4387080" y="2554545"/>
                </a:cubicBezTo>
                <a:cubicBezTo>
                  <a:pt x="4266234" y="2580802"/>
                  <a:pt x="3921699" y="2489312"/>
                  <a:pt x="3769886" y="2554545"/>
                </a:cubicBezTo>
                <a:cubicBezTo>
                  <a:pt x="3618073" y="2619778"/>
                  <a:pt x="3386517" y="2524157"/>
                  <a:pt x="3275019" y="2554545"/>
                </a:cubicBezTo>
                <a:cubicBezTo>
                  <a:pt x="3163521" y="2584933"/>
                  <a:pt x="3020917" y="2553843"/>
                  <a:pt x="2841316" y="2554545"/>
                </a:cubicBezTo>
                <a:cubicBezTo>
                  <a:pt x="2661715" y="2555247"/>
                  <a:pt x="2509281" y="2515789"/>
                  <a:pt x="2407612" y="2554545"/>
                </a:cubicBezTo>
                <a:cubicBezTo>
                  <a:pt x="2305943" y="2593301"/>
                  <a:pt x="2085371" y="2519501"/>
                  <a:pt x="1790418" y="2554545"/>
                </a:cubicBezTo>
                <a:cubicBezTo>
                  <a:pt x="1495465" y="2589589"/>
                  <a:pt x="1364145" y="2544320"/>
                  <a:pt x="1173224" y="2554545"/>
                </a:cubicBezTo>
                <a:cubicBezTo>
                  <a:pt x="982303" y="2564770"/>
                  <a:pt x="806021" y="2503638"/>
                  <a:pt x="678357" y="2554545"/>
                </a:cubicBezTo>
                <a:cubicBezTo>
                  <a:pt x="550693" y="2605452"/>
                  <a:pt x="273500" y="2549054"/>
                  <a:pt x="0" y="2554545"/>
                </a:cubicBezTo>
                <a:cubicBezTo>
                  <a:pt x="-53085" y="2436686"/>
                  <a:pt x="11168" y="2314788"/>
                  <a:pt x="0" y="2094727"/>
                </a:cubicBezTo>
                <a:cubicBezTo>
                  <a:pt x="-11168" y="1874666"/>
                  <a:pt x="32373" y="1780659"/>
                  <a:pt x="0" y="1660454"/>
                </a:cubicBezTo>
                <a:cubicBezTo>
                  <a:pt x="-32373" y="1540249"/>
                  <a:pt x="25426" y="1379642"/>
                  <a:pt x="0" y="1200636"/>
                </a:cubicBezTo>
                <a:cubicBezTo>
                  <a:pt x="-25426" y="1021630"/>
                  <a:pt x="26656" y="919184"/>
                  <a:pt x="0" y="689727"/>
                </a:cubicBezTo>
                <a:cubicBezTo>
                  <a:pt x="-26656" y="460270"/>
                  <a:pt x="22098" y="164608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maxi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3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it-IT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3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32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3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3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3200" dirty="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it-IT" sz="3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maxi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maxi</a:t>
            </a:r>
            <a:r>
              <a:rPr lang="it-IT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endParaRPr lang="hu-HU" sz="32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hu-HU" sz="3200" dirty="0">
                <a:solidFill>
                  <a:srgbClr val="008000"/>
                </a:solidFill>
                <a:latin typeface="Consolas" panose="020B0609020204030204" pitchFamily="49" charset="0"/>
              </a:rPr>
              <a:t>#mixert = x[maxi]</a:t>
            </a:r>
            <a:endParaRPr lang="hu-HU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8CC124B-E211-B4F6-BE67-6CC751955C96}"/>
              </a:ext>
            </a:extLst>
          </p:cNvPr>
          <p:cNvSpPr txBox="1"/>
          <p:nvPr/>
        </p:nvSpPr>
        <p:spPr>
          <a:xfrm>
            <a:off x="3312886" y="5397485"/>
            <a:ext cx="5566228" cy="1077218"/>
          </a:xfrm>
          <a:custGeom>
            <a:avLst/>
            <a:gdLst>
              <a:gd name="connsiteX0" fmla="*/ 0 w 5566228"/>
              <a:gd name="connsiteY0" fmla="*/ 0 h 1077218"/>
              <a:gd name="connsiteX1" fmla="*/ 445298 w 5566228"/>
              <a:gd name="connsiteY1" fmla="*/ 0 h 1077218"/>
              <a:gd name="connsiteX2" fmla="*/ 1057583 w 5566228"/>
              <a:gd name="connsiteY2" fmla="*/ 0 h 1077218"/>
              <a:gd name="connsiteX3" fmla="*/ 1725531 w 5566228"/>
              <a:gd name="connsiteY3" fmla="*/ 0 h 1077218"/>
              <a:gd name="connsiteX4" fmla="*/ 2393478 w 5566228"/>
              <a:gd name="connsiteY4" fmla="*/ 0 h 1077218"/>
              <a:gd name="connsiteX5" fmla="*/ 3005763 w 5566228"/>
              <a:gd name="connsiteY5" fmla="*/ 0 h 1077218"/>
              <a:gd name="connsiteX6" fmla="*/ 3395399 w 5566228"/>
              <a:gd name="connsiteY6" fmla="*/ 0 h 1077218"/>
              <a:gd name="connsiteX7" fmla="*/ 4007684 w 5566228"/>
              <a:gd name="connsiteY7" fmla="*/ 0 h 1077218"/>
              <a:gd name="connsiteX8" fmla="*/ 4619969 w 5566228"/>
              <a:gd name="connsiteY8" fmla="*/ 0 h 1077218"/>
              <a:gd name="connsiteX9" fmla="*/ 5566228 w 5566228"/>
              <a:gd name="connsiteY9" fmla="*/ 0 h 1077218"/>
              <a:gd name="connsiteX10" fmla="*/ 5566228 w 5566228"/>
              <a:gd name="connsiteY10" fmla="*/ 527837 h 1077218"/>
              <a:gd name="connsiteX11" fmla="*/ 5566228 w 5566228"/>
              <a:gd name="connsiteY11" fmla="*/ 1077218 h 1077218"/>
              <a:gd name="connsiteX12" fmla="*/ 5065267 w 5566228"/>
              <a:gd name="connsiteY12" fmla="*/ 1077218 h 1077218"/>
              <a:gd name="connsiteX13" fmla="*/ 4397320 w 5566228"/>
              <a:gd name="connsiteY13" fmla="*/ 1077218 h 1077218"/>
              <a:gd name="connsiteX14" fmla="*/ 4007684 w 5566228"/>
              <a:gd name="connsiteY14" fmla="*/ 1077218 h 1077218"/>
              <a:gd name="connsiteX15" fmla="*/ 3618048 w 5566228"/>
              <a:gd name="connsiteY15" fmla="*/ 1077218 h 1077218"/>
              <a:gd name="connsiteX16" fmla="*/ 3005763 w 5566228"/>
              <a:gd name="connsiteY16" fmla="*/ 1077218 h 1077218"/>
              <a:gd name="connsiteX17" fmla="*/ 2616127 w 5566228"/>
              <a:gd name="connsiteY17" fmla="*/ 1077218 h 1077218"/>
              <a:gd name="connsiteX18" fmla="*/ 1948180 w 5566228"/>
              <a:gd name="connsiteY18" fmla="*/ 1077218 h 1077218"/>
              <a:gd name="connsiteX19" fmla="*/ 1447219 w 5566228"/>
              <a:gd name="connsiteY19" fmla="*/ 1077218 h 1077218"/>
              <a:gd name="connsiteX20" fmla="*/ 1001921 w 5566228"/>
              <a:gd name="connsiteY20" fmla="*/ 1077218 h 1077218"/>
              <a:gd name="connsiteX21" fmla="*/ 0 w 5566228"/>
              <a:gd name="connsiteY21" fmla="*/ 1077218 h 1077218"/>
              <a:gd name="connsiteX22" fmla="*/ 0 w 5566228"/>
              <a:gd name="connsiteY22" fmla="*/ 538609 h 1077218"/>
              <a:gd name="connsiteX23" fmla="*/ 0 w 5566228"/>
              <a:gd name="connsiteY23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66228" h="1077218" fill="none" extrusionOk="0">
                <a:moveTo>
                  <a:pt x="0" y="0"/>
                </a:moveTo>
                <a:cubicBezTo>
                  <a:pt x="105468" y="-37250"/>
                  <a:pt x="242333" y="36828"/>
                  <a:pt x="445298" y="0"/>
                </a:cubicBezTo>
                <a:cubicBezTo>
                  <a:pt x="648263" y="-36828"/>
                  <a:pt x="812295" y="40281"/>
                  <a:pt x="1057583" y="0"/>
                </a:cubicBezTo>
                <a:cubicBezTo>
                  <a:pt x="1302872" y="-40281"/>
                  <a:pt x="1517102" y="75087"/>
                  <a:pt x="1725531" y="0"/>
                </a:cubicBezTo>
                <a:cubicBezTo>
                  <a:pt x="1933960" y="-75087"/>
                  <a:pt x="2230674" y="21428"/>
                  <a:pt x="2393478" y="0"/>
                </a:cubicBezTo>
                <a:cubicBezTo>
                  <a:pt x="2556282" y="-21428"/>
                  <a:pt x="2718337" y="52898"/>
                  <a:pt x="3005763" y="0"/>
                </a:cubicBezTo>
                <a:cubicBezTo>
                  <a:pt x="3293189" y="-52898"/>
                  <a:pt x="3246675" y="36175"/>
                  <a:pt x="3395399" y="0"/>
                </a:cubicBezTo>
                <a:cubicBezTo>
                  <a:pt x="3544123" y="-36175"/>
                  <a:pt x="3802794" y="24270"/>
                  <a:pt x="4007684" y="0"/>
                </a:cubicBezTo>
                <a:cubicBezTo>
                  <a:pt x="4212575" y="-24270"/>
                  <a:pt x="4493393" y="10623"/>
                  <a:pt x="4619969" y="0"/>
                </a:cubicBezTo>
                <a:cubicBezTo>
                  <a:pt x="4746545" y="-10623"/>
                  <a:pt x="5172483" y="70899"/>
                  <a:pt x="5566228" y="0"/>
                </a:cubicBezTo>
                <a:cubicBezTo>
                  <a:pt x="5569521" y="125253"/>
                  <a:pt x="5523285" y="313940"/>
                  <a:pt x="5566228" y="527837"/>
                </a:cubicBezTo>
                <a:cubicBezTo>
                  <a:pt x="5609171" y="741734"/>
                  <a:pt x="5522951" y="945393"/>
                  <a:pt x="5566228" y="1077218"/>
                </a:cubicBezTo>
                <a:cubicBezTo>
                  <a:pt x="5332995" y="1111632"/>
                  <a:pt x="5261165" y="1065551"/>
                  <a:pt x="5065267" y="1077218"/>
                </a:cubicBezTo>
                <a:cubicBezTo>
                  <a:pt x="4869369" y="1088885"/>
                  <a:pt x="4612250" y="1046992"/>
                  <a:pt x="4397320" y="1077218"/>
                </a:cubicBezTo>
                <a:cubicBezTo>
                  <a:pt x="4182390" y="1107444"/>
                  <a:pt x="4148891" y="1033102"/>
                  <a:pt x="4007684" y="1077218"/>
                </a:cubicBezTo>
                <a:cubicBezTo>
                  <a:pt x="3866477" y="1121334"/>
                  <a:pt x="3716793" y="1062498"/>
                  <a:pt x="3618048" y="1077218"/>
                </a:cubicBezTo>
                <a:cubicBezTo>
                  <a:pt x="3519303" y="1091938"/>
                  <a:pt x="3180081" y="1019715"/>
                  <a:pt x="3005763" y="1077218"/>
                </a:cubicBezTo>
                <a:cubicBezTo>
                  <a:pt x="2831445" y="1134721"/>
                  <a:pt x="2749237" y="1067039"/>
                  <a:pt x="2616127" y="1077218"/>
                </a:cubicBezTo>
                <a:cubicBezTo>
                  <a:pt x="2483017" y="1087397"/>
                  <a:pt x="2202790" y="1002603"/>
                  <a:pt x="1948180" y="1077218"/>
                </a:cubicBezTo>
                <a:cubicBezTo>
                  <a:pt x="1693570" y="1151833"/>
                  <a:pt x="1684993" y="1045119"/>
                  <a:pt x="1447219" y="1077218"/>
                </a:cubicBezTo>
                <a:cubicBezTo>
                  <a:pt x="1209445" y="1109317"/>
                  <a:pt x="1175408" y="1036292"/>
                  <a:pt x="1001921" y="1077218"/>
                </a:cubicBezTo>
                <a:cubicBezTo>
                  <a:pt x="828434" y="1118144"/>
                  <a:pt x="484160" y="968941"/>
                  <a:pt x="0" y="1077218"/>
                </a:cubicBezTo>
                <a:cubicBezTo>
                  <a:pt x="-48569" y="872709"/>
                  <a:pt x="6560" y="664667"/>
                  <a:pt x="0" y="538609"/>
                </a:cubicBezTo>
                <a:cubicBezTo>
                  <a:pt x="-6560" y="412551"/>
                  <a:pt x="63135" y="215922"/>
                  <a:pt x="0" y="0"/>
                </a:cubicBezTo>
                <a:close/>
              </a:path>
              <a:path w="5566228" h="1077218" stroke="0" extrusionOk="0">
                <a:moveTo>
                  <a:pt x="0" y="0"/>
                </a:moveTo>
                <a:cubicBezTo>
                  <a:pt x="119150" y="-13149"/>
                  <a:pt x="206877" y="16839"/>
                  <a:pt x="389636" y="0"/>
                </a:cubicBezTo>
                <a:cubicBezTo>
                  <a:pt x="572395" y="-16839"/>
                  <a:pt x="641980" y="21488"/>
                  <a:pt x="834934" y="0"/>
                </a:cubicBezTo>
                <a:cubicBezTo>
                  <a:pt x="1027888" y="-21488"/>
                  <a:pt x="1321072" y="56484"/>
                  <a:pt x="1447219" y="0"/>
                </a:cubicBezTo>
                <a:cubicBezTo>
                  <a:pt x="1573366" y="-56484"/>
                  <a:pt x="1705052" y="7605"/>
                  <a:pt x="1948180" y="0"/>
                </a:cubicBezTo>
                <a:cubicBezTo>
                  <a:pt x="2191308" y="-7605"/>
                  <a:pt x="2246577" y="28344"/>
                  <a:pt x="2337816" y="0"/>
                </a:cubicBezTo>
                <a:cubicBezTo>
                  <a:pt x="2429055" y="-28344"/>
                  <a:pt x="2619644" y="13950"/>
                  <a:pt x="2894439" y="0"/>
                </a:cubicBezTo>
                <a:cubicBezTo>
                  <a:pt x="3169234" y="-13950"/>
                  <a:pt x="3108989" y="46084"/>
                  <a:pt x="3284075" y="0"/>
                </a:cubicBezTo>
                <a:cubicBezTo>
                  <a:pt x="3459161" y="-46084"/>
                  <a:pt x="3547745" y="40931"/>
                  <a:pt x="3673710" y="0"/>
                </a:cubicBezTo>
                <a:cubicBezTo>
                  <a:pt x="3799676" y="-40931"/>
                  <a:pt x="4057909" y="62433"/>
                  <a:pt x="4285996" y="0"/>
                </a:cubicBezTo>
                <a:cubicBezTo>
                  <a:pt x="4514083" y="-62433"/>
                  <a:pt x="4638918" y="14511"/>
                  <a:pt x="4731294" y="0"/>
                </a:cubicBezTo>
                <a:cubicBezTo>
                  <a:pt x="4823670" y="-14511"/>
                  <a:pt x="5389152" y="17924"/>
                  <a:pt x="5566228" y="0"/>
                </a:cubicBezTo>
                <a:cubicBezTo>
                  <a:pt x="5610926" y="217817"/>
                  <a:pt x="5554758" y="327154"/>
                  <a:pt x="5566228" y="517065"/>
                </a:cubicBezTo>
                <a:cubicBezTo>
                  <a:pt x="5577698" y="706976"/>
                  <a:pt x="5524658" y="958281"/>
                  <a:pt x="5566228" y="1077218"/>
                </a:cubicBezTo>
                <a:cubicBezTo>
                  <a:pt x="5438100" y="1084493"/>
                  <a:pt x="5285902" y="1031130"/>
                  <a:pt x="5176592" y="1077218"/>
                </a:cubicBezTo>
                <a:cubicBezTo>
                  <a:pt x="5067282" y="1123306"/>
                  <a:pt x="4953143" y="1069290"/>
                  <a:pt x="4731294" y="1077218"/>
                </a:cubicBezTo>
                <a:cubicBezTo>
                  <a:pt x="4509445" y="1085146"/>
                  <a:pt x="4517904" y="1067052"/>
                  <a:pt x="4341658" y="1077218"/>
                </a:cubicBezTo>
                <a:cubicBezTo>
                  <a:pt x="4165412" y="1087384"/>
                  <a:pt x="4000290" y="1033376"/>
                  <a:pt x="3785035" y="1077218"/>
                </a:cubicBezTo>
                <a:cubicBezTo>
                  <a:pt x="3569780" y="1121060"/>
                  <a:pt x="3396411" y="1031054"/>
                  <a:pt x="3228412" y="1077218"/>
                </a:cubicBezTo>
                <a:cubicBezTo>
                  <a:pt x="3060413" y="1123382"/>
                  <a:pt x="2903561" y="1033537"/>
                  <a:pt x="2671789" y="1077218"/>
                </a:cubicBezTo>
                <a:cubicBezTo>
                  <a:pt x="2440017" y="1120899"/>
                  <a:pt x="2371681" y="1057468"/>
                  <a:pt x="2115167" y="1077218"/>
                </a:cubicBezTo>
                <a:cubicBezTo>
                  <a:pt x="1858653" y="1096968"/>
                  <a:pt x="1861369" y="1054446"/>
                  <a:pt x="1614206" y="1077218"/>
                </a:cubicBezTo>
                <a:cubicBezTo>
                  <a:pt x="1367043" y="1099990"/>
                  <a:pt x="1300867" y="1009701"/>
                  <a:pt x="1001921" y="1077218"/>
                </a:cubicBezTo>
                <a:cubicBezTo>
                  <a:pt x="702975" y="1144735"/>
                  <a:pt x="619308" y="1038250"/>
                  <a:pt x="500961" y="1077218"/>
                </a:cubicBezTo>
                <a:cubicBezTo>
                  <a:pt x="382614" y="1116186"/>
                  <a:pt x="103273" y="1047316"/>
                  <a:pt x="0" y="1077218"/>
                </a:cubicBezTo>
                <a:cubicBezTo>
                  <a:pt x="-4108" y="885296"/>
                  <a:pt x="39716" y="806013"/>
                  <a:pt x="0" y="560153"/>
                </a:cubicBezTo>
                <a:cubicBezTo>
                  <a:pt x="-39716" y="314294"/>
                  <a:pt x="33860" y="206256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hu-HU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maxert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3200" dirty="0" err="1">
                <a:solidFill>
                  <a:srgbClr val="795E26"/>
                </a:solidFill>
                <a:latin typeface="Consolas" panose="020B0609020204030204" pitchFamily="49" charset="0"/>
              </a:rPr>
              <a:t>max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E204DE0A-E9DA-0675-CEC8-A9F805216352}"/>
              </a:ext>
            </a:extLst>
          </p:cNvPr>
          <p:cNvGrpSpPr/>
          <p:nvPr/>
        </p:nvGrpSpPr>
        <p:grpSpPr>
          <a:xfrm>
            <a:off x="4495800" y="5234279"/>
            <a:ext cx="3200400" cy="1403630"/>
            <a:chOff x="2895600" y="4767119"/>
            <a:chExt cx="6509657" cy="1870790"/>
          </a:xfrm>
        </p:grpSpPr>
        <p:cxnSp>
          <p:nvCxnSpPr>
            <p:cNvPr id="8" name="Egyenes összekötő 7">
              <a:extLst>
                <a:ext uri="{FF2B5EF4-FFF2-40B4-BE49-F238E27FC236}">
                  <a16:creationId xmlns:a16="http://schemas.microsoft.com/office/drawing/2014/main" id="{9A4B6CC3-584B-3C8A-3EDD-98649276BAC6}"/>
                </a:ext>
              </a:extLst>
            </p:cNvPr>
            <p:cNvCxnSpPr>
              <a:cxnSpLocks/>
            </p:cNvCxnSpPr>
            <p:nvPr/>
          </p:nvCxnSpPr>
          <p:spPr>
            <a:xfrm>
              <a:off x="3004457" y="4775200"/>
              <a:ext cx="6400800" cy="18627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>
              <a:extLst>
                <a:ext uri="{FF2B5EF4-FFF2-40B4-BE49-F238E27FC236}">
                  <a16:creationId xmlns:a16="http://schemas.microsoft.com/office/drawing/2014/main" id="{F6010853-BB31-604C-479B-D2E28599B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4767119"/>
              <a:ext cx="6400800" cy="18627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027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EC1B1C-A4FB-AE68-4E1D-DF837F69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Folyt </a:t>
            </a:r>
            <a:r>
              <a:rPr lang="hu-HU" dirty="0" err="1"/>
              <a:t>köv</a:t>
            </a:r>
            <a:r>
              <a:rPr lang="hu-HU" dirty="0"/>
              <a:t>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CB2675-9704-ED4F-575E-F10A279F7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F94941E-09B4-AE23-7DB4-9EDD275B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564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4D903C-D7A5-8F7D-24EB-BF397D8D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Programozási tétel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2817EB2-4FD9-3015-4DC6-410B7D3E9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79601"/>
                <a:ext cx="11290300" cy="47583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b="1" dirty="0"/>
                  <a:t>Típusfeladatok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b="1" dirty="0">
                    <a:sym typeface="Wingdings" panose="05000000000000000000" pitchFamily="2" charset="2"/>
                  </a:rPr>
                  <a:t> Típusalgoritmusok</a:t>
                </a:r>
                <a:endParaRPr lang="hu-HU" b="1" dirty="0"/>
              </a:p>
              <a:p>
                <a:r>
                  <a:rPr lang="hu-HU" b="1" dirty="0"/>
                  <a:t>Programozási tétel: </a:t>
                </a:r>
                <a:r>
                  <a:rPr lang="hu-HU" dirty="0"/>
                  <a:t>bizonyíthatóan helyes algoritmus (típusfeladat általános megoldása)</a:t>
                </a:r>
              </a:p>
              <a:p>
                <a:r>
                  <a:rPr lang="hu-HU" dirty="0"/>
                  <a:t>Fajtái:</a:t>
                </a:r>
              </a:p>
              <a:p>
                <a:pPr lvl="1"/>
                <a:r>
                  <a:rPr lang="hu-HU" b="1" dirty="0">
                    <a:solidFill>
                      <a:srgbClr val="C00000"/>
                    </a:solidFill>
                  </a:rPr>
                  <a:t>Sorozat </a:t>
                </a:r>
                <a14:m>
                  <m:oMath xmlns:m="http://schemas.openxmlformats.org/officeDocument/2006/math">
                    <m:r>
                      <a:rPr lang="hu-HU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b="1" dirty="0">
                    <a:solidFill>
                      <a:srgbClr val="C00000"/>
                    </a:solidFill>
                  </a:rPr>
                  <a:t> Érték</a:t>
                </a:r>
              </a:p>
              <a:p>
                <a:pPr lvl="1"/>
                <a:r>
                  <a:rPr lang="hu-HU" dirty="0"/>
                  <a:t>Sorozat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/>
                  <a:t> Sorozat</a:t>
                </a:r>
              </a:p>
              <a:p>
                <a:pPr lvl="1"/>
                <a:r>
                  <a:rPr lang="hu-HU" dirty="0"/>
                  <a:t>Sorozat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/>
                  <a:t> Sorozatok</a:t>
                </a:r>
              </a:p>
              <a:p>
                <a:pPr lvl="1"/>
                <a:r>
                  <a:rPr lang="hu-HU" dirty="0"/>
                  <a:t>Sorozatok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/>
                  <a:t> Sorozat</a:t>
                </a:r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2817EB2-4FD9-3015-4DC6-410B7D3E9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79601"/>
                <a:ext cx="11290300" cy="4758308"/>
              </a:xfrm>
              <a:blipFill>
                <a:blip r:embed="rId2"/>
                <a:stretch>
                  <a:fillRect l="-918" t="-11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78C501-A0C4-7CB1-038A-B526D757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</a:t>
            </a:fld>
            <a:endParaRPr lang="hu-HU" dirty="0"/>
          </a:p>
        </p:txBody>
      </p:sp>
      <p:pic>
        <p:nvPicPr>
          <p:cNvPr id="1026" name="Picture 2" descr="Programozási Tételek 01. Összegzés - YouTube">
            <a:extLst>
              <a:ext uri="{FF2B5EF4-FFF2-40B4-BE49-F238E27FC236}">
                <a16:creationId xmlns:a16="http://schemas.microsoft.com/office/drawing/2014/main" id="{2380C43B-AC20-5A74-E8CA-C6E1FFFCC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995737"/>
            <a:ext cx="4372638" cy="245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37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D3685E-A7E7-3563-BAFB-ED6C4AFA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Megszámolás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500101D-31BF-2C37-A7D6-9324DCA14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u-HU" b="1" dirty="0"/>
                  <a:t>Kérdés: Hány darab adott (T) tulajdonságú </a:t>
                </a:r>
                <a:r>
                  <a:rPr lang="hu-HU" dirty="0"/>
                  <a:t>elem van egy sorozatban?</a:t>
                </a:r>
              </a:p>
              <a:p>
                <a:r>
                  <a:rPr lang="hu-HU" dirty="0"/>
                  <a:t>Bemenet: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hu-HU" dirty="0"/>
              </a:p>
              <a:p>
                <a:r>
                  <a:rPr lang="hu-HU" dirty="0"/>
                  <a:t>Ismeret: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𝕃</m:t>
                    </m:r>
                  </m:oMath>
                </a14:m>
                <a:r>
                  <a:rPr lang="hu-HU" dirty="0"/>
                  <a:t> tulajdonság függvény (logikai értékű)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pontosan akkor igaz, 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/>
                  <a:t> elem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u-HU" dirty="0"/>
                  <a:t> tulajdonságú</a:t>
                </a:r>
              </a:p>
              <a:p>
                <a:r>
                  <a:rPr lang="hu-HU" dirty="0"/>
                  <a:t>Pl.: Hány 10-nél kisebb eleme van 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=(5, 20, 9, 2, 16, 2)</m:t>
                    </m:r>
                  </m:oMath>
                </a14:m>
                <a:r>
                  <a:rPr lang="hu-HU" dirty="0"/>
                  <a:t> sorozatnak?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&lt;10</m:t>
                    </m:r>
                  </m:oMath>
                </a14:m>
                <a:endParaRPr lang="hu-HU" dirty="0"/>
              </a:p>
              <a:p>
                <a:pPr lvl="1"/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500101D-31BF-2C37-A7D6-9324DCA14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9" t="-11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4C700E-702F-33C0-B6E4-286015F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432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D3685E-A7E7-3563-BAFB-ED6C4AFA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Megszámolás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4C700E-702F-33C0-B6E4-286015F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4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6B4AB87-D4EC-1837-B936-D82BF3E5C55B}"/>
              </a:ext>
            </a:extLst>
          </p:cNvPr>
          <p:cNvSpPr txBox="1"/>
          <p:nvPr/>
        </p:nvSpPr>
        <p:spPr>
          <a:xfrm>
            <a:off x="979144" y="2559870"/>
            <a:ext cx="3876585" cy="3046988"/>
          </a:xfrm>
          <a:custGeom>
            <a:avLst/>
            <a:gdLst>
              <a:gd name="connsiteX0" fmla="*/ 0 w 3876585"/>
              <a:gd name="connsiteY0" fmla="*/ 0 h 3046988"/>
              <a:gd name="connsiteX1" fmla="*/ 476266 w 3876585"/>
              <a:gd name="connsiteY1" fmla="*/ 0 h 3046988"/>
              <a:gd name="connsiteX2" fmla="*/ 1068830 w 3876585"/>
              <a:gd name="connsiteY2" fmla="*/ 0 h 3046988"/>
              <a:gd name="connsiteX3" fmla="*/ 1700159 w 3876585"/>
              <a:gd name="connsiteY3" fmla="*/ 0 h 3046988"/>
              <a:gd name="connsiteX4" fmla="*/ 2331489 w 3876585"/>
              <a:gd name="connsiteY4" fmla="*/ 0 h 3046988"/>
              <a:gd name="connsiteX5" fmla="*/ 2924053 w 3876585"/>
              <a:gd name="connsiteY5" fmla="*/ 0 h 3046988"/>
              <a:gd name="connsiteX6" fmla="*/ 3361553 w 3876585"/>
              <a:gd name="connsiteY6" fmla="*/ 0 h 3046988"/>
              <a:gd name="connsiteX7" fmla="*/ 3876585 w 3876585"/>
              <a:gd name="connsiteY7" fmla="*/ 0 h 3046988"/>
              <a:gd name="connsiteX8" fmla="*/ 3876585 w 3876585"/>
              <a:gd name="connsiteY8" fmla="*/ 538301 h 3046988"/>
              <a:gd name="connsiteX9" fmla="*/ 3876585 w 3876585"/>
              <a:gd name="connsiteY9" fmla="*/ 1015663 h 3046988"/>
              <a:gd name="connsiteX10" fmla="*/ 3876585 w 3876585"/>
              <a:gd name="connsiteY10" fmla="*/ 1432084 h 3046988"/>
              <a:gd name="connsiteX11" fmla="*/ 3876585 w 3876585"/>
              <a:gd name="connsiteY11" fmla="*/ 1970386 h 3046988"/>
              <a:gd name="connsiteX12" fmla="*/ 3876585 w 3876585"/>
              <a:gd name="connsiteY12" fmla="*/ 2447747 h 3046988"/>
              <a:gd name="connsiteX13" fmla="*/ 3876585 w 3876585"/>
              <a:gd name="connsiteY13" fmla="*/ 3046988 h 3046988"/>
              <a:gd name="connsiteX14" fmla="*/ 3439085 w 3876585"/>
              <a:gd name="connsiteY14" fmla="*/ 3046988 h 3046988"/>
              <a:gd name="connsiteX15" fmla="*/ 3001584 w 3876585"/>
              <a:gd name="connsiteY15" fmla="*/ 3046988 h 3046988"/>
              <a:gd name="connsiteX16" fmla="*/ 2409021 w 3876585"/>
              <a:gd name="connsiteY16" fmla="*/ 3046988 h 3046988"/>
              <a:gd name="connsiteX17" fmla="*/ 1971520 w 3876585"/>
              <a:gd name="connsiteY17" fmla="*/ 3046988 h 3046988"/>
              <a:gd name="connsiteX18" fmla="*/ 1340191 w 3876585"/>
              <a:gd name="connsiteY18" fmla="*/ 3046988 h 3046988"/>
              <a:gd name="connsiteX19" fmla="*/ 825159 w 3876585"/>
              <a:gd name="connsiteY19" fmla="*/ 3046988 h 3046988"/>
              <a:gd name="connsiteX20" fmla="*/ 0 w 3876585"/>
              <a:gd name="connsiteY20" fmla="*/ 3046988 h 3046988"/>
              <a:gd name="connsiteX21" fmla="*/ 0 w 3876585"/>
              <a:gd name="connsiteY21" fmla="*/ 2478217 h 3046988"/>
              <a:gd name="connsiteX22" fmla="*/ 0 w 3876585"/>
              <a:gd name="connsiteY22" fmla="*/ 1939916 h 3046988"/>
              <a:gd name="connsiteX23" fmla="*/ 0 w 3876585"/>
              <a:gd name="connsiteY23" fmla="*/ 1401614 h 3046988"/>
              <a:gd name="connsiteX24" fmla="*/ 0 w 3876585"/>
              <a:gd name="connsiteY24" fmla="*/ 893783 h 3046988"/>
              <a:gd name="connsiteX25" fmla="*/ 0 w 3876585"/>
              <a:gd name="connsiteY25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876585" h="3046988" fill="none" extrusionOk="0">
                <a:moveTo>
                  <a:pt x="0" y="0"/>
                </a:moveTo>
                <a:cubicBezTo>
                  <a:pt x="198221" y="-45905"/>
                  <a:pt x="257654" y="30989"/>
                  <a:pt x="476266" y="0"/>
                </a:cubicBezTo>
                <a:cubicBezTo>
                  <a:pt x="694878" y="-30989"/>
                  <a:pt x="776237" y="58686"/>
                  <a:pt x="1068830" y="0"/>
                </a:cubicBezTo>
                <a:cubicBezTo>
                  <a:pt x="1361423" y="-58686"/>
                  <a:pt x="1554908" y="61705"/>
                  <a:pt x="1700159" y="0"/>
                </a:cubicBezTo>
                <a:cubicBezTo>
                  <a:pt x="1845410" y="-61705"/>
                  <a:pt x="2139716" y="10154"/>
                  <a:pt x="2331489" y="0"/>
                </a:cubicBezTo>
                <a:cubicBezTo>
                  <a:pt x="2523262" y="-10154"/>
                  <a:pt x="2650376" y="18991"/>
                  <a:pt x="2924053" y="0"/>
                </a:cubicBezTo>
                <a:cubicBezTo>
                  <a:pt x="3197730" y="-18991"/>
                  <a:pt x="3253603" y="50242"/>
                  <a:pt x="3361553" y="0"/>
                </a:cubicBezTo>
                <a:cubicBezTo>
                  <a:pt x="3469503" y="-50242"/>
                  <a:pt x="3651079" y="46714"/>
                  <a:pt x="3876585" y="0"/>
                </a:cubicBezTo>
                <a:cubicBezTo>
                  <a:pt x="3905826" y="158908"/>
                  <a:pt x="3857711" y="387346"/>
                  <a:pt x="3876585" y="538301"/>
                </a:cubicBezTo>
                <a:cubicBezTo>
                  <a:pt x="3895459" y="689256"/>
                  <a:pt x="3819652" y="812699"/>
                  <a:pt x="3876585" y="1015663"/>
                </a:cubicBezTo>
                <a:cubicBezTo>
                  <a:pt x="3933518" y="1218627"/>
                  <a:pt x="3857779" y="1238246"/>
                  <a:pt x="3876585" y="1432084"/>
                </a:cubicBezTo>
                <a:cubicBezTo>
                  <a:pt x="3895391" y="1625922"/>
                  <a:pt x="3855655" y="1758076"/>
                  <a:pt x="3876585" y="1970386"/>
                </a:cubicBezTo>
                <a:cubicBezTo>
                  <a:pt x="3897515" y="2182696"/>
                  <a:pt x="3820357" y="2310348"/>
                  <a:pt x="3876585" y="2447747"/>
                </a:cubicBezTo>
                <a:cubicBezTo>
                  <a:pt x="3932813" y="2585146"/>
                  <a:pt x="3814615" y="2820716"/>
                  <a:pt x="3876585" y="3046988"/>
                </a:cubicBezTo>
                <a:cubicBezTo>
                  <a:pt x="3769435" y="3066278"/>
                  <a:pt x="3535568" y="2995229"/>
                  <a:pt x="3439085" y="3046988"/>
                </a:cubicBezTo>
                <a:cubicBezTo>
                  <a:pt x="3342602" y="3098747"/>
                  <a:pt x="3129008" y="3019053"/>
                  <a:pt x="3001584" y="3046988"/>
                </a:cubicBezTo>
                <a:cubicBezTo>
                  <a:pt x="2874160" y="3074923"/>
                  <a:pt x="2601504" y="2981512"/>
                  <a:pt x="2409021" y="3046988"/>
                </a:cubicBezTo>
                <a:cubicBezTo>
                  <a:pt x="2216538" y="3112464"/>
                  <a:pt x="2144766" y="2997982"/>
                  <a:pt x="1971520" y="3046988"/>
                </a:cubicBezTo>
                <a:cubicBezTo>
                  <a:pt x="1798274" y="3095994"/>
                  <a:pt x="1565084" y="3012575"/>
                  <a:pt x="1340191" y="3046988"/>
                </a:cubicBezTo>
                <a:cubicBezTo>
                  <a:pt x="1115298" y="3081401"/>
                  <a:pt x="930307" y="3017440"/>
                  <a:pt x="825159" y="3046988"/>
                </a:cubicBezTo>
                <a:cubicBezTo>
                  <a:pt x="720011" y="3076536"/>
                  <a:pt x="293535" y="3040540"/>
                  <a:pt x="0" y="3046988"/>
                </a:cubicBezTo>
                <a:cubicBezTo>
                  <a:pt x="-24671" y="2838915"/>
                  <a:pt x="54538" y="2592693"/>
                  <a:pt x="0" y="2478217"/>
                </a:cubicBezTo>
                <a:cubicBezTo>
                  <a:pt x="-54538" y="2363741"/>
                  <a:pt x="12201" y="2146848"/>
                  <a:pt x="0" y="1939916"/>
                </a:cubicBezTo>
                <a:cubicBezTo>
                  <a:pt x="-12201" y="1732984"/>
                  <a:pt x="53621" y="1587991"/>
                  <a:pt x="0" y="1401614"/>
                </a:cubicBezTo>
                <a:cubicBezTo>
                  <a:pt x="-53621" y="1215237"/>
                  <a:pt x="43279" y="1004446"/>
                  <a:pt x="0" y="893783"/>
                </a:cubicBezTo>
                <a:cubicBezTo>
                  <a:pt x="-43279" y="783120"/>
                  <a:pt x="97799" y="356320"/>
                  <a:pt x="0" y="0"/>
                </a:cubicBezTo>
                <a:close/>
              </a:path>
              <a:path w="3876585" h="3046988" stroke="0" extrusionOk="0">
                <a:moveTo>
                  <a:pt x="0" y="0"/>
                </a:moveTo>
                <a:cubicBezTo>
                  <a:pt x="152734" y="-50181"/>
                  <a:pt x="266580" y="45260"/>
                  <a:pt x="437500" y="0"/>
                </a:cubicBezTo>
                <a:cubicBezTo>
                  <a:pt x="608420" y="-45260"/>
                  <a:pt x="750020" y="47585"/>
                  <a:pt x="913766" y="0"/>
                </a:cubicBezTo>
                <a:cubicBezTo>
                  <a:pt x="1077512" y="-47585"/>
                  <a:pt x="1292219" y="24029"/>
                  <a:pt x="1506330" y="0"/>
                </a:cubicBezTo>
                <a:cubicBezTo>
                  <a:pt x="1720441" y="-24029"/>
                  <a:pt x="1825426" y="20456"/>
                  <a:pt x="2021362" y="0"/>
                </a:cubicBezTo>
                <a:cubicBezTo>
                  <a:pt x="2217298" y="-20456"/>
                  <a:pt x="2316116" y="39276"/>
                  <a:pt x="2458862" y="0"/>
                </a:cubicBezTo>
                <a:cubicBezTo>
                  <a:pt x="2601608" y="-39276"/>
                  <a:pt x="2745928" y="35257"/>
                  <a:pt x="3012660" y="0"/>
                </a:cubicBezTo>
                <a:cubicBezTo>
                  <a:pt x="3279392" y="-35257"/>
                  <a:pt x="3662826" y="81651"/>
                  <a:pt x="3876585" y="0"/>
                </a:cubicBezTo>
                <a:cubicBezTo>
                  <a:pt x="3898510" y="146422"/>
                  <a:pt x="3849767" y="214401"/>
                  <a:pt x="3876585" y="416422"/>
                </a:cubicBezTo>
                <a:cubicBezTo>
                  <a:pt x="3903403" y="618443"/>
                  <a:pt x="3868936" y="732356"/>
                  <a:pt x="3876585" y="832843"/>
                </a:cubicBezTo>
                <a:cubicBezTo>
                  <a:pt x="3884234" y="933330"/>
                  <a:pt x="3816008" y="1146661"/>
                  <a:pt x="3876585" y="1340675"/>
                </a:cubicBezTo>
                <a:cubicBezTo>
                  <a:pt x="3937162" y="1534689"/>
                  <a:pt x="3831075" y="1616013"/>
                  <a:pt x="3876585" y="1818036"/>
                </a:cubicBezTo>
                <a:cubicBezTo>
                  <a:pt x="3922095" y="2020059"/>
                  <a:pt x="3861489" y="2065146"/>
                  <a:pt x="3876585" y="2234458"/>
                </a:cubicBezTo>
                <a:cubicBezTo>
                  <a:pt x="3891681" y="2403770"/>
                  <a:pt x="3802157" y="2675410"/>
                  <a:pt x="3876585" y="3046988"/>
                </a:cubicBezTo>
                <a:cubicBezTo>
                  <a:pt x="3689907" y="3060015"/>
                  <a:pt x="3590108" y="3041142"/>
                  <a:pt x="3439085" y="3046988"/>
                </a:cubicBezTo>
                <a:cubicBezTo>
                  <a:pt x="3288062" y="3052834"/>
                  <a:pt x="3171661" y="3008159"/>
                  <a:pt x="2962819" y="3046988"/>
                </a:cubicBezTo>
                <a:cubicBezTo>
                  <a:pt x="2753977" y="3085817"/>
                  <a:pt x="2740316" y="3043611"/>
                  <a:pt x="2525318" y="3046988"/>
                </a:cubicBezTo>
                <a:cubicBezTo>
                  <a:pt x="2310320" y="3050365"/>
                  <a:pt x="2135496" y="2985214"/>
                  <a:pt x="1971520" y="3046988"/>
                </a:cubicBezTo>
                <a:cubicBezTo>
                  <a:pt x="1807544" y="3108762"/>
                  <a:pt x="1667495" y="2992674"/>
                  <a:pt x="1417723" y="3046988"/>
                </a:cubicBezTo>
                <a:cubicBezTo>
                  <a:pt x="1167951" y="3101302"/>
                  <a:pt x="1032363" y="3022090"/>
                  <a:pt x="863925" y="3046988"/>
                </a:cubicBezTo>
                <a:cubicBezTo>
                  <a:pt x="695487" y="3071886"/>
                  <a:pt x="243338" y="2962222"/>
                  <a:pt x="0" y="3046988"/>
                </a:cubicBezTo>
                <a:cubicBezTo>
                  <a:pt x="-32422" y="2854682"/>
                  <a:pt x="46579" y="2709762"/>
                  <a:pt x="0" y="2569627"/>
                </a:cubicBezTo>
                <a:cubicBezTo>
                  <a:pt x="-46579" y="2429492"/>
                  <a:pt x="12301" y="2259167"/>
                  <a:pt x="0" y="2031325"/>
                </a:cubicBezTo>
                <a:cubicBezTo>
                  <a:pt x="-12301" y="1803483"/>
                  <a:pt x="39436" y="1686607"/>
                  <a:pt x="0" y="1553964"/>
                </a:cubicBezTo>
                <a:cubicBezTo>
                  <a:pt x="-39436" y="1421321"/>
                  <a:pt x="40601" y="1325767"/>
                  <a:pt x="0" y="1137542"/>
                </a:cubicBezTo>
                <a:cubicBezTo>
                  <a:pt x="-40601" y="949317"/>
                  <a:pt x="60649" y="761018"/>
                  <a:pt x="0" y="599241"/>
                </a:cubicBezTo>
                <a:cubicBezTo>
                  <a:pt x="-60649" y="437464"/>
                  <a:pt x="29654" y="219174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db := 0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i = 1-től n-</a:t>
            </a:r>
            <a:r>
              <a:rPr lang="hu-HU" sz="3200" dirty="0" err="1">
                <a:cs typeface="Courier New" panose="02070309020205020404" pitchFamily="49" charset="0"/>
              </a:rPr>
              <a:t>ig</a:t>
            </a:r>
            <a:endParaRPr lang="hu-HU" sz="3200" dirty="0">
              <a:cs typeface="Courier New" panose="02070309020205020404" pitchFamily="49" charset="0"/>
            </a:endParaRPr>
          </a:p>
          <a:p>
            <a:r>
              <a:rPr lang="hu-HU" sz="3200" dirty="0">
                <a:cs typeface="Courier New" panose="02070309020205020404" pitchFamily="49" charset="0"/>
              </a:rPr>
              <a:t>	Ha T(x[i]) akkor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	db := db + 1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Elágazás vége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vége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D8ACE1F-6DBF-0243-19C8-C19129A96F46}"/>
              </a:ext>
            </a:extLst>
          </p:cNvPr>
          <p:cNvSpPr txBox="1"/>
          <p:nvPr/>
        </p:nvSpPr>
        <p:spPr>
          <a:xfrm>
            <a:off x="5834873" y="3052312"/>
            <a:ext cx="5377984" cy="2062103"/>
          </a:xfrm>
          <a:custGeom>
            <a:avLst/>
            <a:gdLst>
              <a:gd name="connsiteX0" fmla="*/ 0 w 5377984"/>
              <a:gd name="connsiteY0" fmla="*/ 0 h 2062103"/>
              <a:gd name="connsiteX1" fmla="*/ 543774 w 5377984"/>
              <a:gd name="connsiteY1" fmla="*/ 0 h 2062103"/>
              <a:gd name="connsiteX2" fmla="*/ 1248887 w 5377984"/>
              <a:gd name="connsiteY2" fmla="*/ 0 h 2062103"/>
              <a:gd name="connsiteX3" fmla="*/ 1954001 w 5377984"/>
              <a:gd name="connsiteY3" fmla="*/ 0 h 2062103"/>
              <a:gd name="connsiteX4" fmla="*/ 2605334 w 5377984"/>
              <a:gd name="connsiteY4" fmla="*/ 0 h 2062103"/>
              <a:gd name="connsiteX5" fmla="*/ 3041549 w 5377984"/>
              <a:gd name="connsiteY5" fmla="*/ 0 h 2062103"/>
              <a:gd name="connsiteX6" fmla="*/ 3692882 w 5377984"/>
              <a:gd name="connsiteY6" fmla="*/ 0 h 2062103"/>
              <a:gd name="connsiteX7" fmla="*/ 4344216 w 5377984"/>
              <a:gd name="connsiteY7" fmla="*/ 0 h 2062103"/>
              <a:gd name="connsiteX8" fmla="*/ 5377984 w 5377984"/>
              <a:gd name="connsiteY8" fmla="*/ 0 h 2062103"/>
              <a:gd name="connsiteX9" fmla="*/ 5377984 w 5377984"/>
              <a:gd name="connsiteY9" fmla="*/ 494905 h 2062103"/>
              <a:gd name="connsiteX10" fmla="*/ 5377984 w 5377984"/>
              <a:gd name="connsiteY10" fmla="*/ 1031052 h 2062103"/>
              <a:gd name="connsiteX11" fmla="*/ 5377984 w 5377984"/>
              <a:gd name="connsiteY11" fmla="*/ 1525956 h 2062103"/>
              <a:gd name="connsiteX12" fmla="*/ 5377984 w 5377984"/>
              <a:gd name="connsiteY12" fmla="*/ 2062103 h 2062103"/>
              <a:gd name="connsiteX13" fmla="*/ 4941770 w 5377984"/>
              <a:gd name="connsiteY13" fmla="*/ 2062103 h 2062103"/>
              <a:gd name="connsiteX14" fmla="*/ 4505555 w 5377984"/>
              <a:gd name="connsiteY14" fmla="*/ 2062103 h 2062103"/>
              <a:gd name="connsiteX15" fmla="*/ 3854222 w 5377984"/>
              <a:gd name="connsiteY15" fmla="*/ 2062103 h 2062103"/>
              <a:gd name="connsiteX16" fmla="*/ 3418008 w 5377984"/>
              <a:gd name="connsiteY16" fmla="*/ 2062103 h 2062103"/>
              <a:gd name="connsiteX17" fmla="*/ 2712894 w 5377984"/>
              <a:gd name="connsiteY17" fmla="*/ 2062103 h 2062103"/>
              <a:gd name="connsiteX18" fmla="*/ 2169120 w 5377984"/>
              <a:gd name="connsiteY18" fmla="*/ 2062103 h 2062103"/>
              <a:gd name="connsiteX19" fmla="*/ 1679126 w 5377984"/>
              <a:gd name="connsiteY19" fmla="*/ 2062103 h 2062103"/>
              <a:gd name="connsiteX20" fmla="*/ 974013 w 5377984"/>
              <a:gd name="connsiteY20" fmla="*/ 2062103 h 2062103"/>
              <a:gd name="connsiteX21" fmla="*/ 0 w 5377984"/>
              <a:gd name="connsiteY21" fmla="*/ 2062103 h 2062103"/>
              <a:gd name="connsiteX22" fmla="*/ 0 w 5377984"/>
              <a:gd name="connsiteY22" fmla="*/ 1505335 h 2062103"/>
              <a:gd name="connsiteX23" fmla="*/ 0 w 5377984"/>
              <a:gd name="connsiteY23" fmla="*/ 989809 h 2062103"/>
              <a:gd name="connsiteX24" fmla="*/ 0 w 5377984"/>
              <a:gd name="connsiteY24" fmla="*/ 453663 h 2062103"/>
              <a:gd name="connsiteX25" fmla="*/ 0 w 5377984"/>
              <a:gd name="connsiteY25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77984" h="2062103" fill="none" extrusionOk="0">
                <a:moveTo>
                  <a:pt x="0" y="0"/>
                </a:moveTo>
                <a:cubicBezTo>
                  <a:pt x="195848" y="-1152"/>
                  <a:pt x="344012" y="6428"/>
                  <a:pt x="543774" y="0"/>
                </a:cubicBezTo>
                <a:cubicBezTo>
                  <a:pt x="743536" y="-6428"/>
                  <a:pt x="1054043" y="35212"/>
                  <a:pt x="1248887" y="0"/>
                </a:cubicBezTo>
                <a:cubicBezTo>
                  <a:pt x="1443731" y="-35212"/>
                  <a:pt x="1691584" y="16082"/>
                  <a:pt x="1954001" y="0"/>
                </a:cubicBezTo>
                <a:cubicBezTo>
                  <a:pt x="2216418" y="-16082"/>
                  <a:pt x="2293580" y="77186"/>
                  <a:pt x="2605334" y="0"/>
                </a:cubicBezTo>
                <a:cubicBezTo>
                  <a:pt x="2917088" y="-77186"/>
                  <a:pt x="2946286" y="29971"/>
                  <a:pt x="3041549" y="0"/>
                </a:cubicBezTo>
                <a:cubicBezTo>
                  <a:pt x="3136812" y="-29971"/>
                  <a:pt x="3428308" y="45628"/>
                  <a:pt x="3692882" y="0"/>
                </a:cubicBezTo>
                <a:cubicBezTo>
                  <a:pt x="3957456" y="-45628"/>
                  <a:pt x="4155943" y="8371"/>
                  <a:pt x="4344216" y="0"/>
                </a:cubicBezTo>
                <a:cubicBezTo>
                  <a:pt x="4532489" y="-8371"/>
                  <a:pt x="4955493" y="74188"/>
                  <a:pt x="5377984" y="0"/>
                </a:cubicBezTo>
                <a:cubicBezTo>
                  <a:pt x="5384110" y="112646"/>
                  <a:pt x="5374350" y="363060"/>
                  <a:pt x="5377984" y="494905"/>
                </a:cubicBezTo>
                <a:cubicBezTo>
                  <a:pt x="5381618" y="626750"/>
                  <a:pt x="5347657" y="783759"/>
                  <a:pt x="5377984" y="1031052"/>
                </a:cubicBezTo>
                <a:cubicBezTo>
                  <a:pt x="5408311" y="1278345"/>
                  <a:pt x="5366711" y="1390500"/>
                  <a:pt x="5377984" y="1525956"/>
                </a:cubicBezTo>
                <a:cubicBezTo>
                  <a:pt x="5389257" y="1661412"/>
                  <a:pt x="5339140" y="1853391"/>
                  <a:pt x="5377984" y="2062103"/>
                </a:cubicBezTo>
                <a:cubicBezTo>
                  <a:pt x="5216117" y="2080946"/>
                  <a:pt x="5030506" y="2059936"/>
                  <a:pt x="4941770" y="2062103"/>
                </a:cubicBezTo>
                <a:cubicBezTo>
                  <a:pt x="4853034" y="2064270"/>
                  <a:pt x="4596332" y="2039926"/>
                  <a:pt x="4505555" y="2062103"/>
                </a:cubicBezTo>
                <a:cubicBezTo>
                  <a:pt x="4414778" y="2084280"/>
                  <a:pt x="3992978" y="2024367"/>
                  <a:pt x="3854222" y="2062103"/>
                </a:cubicBezTo>
                <a:cubicBezTo>
                  <a:pt x="3715466" y="2099839"/>
                  <a:pt x="3517047" y="2053621"/>
                  <a:pt x="3418008" y="2062103"/>
                </a:cubicBezTo>
                <a:cubicBezTo>
                  <a:pt x="3318969" y="2070585"/>
                  <a:pt x="2918771" y="2004037"/>
                  <a:pt x="2712894" y="2062103"/>
                </a:cubicBezTo>
                <a:cubicBezTo>
                  <a:pt x="2507017" y="2120169"/>
                  <a:pt x="2439407" y="2044239"/>
                  <a:pt x="2169120" y="2062103"/>
                </a:cubicBezTo>
                <a:cubicBezTo>
                  <a:pt x="1898833" y="2079967"/>
                  <a:pt x="1848164" y="2047088"/>
                  <a:pt x="1679126" y="2062103"/>
                </a:cubicBezTo>
                <a:cubicBezTo>
                  <a:pt x="1510088" y="2077118"/>
                  <a:pt x="1211190" y="2006060"/>
                  <a:pt x="974013" y="2062103"/>
                </a:cubicBezTo>
                <a:cubicBezTo>
                  <a:pt x="736836" y="2118146"/>
                  <a:pt x="273002" y="2044950"/>
                  <a:pt x="0" y="2062103"/>
                </a:cubicBezTo>
                <a:cubicBezTo>
                  <a:pt x="-61048" y="1902443"/>
                  <a:pt x="57079" y="1694311"/>
                  <a:pt x="0" y="1505335"/>
                </a:cubicBezTo>
                <a:cubicBezTo>
                  <a:pt x="-57079" y="1316359"/>
                  <a:pt x="56476" y="1179893"/>
                  <a:pt x="0" y="989809"/>
                </a:cubicBezTo>
                <a:cubicBezTo>
                  <a:pt x="-56476" y="799725"/>
                  <a:pt x="8795" y="694980"/>
                  <a:pt x="0" y="453663"/>
                </a:cubicBezTo>
                <a:cubicBezTo>
                  <a:pt x="-8795" y="212346"/>
                  <a:pt x="39674" y="128753"/>
                  <a:pt x="0" y="0"/>
                </a:cubicBezTo>
                <a:close/>
              </a:path>
              <a:path w="5377984" h="2062103" stroke="0" extrusionOk="0">
                <a:moveTo>
                  <a:pt x="0" y="0"/>
                </a:moveTo>
                <a:cubicBezTo>
                  <a:pt x="168050" y="-33120"/>
                  <a:pt x="282638" y="48833"/>
                  <a:pt x="436214" y="0"/>
                </a:cubicBezTo>
                <a:cubicBezTo>
                  <a:pt x="589790" y="-48833"/>
                  <a:pt x="712066" y="45530"/>
                  <a:pt x="926208" y="0"/>
                </a:cubicBezTo>
                <a:cubicBezTo>
                  <a:pt x="1140350" y="-45530"/>
                  <a:pt x="1355962" y="6682"/>
                  <a:pt x="1577542" y="0"/>
                </a:cubicBezTo>
                <a:cubicBezTo>
                  <a:pt x="1799122" y="-6682"/>
                  <a:pt x="1935735" y="4016"/>
                  <a:pt x="2121316" y="0"/>
                </a:cubicBezTo>
                <a:cubicBezTo>
                  <a:pt x="2306897" y="-4016"/>
                  <a:pt x="2390482" y="15438"/>
                  <a:pt x="2557530" y="0"/>
                </a:cubicBezTo>
                <a:cubicBezTo>
                  <a:pt x="2724578" y="-15438"/>
                  <a:pt x="3001092" y="53179"/>
                  <a:pt x="3155084" y="0"/>
                </a:cubicBezTo>
                <a:cubicBezTo>
                  <a:pt x="3309076" y="-53179"/>
                  <a:pt x="3445028" y="46721"/>
                  <a:pt x="3591298" y="0"/>
                </a:cubicBezTo>
                <a:cubicBezTo>
                  <a:pt x="3737568" y="-46721"/>
                  <a:pt x="3891494" y="36528"/>
                  <a:pt x="4027512" y="0"/>
                </a:cubicBezTo>
                <a:cubicBezTo>
                  <a:pt x="4163530" y="-36528"/>
                  <a:pt x="4422884" y="72967"/>
                  <a:pt x="4678846" y="0"/>
                </a:cubicBezTo>
                <a:cubicBezTo>
                  <a:pt x="4934808" y="-72967"/>
                  <a:pt x="5114898" y="49105"/>
                  <a:pt x="5377984" y="0"/>
                </a:cubicBezTo>
                <a:cubicBezTo>
                  <a:pt x="5406641" y="137240"/>
                  <a:pt x="5344179" y="268559"/>
                  <a:pt x="5377984" y="453663"/>
                </a:cubicBezTo>
                <a:cubicBezTo>
                  <a:pt x="5411789" y="638767"/>
                  <a:pt x="5326061" y="687837"/>
                  <a:pt x="5377984" y="907325"/>
                </a:cubicBezTo>
                <a:cubicBezTo>
                  <a:pt x="5429907" y="1126813"/>
                  <a:pt x="5335777" y="1202582"/>
                  <a:pt x="5377984" y="1402230"/>
                </a:cubicBezTo>
                <a:cubicBezTo>
                  <a:pt x="5420191" y="1601878"/>
                  <a:pt x="5376304" y="1871515"/>
                  <a:pt x="5377984" y="2062103"/>
                </a:cubicBezTo>
                <a:cubicBezTo>
                  <a:pt x="5094058" y="2119494"/>
                  <a:pt x="4939581" y="2032428"/>
                  <a:pt x="4780430" y="2062103"/>
                </a:cubicBezTo>
                <a:cubicBezTo>
                  <a:pt x="4621279" y="2091778"/>
                  <a:pt x="4492003" y="2030497"/>
                  <a:pt x="4344216" y="2062103"/>
                </a:cubicBezTo>
                <a:cubicBezTo>
                  <a:pt x="4196429" y="2093709"/>
                  <a:pt x="3922776" y="2011589"/>
                  <a:pt x="3746662" y="2062103"/>
                </a:cubicBezTo>
                <a:cubicBezTo>
                  <a:pt x="3570548" y="2112617"/>
                  <a:pt x="3387852" y="2010974"/>
                  <a:pt x="3149108" y="2062103"/>
                </a:cubicBezTo>
                <a:cubicBezTo>
                  <a:pt x="2910364" y="2113232"/>
                  <a:pt x="2820816" y="2054959"/>
                  <a:pt x="2551555" y="2062103"/>
                </a:cubicBezTo>
                <a:cubicBezTo>
                  <a:pt x="2282294" y="2069247"/>
                  <a:pt x="2223583" y="2007498"/>
                  <a:pt x="1954001" y="2062103"/>
                </a:cubicBezTo>
                <a:cubicBezTo>
                  <a:pt x="1684419" y="2116708"/>
                  <a:pt x="1596087" y="2044015"/>
                  <a:pt x="1410227" y="2062103"/>
                </a:cubicBezTo>
                <a:cubicBezTo>
                  <a:pt x="1224367" y="2080191"/>
                  <a:pt x="944283" y="1990824"/>
                  <a:pt x="758893" y="2062103"/>
                </a:cubicBezTo>
                <a:cubicBezTo>
                  <a:pt x="573503" y="2133382"/>
                  <a:pt x="206097" y="2041056"/>
                  <a:pt x="0" y="2062103"/>
                </a:cubicBezTo>
                <a:cubicBezTo>
                  <a:pt x="-37689" y="1854070"/>
                  <a:pt x="29256" y="1824354"/>
                  <a:pt x="0" y="1587819"/>
                </a:cubicBezTo>
                <a:cubicBezTo>
                  <a:pt x="-29256" y="1351284"/>
                  <a:pt x="14943" y="1208854"/>
                  <a:pt x="0" y="1051673"/>
                </a:cubicBezTo>
                <a:cubicBezTo>
                  <a:pt x="-14943" y="894492"/>
                  <a:pt x="20171" y="781045"/>
                  <a:pt x="0" y="577389"/>
                </a:cubicBezTo>
                <a:cubicBezTo>
                  <a:pt x="-20171" y="373733"/>
                  <a:pt x="13009" y="206318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hu-HU" sz="3200" dirty="0">
                <a:solidFill>
                  <a:srgbClr val="AF00DB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T(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]):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2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3F013D-CE2F-2C0F-2A71-F0519ECC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Hány 10-nél kisebb?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179931D-E4C2-B9B5-AECF-0249EC8E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5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71D84C5-C3FE-0DD0-E249-EB5B1C59E93B}"/>
              </a:ext>
            </a:extLst>
          </p:cNvPr>
          <p:cNvSpPr txBox="1"/>
          <p:nvPr/>
        </p:nvSpPr>
        <p:spPr>
          <a:xfrm>
            <a:off x="6284501" y="1977555"/>
            <a:ext cx="5585756" cy="2554545"/>
          </a:xfrm>
          <a:custGeom>
            <a:avLst/>
            <a:gdLst>
              <a:gd name="connsiteX0" fmla="*/ 0 w 5585756"/>
              <a:gd name="connsiteY0" fmla="*/ 0 h 2554545"/>
              <a:gd name="connsiteX1" fmla="*/ 446860 w 5585756"/>
              <a:gd name="connsiteY1" fmla="*/ 0 h 2554545"/>
              <a:gd name="connsiteX2" fmla="*/ 1061294 w 5585756"/>
              <a:gd name="connsiteY2" fmla="*/ 0 h 2554545"/>
              <a:gd name="connsiteX3" fmla="*/ 1675727 w 5585756"/>
              <a:gd name="connsiteY3" fmla="*/ 0 h 2554545"/>
              <a:gd name="connsiteX4" fmla="*/ 2346018 w 5585756"/>
              <a:gd name="connsiteY4" fmla="*/ 0 h 2554545"/>
              <a:gd name="connsiteX5" fmla="*/ 2848736 w 5585756"/>
              <a:gd name="connsiteY5" fmla="*/ 0 h 2554545"/>
              <a:gd name="connsiteX6" fmla="*/ 3407311 w 5585756"/>
              <a:gd name="connsiteY6" fmla="*/ 0 h 2554545"/>
              <a:gd name="connsiteX7" fmla="*/ 4021744 w 5585756"/>
              <a:gd name="connsiteY7" fmla="*/ 0 h 2554545"/>
              <a:gd name="connsiteX8" fmla="*/ 4524462 w 5585756"/>
              <a:gd name="connsiteY8" fmla="*/ 0 h 2554545"/>
              <a:gd name="connsiteX9" fmla="*/ 5585756 w 5585756"/>
              <a:gd name="connsiteY9" fmla="*/ 0 h 2554545"/>
              <a:gd name="connsiteX10" fmla="*/ 5585756 w 5585756"/>
              <a:gd name="connsiteY10" fmla="*/ 510909 h 2554545"/>
              <a:gd name="connsiteX11" fmla="*/ 5585756 w 5585756"/>
              <a:gd name="connsiteY11" fmla="*/ 1072909 h 2554545"/>
              <a:gd name="connsiteX12" fmla="*/ 5585756 w 5585756"/>
              <a:gd name="connsiteY12" fmla="*/ 1558272 h 2554545"/>
              <a:gd name="connsiteX13" fmla="*/ 5585756 w 5585756"/>
              <a:gd name="connsiteY13" fmla="*/ 2043636 h 2554545"/>
              <a:gd name="connsiteX14" fmla="*/ 5585756 w 5585756"/>
              <a:gd name="connsiteY14" fmla="*/ 2554545 h 2554545"/>
              <a:gd name="connsiteX15" fmla="*/ 5027180 w 5585756"/>
              <a:gd name="connsiteY15" fmla="*/ 2554545 h 2554545"/>
              <a:gd name="connsiteX16" fmla="*/ 4356890 w 5585756"/>
              <a:gd name="connsiteY16" fmla="*/ 2554545 h 2554545"/>
              <a:gd name="connsiteX17" fmla="*/ 3798314 w 5585756"/>
              <a:gd name="connsiteY17" fmla="*/ 2554545 h 2554545"/>
              <a:gd name="connsiteX18" fmla="*/ 3128023 w 5585756"/>
              <a:gd name="connsiteY18" fmla="*/ 2554545 h 2554545"/>
              <a:gd name="connsiteX19" fmla="*/ 2569448 w 5585756"/>
              <a:gd name="connsiteY19" fmla="*/ 2554545 h 2554545"/>
              <a:gd name="connsiteX20" fmla="*/ 2178445 w 5585756"/>
              <a:gd name="connsiteY20" fmla="*/ 2554545 h 2554545"/>
              <a:gd name="connsiteX21" fmla="*/ 1787442 w 5585756"/>
              <a:gd name="connsiteY21" fmla="*/ 2554545 h 2554545"/>
              <a:gd name="connsiteX22" fmla="*/ 1228866 w 5585756"/>
              <a:gd name="connsiteY22" fmla="*/ 2554545 h 2554545"/>
              <a:gd name="connsiteX23" fmla="*/ 782006 w 5585756"/>
              <a:gd name="connsiteY23" fmla="*/ 2554545 h 2554545"/>
              <a:gd name="connsiteX24" fmla="*/ 0 w 5585756"/>
              <a:gd name="connsiteY24" fmla="*/ 2554545 h 2554545"/>
              <a:gd name="connsiteX25" fmla="*/ 0 w 5585756"/>
              <a:gd name="connsiteY25" fmla="*/ 2043636 h 2554545"/>
              <a:gd name="connsiteX26" fmla="*/ 0 w 5585756"/>
              <a:gd name="connsiteY26" fmla="*/ 1532727 h 2554545"/>
              <a:gd name="connsiteX27" fmla="*/ 0 w 5585756"/>
              <a:gd name="connsiteY27" fmla="*/ 1047363 h 2554545"/>
              <a:gd name="connsiteX28" fmla="*/ 0 w 5585756"/>
              <a:gd name="connsiteY28" fmla="*/ 587545 h 2554545"/>
              <a:gd name="connsiteX29" fmla="*/ 0 w 5585756"/>
              <a:gd name="connsiteY29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585756" h="2554545" fill="none" extrusionOk="0">
                <a:moveTo>
                  <a:pt x="0" y="0"/>
                </a:moveTo>
                <a:cubicBezTo>
                  <a:pt x="179256" y="-36334"/>
                  <a:pt x="262017" y="26285"/>
                  <a:pt x="446860" y="0"/>
                </a:cubicBezTo>
                <a:cubicBezTo>
                  <a:pt x="631703" y="-26285"/>
                  <a:pt x="900104" y="44440"/>
                  <a:pt x="1061294" y="0"/>
                </a:cubicBezTo>
                <a:cubicBezTo>
                  <a:pt x="1222484" y="-44440"/>
                  <a:pt x="1523140" y="330"/>
                  <a:pt x="1675727" y="0"/>
                </a:cubicBezTo>
                <a:cubicBezTo>
                  <a:pt x="1828314" y="-330"/>
                  <a:pt x="2043690" y="3719"/>
                  <a:pt x="2346018" y="0"/>
                </a:cubicBezTo>
                <a:cubicBezTo>
                  <a:pt x="2648346" y="-3719"/>
                  <a:pt x="2693168" y="1268"/>
                  <a:pt x="2848736" y="0"/>
                </a:cubicBezTo>
                <a:cubicBezTo>
                  <a:pt x="3004304" y="-1268"/>
                  <a:pt x="3249771" y="39331"/>
                  <a:pt x="3407311" y="0"/>
                </a:cubicBezTo>
                <a:cubicBezTo>
                  <a:pt x="3564852" y="-39331"/>
                  <a:pt x="3794322" y="801"/>
                  <a:pt x="4021744" y="0"/>
                </a:cubicBezTo>
                <a:cubicBezTo>
                  <a:pt x="4249166" y="-801"/>
                  <a:pt x="4418015" y="30910"/>
                  <a:pt x="4524462" y="0"/>
                </a:cubicBezTo>
                <a:cubicBezTo>
                  <a:pt x="4630909" y="-30910"/>
                  <a:pt x="5253934" y="101674"/>
                  <a:pt x="5585756" y="0"/>
                </a:cubicBezTo>
                <a:cubicBezTo>
                  <a:pt x="5623562" y="192637"/>
                  <a:pt x="5561087" y="377991"/>
                  <a:pt x="5585756" y="510909"/>
                </a:cubicBezTo>
                <a:cubicBezTo>
                  <a:pt x="5610425" y="643827"/>
                  <a:pt x="5536750" y="959735"/>
                  <a:pt x="5585756" y="1072909"/>
                </a:cubicBezTo>
                <a:cubicBezTo>
                  <a:pt x="5634762" y="1186083"/>
                  <a:pt x="5531936" y="1431585"/>
                  <a:pt x="5585756" y="1558272"/>
                </a:cubicBezTo>
                <a:cubicBezTo>
                  <a:pt x="5639576" y="1684959"/>
                  <a:pt x="5566551" y="1874296"/>
                  <a:pt x="5585756" y="2043636"/>
                </a:cubicBezTo>
                <a:cubicBezTo>
                  <a:pt x="5604961" y="2212976"/>
                  <a:pt x="5573605" y="2448829"/>
                  <a:pt x="5585756" y="2554545"/>
                </a:cubicBezTo>
                <a:cubicBezTo>
                  <a:pt x="5334813" y="2603668"/>
                  <a:pt x="5270965" y="2501204"/>
                  <a:pt x="5027180" y="2554545"/>
                </a:cubicBezTo>
                <a:cubicBezTo>
                  <a:pt x="4783395" y="2607886"/>
                  <a:pt x="4654610" y="2520133"/>
                  <a:pt x="4356890" y="2554545"/>
                </a:cubicBezTo>
                <a:cubicBezTo>
                  <a:pt x="4059170" y="2588957"/>
                  <a:pt x="3927201" y="2490815"/>
                  <a:pt x="3798314" y="2554545"/>
                </a:cubicBezTo>
                <a:cubicBezTo>
                  <a:pt x="3669427" y="2618275"/>
                  <a:pt x="3450090" y="2527108"/>
                  <a:pt x="3128023" y="2554545"/>
                </a:cubicBezTo>
                <a:cubicBezTo>
                  <a:pt x="2805956" y="2581982"/>
                  <a:pt x="2699791" y="2554491"/>
                  <a:pt x="2569448" y="2554545"/>
                </a:cubicBezTo>
                <a:cubicBezTo>
                  <a:pt x="2439105" y="2554599"/>
                  <a:pt x="2318750" y="2545475"/>
                  <a:pt x="2178445" y="2554545"/>
                </a:cubicBezTo>
                <a:cubicBezTo>
                  <a:pt x="2038140" y="2563615"/>
                  <a:pt x="1976600" y="2514043"/>
                  <a:pt x="1787442" y="2554545"/>
                </a:cubicBezTo>
                <a:cubicBezTo>
                  <a:pt x="1598284" y="2595047"/>
                  <a:pt x="1357972" y="2551196"/>
                  <a:pt x="1228866" y="2554545"/>
                </a:cubicBezTo>
                <a:cubicBezTo>
                  <a:pt x="1099760" y="2557894"/>
                  <a:pt x="925022" y="2522079"/>
                  <a:pt x="782006" y="2554545"/>
                </a:cubicBezTo>
                <a:cubicBezTo>
                  <a:pt x="638990" y="2587011"/>
                  <a:pt x="192488" y="2539229"/>
                  <a:pt x="0" y="2554545"/>
                </a:cubicBezTo>
                <a:cubicBezTo>
                  <a:pt x="-44062" y="2448911"/>
                  <a:pt x="50838" y="2192493"/>
                  <a:pt x="0" y="2043636"/>
                </a:cubicBezTo>
                <a:cubicBezTo>
                  <a:pt x="-50838" y="1894779"/>
                  <a:pt x="46760" y="1649387"/>
                  <a:pt x="0" y="1532727"/>
                </a:cubicBezTo>
                <a:cubicBezTo>
                  <a:pt x="-46760" y="1416067"/>
                  <a:pt x="50464" y="1152343"/>
                  <a:pt x="0" y="1047363"/>
                </a:cubicBezTo>
                <a:cubicBezTo>
                  <a:pt x="-50464" y="942383"/>
                  <a:pt x="51132" y="769883"/>
                  <a:pt x="0" y="587545"/>
                </a:cubicBezTo>
                <a:cubicBezTo>
                  <a:pt x="-51132" y="405207"/>
                  <a:pt x="48369" y="265894"/>
                  <a:pt x="0" y="0"/>
                </a:cubicBezTo>
                <a:close/>
              </a:path>
              <a:path w="5585756" h="2554545" stroke="0" extrusionOk="0">
                <a:moveTo>
                  <a:pt x="0" y="0"/>
                </a:moveTo>
                <a:cubicBezTo>
                  <a:pt x="80433" y="-24232"/>
                  <a:pt x="231348" y="37431"/>
                  <a:pt x="391003" y="0"/>
                </a:cubicBezTo>
                <a:cubicBezTo>
                  <a:pt x="550658" y="-37431"/>
                  <a:pt x="673486" y="34021"/>
                  <a:pt x="837863" y="0"/>
                </a:cubicBezTo>
                <a:cubicBezTo>
                  <a:pt x="1002240" y="-34021"/>
                  <a:pt x="1300232" y="35185"/>
                  <a:pt x="1452297" y="0"/>
                </a:cubicBezTo>
                <a:cubicBezTo>
                  <a:pt x="1604362" y="-35185"/>
                  <a:pt x="1737291" y="39602"/>
                  <a:pt x="1955015" y="0"/>
                </a:cubicBezTo>
                <a:cubicBezTo>
                  <a:pt x="2172739" y="-39602"/>
                  <a:pt x="2186478" y="43202"/>
                  <a:pt x="2346018" y="0"/>
                </a:cubicBezTo>
                <a:cubicBezTo>
                  <a:pt x="2505558" y="-43202"/>
                  <a:pt x="2774397" y="57997"/>
                  <a:pt x="2904593" y="0"/>
                </a:cubicBezTo>
                <a:cubicBezTo>
                  <a:pt x="3034790" y="-57997"/>
                  <a:pt x="3138323" y="11089"/>
                  <a:pt x="3295596" y="0"/>
                </a:cubicBezTo>
                <a:cubicBezTo>
                  <a:pt x="3452869" y="-11089"/>
                  <a:pt x="3533899" y="36866"/>
                  <a:pt x="3686599" y="0"/>
                </a:cubicBezTo>
                <a:cubicBezTo>
                  <a:pt x="3839299" y="-36866"/>
                  <a:pt x="4128710" y="44050"/>
                  <a:pt x="4301032" y="0"/>
                </a:cubicBezTo>
                <a:cubicBezTo>
                  <a:pt x="4473354" y="-44050"/>
                  <a:pt x="4554537" y="51121"/>
                  <a:pt x="4747893" y="0"/>
                </a:cubicBezTo>
                <a:cubicBezTo>
                  <a:pt x="4941249" y="-51121"/>
                  <a:pt x="5338832" y="42933"/>
                  <a:pt x="5585756" y="0"/>
                </a:cubicBezTo>
                <a:cubicBezTo>
                  <a:pt x="5629966" y="214880"/>
                  <a:pt x="5558724" y="345892"/>
                  <a:pt x="5585756" y="459818"/>
                </a:cubicBezTo>
                <a:cubicBezTo>
                  <a:pt x="5612788" y="573744"/>
                  <a:pt x="5528585" y="805753"/>
                  <a:pt x="5585756" y="945182"/>
                </a:cubicBezTo>
                <a:cubicBezTo>
                  <a:pt x="5642927" y="1084611"/>
                  <a:pt x="5581679" y="1242740"/>
                  <a:pt x="5585756" y="1379454"/>
                </a:cubicBezTo>
                <a:cubicBezTo>
                  <a:pt x="5589833" y="1516168"/>
                  <a:pt x="5549778" y="1671216"/>
                  <a:pt x="5585756" y="1890363"/>
                </a:cubicBezTo>
                <a:cubicBezTo>
                  <a:pt x="5621734" y="2109510"/>
                  <a:pt x="5536664" y="2242363"/>
                  <a:pt x="5585756" y="2554545"/>
                </a:cubicBezTo>
                <a:cubicBezTo>
                  <a:pt x="5370829" y="2594651"/>
                  <a:pt x="5283678" y="2540199"/>
                  <a:pt x="5138896" y="2554545"/>
                </a:cubicBezTo>
                <a:cubicBezTo>
                  <a:pt x="4994114" y="2568891"/>
                  <a:pt x="4828283" y="2502524"/>
                  <a:pt x="4580320" y="2554545"/>
                </a:cubicBezTo>
                <a:cubicBezTo>
                  <a:pt x="4332357" y="2606566"/>
                  <a:pt x="4299370" y="2501067"/>
                  <a:pt x="4021744" y="2554545"/>
                </a:cubicBezTo>
                <a:cubicBezTo>
                  <a:pt x="3744118" y="2608023"/>
                  <a:pt x="3582076" y="2507093"/>
                  <a:pt x="3463169" y="2554545"/>
                </a:cubicBezTo>
                <a:cubicBezTo>
                  <a:pt x="3344262" y="2601997"/>
                  <a:pt x="3069474" y="2521140"/>
                  <a:pt x="2960451" y="2554545"/>
                </a:cubicBezTo>
                <a:cubicBezTo>
                  <a:pt x="2851428" y="2587950"/>
                  <a:pt x="2604531" y="2538521"/>
                  <a:pt x="2346018" y="2554545"/>
                </a:cubicBezTo>
                <a:cubicBezTo>
                  <a:pt x="2087505" y="2570569"/>
                  <a:pt x="2051387" y="2515857"/>
                  <a:pt x="1843299" y="2554545"/>
                </a:cubicBezTo>
                <a:cubicBezTo>
                  <a:pt x="1635211" y="2593233"/>
                  <a:pt x="1537132" y="2505731"/>
                  <a:pt x="1396439" y="2554545"/>
                </a:cubicBezTo>
                <a:cubicBezTo>
                  <a:pt x="1255746" y="2603359"/>
                  <a:pt x="1089194" y="2510857"/>
                  <a:pt x="949579" y="2554545"/>
                </a:cubicBezTo>
                <a:cubicBezTo>
                  <a:pt x="809964" y="2598233"/>
                  <a:pt x="416686" y="2548968"/>
                  <a:pt x="0" y="2554545"/>
                </a:cubicBezTo>
                <a:cubicBezTo>
                  <a:pt x="-1239" y="2348281"/>
                  <a:pt x="64011" y="2254094"/>
                  <a:pt x="0" y="2018091"/>
                </a:cubicBezTo>
                <a:cubicBezTo>
                  <a:pt x="-64011" y="1782088"/>
                  <a:pt x="13374" y="1643755"/>
                  <a:pt x="0" y="1532727"/>
                </a:cubicBezTo>
                <a:cubicBezTo>
                  <a:pt x="-13374" y="1421699"/>
                  <a:pt x="41879" y="1103660"/>
                  <a:pt x="0" y="970727"/>
                </a:cubicBezTo>
                <a:cubicBezTo>
                  <a:pt x="-41879" y="837794"/>
                  <a:pt x="29402" y="612451"/>
                  <a:pt x="0" y="459818"/>
                </a:cubicBezTo>
                <a:cubicBezTo>
                  <a:pt x="-29402" y="307185"/>
                  <a:pt x="34907" y="104323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5A8CA72-A1DB-647F-9342-5AC1849139E8}"/>
              </a:ext>
            </a:extLst>
          </p:cNvPr>
          <p:cNvSpPr txBox="1"/>
          <p:nvPr/>
        </p:nvSpPr>
        <p:spPr>
          <a:xfrm>
            <a:off x="321744" y="1977555"/>
            <a:ext cx="5585756" cy="2554545"/>
          </a:xfrm>
          <a:custGeom>
            <a:avLst/>
            <a:gdLst>
              <a:gd name="connsiteX0" fmla="*/ 0 w 5585756"/>
              <a:gd name="connsiteY0" fmla="*/ 0 h 2554545"/>
              <a:gd name="connsiteX1" fmla="*/ 446860 w 5585756"/>
              <a:gd name="connsiteY1" fmla="*/ 0 h 2554545"/>
              <a:gd name="connsiteX2" fmla="*/ 1061294 w 5585756"/>
              <a:gd name="connsiteY2" fmla="*/ 0 h 2554545"/>
              <a:gd name="connsiteX3" fmla="*/ 1675727 w 5585756"/>
              <a:gd name="connsiteY3" fmla="*/ 0 h 2554545"/>
              <a:gd name="connsiteX4" fmla="*/ 2346018 w 5585756"/>
              <a:gd name="connsiteY4" fmla="*/ 0 h 2554545"/>
              <a:gd name="connsiteX5" fmla="*/ 2848736 w 5585756"/>
              <a:gd name="connsiteY5" fmla="*/ 0 h 2554545"/>
              <a:gd name="connsiteX6" fmla="*/ 3407311 w 5585756"/>
              <a:gd name="connsiteY6" fmla="*/ 0 h 2554545"/>
              <a:gd name="connsiteX7" fmla="*/ 4021744 w 5585756"/>
              <a:gd name="connsiteY7" fmla="*/ 0 h 2554545"/>
              <a:gd name="connsiteX8" fmla="*/ 4524462 w 5585756"/>
              <a:gd name="connsiteY8" fmla="*/ 0 h 2554545"/>
              <a:gd name="connsiteX9" fmla="*/ 5585756 w 5585756"/>
              <a:gd name="connsiteY9" fmla="*/ 0 h 2554545"/>
              <a:gd name="connsiteX10" fmla="*/ 5585756 w 5585756"/>
              <a:gd name="connsiteY10" fmla="*/ 510909 h 2554545"/>
              <a:gd name="connsiteX11" fmla="*/ 5585756 w 5585756"/>
              <a:gd name="connsiteY11" fmla="*/ 1072909 h 2554545"/>
              <a:gd name="connsiteX12" fmla="*/ 5585756 w 5585756"/>
              <a:gd name="connsiteY12" fmla="*/ 1558272 h 2554545"/>
              <a:gd name="connsiteX13" fmla="*/ 5585756 w 5585756"/>
              <a:gd name="connsiteY13" fmla="*/ 2043636 h 2554545"/>
              <a:gd name="connsiteX14" fmla="*/ 5585756 w 5585756"/>
              <a:gd name="connsiteY14" fmla="*/ 2554545 h 2554545"/>
              <a:gd name="connsiteX15" fmla="*/ 5027180 w 5585756"/>
              <a:gd name="connsiteY15" fmla="*/ 2554545 h 2554545"/>
              <a:gd name="connsiteX16" fmla="*/ 4356890 w 5585756"/>
              <a:gd name="connsiteY16" fmla="*/ 2554545 h 2554545"/>
              <a:gd name="connsiteX17" fmla="*/ 3798314 w 5585756"/>
              <a:gd name="connsiteY17" fmla="*/ 2554545 h 2554545"/>
              <a:gd name="connsiteX18" fmla="*/ 3128023 w 5585756"/>
              <a:gd name="connsiteY18" fmla="*/ 2554545 h 2554545"/>
              <a:gd name="connsiteX19" fmla="*/ 2569448 w 5585756"/>
              <a:gd name="connsiteY19" fmla="*/ 2554545 h 2554545"/>
              <a:gd name="connsiteX20" fmla="*/ 2178445 w 5585756"/>
              <a:gd name="connsiteY20" fmla="*/ 2554545 h 2554545"/>
              <a:gd name="connsiteX21" fmla="*/ 1787442 w 5585756"/>
              <a:gd name="connsiteY21" fmla="*/ 2554545 h 2554545"/>
              <a:gd name="connsiteX22" fmla="*/ 1228866 w 5585756"/>
              <a:gd name="connsiteY22" fmla="*/ 2554545 h 2554545"/>
              <a:gd name="connsiteX23" fmla="*/ 782006 w 5585756"/>
              <a:gd name="connsiteY23" fmla="*/ 2554545 h 2554545"/>
              <a:gd name="connsiteX24" fmla="*/ 0 w 5585756"/>
              <a:gd name="connsiteY24" fmla="*/ 2554545 h 2554545"/>
              <a:gd name="connsiteX25" fmla="*/ 0 w 5585756"/>
              <a:gd name="connsiteY25" fmla="*/ 2043636 h 2554545"/>
              <a:gd name="connsiteX26" fmla="*/ 0 w 5585756"/>
              <a:gd name="connsiteY26" fmla="*/ 1532727 h 2554545"/>
              <a:gd name="connsiteX27" fmla="*/ 0 w 5585756"/>
              <a:gd name="connsiteY27" fmla="*/ 1047363 h 2554545"/>
              <a:gd name="connsiteX28" fmla="*/ 0 w 5585756"/>
              <a:gd name="connsiteY28" fmla="*/ 587545 h 2554545"/>
              <a:gd name="connsiteX29" fmla="*/ 0 w 5585756"/>
              <a:gd name="connsiteY29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585756" h="2554545" fill="none" extrusionOk="0">
                <a:moveTo>
                  <a:pt x="0" y="0"/>
                </a:moveTo>
                <a:cubicBezTo>
                  <a:pt x="179256" y="-36334"/>
                  <a:pt x="262017" y="26285"/>
                  <a:pt x="446860" y="0"/>
                </a:cubicBezTo>
                <a:cubicBezTo>
                  <a:pt x="631703" y="-26285"/>
                  <a:pt x="900104" y="44440"/>
                  <a:pt x="1061294" y="0"/>
                </a:cubicBezTo>
                <a:cubicBezTo>
                  <a:pt x="1222484" y="-44440"/>
                  <a:pt x="1523140" y="330"/>
                  <a:pt x="1675727" y="0"/>
                </a:cubicBezTo>
                <a:cubicBezTo>
                  <a:pt x="1828314" y="-330"/>
                  <a:pt x="2043690" y="3719"/>
                  <a:pt x="2346018" y="0"/>
                </a:cubicBezTo>
                <a:cubicBezTo>
                  <a:pt x="2648346" y="-3719"/>
                  <a:pt x="2693168" y="1268"/>
                  <a:pt x="2848736" y="0"/>
                </a:cubicBezTo>
                <a:cubicBezTo>
                  <a:pt x="3004304" y="-1268"/>
                  <a:pt x="3249771" y="39331"/>
                  <a:pt x="3407311" y="0"/>
                </a:cubicBezTo>
                <a:cubicBezTo>
                  <a:pt x="3564852" y="-39331"/>
                  <a:pt x="3794322" y="801"/>
                  <a:pt x="4021744" y="0"/>
                </a:cubicBezTo>
                <a:cubicBezTo>
                  <a:pt x="4249166" y="-801"/>
                  <a:pt x="4418015" y="30910"/>
                  <a:pt x="4524462" y="0"/>
                </a:cubicBezTo>
                <a:cubicBezTo>
                  <a:pt x="4630909" y="-30910"/>
                  <a:pt x="5253934" y="101674"/>
                  <a:pt x="5585756" y="0"/>
                </a:cubicBezTo>
                <a:cubicBezTo>
                  <a:pt x="5623562" y="192637"/>
                  <a:pt x="5561087" y="377991"/>
                  <a:pt x="5585756" y="510909"/>
                </a:cubicBezTo>
                <a:cubicBezTo>
                  <a:pt x="5610425" y="643827"/>
                  <a:pt x="5536750" y="959735"/>
                  <a:pt x="5585756" y="1072909"/>
                </a:cubicBezTo>
                <a:cubicBezTo>
                  <a:pt x="5634762" y="1186083"/>
                  <a:pt x="5531936" y="1431585"/>
                  <a:pt x="5585756" y="1558272"/>
                </a:cubicBezTo>
                <a:cubicBezTo>
                  <a:pt x="5639576" y="1684959"/>
                  <a:pt x="5566551" y="1874296"/>
                  <a:pt x="5585756" y="2043636"/>
                </a:cubicBezTo>
                <a:cubicBezTo>
                  <a:pt x="5604961" y="2212976"/>
                  <a:pt x="5573605" y="2448829"/>
                  <a:pt x="5585756" y="2554545"/>
                </a:cubicBezTo>
                <a:cubicBezTo>
                  <a:pt x="5334813" y="2603668"/>
                  <a:pt x="5270965" y="2501204"/>
                  <a:pt x="5027180" y="2554545"/>
                </a:cubicBezTo>
                <a:cubicBezTo>
                  <a:pt x="4783395" y="2607886"/>
                  <a:pt x="4654610" y="2520133"/>
                  <a:pt x="4356890" y="2554545"/>
                </a:cubicBezTo>
                <a:cubicBezTo>
                  <a:pt x="4059170" y="2588957"/>
                  <a:pt x="3927201" y="2490815"/>
                  <a:pt x="3798314" y="2554545"/>
                </a:cubicBezTo>
                <a:cubicBezTo>
                  <a:pt x="3669427" y="2618275"/>
                  <a:pt x="3450090" y="2527108"/>
                  <a:pt x="3128023" y="2554545"/>
                </a:cubicBezTo>
                <a:cubicBezTo>
                  <a:pt x="2805956" y="2581982"/>
                  <a:pt x="2699791" y="2554491"/>
                  <a:pt x="2569448" y="2554545"/>
                </a:cubicBezTo>
                <a:cubicBezTo>
                  <a:pt x="2439105" y="2554599"/>
                  <a:pt x="2318750" y="2545475"/>
                  <a:pt x="2178445" y="2554545"/>
                </a:cubicBezTo>
                <a:cubicBezTo>
                  <a:pt x="2038140" y="2563615"/>
                  <a:pt x="1976600" y="2514043"/>
                  <a:pt x="1787442" y="2554545"/>
                </a:cubicBezTo>
                <a:cubicBezTo>
                  <a:pt x="1598284" y="2595047"/>
                  <a:pt x="1357972" y="2551196"/>
                  <a:pt x="1228866" y="2554545"/>
                </a:cubicBezTo>
                <a:cubicBezTo>
                  <a:pt x="1099760" y="2557894"/>
                  <a:pt x="925022" y="2522079"/>
                  <a:pt x="782006" y="2554545"/>
                </a:cubicBezTo>
                <a:cubicBezTo>
                  <a:pt x="638990" y="2587011"/>
                  <a:pt x="192488" y="2539229"/>
                  <a:pt x="0" y="2554545"/>
                </a:cubicBezTo>
                <a:cubicBezTo>
                  <a:pt x="-44062" y="2448911"/>
                  <a:pt x="50838" y="2192493"/>
                  <a:pt x="0" y="2043636"/>
                </a:cubicBezTo>
                <a:cubicBezTo>
                  <a:pt x="-50838" y="1894779"/>
                  <a:pt x="46760" y="1649387"/>
                  <a:pt x="0" y="1532727"/>
                </a:cubicBezTo>
                <a:cubicBezTo>
                  <a:pt x="-46760" y="1416067"/>
                  <a:pt x="50464" y="1152343"/>
                  <a:pt x="0" y="1047363"/>
                </a:cubicBezTo>
                <a:cubicBezTo>
                  <a:pt x="-50464" y="942383"/>
                  <a:pt x="51132" y="769883"/>
                  <a:pt x="0" y="587545"/>
                </a:cubicBezTo>
                <a:cubicBezTo>
                  <a:pt x="-51132" y="405207"/>
                  <a:pt x="48369" y="265894"/>
                  <a:pt x="0" y="0"/>
                </a:cubicBezTo>
                <a:close/>
              </a:path>
              <a:path w="5585756" h="2554545" stroke="0" extrusionOk="0">
                <a:moveTo>
                  <a:pt x="0" y="0"/>
                </a:moveTo>
                <a:cubicBezTo>
                  <a:pt x="80433" y="-24232"/>
                  <a:pt x="231348" y="37431"/>
                  <a:pt x="391003" y="0"/>
                </a:cubicBezTo>
                <a:cubicBezTo>
                  <a:pt x="550658" y="-37431"/>
                  <a:pt x="673486" y="34021"/>
                  <a:pt x="837863" y="0"/>
                </a:cubicBezTo>
                <a:cubicBezTo>
                  <a:pt x="1002240" y="-34021"/>
                  <a:pt x="1300232" y="35185"/>
                  <a:pt x="1452297" y="0"/>
                </a:cubicBezTo>
                <a:cubicBezTo>
                  <a:pt x="1604362" y="-35185"/>
                  <a:pt x="1737291" y="39602"/>
                  <a:pt x="1955015" y="0"/>
                </a:cubicBezTo>
                <a:cubicBezTo>
                  <a:pt x="2172739" y="-39602"/>
                  <a:pt x="2186478" y="43202"/>
                  <a:pt x="2346018" y="0"/>
                </a:cubicBezTo>
                <a:cubicBezTo>
                  <a:pt x="2505558" y="-43202"/>
                  <a:pt x="2774397" y="57997"/>
                  <a:pt x="2904593" y="0"/>
                </a:cubicBezTo>
                <a:cubicBezTo>
                  <a:pt x="3034790" y="-57997"/>
                  <a:pt x="3138323" y="11089"/>
                  <a:pt x="3295596" y="0"/>
                </a:cubicBezTo>
                <a:cubicBezTo>
                  <a:pt x="3452869" y="-11089"/>
                  <a:pt x="3533899" y="36866"/>
                  <a:pt x="3686599" y="0"/>
                </a:cubicBezTo>
                <a:cubicBezTo>
                  <a:pt x="3839299" y="-36866"/>
                  <a:pt x="4128710" y="44050"/>
                  <a:pt x="4301032" y="0"/>
                </a:cubicBezTo>
                <a:cubicBezTo>
                  <a:pt x="4473354" y="-44050"/>
                  <a:pt x="4554537" y="51121"/>
                  <a:pt x="4747893" y="0"/>
                </a:cubicBezTo>
                <a:cubicBezTo>
                  <a:pt x="4941249" y="-51121"/>
                  <a:pt x="5338832" y="42933"/>
                  <a:pt x="5585756" y="0"/>
                </a:cubicBezTo>
                <a:cubicBezTo>
                  <a:pt x="5629966" y="214880"/>
                  <a:pt x="5558724" y="345892"/>
                  <a:pt x="5585756" y="459818"/>
                </a:cubicBezTo>
                <a:cubicBezTo>
                  <a:pt x="5612788" y="573744"/>
                  <a:pt x="5528585" y="805753"/>
                  <a:pt x="5585756" y="945182"/>
                </a:cubicBezTo>
                <a:cubicBezTo>
                  <a:pt x="5642927" y="1084611"/>
                  <a:pt x="5581679" y="1242740"/>
                  <a:pt x="5585756" y="1379454"/>
                </a:cubicBezTo>
                <a:cubicBezTo>
                  <a:pt x="5589833" y="1516168"/>
                  <a:pt x="5549778" y="1671216"/>
                  <a:pt x="5585756" y="1890363"/>
                </a:cubicBezTo>
                <a:cubicBezTo>
                  <a:pt x="5621734" y="2109510"/>
                  <a:pt x="5536664" y="2242363"/>
                  <a:pt x="5585756" y="2554545"/>
                </a:cubicBezTo>
                <a:cubicBezTo>
                  <a:pt x="5370829" y="2594651"/>
                  <a:pt x="5283678" y="2540199"/>
                  <a:pt x="5138896" y="2554545"/>
                </a:cubicBezTo>
                <a:cubicBezTo>
                  <a:pt x="4994114" y="2568891"/>
                  <a:pt x="4828283" y="2502524"/>
                  <a:pt x="4580320" y="2554545"/>
                </a:cubicBezTo>
                <a:cubicBezTo>
                  <a:pt x="4332357" y="2606566"/>
                  <a:pt x="4299370" y="2501067"/>
                  <a:pt x="4021744" y="2554545"/>
                </a:cubicBezTo>
                <a:cubicBezTo>
                  <a:pt x="3744118" y="2608023"/>
                  <a:pt x="3582076" y="2507093"/>
                  <a:pt x="3463169" y="2554545"/>
                </a:cubicBezTo>
                <a:cubicBezTo>
                  <a:pt x="3344262" y="2601997"/>
                  <a:pt x="3069474" y="2521140"/>
                  <a:pt x="2960451" y="2554545"/>
                </a:cubicBezTo>
                <a:cubicBezTo>
                  <a:pt x="2851428" y="2587950"/>
                  <a:pt x="2604531" y="2538521"/>
                  <a:pt x="2346018" y="2554545"/>
                </a:cubicBezTo>
                <a:cubicBezTo>
                  <a:pt x="2087505" y="2570569"/>
                  <a:pt x="2051387" y="2515857"/>
                  <a:pt x="1843299" y="2554545"/>
                </a:cubicBezTo>
                <a:cubicBezTo>
                  <a:pt x="1635211" y="2593233"/>
                  <a:pt x="1537132" y="2505731"/>
                  <a:pt x="1396439" y="2554545"/>
                </a:cubicBezTo>
                <a:cubicBezTo>
                  <a:pt x="1255746" y="2603359"/>
                  <a:pt x="1089194" y="2510857"/>
                  <a:pt x="949579" y="2554545"/>
                </a:cubicBezTo>
                <a:cubicBezTo>
                  <a:pt x="809964" y="2598233"/>
                  <a:pt x="416686" y="2548968"/>
                  <a:pt x="0" y="2554545"/>
                </a:cubicBezTo>
                <a:cubicBezTo>
                  <a:pt x="-1239" y="2348281"/>
                  <a:pt x="64011" y="2254094"/>
                  <a:pt x="0" y="2018091"/>
                </a:cubicBezTo>
                <a:cubicBezTo>
                  <a:pt x="-64011" y="1782088"/>
                  <a:pt x="13374" y="1643755"/>
                  <a:pt x="0" y="1532727"/>
                </a:cubicBezTo>
                <a:cubicBezTo>
                  <a:pt x="-13374" y="1421699"/>
                  <a:pt x="41879" y="1103660"/>
                  <a:pt x="0" y="970727"/>
                </a:cubicBezTo>
                <a:cubicBezTo>
                  <a:pt x="-41879" y="837794"/>
                  <a:pt x="29402" y="612451"/>
                  <a:pt x="0" y="459818"/>
                </a:cubicBezTo>
                <a:cubicBezTo>
                  <a:pt x="-29402" y="307185"/>
                  <a:pt x="34907" y="104323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543734C-0A70-B2D5-20D3-068C63883B32}"/>
              </a:ext>
            </a:extLst>
          </p:cNvPr>
          <p:cNvSpPr txBox="1"/>
          <p:nvPr/>
        </p:nvSpPr>
        <p:spPr>
          <a:xfrm>
            <a:off x="1052286" y="5159865"/>
            <a:ext cx="10087428" cy="1077218"/>
          </a:xfrm>
          <a:custGeom>
            <a:avLst/>
            <a:gdLst>
              <a:gd name="connsiteX0" fmla="*/ 0 w 10087428"/>
              <a:gd name="connsiteY0" fmla="*/ 0 h 1077218"/>
              <a:gd name="connsiteX1" fmla="*/ 795127 w 10087428"/>
              <a:gd name="connsiteY1" fmla="*/ 0 h 1077218"/>
              <a:gd name="connsiteX2" fmla="*/ 1489379 w 10087428"/>
              <a:gd name="connsiteY2" fmla="*/ 0 h 1077218"/>
              <a:gd name="connsiteX3" fmla="*/ 1780134 w 10087428"/>
              <a:gd name="connsiteY3" fmla="*/ 0 h 1077218"/>
              <a:gd name="connsiteX4" fmla="*/ 2171764 w 10087428"/>
              <a:gd name="connsiteY4" fmla="*/ 0 h 1077218"/>
              <a:gd name="connsiteX5" fmla="*/ 2866016 w 10087428"/>
              <a:gd name="connsiteY5" fmla="*/ 0 h 1077218"/>
              <a:gd name="connsiteX6" fmla="*/ 3560269 w 10087428"/>
              <a:gd name="connsiteY6" fmla="*/ 0 h 1077218"/>
              <a:gd name="connsiteX7" fmla="*/ 4153647 w 10087428"/>
              <a:gd name="connsiteY7" fmla="*/ 0 h 1077218"/>
              <a:gd name="connsiteX8" fmla="*/ 4847899 w 10087428"/>
              <a:gd name="connsiteY8" fmla="*/ 0 h 1077218"/>
              <a:gd name="connsiteX9" fmla="*/ 5340403 w 10087428"/>
              <a:gd name="connsiteY9" fmla="*/ 0 h 1077218"/>
              <a:gd name="connsiteX10" fmla="*/ 6135530 w 10087428"/>
              <a:gd name="connsiteY10" fmla="*/ 0 h 1077218"/>
              <a:gd name="connsiteX11" fmla="*/ 6829782 w 10087428"/>
              <a:gd name="connsiteY11" fmla="*/ 0 h 1077218"/>
              <a:gd name="connsiteX12" fmla="*/ 7221412 w 10087428"/>
              <a:gd name="connsiteY12" fmla="*/ 0 h 1077218"/>
              <a:gd name="connsiteX13" fmla="*/ 7713916 w 10087428"/>
              <a:gd name="connsiteY13" fmla="*/ 0 h 1077218"/>
              <a:gd name="connsiteX14" fmla="*/ 8307294 w 10087428"/>
              <a:gd name="connsiteY14" fmla="*/ 0 h 1077218"/>
              <a:gd name="connsiteX15" fmla="*/ 8799797 w 10087428"/>
              <a:gd name="connsiteY15" fmla="*/ 0 h 1077218"/>
              <a:gd name="connsiteX16" fmla="*/ 9191427 w 10087428"/>
              <a:gd name="connsiteY16" fmla="*/ 0 h 1077218"/>
              <a:gd name="connsiteX17" fmla="*/ 10087428 w 10087428"/>
              <a:gd name="connsiteY17" fmla="*/ 0 h 1077218"/>
              <a:gd name="connsiteX18" fmla="*/ 10087428 w 10087428"/>
              <a:gd name="connsiteY18" fmla="*/ 506292 h 1077218"/>
              <a:gd name="connsiteX19" fmla="*/ 10087428 w 10087428"/>
              <a:gd name="connsiteY19" fmla="*/ 1077218 h 1077218"/>
              <a:gd name="connsiteX20" fmla="*/ 9695798 w 10087428"/>
              <a:gd name="connsiteY20" fmla="*/ 1077218 h 1077218"/>
              <a:gd name="connsiteX21" fmla="*/ 9405043 w 10087428"/>
              <a:gd name="connsiteY21" fmla="*/ 1077218 h 1077218"/>
              <a:gd name="connsiteX22" fmla="*/ 8710791 w 10087428"/>
              <a:gd name="connsiteY22" fmla="*/ 1077218 h 1077218"/>
              <a:gd name="connsiteX23" fmla="*/ 8117413 w 10087428"/>
              <a:gd name="connsiteY23" fmla="*/ 1077218 h 1077218"/>
              <a:gd name="connsiteX24" fmla="*/ 7826657 w 10087428"/>
              <a:gd name="connsiteY24" fmla="*/ 1077218 h 1077218"/>
              <a:gd name="connsiteX25" fmla="*/ 7334154 w 10087428"/>
              <a:gd name="connsiteY25" fmla="*/ 1077218 h 1077218"/>
              <a:gd name="connsiteX26" fmla="*/ 6740775 w 10087428"/>
              <a:gd name="connsiteY26" fmla="*/ 1077218 h 1077218"/>
              <a:gd name="connsiteX27" fmla="*/ 5945649 w 10087428"/>
              <a:gd name="connsiteY27" fmla="*/ 1077218 h 1077218"/>
              <a:gd name="connsiteX28" fmla="*/ 5352271 w 10087428"/>
              <a:gd name="connsiteY28" fmla="*/ 1077218 h 1077218"/>
              <a:gd name="connsiteX29" fmla="*/ 4758893 w 10087428"/>
              <a:gd name="connsiteY29" fmla="*/ 1077218 h 1077218"/>
              <a:gd name="connsiteX30" fmla="*/ 4367263 w 10087428"/>
              <a:gd name="connsiteY30" fmla="*/ 1077218 h 1077218"/>
              <a:gd name="connsiteX31" fmla="*/ 3874759 w 10087428"/>
              <a:gd name="connsiteY31" fmla="*/ 1077218 h 1077218"/>
              <a:gd name="connsiteX32" fmla="*/ 3180507 w 10087428"/>
              <a:gd name="connsiteY32" fmla="*/ 1077218 h 1077218"/>
              <a:gd name="connsiteX33" fmla="*/ 2788877 w 10087428"/>
              <a:gd name="connsiteY33" fmla="*/ 1077218 h 1077218"/>
              <a:gd name="connsiteX34" fmla="*/ 1993750 w 10087428"/>
              <a:gd name="connsiteY34" fmla="*/ 1077218 h 1077218"/>
              <a:gd name="connsiteX35" fmla="*/ 1198624 w 10087428"/>
              <a:gd name="connsiteY35" fmla="*/ 1077218 h 1077218"/>
              <a:gd name="connsiteX36" fmla="*/ 907869 w 10087428"/>
              <a:gd name="connsiteY36" fmla="*/ 1077218 h 1077218"/>
              <a:gd name="connsiteX37" fmla="*/ 0 w 10087428"/>
              <a:gd name="connsiteY37" fmla="*/ 1077218 h 1077218"/>
              <a:gd name="connsiteX38" fmla="*/ 0 w 10087428"/>
              <a:gd name="connsiteY38" fmla="*/ 549381 h 1077218"/>
              <a:gd name="connsiteX39" fmla="*/ 0 w 10087428"/>
              <a:gd name="connsiteY39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087428" h="1077218" fill="none" extrusionOk="0">
                <a:moveTo>
                  <a:pt x="0" y="0"/>
                </a:moveTo>
                <a:cubicBezTo>
                  <a:pt x="378530" y="-93737"/>
                  <a:pt x="558832" y="50718"/>
                  <a:pt x="795127" y="0"/>
                </a:cubicBezTo>
                <a:cubicBezTo>
                  <a:pt x="1031422" y="-50718"/>
                  <a:pt x="1248143" y="35757"/>
                  <a:pt x="1489379" y="0"/>
                </a:cubicBezTo>
                <a:cubicBezTo>
                  <a:pt x="1730615" y="-35757"/>
                  <a:pt x="1637050" y="8580"/>
                  <a:pt x="1780134" y="0"/>
                </a:cubicBezTo>
                <a:cubicBezTo>
                  <a:pt x="1923219" y="-8580"/>
                  <a:pt x="2059362" y="3153"/>
                  <a:pt x="2171764" y="0"/>
                </a:cubicBezTo>
                <a:cubicBezTo>
                  <a:pt x="2284166" y="-3153"/>
                  <a:pt x="2668333" y="51074"/>
                  <a:pt x="2866016" y="0"/>
                </a:cubicBezTo>
                <a:cubicBezTo>
                  <a:pt x="3063699" y="-51074"/>
                  <a:pt x="3319922" y="22512"/>
                  <a:pt x="3560269" y="0"/>
                </a:cubicBezTo>
                <a:cubicBezTo>
                  <a:pt x="3800616" y="-22512"/>
                  <a:pt x="3921478" y="57380"/>
                  <a:pt x="4153647" y="0"/>
                </a:cubicBezTo>
                <a:cubicBezTo>
                  <a:pt x="4385816" y="-57380"/>
                  <a:pt x="4697772" y="9360"/>
                  <a:pt x="4847899" y="0"/>
                </a:cubicBezTo>
                <a:cubicBezTo>
                  <a:pt x="4998026" y="-9360"/>
                  <a:pt x="5216072" y="49765"/>
                  <a:pt x="5340403" y="0"/>
                </a:cubicBezTo>
                <a:cubicBezTo>
                  <a:pt x="5464734" y="-49765"/>
                  <a:pt x="5866710" y="3049"/>
                  <a:pt x="6135530" y="0"/>
                </a:cubicBezTo>
                <a:cubicBezTo>
                  <a:pt x="6404350" y="-3049"/>
                  <a:pt x="6645747" y="6815"/>
                  <a:pt x="6829782" y="0"/>
                </a:cubicBezTo>
                <a:cubicBezTo>
                  <a:pt x="7013817" y="-6815"/>
                  <a:pt x="7049568" y="27134"/>
                  <a:pt x="7221412" y="0"/>
                </a:cubicBezTo>
                <a:cubicBezTo>
                  <a:pt x="7393256" y="-27134"/>
                  <a:pt x="7476423" y="14967"/>
                  <a:pt x="7713916" y="0"/>
                </a:cubicBezTo>
                <a:cubicBezTo>
                  <a:pt x="7951409" y="-14967"/>
                  <a:pt x="8139046" y="49103"/>
                  <a:pt x="8307294" y="0"/>
                </a:cubicBezTo>
                <a:cubicBezTo>
                  <a:pt x="8475542" y="-49103"/>
                  <a:pt x="8570881" y="13408"/>
                  <a:pt x="8799797" y="0"/>
                </a:cubicBezTo>
                <a:cubicBezTo>
                  <a:pt x="9028713" y="-13408"/>
                  <a:pt x="9029501" y="30335"/>
                  <a:pt x="9191427" y="0"/>
                </a:cubicBezTo>
                <a:cubicBezTo>
                  <a:pt x="9353353" y="-30335"/>
                  <a:pt x="9752794" y="101936"/>
                  <a:pt x="10087428" y="0"/>
                </a:cubicBezTo>
                <a:cubicBezTo>
                  <a:pt x="10141044" y="216302"/>
                  <a:pt x="10072016" y="326721"/>
                  <a:pt x="10087428" y="506292"/>
                </a:cubicBezTo>
                <a:cubicBezTo>
                  <a:pt x="10102840" y="685863"/>
                  <a:pt x="10073694" y="833250"/>
                  <a:pt x="10087428" y="1077218"/>
                </a:cubicBezTo>
                <a:cubicBezTo>
                  <a:pt x="9906302" y="1097395"/>
                  <a:pt x="9825612" y="1071065"/>
                  <a:pt x="9695798" y="1077218"/>
                </a:cubicBezTo>
                <a:cubicBezTo>
                  <a:pt x="9565984" y="1083371"/>
                  <a:pt x="9537859" y="1050673"/>
                  <a:pt x="9405043" y="1077218"/>
                </a:cubicBezTo>
                <a:cubicBezTo>
                  <a:pt x="9272228" y="1103763"/>
                  <a:pt x="8954441" y="1069223"/>
                  <a:pt x="8710791" y="1077218"/>
                </a:cubicBezTo>
                <a:cubicBezTo>
                  <a:pt x="8467141" y="1085213"/>
                  <a:pt x="8363221" y="1062171"/>
                  <a:pt x="8117413" y="1077218"/>
                </a:cubicBezTo>
                <a:cubicBezTo>
                  <a:pt x="7871605" y="1092265"/>
                  <a:pt x="7936880" y="1055297"/>
                  <a:pt x="7826657" y="1077218"/>
                </a:cubicBezTo>
                <a:cubicBezTo>
                  <a:pt x="7716434" y="1099139"/>
                  <a:pt x="7450189" y="1040923"/>
                  <a:pt x="7334154" y="1077218"/>
                </a:cubicBezTo>
                <a:cubicBezTo>
                  <a:pt x="7218119" y="1113513"/>
                  <a:pt x="6886249" y="1063421"/>
                  <a:pt x="6740775" y="1077218"/>
                </a:cubicBezTo>
                <a:cubicBezTo>
                  <a:pt x="6595301" y="1091015"/>
                  <a:pt x="6197405" y="1022788"/>
                  <a:pt x="5945649" y="1077218"/>
                </a:cubicBezTo>
                <a:cubicBezTo>
                  <a:pt x="5693893" y="1131648"/>
                  <a:pt x="5496207" y="1066401"/>
                  <a:pt x="5352271" y="1077218"/>
                </a:cubicBezTo>
                <a:cubicBezTo>
                  <a:pt x="5208335" y="1088035"/>
                  <a:pt x="5036885" y="1027378"/>
                  <a:pt x="4758893" y="1077218"/>
                </a:cubicBezTo>
                <a:cubicBezTo>
                  <a:pt x="4480901" y="1127058"/>
                  <a:pt x="4555329" y="1035448"/>
                  <a:pt x="4367263" y="1077218"/>
                </a:cubicBezTo>
                <a:cubicBezTo>
                  <a:pt x="4179197" y="1118988"/>
                  <a:pt x="4003542" y="1071282"/>
                  <a:pt x="3874759" y="1077218"/>
                </a:cubicBezTo>
                <a:cubicBezTo>
                  <a:pt x="3745976" y="1083154"/>
                  <a:pt x="3354579" y="1036530"/>
                  <a:pt x="3180507" y="1077218"/>
                </a:cubicBezTo>
                <a:cubicBezTo>
                  <a:pt x="3006435" y="1117906"/>
                  <a:pt x="2909305" y="1044915"/>
                  <a:pt x="2788877" y="1077218"/>
                </a:cubicBezTo>
                <a:cubicBezTo>
                  <a:pt x="2668449" y="1109521"/>
                  <a:pt x="2192792" y="1030652"/>
                  <a:pt x="1993750" y="1077218"/>
                </a:cubicBezTo>
                <a:cubicBezTo>
                  <a:pt x="1794708" y="1123784"/>
                  <a:pt x="1397984" y="1071149"/>
                  <a:pt x="1198624" y="1077218"/>
                </a:cubicBezTo>
                <a:cubicBezTo>
                  <a:pt x="999264" y="1083287"/>
                  <a:pt x="985759" y="1076559"/>
                  <a:pt x="907869" y="1077218"/>
                </a:cubicBezTo>
                <a:cubicBezTo>
                  <a:pt x="829979" y="1077877"/>
                  <a:pt x="281767" y="1049737"/>
                  <a:pt x="0" y="1077218"/>
                </a:cubicBezTo>
                <a:cubicBezTo>
                  <a:pt x="-44175" y="817947"/>
                  <a:pt x="36606" y="765435"/>
                  <a:pt x="0" y="549381"/>
                </a:cubicBezTo>
                <a:cubicBezTo>
                  <a:pt x="-36606" y="333327"/>
                  <a:pt x="5496" y="132549"/>
                  <a:pt x="0" y="0"/>
                </a:cubicBezTo>
                <a:close/>
              </a:path>
              <a:path w="10087428" h="1077218" stroke="0" extrusionOk="0">
                <a:moveTo>
                  <a:pt x="0" y="0"/>
                </a:moveTo>
                <a:cubicBezTo>
                  <a:pt x="139951" y="-29073"/>
                  <a:pt x="223893" y="6343"/>
                  <a:pt x="290755" y="0"/>
                </a:cubicBezTo>
                <a:cubicBezTo>
                  <a:pt x="357618" y="-6343"/>
                  <a:pt x="512843" y="9336"/>
                  <a:pt x="682385" y="0"/>
                </a:cubicBezTo>
                <a:cubicBezTo>
                  <a:pt x="851927" y="-9336"/>
                  <a:pt x="1190533" y="45690"/>
                  <a:pt x="1376637" y="0"/>
                </a:cubicBezTo>
                <a:cubicBezTo>
                  <a:pt x="1562741" y="-45690"/>
                  <a:pt x="1626807" y="44058"/>
                  <a:pt x="1869141" y="0"/>
                </a:cubicBezTo>
                <a:cubicBezTo>
                  <a:pt x="2111475" y="-44058"/>
                  <a:pt x="2017567" y="14014"/>
                  <a:pt x="2159896" y="0"/>
                </a:cubicBezTo>
                <a:cubicBezTo>
                  <a:pt x="2302226" y="-14014"/>
                  <a:pt x="2628708" y="63455"/>
                  <a:pt x="2753274" y="0"/>
                </a:cubicBezTo>
                <a:cubicBezTo>
                  <a:pt x="2877840" y="-63455"/>
                  <a:pt x="2911986" y="5159"/>
                  <a:pt x="3044030" y="0"/>
                </a:cubicBezTo>
                <a:cubicBezTo>
                  <a:pt x="3176074" y="-5159"/>
                  <a:pt x="3244333" y="15349"/>
                  <a:pt x="3334785" y="0"/>
                </a:cubicBezTo>
                <a:cubicBezTo>
                  <a:pt x="3425237" y="-15349"/>
                  <a:pt x="3683887" y="20037"/>
                  <a:pt x="4029037" y="0"/>
                </a:cubicBezTo>
                <a:cubicBezTo>
                  <a:pt x="4374187" y="-20037"/>
                  <a:pt x="4300551" y="36727"/>
                  <a:pt x="4420667" y="0"/>
                </a:cubicBezTo>
                <a:cubicBezTo>
                  <a:pt x="4540783" y="-36727"/>
                  <a:pt x="4618167" y="13613"/>
                  <a:pt x="4711422" y="0"/>
                </a:cubicBezTo>
                <a:cubicBezTo>
                  <a:pt x="4804677" y="-13613"/>
                  <a:pt x="5017479" y="5062"/>
                  <a:pt x="5103052" y="0"/>
                </a:cubicBezTo>
                <a:cubicBezTo>
                  <a:pt x="5188625" y="-5062"/>
                  <a:pt x="5255413" y="15136"/>
                  <a:pt x="5393807" y="0"/>
                </a:cubicBezTo>
                <a:cubicBezTo>
                  <a:pt x="5532201" y="-15136"/>
                  <a:pt x="5682448" y="15416"/>
                  <a:pt x="5785437" y="0"/>
                </a:cubicBezTo>
                <a:cubicBezTo>
                  <a:pt x="5888426" y="-15416"/>
                  <a:pt x="6212609" y="42741"/>
                  <a:pt x="6580563" y="0"/>
                </a:cubicBezTo>
                <a:cubicBezTo>
                  <a:pt x="6948517" y="-42741"/>
                  <a:pt x="6843088" y="37295"/>
                  <a:pt x="7073067" y="0"/>
                </a:cubicBezTo>
                <a:cubicBezTo>
                  <a:pt x="7303046" y="-37295"/>
                  <a:pt x="7479299" y="15951"/>
                  <a:pt x="7868194" y="0"/>
                </a:cubicBezTo>
                <a:cubicBezTo>
                  <a:pt x="8257089" y="-15951"/>
                  <a:pt x="8168032" y="22363"/>
                  <a:pt x="8259823" y="0"/>
                </a:cubicBezTo>
                <a:cubicBezTo>
                  <a:pt x="8351614" y="-22363"/>
                  <a:pt x="8716027" y="47160"/>
                  <a:pt x="9054950" y="0"/>
                </a:cubicBezTo>
                <a:cubicBezTo>
                  <a:pt x="9393873" y="-47160"/>
                  <a:pt x="9331389" y="41410"/>
                  <a:pt x="9547454" y="0"/>
                </a:cubicBezTo>
                <a:cubicBezTo>
                  <a:pt x="9763519" y="-41410"/>
                  <a:pt x="9936472" y="40438"/>
                  <a:pt x="10087428" y="0"/>
                </a:cubicBezTo>
                <a:cubicBezTo>
                  <a:pt x="10088039" y="118903"/>
                  <a:pt x="10043331" y="383903"/>
                  <a:pt x="10087428" y="517065"/>
                </a:cubicBezTo>
                <a:cubicBezTo>
                  <a:pt x="10131525" y="650228"/>
                  <a:pt x="10076060" y="960641"/>
                  <a:pt x="10087428" y="1077218"/>
                </a:cubicBezTo>
                <a:cubicBezTo>
                  <a:pt x="9949143" y="1082644"/>
                  <a:pt x="9889826" y="1075540"/>
                  <a:pt x="9796673" y="1077218"/>
                </a:cubicBezTo>
                <a:cubicBezTo>
                  <a:pt x="9703520" y="1078896"/>
                  <a:pt x="9488722" y="1067740"/>
                  <a:pt x="9405043" y="1077218"/>
                </a:cubicBezTo>
                <a:cubicBezTo>
                  <a:pt x="9321364" y="1086696"/>
                  <a:pt x="8931165" y="1055255"/>
                  <a:pt x="8710791" y="1077218"/>
                </a:cubicBezTo>
                <a:cubicBezTo>
                  <a:pt x="8490417" y="1099181"/>
                  <a:pt x="8202762" y="1041825"/>
                  <a:pt x="8016538" y="1077218"/>
                </a:cubicBezTo>
                <a:cubicBezTo>
                  <a:pt x="7830314" y="1112611"/>
                  <a:pt x="7685677" y="1029960"/>
                  <a:pt x="7524035" y="1077218"/>
                </a:cubicBezTo>
                <a:cubicBezTo>
                  <a:pt x="7362393" y="1124476"/>
                  <a:pt x="7176260" y="1075060"/>
                  <a:pt x="6829782" y="1077218"/>
                </a:cubicBezTo>
                <a:cubicBezTo>
                  <a:pt x="6483304" y="1079376"/>
                  <a:pt x="6616176" y="1068289"/>
                  <a:pt x="6438153" y="1077218"/>
                </a:cubicBezTo>
                <a:cubicBezTo>
                  <a:pt x="6260130" y="1086147"/>
                  <a:pt x="6156624" y="1058080"/>
                  <a:pt x="5945649" y="1077218"/>
                </a:cubicBezTo>
                <a:cubicBezTo>
                  <a:pt x="5734674" y="1096356"/>
                  <a:pt x="5766785" y="1047295"/>
                  <a:pt x="5654893" y="1077218"/>
                </a:cubicBezTo>
                <a:cubicBezTo>
                  <a:pt x="5543001" y="1107141"/>
                  <a:pt x="5352391" y="1063235"/>
                  <a:pt x="5263264" y="1077218"/>
                </a:cubicBezTo>
                <a:cubicBezTo>
                  <a:pt x="5174137" y="1091201"/>
                  <a:pt x="4779783" y="1022439"/>
                  <a:pt x="4569012" y="1077218"/>
                </a:cubicBezTo>
                <a:cubicBezTo>
                  <a:pt x="4358241" y="1131997"/>
                  <a:pt x="4058622" y="1022248"/>
                  <a:pt x="3874759" y="1077218"/>
                </a:cubicBezTo>
                <a:cubicBezTo>
                  <a:pt x="3690896" y="1132188"/>
                  <a:pt x="3583540" y="1038492"/>
                  <a:pt x="3483130" y="1077218"/>
                </a:cubicBezTo>
                <a:cubicBezTo>
                  <a:pt x="3382720" y="1115944"/>
                  <a:pt x="3121796" y="1018205"/>
                  <a:pt x="2990626" y="1077218"/>
                </a:cubicBezTo>
                <a:cubicBezTo>
                  <a:pt x="2859456" y="1136231"/>
                  <a:pt x="2817763" y="1075742"/>
                  <a:pt x="2699870" y="1077218"/>
                </a:cubicBezTo>
                <a:cubicBezTo>
                  <a:pt x="2581977" y="1078694"/>
                  <a:pt x="2190013" y="1041550"/>
                  <a:pt x="2005618" y="1077218"/>
                </a:cubicBezTo>
                <a:cubicBezTo>
                  <a:pt x="1821223" y="1112886"/>
                  <a:pt x="1715343" y="1043850"/>
                  <a:pt x="1513114" y="1077218"/>
                </a:cubicBezTo>
                <a:cubicBezTo>
                  <a:pt x="1310885" y="1110586"/>
                  <a:pt x="1245736" y="1021434"/>
                  <a:pt x="1020610" y="1077218"/>
                </a:cubicBezTo>
                <a:cubicBezTo>
                  <a:pt x="795484" y="1133002"/>
                  <a:pt x="836010" y="1069687"/>
                  <a:pt x="729855" y="1077218"/>
                </a:cubicBezTo>
                <a:cubicBezTo>
                  <a:pt x="623700" y="1084749"/>
                  <a:pt x="176634" y="1052218"/>
                  <a:pt x="0" y="1077218"/>
                </a:cubicBezTo>
                <a:cubicBezTo>
                  <a:pt x="-2242" y="876777"/>
                  <a:pt x="59359" y="631522"/>
                  <a:pt x="0" y="517065"/>
                </a:cubicBezTo>
                <a:cubicBezTo>
                  <a:pt x="-59359" y="402608"/>
                  <a:pt x="58918" y="167976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3200" dirty="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 err="1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267F99"/>
                </a:solidFill>
                <a:latin typeface="Consolas" panose="020B0609020204030204" pitchFamily="49" charset="0"/>
              </a:rPr>
              <a:t>filter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EFCC5BEF-5A94-44F1-6E04-B17DC0BF1AF4}"/>
              </a:ext>
            </a:extLst>
          </p:cNvPr>
          <p:cNvGrpSpPr/>
          <p:nvPr/>
        </p:nvGrpSpPr>
        <p:grpSpPr>
          <a:xfrm>
            <a:off x="2630529" y="5079176"/>
            <a:ext cx="7307943" cy="1238595"/>
            <a:chOff x="2895600" y="4767119"/>
            <a:chExt cx="6509657" cy="1870790"/>
          </a:xfrm>
        </p:grpSpPr>
        <p:cxnSp>
          <p:nvCxnSpPr>
            <p:cNvPr id="9" name="Egyenes összekötő 8">
              <a:extLst>
                <a:ext uri="{FF2B5EF4-FFF2-40B4-BE49-F238E27FC236}">
                  <a16:creationId xmlns:a16="http://schemas.microsoft.com/office/drawing/2014/main" id="{1F3B4FA0-33E0-8798-F6D6-2C5E49F0C29F}"/>
                </a:ext>
              </a:extLst>
            </p:cNvPr>
            <p:cNvCxnSpPr/>
            <p:nvPr/>
          </p:nvCxnSpPr>
          <p:spPr>
            <a:xfrm>
              <a:off x="3004457" y="4775200"/>
              <a:ext cx="6400800" cy="18627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>
              <a:extLst>
                <a:ext uri="{FF2B5EF4-FFF2-40B4-BE49-F238E27FC236}">
                  <a16:creationId xmlns:a16="http://schemas.microsoft.com/office/drawing/2014/main" id="{9D03CF6C-6923-455F-7107-20674B58C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4767119"/>
              <a:ext cx="6400800" cy="18627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01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D3685E-A7E7-3563-BAFB-ED6C4AFA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Összegzés (sorozatszámítás)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500101D-31BF-2C37-A7D6-9324DCA14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hu-HU" b="1" dirty="0"/>
                  <a:t>Kérdés: Mennyi</a:t>
                </a:r>
                <a:r>
                  <a:rPr lang="hu-HU" dirty="0"/>
                  <a:t> egy sorozat elemeinek </a:t>
                </a:r>
                <a:r>
                  <a:rPr lang="hu-HU" b="1" dirty="0"/>
                  <a:t>összege</a:t>
                </a:r>
                <a:r>
                  <a:rPr lang="hu-HU" dirty="0"/>
                  <a:t>?</a:t>
                </a:r>
                <a:endParaRPr lang="hu-HU" b="1" dirty="0"/>
              </a:p>
              <a:p>
                <a:pPr>
                  <a:lnSpc>
                    <a:spcPct val="150000"/>
                  </a:lnSpc>
                </a:pPr>
                <a:r>
                  <a:rPr lang="hu-HU" dirty="0"/>
                  <a:t>Bemenet: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hu-HU" dirty="0"/>
              </a:p>
              <a:p>
                <a:pPr>
                  <a:lnSpc>
                    <a:spcPct val="150000"/>
                  </a:lnSpc>
                </a:pPr>
                <a:r>
                  <a:rPr lang="hu-HU" sz="2800" dirty="0"/>
                  <a:t>Pl.: Mennyi az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=(5, 20, 9, 2, 16, 2)</m:t>
                    </m:r>
                  </m:oMath>
                </a14:m>
                <a:r>
                  <a:rPr lang="hu-HU" sz="2800" dirty="0"/>
                  <a:t> sorozat elemeinek összege?</a:t>
                </a:r>
              </a:p>
              <a:p>
                <a:pPr>
                  <a:lnSpc>
                    <a:spcPct val="150000"/>
                  </a:lnSpc>
                </a:pPr>
                <a:r>
                  <a:rPr lang="hu-HU" dirty="0"/>
                  <a:t>Megjegyzés: összeg helyett más is lehet!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dirty="0"/>
                  <a:t>Pl.: szorzat, négyzetösszeg, gyökösszeg, </a:t>
                </a:r>
                <a:r>
                  <a:rPr lang="hu-HU" dirty="0" err="1"/>
                  <a:t>stb</a:t>
                </a:r>
                <a:r>
                  <a:rPr lang="hu-HU" dirty="0"/>
                  <a:t>…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500101D-31BF-2C37-A7D6-9324DCA14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4C700E-702F-33C0-B6E4-286015F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073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D3685E-A7E7-3563-BAFB-ED6C4AFA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4C700E-702F-33C0-B6E4-286015F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7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6B4AB87-D4EC-1837-B936-D82BF3E5C55B}"/>
              </a:ext>
            </a:extLst>
          </p:cNvPr>
          <p:cNvSpPr txBox="1"/>
          <p:nvPr/>
        </p:nvSpPr>
        <p:spPr>
          <a:xfrm>
            <a:off x="979144" y="2195969"/>
            <a:ext cx="3876585" cy="2062103"/>
          </a:xfrm>
          <a:custGeom>
            <a:avLst/>
            <a:gdLst>
              <a:gd name="connsiteX0" fmla="*/ 0 w 3876585"/>
              <a:gd name="connsiteY0" fmla="*/ 0 h 2062103"/>
              <a:gd name="connsiteX1" fmla="*/ 515032 w 3876585"/>
              <a:gd name="connsiteY1" fmla="*/ 0 h 2062103"/>
              <a:gd name="connsiteX2" fmla="*/ 952532 w 3876585"/>
              <a:gd name="connsiteY2" fmla="*/ 0 h 2062103"/>
              <a:gd name="connsiteX3" fmla="*/ 1506330 w 3876585"/>
              <a:gd name="connsiteY3" fmla="*/ 0 h 2062103"/>
              <a:gd name="connsiteX4" fmla="*/ 2098894 w 3876585"/>
              <a:gd name="connsiteY4" fmla="*/ 0 h 2062103"/>
              <a:gd name="connsiteX5" fmla="*/ 2575160 w 3876585"/>
              <a:gd name="connsiteY5" fmla="*/ 0 h 2062103"/>
              <a:gd name="connsiteX6" fmla="*/ 3167724 w 3876585"/>
              <a:gd name="connsiteY6" fmla="*/ 0 h 2062103"/>
              <a:gd name="connsiteX7" fmla="*/ 3876585 w 3876585"/>
              <a:gd name="connsiteY7" fmla="*/ 0 h 2062103"/>
              <a:gd name="connsiteX8" fmla="*/ 3876585 w 3876585"/>
              <a:gd name="connsiteY8" fmla="*/ 556768 h 2062103"/>
              <a:gd name="connsiteX9" fmla="*/ 3876585 w 3876585"/>
              <a:gd name="connsiteY9" fmla="*/ 1031052 h 2062103"/>
              <a:gd name="connsiteX10" fmla="*/ 3876585 w 3876585"/>
              <a:gd name="connsiteY10" fmla="*/ 1567198 h 2062103"/>
              <a:gd name="connsiteX11" fmla="*/ 3876585 w 3876585"/>
              <a:gd name="connsiteY11" fmla="*/ 2062103 h 2062103"/>
              <a:gd name="connsiteX12" fmla="*/ 3400319 w 3876585"/>
              <a:gd name="connsiteY12" fmla="*/ 2062103 h 2062103"/>
              <a:gd name="connsiteX13" fmla="*/ 2846521 w 3876585"/>
              <a:gd name="connsiteY13" fmla="*/ 2062103 h 2062103"/>
              <a:gd name="connsiteX14" fmla="*/ 2409021 w 3876585"/>
              <a:gd name="connsiteY14" fmla="*/ 2062103 h 2062103"/>
              <a:gd name="connsiteX15" fmla="*/ 1855223 w 3876585"/>
              <a:gd name="connsiteY15" fmla="*/ 2062103 h 2062103"/>
              <a:gd name="connsiteX16" fmla="*/ 1417723 w 3876585"/>
              <a:gd name="connsiteY16" fmla="*/ 2062103 h 2062103"/>
              <a:gd name="connsiteX17" fmla="*/ 786393 w 3876585"/>
              <a:gd name="connsiteY17" fmla="*/ 2062103 h 2062103"/>
              <a:gd name="connsiteX18" fmla="*/ 0 w 3876585"/>
              <a:gd name="connsiteY18" fmla="*/ 2062103 h 2062103"/>
              <a:gd name="connsiteX19" fmla="*/ 0 w 3876585"/>
              <a:gd name="connsiteY19" fmla="*/ 1608440 h 2062103"/>
              <a:gd name="connsiteX20" fmla="*/ 0 w 3876585"/>
              <a:gd name="connsiteY20" fmla="*/ 1072294 h 2062103"/>
              <a:gd name="connsiteX21" fmla="*/ 0 w 3876585"/>
              <a:gd name="connsiteY21" fmla="*/ 536147 h 2062103"/>
              <a:gd name="connsiteX22" fmla="*/ 0 w 3876585"/>
              <a:gd name="connsiteY22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6585" h="2062103" fill="none" extrusionOk="0">
                <a:moveTo>
                  <a:pt x="0" y="0"/>
                </a:moveTo>
                <a:cubicBezTo>
                  <a:pt x="204767" y="-48656"/>
                  <a:pt x="277537" y="34976"/>
                  <a:pt x="515032" y="0"/>
                </a:cubicBezTo>
                <a:cubicBezTo>
                  <a:pt x="752527" y="-34976"/>
                  <a:pt x="769953" y="47134"/>
                  <a:pt x="952532" y="0"/>
                </a:cubicBezTo>
                <a:cubicBezTo>
                  <a:pt x="1135111" y="-47134"/>
                  <a:pt x="1358011" y="62875"/>
                  <a:pt x="1506330" y="0"/>
                </a:cubicBezTo>
                <a:cubicBezTo>
                  <a:pt x="1654649" y="-62875"/>
                  <a:pt x="1972176" y="16001"/>
                  <a:pt x="2098894" y="0"/>
                </a:cubicBezTo>
                <a:cubicBezTo>
                  <a:pt x="2225612" y="-16001"/>
                  <a:pt x="2356548" y="30989"/>
                  <a:pt x="2575160" y="0"/>
                </a:cubicBezTo>
                <a:cubicBezTo>
                  <a:pt x="2793772" y="-30989"/>
                  <a:pt x="2875131" y="58686"/>
                  <a:pt x="3167724" y="0"/>
                </a:cubicBezTo>
                <a:cubicBezTo>
                  <a:pt x="3460317" y="-58686"/>
                  <a:pt x="3682697" y="14153"/>
                  <a:pt x="3876585" y="0"/>
                </a:cubicBezTo>
                <a:cubicBezTo>
                  <a:pt x="3887517" y="159673"/>
                  <a:pt x="3810145" y="301576"/>
                  <a:pt x="3876585" y="556768"/>
                </a:cubicBezTo>
                <a:cubicBezTo>
                  <a:pt x="3943025" y="811960"/>
                  <a:pt x="3826899" y="852185"/>
                  <a:pt x="3876585" y="1031052"/>
                </a:cubicBezTo>
                <a:cubicBezTo>
                  <a:pt x="3926271" y="1209919"/>
                  <a:pt x="3822704" y="1368416"/>
                  <a:pt x="3876585" y="1567198"/>
                </a:cubicBezTo>
                <a:cubicBezTo>
                  <a:pt x="3930466" y="1765980"/>
                  <a:pt x="3866698" y="1814903"/>
                  <a:pt x="3876585" y="2062103"/>
                </a:cubicBezTo>
                <a:cubicBezTo>
                  <a:pt x="3700998" y="2108112"/>
                  <a:pt x="3525819" y="2007044"/>
                  <a:pt x="3400319" y="2062103"/>
                </a:cubicBezTo>
                <a:cubicBezTo>
                  <a:pt x="3274819" y="2117162"/>
                  <a:pt x="3081552" y="2006318"/>
                  <a:pt x="2846521" y="2062103"/>
                </a:cubicBezTo>
                <a:cubicBezTo>
                  <a:pt x="2611490" y="2117888"/>
                  <a:pt x="2617557" y="2014939"/>
                  <a:pt x="2409021" y="2062103"/>
                </a:cubicBezTo>
                <a:cubicBezTo>
                  <a:pt x="2200485" y="2109267"/>
                  <a:pt x="2047732" y="2000514"/>
                  <a:pt x="1855223" y="2062103"/>
                </a:cubicBezTo>
                <a:cubicBezTo>
                  <a:pt x="1662714" y="2123692"/>
                  <a:pt x="1537729" y="2029747"/>
                  <a:pt x="1417723" y="2062103"/>
                </a:cubicBezTo>
                <a:cubicBezTo>
                  <a:pt x="1297717" y="2094459"/>
                  <a:pt x="977426" y="2011328"/>
                  <a:pt x="786393" y="2062103"/>
                </a:cubicBezTo>
                <a:cubicBezTo>
                  <a:pt x="595360" y="2112878"/>
                  <a:pt x="271430" y="2055750"/>
                  <a:pt x="0" y="2062103"/>
                </a:cubicBezTo>
                <a:cubicBezTo>
                  <a:pt x="-479" y="1958227"/>
                  <a:pt x="42303" y="1776172"/>
                  <a:pt x="0" y="1608440"/>
                </a:cubicBezTo>
                <a:cubicBezTo>
                  <a:pt x="-42303" y="1440708"/>
                  <a:pt x="31286" y="1200575"/>
                  <a:pt x="0" y="1072294"/>
                </a:cubicBezTo>
                <a:cubicBezTo>
                  <a:pt x="-31286" y="944013"/>
                  <a:pt x="16717" y="769886"/>
                  <a:pt x="0" y="536147"/>
                </a:cubicBezTo>
                <a:cubicBezTo>
                  <a:pt x="-16717" y="302408"/>
                  <a:pt x="11297" y="235483"/>
                  <a:pt x="0" y="0"/>
                </a:cubicBezTo>
                <a:close/>
              </a:path>
              <a:path w="3876585" h="2062103" stroke="0" extrusionOk="0">
                <a:moveTo>
                  <a:pt x="0" y="0"/>
                </a:moveTo>
                <a:cubicBezTo>
                  <a:pt x="152734" y="-50181"/>
                  <a:pt x="266580" y="45260"/>
                  <a:pt x="437500" y="0"/>
                </a:cubicBezTo>
                <a:cubicBezTo>
                  <a:pt x="608420" y="-45260"/>
                  <a:pt x="750020" y="47585"/>
                  <a:pt x="913766" y="0"/>
                </a:cubicBezTo>
                <a:cubicBezTo>
                  <a:pt x="1077512" y="-47585"/>
                  <a:pt x="1292219" y="24029"/>
                  <a:pt x="1506330" y="0"/>
                </a:cubicBezTo>
                <a:cubicBezTo>
                  <a:pt x="1720441" y="-24029"/>
                  <a:pt x="1825426" y="20456"/>
                  <a:pt x="2021362" y="0"/>
                </a:cubicBezTo>
                <a:cubicBezTo>
                  <a:pt x="2217298" y="-20456"/>
                  <a:pt x="2316116" y="39276"/>
                  <a:pt x="2458862" y="0"/>
                </a:cubicBezTo>
                <a:cubicBezTo>
                  <a:pt x="2601608" y="-39276"/>
                  <a:pt x="2745928" y="35257"/>
                  <a:pt x="3012660" y="0"/>
                </a:cubicBezTo>
                <a:cubicBezTo>
                  <a:pt x="3279392" y="-35257"/>
                  <a:pt x="3662826" y="81651"/>
                  <a:pt x="3876585" y="0"/>
                </a:cubicBezTo>
                <a:cubicBezTo>
                  <a:pt x="3882719" y="93597"/>
                  <a:pt x="3827048" y="309319"/>
                  <a:pt x="3876585" y="453663"/>
                </a:cubicBezTo>
                <a:cubicBezTo>
                  <a:pt x="3926122" y="598007"/>
                  <a:pt x="3830811" y="703428"/>
                  <a:pt x="3876585" y="907325"/>
                </a:cubicBezTo>
                <a:cubicBezTo>
                  <a:pt x="3922359" y="1111222"/>
                  <a:pt x="3822120" y="1299317"/>
                  <a:pt x="3876585" y="1422851"/>
                </a:cubicBezTo>
                <a:cubicBezTo>
                  <a:pt x="3931050" y="1546385"/>
                  <a:pt x="3828910" y="1861795"/>
                  <a:pt x="3876585" y="2062103"/>
                </a:cubicBezTo>
                <a:cubicBezTo>
                  <a:pt x="3683686" y="2101917"/>
                  <a:pt x="3543829" y="2049256"/>
                  <a:pt x="3439085" y="2062103"/>
                </a:cubicBezTo>
                <a:cubicBezTo>
                  <a:pt x="3334341" y="2074950"/>
                  <a:pt x="3049168" y="2053906"/>
                  <a:pt x="2924053" y="2062103"/>
                </a:cubicBezTo>
                <a:cubicBezTo>
                  <a:pt x="2798938" y="2070300"/>
                  <a:pt x="2453793" y="2046605"/>
                  <a:pt x="2292723" y="2062103"/>
                </a:cubicBezTo>
                <a:cubicBezTo>
                  <a:pt x="2131653" y="2077601"/>
                  <a:pt x="2025299" y="2023274"/>
                  <a:pt x="1816457" y="2062103"/>
                </a:cubicBezTo>
                <a:cubicBezTo>
                  <a:pt x="1607615" y="2100932"/>
                  <a:pt x="1588005" y="2055532"/>
                  <a:pt x="1378957" y="2062103"/>
                </a:cubicBezTo>
                <a:cubicBezTo>
                  <a:pt x="1169909" y="2068674"/>
                  <a:pt x="989135" y="2000329"/>
                  <a:pt x="825159" y="2062103"/>
                </a:cubicBezTo>
                <a:cubicBezTo>
                  <a:pt x="661183" y="2123877"/>
                  <a:pt x="350398" y="1977921"/>
                  <a:pt x="0" y="2062103"/>
                </a:cubicBezTo>
                <a:cubicBezTo>
                  <a:pt x="-291" y="1956561"/>
                  <a:pt x="25904" y="1664154"/>
                  <a:pt x="0" y="1546577"/>
                </a:cubicBezTo>
                <a:cubicBezTo>
                  <a:pt x="-25904" y="1429000"/>
                  <a:pt x="2145" y="1265991"/>
                  <a:pt x="0" y="1072294"/>
                </a:cubicBezTo>
                <a:cubicBezTo>
                  <a:pt x="-2145" y="878597"/>
                  <a:pt x="40371" y="706485"/>
                  <a:pt x="0" y="577389"/>
                </a:cubicBezTo>
                <a:cubicBezTo>
                  <a:pt x="-40371" y="448293"/>
                  <a:pt x="32113" y="127631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cs typeface="Courier New" panose="02070309020205020404" pitchFamily="49" charset="0"/>
              </a:rPr>
              <a:t>s := 0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i = 1-től n-</a:t>
            </a:r>
            <a:r>
              <a:rPr lang="hu-HU" sz="3200" dirty="0" err="1">
                <a:cs typeface="Courier New" panose="02070309020205020404" pitchFamily="49" charset="0"/>
              </a:rPr>
              <a:t>ig</a:t>
            </a:r>
            <a:endParaRPr lang="hu-HU" sz="3200" dirty="0">
              <a:cs typeface="Courier New" panose="02070309020205020404" pitchFamily="49" charset="0"/>
            </a:endParaRPr>
          </a:p>
          <a:p>
            <a:r>
              <a:rPr lang="hu-HU" sz="3200" dirty="0">
                <a:cs typeface="Courier New" panose="02070309020205020404" pitchFamily="49" charset="0"/>
              </a:rPr>
              <a:t>	s := s + x[i]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vége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D8ACE1F-6DBF-0243-19C8-C19129A96F46}"/>
              </a:ext>
            </a:extLst>
          </p:cNvPr>
          <p:cNvSpPr txBox="1"/>
          <p:nvPr/>
        </p:nvSpPr>
        <p:spPr>
          <a:xfrm>
            <a:off x="5834873" y="2442190"/>
            <a:ext cx="5377984" cy="1569660"/>
          </a:xfrm>
          <a:custGeom>
            <a:avLst/>
            <a:gdLst>
              <a:gd name="connsiteX0" fmla="*/ 0 w 5377984"/>
              <a:gd name="connsiteY0" fmla="*/ 0 h 1569660"/>
              <a:gd name="connsiteX1" fmla="*/ 489994 w 5377984"/>
              <a:gd name="connsiteY1" fmla="*/ 0 h 1569660"/>
              <a:gd name="connsiteX2" fmla="*/ 979988 w 5377984"/>
              <a:gd name="connsiteY2" fmla="*/ 0 h 1569660"/>
              <a:gd name="connsiteX3" fmla="*/ 1631322 w 5377984"/>
              <a:gd name="connsiteY3" fmla="*/ 0 h 1569660"/>
              <a:gd name="connsiteX4" fmla="*/ 2336435 w 5377984"/>
              <a:gd name="connsiteY4" fmla="*/ 0 h 1569660"/>
              <a:gd name="connsiteX5" fmla="*/ 3041549 w 5377984"/>
              <a:gd name="connsiteY5" fmla="*/ 0 h 1569660"/>
              <a:gd name="connsiteX6" fmla="*/ 3692882 w 5377984"/>
              <a:gd name="connsiteY6" fmla="*/ 0 h 1569660"/>
              <a:gd name="connsiteX7" fmla="*/ 4129097 w 5377984"/>
              <a:gd name="connsiteY7" fmla="*/ 0 h 1569660"/>
              <a:gd name="connsiteX8" fmla="*/ 4780430 w 5377984"/>
              <a:gd name="connsiteY8" fmla="*/ 0 h 1569660"/>
              <a:gd name="connsiteX9" fmla="*/ 5377984 w 5377984"/>
              <a:gd name="connsiteY9" fmla="*/ 0 h 1569660"/>
              <a:gd name="connsiteX10" fmla="*/ 5377984 w 5377984"/>
              <a:gd name="connsiteY10" fmla="*/ 554613 h 1569660"/>
              <a:gd name="connsiteX11" fmla="*/ 5377984 w 5377984"/>
              <a:gd name="connsiteY11" fmla="*/ 1030743 h 1569660"/>
              <a:gd name="connsiteX12" fmla="*/ 5377984 w 5377984"/>
              <a:gd name="connsiteY12" fmla="*/ 1569660 h 1569660"/>
              <a:gd name="connsiteX13" fmla="*/ 4834210 w 5377984"/>
              <a:gd name="connsiteY13" fmla="*/ 1569660 h 1569660"/>
              <a:gd name="connsiteX14" fmla="*/ 4129097 w 5377984"/>
              <a:gd name="connsiteY14" fmla="*/ 1569660 h 1569660"/>
              <a:gd name="connsiteX15" fmla="*/ 3692882 w 5377984"/>
              <a:gd name="connsiteY15" fmla="*/ 1569660 h 1569660"/>
              <a:gd name="connsiteX16" fmla="*/ 3256668 w 5377984"/>
              <a:gd name="connsiteY16" fmla="*/ 1569660 h 1569660"/>
              <a:gd name="connsiteX17" fmla="*/ 2605334 w 5377984"/>
              <a:gd name="connsiteY17" fmla="*/ 1569660 h 1569660"/>
              <a:gd name="connsiteX18" fmla="*/ 2169120 w 5377984"/>
              <a:gd name="connsiteY18" fmla="*/ 1569660 h 1569660"/>
              <a:gd name="connsiteX19" fmla="*/ 1464007 w 5377984"/>
              <a:gd name="connsiteY19" fmla="*/ 1569660 h 1569660"/>
              <a:gd name="connsiteX20" fmla="*/ 920233 w 5377984"/>
              <a:gd name="connsiteY20" fmla="*/ 1569660 h 1569660"/>
              <a:gd name="connsiteX21" fmla="*/ 0 w 5377984"/>
              <a:gd name="connsiteY21" fmla="*/ 1569660 h 1569660"/>
              <a:gd name="connsiteX22" fmla="*/ 0 w 5377984"/>
              <a:gd name="connsiteY22" fmla="*/ 1015047 h 1569660"/>
              <a:gd name="connsiteX23" fmla="*/ 0 w 5377984"/>
              <a:gd name="connsiteY23" fmla="*/ 476130 h 1569660"/>
              <a:gd name="connsiteX24" fmla="*/ 0 w 5377984"/>
              <a:gd name="connsiteY2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7984" h="1569660" fill="none" extrusionOk="0">
                <a:moveTo>
                  <a:pt x="0" y="0"/>
                </a:moveTo>
                <a:cubicBezTo>
                  <a:pt x="129438" y="-53956"/>
                  <a:pt x="331367" y="26528"/>
                  <a:pt x="489994" y="0"/>
                </a:cubicBezTo>
                <a:cubicBezTo>
                  <a:pt x="648621" y="-26528"/>
                  <a:pt x="773757" y="8338"/>
                  <a:pt x="979988" y="0"/>
                </a:cubicBezTo>
                <a:cubicBezTo>
                  <a:pt x="1186219" y="-8338"/>
                  <a:pt x="1397440" y="66216"/>
                  <a:pt x="1631322" y="0"/>
                </a:cubicBezTo>
                <a:cubicBezTo>
                  <a:pt x="1865204" y="-66216"/>
                  <a:pt x="2141591" y="35212"/>
                  <a:pt x="2336435" y="0"/>
                </a:cubicBezTo>
                <a:cubicBezTo>
                  <a:pt x="2531279" y="-35212"/>
                  <a:pt x="2779132" y="16082"/>
                  <a:pt x="3041549" y="0"/>
                </a:cubicBezTo>
                <a:cubicBezTo>
                  <a:pt x="3303966" y="-16082"/>
                  <a:pt x="3381128" y="77186"/>
                  <a:pt x="3692882" y="0"/>
                </a:cubicBezTo>
                <a:cubicBezTo>
                  <a:pt x="4004636" y="-77186"/>
                  <a:pt x="4033834" y="29971"/>
                  <a:pt x="4129097" y="0"/>
                </a:cubicBezTo>
                <a:cubicBezTo>
                  <a:pt x="4224360" y="-29971"/>
                  <a:pt x="4515856" y="45628"/>
                  <a:pt x="4780430" y="0"/>
                </a:cubicBezTo>
                <a:cubicBezTo>
                  <a:pt x="5045004" y="-45628"/>
                  <a:pt x="5126888" y="47838"/>
                  <a:pt x="5377984" y="0"/>
                </a:cubicBezTo>
                <a:cubicBezTo>
                  <a:pt x="5392832" y="139849"/>
                  <a:pt x="5339921" y="311641"/>
                  <a:pt x="5377984" y="554613"/>
                </a:cubicBezTo>
                <a:cubicBezTo>
                  <a:pt x="5416047" y="797585"/>
                  <a:pt x="5347085" y="883873"/>
                  <a:pt x="5377984" y="1030743"/>
                </a:cubicBezTo>
                <a:cubicBezTo>
                  <a:pt x="5408883" y="1177613"/>
                  <a:pt x="5376920" y="1377509"/>
                  <a:pt x="5377984" y="1569660"/>
                </a:cubicBezTo>
                <a:cubicBezTo>
                  <a:pt x="5227964" y="1574943"/>
                  <a:pt x="5026919" y="1555616"/>
                  <a:pt x="4834210" y="1569660"/>
                </a:cubicBezTo>
                <a:cubicBezTo>
                  <a:pt x="4641501" y="1583704"/>
                  <a:pt x="4332058" y="1487709"/>
                  <a:pt x="4129097" y="1569660"/>
                </a:cubicBezTo>
                <a:cubicBezTo>
                  <a:pt x="3926136" y="1651611"/>
                  <a:pt x="3789891" y="1521845"/>
                  <a:pt x="3692882" y="1569660"/>
                </a:cubicBezTo>
                <a:cubicBezTo>
                  <a:pt x="3595873" y="1617475"/>
                  <a:pt x="3469504" y="1543201"/>
                  <a:pt x="3256668" y="1569660"/>
                </a:cubicBezTo>
                <a:cubicBezTo>
                  <a:pt x="3043832" y="1596119"/>
                  <a:pt x="2748097" y="1534192"/>
                  <a:pt x="2605334" y="1569660"/>
                </a:cubicBezTo>
                <a:cubicBezTo>
                  <a:pt x="2462571" y="1605128"/>
                  <a:pt x="2268159" y="1561178"/>
                  <a:pt x="2169120" y="1569660"/>
                </a:cubicBezTo>
                <a:cubicBezTo>
                  <a:pt x="2070081" y="1578142"/>
                  <a:pt x="1666855" y="1510707"/>
                  <a:pt x="1464007" y="1569660"/>
                </a:cubicBezTo>
                <a:cubicBezTo>
                  <a:pt x="1261159" y="1628613"/>
                  <a:pt x="1190520" y="1551796"/>
                  <a:pt x="920233" y="1569660"/>
                </a:cubicBezTo>
                <a:cubicBezTo>
                  <a:pt x="649946" y="1587524"/>
                  <a:pt x="230311" y="1518903"/>
                  <a:pt x="0" y="1569660"/>
                </a:cubicBezTo>
                <a:cubicBezTo>
                  <a:pt x="-3760" y="1293583"/>
                  <a:pt x="33505" y="1251576"/>
                  <a:pt x="0" y="1015047"/>
                </a:cubicBezTo>
                <a:cubicBezTo>
                  <a:pt x="-33505" y="778518"/>
                  <a:pt x="3284" y="681511"/>
                  <a:pt x="0" y="476130"/>
                </a:cubicBezTo>
                <a:cubicBezTo>
                  <a:pt x="-3284" y="270749"/>
                  <a:pt x="20430" y="176966"/>
                  <a:pt x="0" y="0"/>
                </a:cubicBezTo>
                <a:close/>
              </a:path>
              <a:path w="5377984" h="1569660" stroke="0" extrusionOk="0">
                <a:moveTo>
                  <a:pt x="0" y="0"/>
                </a:moveTo>
                <a:cubicBezTo>
                  <a:pt x="168050" y="-33120"/>
                  <a:pt x="282638" y="48833"/>
                  <a:pt x="436214" y="0"/>
                </a:cubicBezTo>
                <a:cubicBezTo>
                  <a:pt x="589790" y="-48833"/>
                  <a:pt x="712066" y="45530"/>
                  <a:pt x="926208" y="0"/>
                </a:cubicBezTo>
                <a:cubicBezTo>
                  <a:pt x="1140350" y="-45530"/>
                  <a:pt x="1355962" y="6682"/>
                  <a:pt x="1577542" y="0"/>
                </a:cubicBezTo>
                <a:cubicBezTo>
                  <a:pt x="1799122" y="-6682"/>
                  <a:pt x="1935735" y="4016"/>
                  <a:pt x="2121316" y="0"/>
                </a:cubicBezTo>
                <a:cubicBezTo>
                  <a:pt x="2306897" y="-4016"/>
                  <a:pt x="2390482" y="15438"/>
                  <a:pt x="2557530" y="0"/>
                </a:cubicBezTo>
                <a:cubicBezTo>
                  <a:pt x="2724578" y="-15438"/>
                  <a:pt x="3001092" y="53179"/>
                  <a:pt x="3155084" y="0"/>
                </a:cubicBezTo>
                <a:cubicBezTo>
                  <a:pt x="3309076" y="-53179"/>
                  <a:pt x="3445028" y="46721"/>
                  <a:pt x="3591298" y="0"/>
                </a:cubicBezTo>
                <a:cubicBezTo>
                  <a:pt x="3737568" y="-46721"/>
                  <a:pt x="3891494" y="36528"/>
                  <a:pt x="4027512" y="0"/>
                </a:cubicBezTo>
                <a:cubicBezTo>
                  <a:pt x="4163530" y="-36528"/>
                  <a:pt x="4422884" y="72967"/>
                  <a:pt x="4678846" y="0"/>
                </a:cubicBezTo>
                <a:cubicBezTo>
                  <a:pt x="4934808" y="-72967"/>
                  <a:pt x="5114898" y="49105"/>
                  <a:pt x="5377984" y="0"/>
                </a:cubicBezTo>
                <a:cubicBezTo>
                  <a:pt x="5424205" y="143851"/>
                  <a:pt x="5357588" y="291444"/>
                  <a:pt x="5377984" y="476130"/>
                </a:cubicBezTo>
                <a:cubicBezTo>
                  <a:pt x="5398380" y="660816"/>
                  <a:pt x="5367306" y="776913"/>
                  <a:pt x="5377984" y="952260"/>
                </a:cubicBezTo>
                <a:cubicBezTo>
                  <a:pt x="5388662" y="1127607"/>
                  <a:pt x="5349614" y="1345183"/>
                  <a:pt x="5377984" y="1569660"/>
                </a:cubicBezTo>
                <a:cubicBezTo>
                  <a:pt x="5256130" y="1596939"/>
                  <a:pt x="5039393" y="1540759"/>
                  <a:pt x="4941770" y="1569660"/>
                </a:cubicBezTo>
                <a:cubicBezTo>
                  <a:pt x="4844147" y="1598561"/>
                  <a:pt x="4665680" y="1539485"/>
                  <a:pt x="4451776" y="1569660"/>
                </a:cubicBezTo>
                <a:cubicBezTo>
                  <a:pt x="4237872" y="1599835"/>
                  <a:pt x="4169315" y="1541257"/>
                  <a:pt x="4015561" y="1569660"/>
                </a:cubicBezTo>
                <a:cubicBezTo>
                  <a:pt x="3861807" y="1598063"/>
                  <a:pt x="3587751" y="1519074"/>
                  <a:pt x="3418008" y="1569660"/>
                </a:cubicBezTo>
                <a:cubicBezTo>
                  <a:pt x="3248265" y="1620246"/>
                  <a:pt x="3059198" y="1518531"/>
                  <a:pt x="2820454" y="1569660"/>
                </a:cubicBezTo>
                <a:cubicBezTo>
                  <a:pt x="2581710" y="1620789"/>
                  <a:pt x="2495140" y="1565293"/>
                  <a:pt x="2222900" y="1569660"/>
                </a:cubicBezTo>
                <a:cubicBezTo>
                  <a:pt x="1950660" y="1574027"/>
                  <a:pt x="1894928" y="1515055"/>
                  <a:pt x="1625346" y="1569660"/>
                </a:cubicBezTo>
                <a:cubicBezTo>
                  <a:pt x="1355764" y="1624265"/>
                  <a:pt x="1267432" y="1551572"/>
                  <a:pt x="1081572" y="1569660"/>
                </a:cubicBezTo>
                <a:cubicBezTo>
                  <a:pt x="895712" y="1587748"/>
                  <a:pt x="297629" y="1496346"/>
                  <a:pt x="0" y="1569660"/>
                </a:cubicBezTo>
                <a:cubicBezTo>
                  <a:pt x="-47366" y="1450620"/>
                  <a:pt x="57015" y="1263899"/>
                  <a:pt x="0" y="1062137"/>
                </a:cubicBezTo>
                <a:cubicBezTo>
                  <a:pt x="-57015" y="860375"/>
                  <a:pt x="53021" y="773459"/>
                  <a:pt x="0" y="586006"/>
                </a:cubicBezTo>
                <a:cubicBezTo>
                  <a:pt x="-53021" y="398553"/>
                  <a:pt x="11376" y="170477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3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320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32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10E7050-F2BF-6052-A369-E787BE78956C}"/>
              </a:ext>
            </a:extLst>
          </p:cNvPr>
          <p:cNvSpPr txBox="1"/>
          <p:nvPr/>
        </p:nvSpPr>
        <p:spPr>
          <a:xfrm>
            <a:off x="3312886" y="5093531"/>
            <a:ext cx="5566228" cy="1077218"/>
          </a:xfrm>
          <a:custGeom>
            <a:avLst/>
            <a:gdLst>
              <a:gd name="connsiteX0" fmla="*/ 0 w 5566228"/>
              <a:gd name="connsiteY0" fmla="*/ 0 h 1077218"/>
              <a:gd name="connsiteX1" fmla="*/ 445298 w 5566228"/>
              <a:gd name="connsiteY1" fmla="*/ 0 h 1077218"/>
              <a:gd name="connsiteX2" fmla="*/ 1057583 w 5566228"/>
              <a:gd name="connsiteY2" fmla="*/ 0 h 1077218"/>
              <a:gd name="connsiteX3" fmla="*/ 1725531 w 5566228"/>
              <a:gd name="connsiteY3" fmla="*/ 0 h 1077218"/>
              <a:gd name="connsiteX4" fmla="*/ 2393478 w 5566228"/>
              <a:gd name="connsiteY4" fmla="*/ 0 h 1077218"/>
              <a:gd name="connsiteX5" fmla="*/ 3005763 w 5566228"/>
              <a:gd name="connsiteY5" fmla="*/ 0 h 1077218"/>
              <a:gd name="connsiteX6" fmla="*/ 3395399 w 5566228"/>
              <a:gd name="connsiteY6" fmla="*/ 0 h 1077218"/>
              <a:gd name="connsiteX7" fmla="*/ 4007684 w 5566228"/>
              <a:gd name="connsiteY7" fmla="*/ 0 h 1077218"/>
              <a:gd name="connsiteX8" fmla="*/ 4619969 w 5566228"/>
              <a:gd name="connsiteY8" fmla="*/ 0 h 1077218"/>
              <a:gd name="connsiteX9" fmla="*/ 5566228 w 5566228"/>
              <a:gd name="connsiteY9" fmla="*/ 0 h 1077218"/>
              <a:gd name="connsiteX10" fmla="*/ 5566228 w 5566228"/>
              <a:gd name="connsiteY10" fmla="*/ 527837 h 1077218"/>
              <a:gd name="connsiteX11" fmla="*/ 5566228 w 5566228"/>
              <a:gd name="connsiteY11" fmla="*/ 1077218 h 1077218"/>
              <a:gd name="connsiteX12" fmla="*/ 5065267 w 5566228"/>
              <a:gd name="connsiteY12" fmla="*/ 1077218 h 1077218"/>
              <a:gd name="connsiteX13" fmla="*/ 4397320 w 5566228"/>
              <a:gd name="connsiteY13" fmla="*/ 1077218 h 1077218"/>
              <a:gd name="connsiteX14" fmla="*/ 4007684 w 5566228"/>
              <a:gd name="connsiteY14" fmla="*/ 1077218 h 1077218"/>
              <a:gd name="connsiteX15" fmla="*/ 3618048 w 5566228"/>
              <a:gd name="connsiteY15" fmla="*/ 1077218 h 1077218"/>
              <a:gd name="connsiteX16" fmla="*/ 3005763 w 5566228"/>
              <a:gd name="connsiteY16" fmla="*/ 1077218 h 1077218"/>
              <a:gd name="connsiteX17" fmla="*/ 2616127 w 5566228"/>
              <a:gd name="connsiteY17" fmla="*/ 1077218 h 1077218"/>
              <a:gd name="connsiteX18" fmla="*/ 1948180 w 5566228"/>
              <a:gd name="connsiteY18" fmla="*/ 1077218 h 1077218"/>
              <a:gd name="connsiteX19" fmla="*/ 1447219 w 5566228"/>
              <a:gd name="connsiteY19" fmla="*/ 1077218 h 1077218"/>
              <a:gd name="connsiteX20" fmla="*/ 1001921 w 5566228"/>
              <a:gd name="connsiteY20" fmla="*/ 1077218 h 1077218"/>
              <a:gd name="connsiteX21" fmla="*/ 0 w 5566228"/>
              <a:gd name="connsiteY21" fmla="*/ 1077218 h 1077218"/>
              <a:gd name="connsiteX22" fmla="*/ 0 w 5566228"/>
              <a:gd name="connsiteY22" fmla="*/ 538609 h 1077218"/>
              <a:gd name="connsiteX23" fmla="*/ 0 w 5566228"/>
              <a:gd name="connsiteY23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66228" h="1077218" fill="none" extrusionOk="0">
                <a:moveTo>
                  <a:pt x="0" y="0"/>
                </a:moveTo>
                <a:cubicBezTo>
                  <a:pt x="105468" y="-37250"/>
                  <a:pt x="242333" y="36828"/>
                  <a:pt x="445298" y="0"/>
                </a:cubicBezTo>
                <a:cubicBezTo>
                  <a:pt x="648263" y="-36828"/>
                  <a:pt x="812295" y="40281"/>
                  <a:pt x="1057583" y="0"/>
                </a:cubicBezTo>
                <a:cubicBezTo>
                  <a:pt x="1302872" y="-40281"/>
                  <a:pt x="1517102" y="75087"/>
                  <a:pt x="1725531" y="0"/>
                </a:cubicBezTo>
                <a:cubicBezTo>
                  <a:pt x="1933960" y="-75087"/>
                  <a:pt x="2230674" y="21428"/>
                  <a:pt x="2393478" y="0"/>
                </a:cubicBezTo>
                <a:cubicBezTo>
                  <a:pt x="2556282" y="-21428"/>
                  <a:pt x="2718337" y="52898"/>
                  <a:pt x="3005763" y="0"/>
                </a:cubicBezTo>
                <a:cubicBezTo>
                  <a:pt x="3293189" y="-52898"/>
                  <a:pt x="3246675" y="36175"/>
                  <a:pt x="3395399" y="0"/>
                </a:cubicBezTo>
                <a:cubicBezTo>
                  <a:pt x="3544123" y="-36175"/>
                  <a:pt x="3802794" y="24270"/>
                  <a:pt x="4007684" y="0"/>
                </a:cubicBezTo>
                <a:cubicBezTo>
                  <a:pt x="4212575" y="-24270"/>
                  <a:pt x="4493393" y="10623"/>
                  <a:pt x="4619969" y="0"/>
                </a:cubicBezTo>
                <a:cubicBezTo>
                  <a:pt x="4746545" y="-10623"/>
                  <a:pt x="5172483" y="70899"/>
                  <a:pt x="5566228" y="0"/>
                </a:cubicBezTo>
                <a:cubicBezTo>
                  <a:pt x="5569521" y="125253"/>
                  <a:pt x="5523285" y="313940"/>
                  <a:pt x="5566228" y="527837"/>
                </a:cubicBezTo>
                <a:cubicBezTo>
                  <a:pt x="5609171" y="741734"/>
                  <a:pt x="5522951" y="945393"/>
                  <a:pt x="5566228" y="1077218"/>
                </a:cubicBezTo>
                <a:cubicBezTo>
                  <a:pt x="5332995" y="1111632"/>
                  <a:pt x="5261165" y="1065551"/>
                  <a:pt x="5065267" y="1077218"/>
                </a:cubicBezTo>
                <a:cubicBezTo>
                  <a:pt x="4869369" y="1088885"/>
                  <a:pt x="4612250" y="1046992"/>
                  <a:pt x="4397320" y="1077218"/>
                </a:cubicBezTo>
                <a:cubicBezTo>
                  <a:pt x="4182390" y="1107444"/>
                  <a:pt x="4148891" y="1033102"/>
                  <a:pt x="4007684" y="1077218"/>
                </a:cubicBezTo>
                <a:cubicBezTo>
                  <a:pt x="3866477" y="1121334"/>
                  <a:pt x="3716793" y="1062498"/>
                  <a:pt x="3618048" y="1077218"/>
                </a:cubicBezTo>
                <a:cubicBezTo>
                  <a:pt x="3519303" y="1091938"/>
                  <a:pt x="3180081" y="1019715"/>
                  <a:pt x="3005763" y="1077218"/>
                </a:cubicBezTo>
                <a:cubicBezTo>
                  <a:pt x="2831445" y="1134721"/>
                  <a:pt x="2749237" y="1067039"/>
                  <a:pt x="2616127" y="1077218"/>
                </a:cubicBezTo>
                <a:cubicBezTo>
                  <a:pt x="2483017" y="1087397"/>
                  <a:pt x="2202790" y="1002603"/>
                  <a:pt x="1948180" y="1077218"/>
                </a:cubicBezTo>
                <a:cubicBezTo>
                  <a:pt x="1693570" y="1151833"/>
                  <a:pt x="1684993" y="1045119"/>
                  <a:pt x="1447219" y="1077218"/>
                </a:cubicBezTo>
                <a:cubicBezTo>
                  <a:pt x="1209445" y="1109317"/>
                  <a:pt x="1175408" y="1036292"/>
                  <a:pt x="1001921" y="1077218"/>
                </a:cubicBezTo>
                <a:cubicBezTo>
                  <a:pt x="828434" y="1118144"/>
                  <a:pt x="484160" y="968941"/>
                  <a:pt x="0" y="1077218"/>
                </a:cubicBezTo>
                <a:cubicBezTo>
                  <a:pt x="-48569" y="872709"/>
                  <a:pt x="6560" y="664667"/>
                  <a:pt x="0" y="538609"/>
                </a:cubicBezTo>
                <a:cubicBezTo>
                  <a:pt x="-6560" y="412551"/>
                  <a:pt x="63135" y="215922"/>
                  <a:pt x="0" y="0"/>
                </a:cubicBezTo>
                <a:close/>
              </a:path>
              <a:path w="5566228" h="1077218" stroke="0" extrusionOk="0">
                <a:moveTo>
                  <a:pt x="0" y="0"/>
                </a:moveTo>
                <a:cubicBezTo>
                  <a:pt x="119150" y="-13149"/>
                  <a:pt x="206877" y="16839"/>
                  <a:pt x="389636" y="0"/>
                </a:cubicBezTo>
                <a:cubicBezTo>
                  <a:pt x="572395" y="-16839"/>
                  <a:pt x="641980" y="21488"/>
                  <a:pt x="834934" y="0"/>
                </a:cubicBezTo>
                <a:cubicBezTo>
                  <a:pt x="1027888" y="-21488"/>
                  <a:pt x="1321072" y="56484"/>
                  <a:pt x="1447219" y="0"/>
                </a:cubicBezTo>
                <a:cubicBezTo>
                  <a:pt x="1573366" y="-56484"/>
                  <a:pt x="1705052" y="7605"/>
                  <a:pt x="1948180" y="0"/>
                </a:cubicBezTo>
                <a:cubicBezTo>
                  <a:pt x="2191308" y="-7605"/>
                  <a:pt x="2246577" y="28344"/>
                  <a:pt x="2337816" y="0"/>
                </a:cubicBezTo>
                <a:cubicBezTo>
                  <a:pt x="2429055" y="-28344"/>
                  <a:pt x="2619644" y="13950"/>
                  <a:pt x="2894439" y="0"/>
                </a:cubicBezTo>
                <a:cubicBezTo>
                  <a:pt x="3169234" y="-13950"/>
                  <a:pt x="3108989" y="46084"/>
                  <a:pt x="3284075" y="0"/>
                </a:cubicBezTo>
                <a:cubicBezTo>
                  <a:pt x="3459161" y="-46084"/>
                  <a:pt x="3547745" y="40931"/>
                  <a:pt x="3673710" y="0"/>
                </a:cubicBezTo>
                <a:cubicBezTo>
                  <a:pt x="3799676" y="-40931"/>
                  <a:pt x="4057909" y="62433"/>
                  <a:pt x="4285996" y="0"/>
                </a:cubicBezTo>
                <a:cubicBezTo>
                  <a:pt x="4514083" y="-62433"/>
                  <a:pt x="4638918" y="14511"/>
                  <a:pt x="4731294" y="0"/>
                </a:cubicBezTo>
                <a:cubicBezTo>
                  <a:pt x="4823670" y="-14511"/>
                  <a:pt x="5389152" y="17924"/>
                  <a:pt x="5566228" y="0"/>
                </a:cubicBezTo>
                <a:cubicBezTo>
                  <a:pt x="5610926" y="217817"/>
                  <a:pt x="5554758" y="327154"/>
                  <a:pt x="5566228" y="517065"/>
                </a:cubicBezTo>
                <a:cubicBezTo>
                  <a:pt x="5577698" y="706976"/>
                  <a:pt x="5524658" y="958281"/>
                  <a:pt x="5566228" y="1077218"/>
                </a:cubicBezTo>
                <a:cubicBezTo>
                  <a:pt x="5438100" y="1084493"/>
                  <a:pt x="5285902" y="1031130"/>
                  <a:pt x="5176592" y="1077218"/>
                </a:cubicBezTo>
                <a:cubicBezTo>
                  <a:pt x="5067282" y="1123306"/>
                  <a:pt x="4953143" y="1069290"/>
                  <a:pt x="4731294" y="1077218"/>
                </a:cubicBezTo>
                <a:cubicBezTo>
                  <a:pt x="4509445" y="1085146"/>
                  <a:pt x="4517904" y="1067052"/>
                  <a:pt x="4341658" y="1077218"/>
                </a:cubicBezTo>
                <a:cubicBezTo>
                  <a:pt x="4165412" y="1087384"/>
                  <a:pt x="4000290" y="1033376"/>
                  <a:pt x="3785035" y="1077218"/>
                </a:cubicBezTo>
                <a:cubicBezTo>
                  <a:pt x="3569780" y="1121060"/>
                  <a:pt x="3396411" y="1031054"/>
                  <a:pt x="3228412" y="1077218"/>
                </a:cubicBezTo>
                <a:cubicBezTo>
                  <a:pt x="3060413" y="1123382"/>
                  <a:pt x="2903561" y="1033537"/>
                  <a:pt x="2671789" y="1077218"/>
                </a:cubicBezTo>
                <a:cubicBezTo>
                  <a:pt x="2440017" y="1120899"/>
                  <a:pt x="2371681" y="1057468"/>
                  <a:pt x="2115167" y="1077218"/>
                </a:cubicBezTo>
                <a:cubicBezTo>
                  <a:pt x="1858653" y="1096968"/>
                  <a:pt x="1861369" y="1054446"/>
                  <a:pt x="1614206" y="1077218"/>
                </a:cubicBezTo>
                <a:cubicBezTo>
                  <a:pt x="1367043" y="1099990"/>
                  <a:pt x="1300867" y="1009701"/>
                  <a:pt x="1001921" y="1077218"/>
                </a:cubicBezTo>
                <a:cubicBezTo>
                  <a:pt x="702975" y="1144735"/>
                  <a:pt x="619308" y="1038250"/>
                  <a:pt x="500961" y="1077218"/>
                </a:cubicBezTo>
                <a:cubicBezTo>
                  <a:pt x="382614" y="1116186"/>
                  <a:pt x="103273" y="1047316"/>
                  <a:pt x="0" y="1077218"/>
                </a:cubicBezTo>
                <a:cubicBezTo>
                  <a:pt x="-4108" y="885296"/>
                  <a:pt x="39716" y="806013"/>
                  <a:pt x="0" y="560153"/>
                </a:cubicBezTo>
                <a:cubicBezTo>
                  <a:pt x="-39716" y="314294"/>
                  <a:pt x="33860" y="206256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3200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391F13ED-E8F4-415A-2B65-0710EF113F35}"/>
              </a:ext>
            </a:extLst>
          </p:cNvPr>
          <p:cNvGrpSpPr/>
          <p:nvPr/>
        </p:nvGrpSpPr>
        <p:grpSpPr>
          <a:xfrm>
            <a:off x="4495800" y="4930325"/>
            <a:ext cx="3200400" cy="1403630"/>
            <a:chOff x="2895600" y="4767119"/>
            <a:chExt cx="6509657" cy="1870790"/>
          </a:xfrm>
        </p:grpSpPr>
        <p:cxnSp>
          <p:nvCxnSpPr>
            <p:cNvPr id="7" name="Egyenes összekötő 6">
              <a:extLst>
                <a:ext uri="{FF2B5EF4-FFF2-40B4-BE49-F238E27FC236}">
                  <a16:creationId xmlns:a16="http://schemas.microsoft.com/office/drawing/2014/main" id="{AD3F4773-47BE-2C97-8FE0-CC846857D450}"/>
                </a:ext>
              </a:extLst>
            </p:cNvPr>
            <p:cNvCxnSpPr>
              <a:cxnSpLocks/>
            </p:cNvCxnSpPr>
            <p:nvPr/>
          </p:nvCxnSpPr>
          <p:spPr>
            <a:xfrm>
              <a:off x="3004457" y="4775200"/>
              <a:ext cx="6400800" cy="18627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gyenes összekötő 7">
              <a:extLst>
                <a:ext uri="{FF2B5EF4-FFF2-40B4-BE49-F238E27FC236}">
                  <a16:creationId xmlns:a16="http://schemas.microsoft.com/office/drawing/2014/main" id="{0011F2B4-B882-550A-9F73-B6D040AF1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4767119"/>
              <a:ext cx="6400800" cy="18627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33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57D8DB-4F0E-795E-FD88-7BD7255B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Minimum kiválasztás (</a:t>
            </a:r>
            <a:r>
              <a:rPr lang="hu-HU" dirty="0" err="1"/>
              <a:t>max</a:t>
            </a:r>
            <a:r>
              <a:rPr lang="hu-HU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E1A1811-97A9-44FE-0A81-8D102F73E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hu-HU" b="1" dirty="0"/>
                  <a:t>Kérdés: Mennyi</a:t>
                </a:r>
                <a:r>
                  <a:rPr lang="hu-HU" dirty="0"/>
                  <a:t> egy sorozat legkisebb </a:t>
                </a:r>
                <a:r>
                  <a:rPr lang="hu-HU" b="1" dirty="0"/>
                  <a:t>eleme</a:t>
                </a:r>
                <a:r>
                  <a:rPr lang="hu-HU" dirty="0"/>
                  <a:t>?</a:t>
                </a:r>
                <a:endParaRPr lang="hu-HU" b="1" dirty="0"/>
              </a:p>
              <a:p>
                <a:pPr>
                  <a:lnSpc>
                    <a:spcPct val="150000"/>
                  </a:lnSpc>
                </a:pPr>
                <a:r>
                  <a:rPr lang="hu-HU" dirty="0"/>
                  <a:t>Bemenet: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hu-HU" dirty="0"/>
              </a:p>
              <a:p>
                <a:pPr>
                  <a:lnSpc>
                    <a:spcPct val="150000"/>
                  </a:lnSpc>
                </a:pPr>
                <a:r>
                  <a:rPr lang="hu-HU" dirty="0"/>
                  <a:t>Pl.: Mennyi 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=(5, 20, 9, 2, 1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6, 2)</m:t>
                    </m:r>
                  </m:oMath>
                </a14:m>
                <a:r>
                  <a:rPr lang="hu-HU" dirty="0"/>
                  <a:t> sorozat minimuma?</a:t>
                </a:r>
              </a:p>
              <a:p>
                <a:pPr>
                  <a:lnSpc>
                    <a:spcPct val="150000"/>
                  </a:lnSpc>
                </a:pPr>
                <a:r>
                  <a:rPr lang="hu-HU" dirty="0"/>
                  <a:t>Megjegyzés: Hányadik a legkisebb elem? Legnagyobb?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dirty="0"/>
                  <a:t>Mit értünk az alatt, hogy hányadik, ha több is van?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E1A1811-97A9-44FE-0A81-8D102F73E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6E35A1-2A5E-9599-C851-AB0BCD86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51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D3685E-A7E7-3563-BAFB-ED6C4AFA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Minimum kiválasztás (érték)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4C700E-702F-33C0-B6E4-286015F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9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6B4AB87-D4EC-1837-B936-D82BF3E5C55B}"/>
              </a:ext>
            </a:extLst>
          </p:cNvPr>
          <p:cNvSpPr txBox="1"/>
          <p:nvPr/>
        </p:nvSpPr>
        <p:spPr>
          <a:xfrm>
            <a:off x="508289" y="1905505"/>
            <a:ext cx="4550799" cy="3046988"/>
          </a:xfrm>
          <a:custGeom>
            <a:avLst/>
            <a:gdLst>
              <a:gd name="connsiteX0" fmla="*/ 0 w 4550799"/>
              <a:gd name="connsiteY0" fmla="*/ 0 h 3046988"/>
              <a:gd name="connsiteX1" fmla="*/ 568850 w 4550799"/>
              <a:gd name="connsiteY1" fmla="*/ 0 h 3046988"/>
              <a:gd name="connsiteX2" fmla="*/ 1183208 w 4550799"/>
              <a:gd name="connsiteY2" fmla="*/ 0 h 3046988"/>
              <a:gd name="connsiteX3" fmla="*/ 1615534 w 4550799"/>
              <a:gd name="connsiteY3" fmla="*/ 0 h 3046988"/>
              <a:gd name="connsiteX4" fmla="*/ 2229892 w 4550799"/>
              <a:gd name="connsiteY4" fmla="*/ 0 h 3046988"/>
              <a:gd name="connsiteX5" fmla="*/ 2844249 w 4550799"/>
              <a:gd name="connsiteY5" fmla="*/ 0 h 3046988"/>
              <a:gd name="connsiteX6" fmla="*/ 3504115 w 4550799"/>
              <a:gd name="connsiteY6" fmla="*/ 0 h 3046988"/>
              <a:gd name="connsiteX7" fmla="*/ 4027457 w 4550799"/>
              <a:gd name="connsiteY7" fmla="*/ 0 h 3046988"/>
              <a:gd name="connsiteX8" fmla="*/ 4550799 w 4550799"/>
              <a:gd name="connsiteY8" fmla="*/ 0 h 3046988"/>
              <a:gd name="connsiteX9" fmla="*/ 4550799 w 4550799"/>
              <a:gd name="connsiteY9" fmla="*/ 538301 h 3046988"/>
              <a:gd name="connsiteX10" fmla="*/ 4550799 w 4550799"/>
              <a:gd name="connsiteY10" fmla="*/ 1015663 h 3046988"/>
              <a:gd name="connsiteX11" fmla="*/ 4550799 w 4550799"/>
              <a:gd name="connsiteY11" fmla="*/ 1432084 h 3046988"/>
              <a:gd name="connsiteX12" fmla="*/ 4550799 w 4550799"/>
              <a:gd name="connsiteY12" fmla="*/ 1878976 h 3046988"/>
              <a:gd name="connsiteX13" fmla="*/ 4550799 w 4550799"/>
              <a:gd name="connsiteY13" fmla="*/ 2447747 h 3046988"/>
              <a:gd name="connsiteX14" fmla="*/ 4550799 w 4550799"/>
              <a:gd name="connsiteY14" fmla="*/ 3046988 h 3046988"/>
              <a:gd name="connsiteX15" fmla="*/ 4027457 w 4550799"/>
              <a:gd name="connsiteY15" fmla="*/ 3046988 h 3046988"/>
              <a:gd name="connsiteX16" fmla="*/ 3504115 w 4550799"/>
              <a:gd name="connsiteY16" fmla="*/ 3046988 h 3046988"/>
              <a:gd name="connsiteX17" fmla="*/ 3026281 w 4550799"/>
              <a:gd name="connsiteY17" fmla="*/ 3046988 h 3046988"/>
              <a:gd name="connsiteX18" fmla="*/ 2366415 w 4550799"/>
              <a:gd name="connsiteY18" fmla="*/ 3046988 h 3046988"/>
              <a:gd name="connsiteX19" fmla="*/ 1797566 w 4550799"/>
              <a:gd name="connsiteY19" fmla="*/ 3046988 h 3046988"/>
              <a:gd name="connsiteX20" fmla="*/ 1137700 w 4550799"/>
              <a:gd name="connsiteY20" fmla="*/ 3046988 h 3046988"/>
              <a:gd name="connsiteX21" fmla="*/ 568850 w 4550799"/>
              <a:gd name="connsiteY21" fmla="*/ 3046988 h 3046988"/>
              <a:gd name="connsiteX22" fmla="*/ 0 w 4550799"/>
              <a:gd name="connsiteY22" fmla="*/ 3046988 h 3046988"/>
              <a:gd name="connsiteX23" fmla="*/ 0 w 4550799"/>
              <a:gd name="connsiteY23" fmla="*/ 2630566 h 3046988"/>
              <a:gd name="connsiteX24" fmla="*/ 0 w 4550799"/>
              <a:gd name="connsiteY24" fmla="*/ 2061795 h 3046988"/>
              <a:gd name="connsiteX25" fmla="*/ 0 w 4550799"/>
              <a:gd name="connsiteY25" fmla="*/ 1523494 h 3046988"/>
              <a:gd name="connsiteX26" fmla="*/ 0 w 4550799"/>
              <a:gd name="connsiteY26" fmla="*/ 1076602 h 3046988"/>
              <a:gd name="connsiteX27" fmla="*/ 0 w 4550799"/>
              <a:gd name="connsiteY27" fmla="*/ 599241 h 3046988"/>
              <a:gd name="connsiteX28" fmla="*/ 0 w 4550799"/>
              <a:gd name="connsiteY28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50799" h="3046988" fill="none" extrusionOk="0">
                <a:moveTo>
                  <a:pt x="0" y="0"/>
                </a:moveTo>
                <a:cubicBezTo>
                  <a:pt x="169972" y="-15985"/>
                  <a:pt x="286997" y="63690"/>
                  <a:pt x="568850" y="0"/>
                </a:cubicBezTo>
                <a:cubicBezTo>
                  <a:pt x="850703" y="-63690"/>
                  <a:pt x="1006059" y="50007"/>
                  <a:pt x="1183208" y="0"/>
                </a:cubicBezTo>
                <a:cubicBezTo>
                  <a:pt x="1360357" y="-50007"/>
                  <a:pt x="1494004" y="35591"/>
                  <a:pt x="1615534" y="0"/>
                </a:cubicBezTo>
                <a:cubicBezTo>
                  <a:pt x="1737064" y="-35591"/>
                  <a:pt x="2084228" y="33031"/>
                  <a:pt x="2229892" y="0"/>
                </a:cubicBezTo>
                <a:cubicBezTo>
                  <a:pt x="2375556" y="-33031"/>
                  <a:pt x="2547270" y="61021"/>
                  <a:pt x="2844249" y="0"/>
                </a:cubicBezTo>
                <a:cubicBezTo>
                  <a:pt x="3141228" y="-61021"/>
                  <a:pt x="3241944" y="53117"/>
                  <a:pt x="3504115" y="0"/>
                </a:cubicBezTo>
                <a:cubicBezTo>
                  <a:pt x="3766286" y="-53117"/>
                  <a:pt x="3892039" y="30158"/>
                  <a:pt x="4027457" y="0"/>
                </a:cubicBezTo>
                <a:cubicBezTo>
                  <a:pt x="4162875" y="-30158"/>
                  <a:pt x="4311147" y="54460"/>
                  <a:pt x="4550799" y="0"/>
                </a:cubicBezTo>
                <a:cubicBezTo>
                  <a:pt x="4611246" y="181334"/>
                  <a:pt x="4509113" y="377289"/>
                  <a:pt x="4550799" y="538301"/>
                </a:cubicBezTo>
                <a:cubicBezTo>
                  <a:pt x="4592485" y="699313"/>
                  <a:pt x="4550527" y="781013"/>
                  <a:pt x="4550799" y="1015663"/>
                </a:cubicBezTo>
                <a:cubicBezTo>
                  <a:pt x="4551071" y="1250313"/>
                  <a:pt x="4529709" y="1238252"/>
                  <a:pt x="4550799" y="1432084"/>
                </a:cubicBezTo>
                <a:cubicBezTo>
                  <a:pt x="4571889" y="1625916"/>
                  <a:pt x="4546711" y="1685926"/>
                  <a:pt x="4550799" y="1878976"/>
                </a:cubicBezTo>
                <a:cubicBezTo>
                  <a:pt x="4554887" y="2072026"/>
                  <a:pt x="4532089" y="2181277"/>
                  <a:pt x="4550799" y="2447747"/>
                </a:cubicBezTo>
                <a:cubicBezTo>
                  <a:pt x="4569509" y="2714217"/>
                  <a:pt x="4524006" y="2912755"/>
                  <a:pt x="4550799" y="3046988"/>
                </a:cubicBezTo>
                <a:cubicBezTo>
                  <a:pt x="4404767" y="3078189"/>
                  <a:pt x="4155099" y="3003782"/>
                  <a:pt x="4027457" y="3046988"/>
                </a:cubicBezTo>
                <a:cubicBezTo>
                  <a:pt x="3899815" y="3090194"/>
                  <a:pt x="3713249" y="2988024"/>
                  <a:pt x="3504115" y="3046988"/>
                </a:cubicBezTo>
                <a:cubicBezTo>
                  <a:pt x="3294981" y="3105952"/>
                  <a:pt x="3189223" y="3026758"/>
                  <a:pt x="3026281" y="3046988"/>
                </a:cubicBezTo>
                <a:cubicBezTo>
                  <a:pt x="2863339" y="3067218"/>
                  <a:pt x="2695473" y="3044551"/>
                  <a:pt x="2366415" y="3046988"/>
                </a:cubicBezTo>
                <a:cubicBezTo>
                  <a:pt x="2037357" y="3049425"/>
                  <a:pt x="2056078" y="3019645"/>
                  <a:pt x="1797566" y="3046988"/>
                </a:cubicBezTo>
                <a:cubicBezTo>
                  <a:pt x="1539054" y="3074331"/>
                  <a:pt x="1302234" y="2994271"/>
                  <a:pt x="1137700" y="3046988"/>
                </a:cubicBezTo>
                <a:cubicBezTo>
                  <a:pt x="973166" y="3099705"/>
                  <a:pt x="767242" y="3018275"/>
                  <a:pt x="568850" y="3046988"/>
                </a:cubicBezTo>
                <a:cubicBezTo>
                  <a:pt x="370458" y="3075701"/>
                  <a:pt x="133673" y="2982922"/>
                  <a:pt x="0" y="3046988"/>
                </a:cubicBezTo>
                <a:cubicBezTo>
                  <a:pt x="-7765" y="2931997"/>
                  <a:pt x="46601" y="2748358"/>
                  <a:pt x="0" y="2630566"/>
                </a:cubicBezTo>
                <a:cubicBezTo>
                  <a:pt x="-46601" y="2512774"/>
                  <a:pt x="62505" y="2298353"/>
                  <a:pt x="0" y="2061795"/>
                </a:cubicBezTo>
                <a:cubicBezTo>
                  <a:pt x="-62505" y="1825237"/>
                  <a:pt x="27478" y="1650513"/>
                  <a:pt x="0" y="1523494"/>
                </a:cubicBezTo>
                <a:cubicBezTo>
                  <a:pt x="-27478" y="1396475"/>
                  <a:pt x="42088" y="1221857"/>
                  <a:pt x="0" y="1076602"/>
                </a:cubicBezTo>
                <a:cubicBezTo>
                  <a:pt x="-42088" y="931347"/>
                  <a:pt x="15204" y="752639"/>
                  <a:pt x="0" y="599241"/>
                </a:cubicBezTo>
                <a:cubicBezTo>
                  <a:pt x="-15204" y="445843"/>
                  <a:pt x="70515" y="134950"/>
                  <a:pt x="0" y="0"/>
                </a:cubicBezTo>
                <a:close/>
              </a:path>
              <a:path w="4550799" h="3046988" stroke="0" extrusionOk="0">
                <a:moveTo>
                  <a:pt x="0" y="0"/>
                </a:moveTo>
                <a:cubicBezTo>
                  <a:pt x="138541" y="-1994"/>
                  <a:pt x="249315" y="45355"/>
                  <a:pt x="432326" y="0"/>
                </a:cubicBezTo>
                <a:cubicBezTo>
                  <a:pt x="615337" y="-45355"/>
                  <a:pt x="791474" y="8602"/>
                  <a:pt x="910160" y="0"/>
                </a:cubicBezTo>
                <a:cubicBezTo>
                  <a:pt x="1028846" y="-8602"/>
                  <a:pt x="1284086" y="11586"/>
                  <a:pt x="1524518" y="0"/>
                </a:cubicBezTo>
                <a:cubicBezTo>
                  <a:pt x="1764950" y="-11586"/>
                  <a:pt x="1850373" y="38952"/>
                  <a:pt x="2047860" y="0"/>
                </a:cubicBezTo>
                <a:cubicBezTo>
                  <a:pt x="2245347" y="-38952"/>
                  <a:pt x="2342008" y="45321"/>
                  <a:pt x="2480185" y="0"/>
                </a:cubicBezTo>
                <a:cubicBezTo>
                  <a:pt x="2618363" y="-45321"/>
                  <a:pt x="2770557" y="57901"/>
                  <a:pt x="3049035" y="0"/>
                </a:cubicBezTo>
                <a:cubicBezTo>
                  <a:pt x="3327513" y="-57901"/>
                  <a:pt x="3305223" y="5498"/>
                  <a:pt x="3481361" y="0"/>
                </a:cubicBezTo>
                <a:cubicBezTo>
                  <a:pt x="3657499" y="-5498"/>
                  <a:pt x="3738674" y="31662"/>
                  <a:pt x="3913687" y="0"/>
                </a:cubicBezTo>
                <a:cubicBezTo>
                  <a:pt x="4088700" y="-31662"/>
                  <a:pt x="4365221" y="51463"/>
                  <a:pt x="4550799" y="0"/>
                </a:cubicBezTo>
                <a:cubicBezTo>
                  <a:pt x="4571655" y="98919"/>
                  <a:pt x="4520954" y="281733"/>
                  <a:pt x="4550799" y="446892"/>
                </a:cubicBezTo>
                <a:cubicBezTo>
                  <a:pt x="4580644" y="612051"/>
                  <a:pt x="4505289" y="722230"/>
                  <a:pt x="4550799" y="924253"/>
                </a:cubicBezTo>
                <a:cubicBezTo>
                  <a:pt x="4596309" y="1126276"/>
                  <a:pt x="4535703" y="1171363"/>
                  <a:pt x="4550799" y="1340675"/>
                </a:cubicBezTo>
                <a:cubicBezTo>
                  <a:pt x="4565895" y="1509987"/>
                  <a:pt x="4506102" y="1594561"/>
                  <a:pt x="4550799" y="1818036"/>
                </a:cubicBezTo>
                <a:cubicBezTo>
                  <a:pt x="4595496" y="2041511"/>
                  <a:pt x="4546307" y="2029385"/>
                  <a:pt x="4550799" y="2234458"/>
                </a:cubicBezTo>
                <a:cubicBezTo>
                  <a:pt x="4555291" y="2439531"/>
                  <a:pt x="4535563" y="2725289"/>
                  <a:pt x="4550799" y="3046988"/>
                </a:cubicBezTo>
                <a:cubicBezTo>
                  <a:pt x="4311290" y="3108050"/>
                  <a:pt x="4263403" y="3018343"/>
                  <a:pt x="3981949" y="3046988"/>
                </a:cubicBezTo>
                <a:cubicBezTo>
                  <a:pt x="3700495" y="3075633"/>
                  <a:pt x="3642039" y="2987979"/>
                  <a:pt x="3413099" y="3046988"/>
                </a:cubicBezTo>
                <a:cubicBezTo>
                  <a:pt x="3184159" y="3105997"/>
                  <a:pt x="3087665" y="3023622"/>
                  <a:pt x="2844249" y="3046988"/>
                </a:cubicBezTo>
                <a:cubicBezTo>
                  <a:pt x="2600833" y="3070354"/>
                  <a:pt x="2528210" y="2996191"/>
                  <a:pt x="2275400" y="3046988"/>
                </a:cubicBezTo>
                <a:cubicBezTo>
                  <a:pt x="2022590" y="3097785"/>
                  <a:pt x="1878014" y="3019669"/>
                  <a:pt x="1706550" y="3046988"/>
                </a:cubicBezTo>
                <a:cubicBezTo>
                  <a:pt x="1535086" y="3074307"/>
                  <a:pt x="1376616" y="3012272"/>
                  <a:pt x="1183208" y="3046988"/>
                </a:cubicBezTo>
                <a:cubicBezTo>
                  <a:pt x="989800" y="3081704"/>
                  <a:pt x="833501" y="2975833"/>
                  <a:pt x="568850" y="3046988"/>
                </a:cubicBezTo>
                <a:cubicBezTo>
                  <a:pt x="304199" y="3118143"/>
                  <a:pt x="234741" y="3000468"/>
                  <a:pt x="0" y="3046988"/>
                </a:cubicBezTo>
                <a:cubicBezTo>
                  <a:pt x="-13646" y="2937844"/>
                  <a:pt x="31984" y="2781678"/>
                  <a:pt x="0" y="2600096"/>
                </a:cubicBezTo>
                <a:cubicBezTo>
                  <a:pt x="-31984" y="2418514"/>
                  <a:pt x="60649" y="2223572"/>
                  <a:pt x="0" y="2061795"/>
                </a:cubicBezTo>
                <a:cubicBezTo>
                  <a:pt x="-60649" y="1900018"/>
                  <a:pt x="12667" y="1752228"/>
                  <a:pt x="0" y="1614904"/>
                </a:cubicBezTo>
                <a:cubicBezTo>
                  <a:pt x="-12667" y="1477580"/>
                  <a:pt x="48792" y="1336975"/>
                  <a:pt x="0" y="1168012"/>
                </a:cubicBezTo>
                <a:cubicBezTo>
                  <a:pt x="-48792" y="999049"/>
                  <a:pt x="48636" y="812681"/>
                  <a:pt x="0" y="690651"/>
                </a:cubicBezTo>
                <a:cubicBezTo>
                  <a:pt x="-48636" y="568621"/>
                  <a:pt x="56232" y="200822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 err="1">
                <a:cs typeface="Courier New" panose="02070309020205020404" pitchFamily="49" charset="0"/>
              </a:rPr>
              <a:t>mine</a:t>
            </a:r>
            <a:r>
              <a:rPr lang="hu-HU" sz="3200" dirty="0">
                <a:cs typeface="Courier New" panose="02070309020205020404" pitchFamily="49" charset="0"/>
              </a:rPr>
              <a:t> := x[1]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i = 2-től n-</a:t>
            </a:r>
            <a:r>
              <a:rPr lang="hu-HU" sz="3200" dirty="0" err="1">
                <a:cs typeface="Courier New" panose="02070309020205020404" pitchFamily="49" charset="0"/>
              </a:rPr>
              <a:t>ig</a:t>
            </a:r>
            <a:endParaRPr lang="hu-HU" sz="3200" dirty="0">
              <a:cs typeface="Courier New" panose="02070309020205020404" pitchFamily="49" charset="0"/>
            </a:endParaRPr>
          </a:p>
          <a:p>
            <a:r>
              <a:rPr lang="hu-HU" sz="3200" dirty="0">
                <a:cs typeface="Courier New" panose="02070309020205020404" pitchFamily="49" charset="0"/>
              </a:rPr>
              <a:t>	Ha x[i] &lt; </a:t>
            </a:r>
            <a:r>
              <a:rPr lang="hu-HU" sz="3200" dirty="0" err="1">
                <a:cs typeface="Courier New" panose="02070309020205020404" pitchFamily="49" charset="0"/>
              </a:rPr>
              <a:t>mine</a:t>
            </a:r>
            <a:r>
              <a:rPr lang="hu-HU" sz="3200" dirty="0">
                <a:cs typeface="Courier New" panose="02070309020205020404" pitchFamily="49" charset="0"/>
              </a:rPr>
              <a:t> akkor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	</a:t>
            </a:r>
            <a:r>
              <a:rPr lang="hu-HU" sz="3200" dirty="0" err="1">
                <a:cs typeface="Courier New" panose="02070309020205020404" pitchFamily="49" charset="0"/>
              </a:rPr>
              <a:t>mine</a:t>
            </a:r>
            <a:r>
              <a:rPr lang="hu-HU" sz="3200" dirty="0">
                <a:cs typeface="Courier New" panose="02070309020205020404" pitchFamily="49" charset="0"/>
              </a:rPr>
              <a:t> := x[i]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	Elágazás vége</a:t>
            </a:r>
          </a:p>
          <a:p>
            <a:r>
              <a:rPr lang="hu-HU" sz="3200" dirty="0">
                <a:cs typeface="Courier New" panose="02070309020205020404" pitchFamily="49" charset="0"/>
              </a:rPr>
              <a:t>Ciklus vége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D8ACE1F-6DBF-0243-19C8-C19129A96F46}"/>
              </a:ext>
            </a:extLst>
          </p:cNvPr>
          <p:cNvSpPr txBox="1"/>
          <p:nvPr/>
        </p:nvSpPr>
        <p:spPr>
          <a:xfrm>
            <a:off x="5567377" y="2397948"/>
            <a:ext cx="6116335" cy="2062103"/>
          </a:xfrm>
          <a:custGeom>
            <a:avLst/>
            <a:gdLst>
              <a:gd name="connsiteX0" fmla="*/ 0 w 6116335"/>
              <a:gd name="connsiteY0" fmla="*/ 0 h 2062103"/>
              <a:gd name="connsiteX1" fmla="*/ 556030 w 6116335"/>
              <a:gd name="connsiteY1" fmla="*/ 0 h 2062103"/>
              <a:gd name="connsiteX2" fmla="*/ 1173224 w 6116335"/>
              <a:gd name="connsiteY2" fmla="*/ 0 h 2062103"/>
              <a:gd name="connsiteX3" fmla="*/ 1851581 w 6116335"/>
              <a:gd name="connsiteY3" fmla="*/ 0 h 2062103"/>
              <a:gd name="connsiteX4" fmla="*/ 2346449 w 6116335"/>
              <a:gd name="connsiteY4" fmla="*/ 0 h 2062103"/>
              <a:gd name="connsiteX5" fmla="*/ 2902479 w 6116335"/>
              <a:gd name="connsiteY5" fmla="*/ 0 h 2062103"/>
              <a:gd name="connsiteX6" fmla="*/ 3519673 w 6116335"/>
              <a:gd name="connsiteY6" fmla="*/ 0 h 2062103"/>
              <a:gd name="connsiteX7" fmla="*/ 4014540 w 6116335"/>
              <a:gd name="connsiteY7" fmla="*/ 0 h 2062103"/>
              <a:gd name="connsiteX8" fmla="*/ 4631734 w 6116335"/>
              <a:gd name="connsiteY8" fmla="*/ 0 h 2062103"/>
              <a:gd name="connsiteX9" fmla="*/ 5187764 w 6116335"/>
              <a:gd name="connsiteY9" fmla="*/ 0 h 2062103"/>
              <a:gd name="connsiteX10" fmla="*/ 6116335 w 6116335"/>
              <a:gd name="connsiteY10" fmla="*/ 0 h 2062103"/>
              <a:gd name="connsiteX11" fmla="*/ 6116335 w 6116335"/>
              <a:gd name="connsiteY11" fmla="*/ 494905 h 2062103"/>
              <a:gd name="connsiteX12" fmla="*/ 6116335 w 6116335"/>
              <a:gd name="connsiteY12" fmla="*/ 989809 h 2062103"/>
              <a:gd name="connsiteX13" fmla="*/ 6116335 w 6116335"/>
              <a:gd name="connsiteY13" fmla="*/ 1546577 h 2062103"/>
              <a:gd name="connsiteX14" fmla="*/ 6116335 w 6116335"/>
              <a:gd name="connsiteY14" fmla="*/ 2062103 h 2062103"/>
              <a:gd name="connsiteX15" fmla="*/ 5560305 w 6116335"/>
              <a:gd name="connsiteY15" fmla="*/ 2062103 h 2062103"/>
              <a:gd name="connsiteX16" fmla="*/ 5004274 w 6116335"/>
              <a:gd name="connsiteY16" fmla="*/ 2062103 h 2062103"/>
              <a:gd name="connsiteX17" fmla="*/ 4325917 w 6116335"/>
              <a:gd name="connsiteY17" fmla="*/ 2062103 h 2062103"/>
              <a:gd name="connsiteX18" fmla="*/ 3769886 w 6116335"/>
              <a:gd name="connsiteY18" fmla="*/ 2062103 h 2062103"/>
              <a:gd name="connsiteX19" fmla="*/ 3397346 w 6116335"/>
              <a:gd name="connsiteY19" fmla="*/ 2062103 h 2062103"/>
              <a:gd name="connsiteX20" fmla="*/ 3024806 w 6116335"/>
              <a:gd name="connsiteY20" fmla="*/ 2062103 h 2062103"/>
              <a:gd name="connsiteX21" fmla="*/ 2468775 w 6116335"/>
              <a:gd name="connsiteY21" fmla="*/ 2062103 h 2062103"/>
              <a:gd name="connsiteX22" fmla="*/ 2035071 w 6116335"/>
              <a:gd name="connsiteY22" fmla="*/ 2062103 h 2062103"/>
              <a:gd name="connsiteX23" fmla="*/ 1479041 w 6116335"/>
              <a:gd name="connsiteY23" fmla="*/ 2062103 h 2062103"/>
              <a:gd name="connsiteX24" fmla="*/ 923011 w 6116335"/>
              <a:gd name="connsiteY24" fmla="*/ 2062103 h 2062103"/>
              <a:gd name="connsiteX25" fmla="*/ 489307 w 6116335"/>
              <a:gd name="connsiteY25" fmla="*/ 2062103 h 2062103"/>
              <a:gd name="connsiteX26" fmla="*/ 0 w 6116335"/>
              <a:gd name="connsiteY26" fmla="*/ 2062103 h 2062103"/>
              <a:gd name="connsiteX27" fmla="*/ 0 w 6116335"/>
              <a:gd name="connsiteY27" fmla="*/ 1608440 h 2062103"/>
              <a:gd name="connsiteX28" fmla="*/ 0 w 6116335"/>
              <a:gd name="connsiteY28" fmla="*/ 1092915 h 2062103"/>
              <a:gd name="connsiteX29" fmla="*/ 0 w 6116335"/>
              <a:gd name="connsiteY29" fmla="*/ 639252 h 2062103"/>
              <a:gd name="connsiteX30" fmla="*/ 0 w 6116335"/>
              <a:gd name="connsiteY30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16335" h="2062103" fill="none" extrusionOk="0">
                <a:moveTo>
                  <a:pt x="0" y="0"/>
                </a:moveTo>
                <a:cubicBezTo>
                  <a:pt x="193368" y="-64266"/>
                  <a:pt x="330308" y="35262"/>
                  <a:pt x="556030" y="0"/>
                </a:cubicBezTo>
                <a:cubicBezTo>
                  <a:pt x="781752" y="-35262"/>
                  <a:pt x="866675" y="31456"/>
                  <a:pt x="1173224" y="0"/>
                </a:cubicBezTo>
                <a:cubicBezTo>
                  <a:pt x="1479773" y="-31456"/>
                  <a:pt x="1658520" y="35470"/>
                  <a:pt x="1851581" y="0"/>
                </a:cubicBezTo>
                <a:cubicBezTo>
                  <a:pt x="2044642" y="-35470"/>
                  <a:pt x="2119530" y="22446"/>
                  <a:pt x="2346449" y="0"/>
                </a:cubicBezTo>
                <a:cubicBezTo>
                  <a:pt x="2573368" y="-22446"/>
                  <a:pt x="2763906" y="42018"/>
                  <a:pt x="2902479" y="0"/>
                </a:cubicBezTo>
                <a:cubicBezTo>
                  <a:pt x="3041052" y="-42018"/>
                  <a:pt x="3224375" y="58332"/>
                  <a:pt x="3519673" y="0"/>
                </a:cubicBezTo>
                <a:cubicBezTo>
                  <a:pt x="3814971" y="-58332"/>
                  <a:pt x="3888277" y="37023"/>
                  <a:pt x="4014540" y="0"/>
                </a:cubicBezTo>
                <a:cubicBezTo>
                  <a:pt x="4140803" y="-37023"/>
                  <a:pt x="4350360" y="59127"/>
                  <a:pt x="4631734" y="0"/>
                </a:cubicBezTo>
                <a:cubicBezTo>
                  <a:pt x="4913108" y="-59127"/>
                  <a:pt x="4910059" y="58079"/>
                  <a:pt x="5187764" y="0"/>
                </a:cubicBezTo>
                <a:cubicBezTo>
                  <a:pt x="5465469" y="-58079"/>
                  <a:pt x="5746222" y="108108"/>
                  <a:pt x="6116335" y="0"/>
                </a:cubicBezTo>
                <a:cubicBezTo>
                  <a:pt x="6123043" y="173567"/>
                  <a:pt x="6081995" y="277370"/>
                  <a:pt x="6116335" y="494905"/>
                </a:cubicBezTo>
                <a:cubicBezTo>
                  <a:pt x="6150675" y="712440"/>
                  <a:pt x="6105407" y="757159"/>
                  <a:pt x="6116335" y="989809"/>
                </a:cubicBezTo>
                <a:cubicBezTo>
                  <a:pt x="6127263" y="1222459"/>
                  <a:pt x="6056055" y="1422824"/>
                  <a:pt x="6116335" y="1546577"/>
                </a:cubicBezTo>
                <a:cubicBezTo>
                  <a:pt x="6176615" y="1670330"/>
                  <a:pt x="6069454" y="1839134"/>
                  <a:pt x="6116335" y="2062103"/>
                </a:cubicBezTo>
                <a:cubicBezTo>
                  <a:pt x="5964863" y="2091586"/>
                  <a:pt x="5779091" y="2042679"/>
                  <a:pt x="5560305" y="2062103"/>
                </a:cubicBezTo>
                <a:cubicBezTo>
                  <a:pt x="5341519" y="2081527"/>
                  <a:pt x="5128091" y="2054590"/>
                  <a:pt x="5004274" y="2062103"/>
                </a:cubicBezTo>
                <a:cubicBezTo>
                  <a:pt x="4880457" y="2069616"/>
                  <a:pt x="4514671" y="2022200"/>
                  <a:pt x="4325917" y="2062103"/>
                </a:cubicBezTo>
                <a:cubicBezTo>
                  <a:pt x="4137163" y="2102006"/>
                  <a:pt x="3931740" y="2029630"/>
                  <a:pt x="3769886" y="2062103"/>
                </a:cubicBezTo>
                <a:cubicBezTo>
                  <a:pt x="3608032" y="2094576"/>
                  <a:pt x="3522264" y="2039565"/>
                  <a:pt x="3397346" y="2062103"/>
                </a:cubicBezTo>
                <a:cubicBezTo>
                  <a:pt x="3272428" y="2084641"/>
                  <a:pt x="3166329" y="2058986"/>
                  <a:pt x="3024806" y="2062103"/>
                </a:cubicBezTo>
                <a:cubicBezTo>
                  <a:pt x="2883283" y="2065220"/>
                  <a:pt x="2620210" y="2061396"/>
                  <a:pt x="2468775" y="2062103"/>
                </a:cubicBezTo>
                <a:cubicBezTo>
                  <a:pt x="2317340" y="2062810"/>
                  <a:pt x="2231882" y="2028993"/>
                  <a:pt x="2035071" y="2062103"/>
                </a:cubicBezTo>
                <a:cubicBezTo>
                  <a:pt x="1838260" y="2095213"/>
                  <a:pt x="1747503" y="2029522"/>
                  <a:pt x="1479041" y="2062103"/>
                </a:cubicBezTo>
                <a:cubicBezTo>
                  <a:pt x="1210579" y="2094684"/>
                  <a:pt x="1115456" y="2028532"/>
                  <a:pt x="923011" y="2062103"/>
                </a:cubicBezTo>
                <a:cubicBezTo>
                  <a:pt x="730566" y="2095674"/>
                  <a:pt x="616379" y="2060827"/>
                  <a:pt x="489307" y="2062103"/>
                </a:cubicBezTo>
                <a:cubicBezTo>
                  <a:pt x="362235" y="2063379"/>
                  <a:pt x="208019" y="2029587"/>
                  <a:pt x="0" y="2062103"/>
                </a:cubicBezTo>
                <a:cubicBezTo>
                  <a:pt x="-35725" y="1953425"/>
                  <a:pt x="42414" y="1788633"/>
                  <a:pt x="0" y="1608440"/>
                </a:cubicBezTo>
                <a:cubicBezTo>
                  <a:pt x="-42414" y="1428247"/>
                  <a:pt x="22230" y="1228230"/>
                  <a:pt x="0" y="1092915"/>
                </a:cubicBezTo>
                <a:cubicBezTo>
                  <a:pt x="-22230" y="957600"/>
                  <a:pt x="23889" y="740576"/>
                  <a:pt x="0" y="639252"/>
                </a:cubicBezTo>
                <a:cubicBezTo>
                  <a:pt x="-23889" y="537928"/>
                  <a:pt x="12454" y="251477"/>
                  <a:pt x="0" y="0"/>
                </a:cubicBezTo>
                <a:close/>
              </a:path>
              <a:path w="6116335" h="2062103" stroke="0" extrusionOk="0">
                <a:moveTo>
                  <a:pt x="0" y="0"/>
                </a:moveTo>
                <a:cubicBezTo>
                  <a:pt x="184039" y="-24242"/>
                  <a:pt x="225676" y="28863"/>
                  <a:pt x="372540" y="0"/>
                </a:cubicBezTo>
                <a:cubicBezTo>
                  <a:pt x="519404" y="-28863"/>
                  <a:pt x="653552" y="17237"/>
                  <a:pt x="806244" y="0"/>
                </a:cubicBezTo>
                <a:cubicBezTo>
                  <a:pt x="958936" y="-17237"/>
                  <a:pt x="1277629" y="66492"/>
                  <a:pt x="1423438" y="0"/>
                </a:cubicBezTo>
                <a:cubicBezTo>
                  <a:pt x="1569247" y="-66492"/>
                  <a:pt x="1759883" y="2868"/>
                  <a:pt x="1918305" y="0"/>
                </a:cubicBezTo>
                <a:cubicBezTo>
                  <a:pt x="2076727" y="-2868"/>
                  <a:pt x="2160170" y="23249"/>
                  <a:pt x="2290845" y="0"/>
                </a:cubicBezTo>
                <a:cubicBezTo>
                  <a:pt x="2421520" y="-23249"/>
                  <a:pt x="2661005" y="18114"/>
                  <a:pt x="2846876" y="0"/>
                </a:cubicBezTo>
                <a:cubicBezTo>
                  <a:pt x="3032747" y="-18114"/>
                  <a:pt x="3076890" y="1643"/>
                  <a:pt x="3219416" y="0"/>
                </a:cubicBezTo>
                <a:cubicBezTo>
                  <a:pt x="3361942" y="-1643"/>
                  <a:pt x="3415642" y="24599"/>
                  <a:pt x="3591957" y="0"/>
                </a:cubicBezTo>
                <a:cubicBezTo>
                  <a:pt x="3768272" y="-24599"/>
                  <a:pt x="4038988" y="51392"/>
                  <a:pt x="4209151" y="0"/>
                </a:cubicBezTo>
                <a:cubicBezTo>
                  <a:pt x="4379314" y="-51392"/>
                  <a:pt x="4454439" y="33477"/>
                  <a:pt x="4642854" y="0"/>
                </a:cubicBezTo>
                <a:cubicBezTo>
                  <a:pt x="4831269" y="-33477"/>
                  <a:pt x="4892489" y="18613"/>
                  <a:pt x="5015395" y="0"/>
                </a:cubicBezTo>
                <a:cubicBezTo>
                  <a:pt x="5138301" y="-18613"/>
                  <a:pt x="5337026" y="11888"/>
                  <a:pt x="5449098" y="0"/>
                </a:cubicBezTo>
                <a:cubicBezTo>
                  <a:pt x="5561170" y="-11888"/>
                  <a:pt x="5791165" y="18621"/>
                  <a:pt x="6116335" y="0"/>
                </a:cubicBezTo>
                <a:cubicBezTo>
                  <a:pt x="6149006" y="191190"/>
                  <a:pt x="6110452" y="324662"/>
                  <a:pt x="6116335" y="474284"/>
                </a:cubicBezTo>
                <a:cubicBezTo>
                  <a:pt x="6122218" y="623906"/>
                  <a:pt x="6095958" y="742819"/>
                  <a:pt x="6116335" y="989809"/>
                </a:cubicBezTo>
                <a:cubicBezTo>
                  <a:pt x="6136712" y="1236800"/>
                  <a:pt x="6108931" y="1269924"/>
                  <a:pt x="6116335" y="1505335"/>
                </a:cubicBezTo>
                <a:cubicBezTo>
                  <a:pt x="6123739" y="1740746"/>
                  <a:pt x="6063658" y="1788566"/>
                  <a:pt x="6116335" y="2062103"/>
                </a:cubicBezTo>
                <a:cubicBezTo>
                  <a:pt x="5977225" y="2069890"/>
                  <a:pt x="5890285" y="2024387"/>
                  <a:pt x="5682631" y="2062103"/>
                </a:cubicBezTo>
                <a:cubicBezTo>
                  <a:pt x="5474977" y="2099819"/>
                  <a:pt x="5296750" y="2052274"/>
                  <a:pt x="5126601" y="2062103"/>
                </a:cubicBezTo>
                <a:cubicBezTo>
                  <a:pt x="4956452" y="2071932"/>
                  <a:pt x="4784688" y="2053976"/>
                  <a:pt x="4570570" y="2062103"/>
                </a:cubicBezTo>
                <a:cubicBezTo>
                  <a:pt x="4356452" y="2070230"/>
                  <a:pt x="4196549" y="2035846"/>
                  <a:pt x="4075703" y="2062103"/>
                </a:cubicBezTo>
                <a:cubicBezTo>
                  <a:pt x="3954857" y="2088360"/>
                  <a:pt x="3610322" y="1996870"/>
                  <a:pt x="3458509" y="2062103"/>
                </a:cubicBezTo>
                <a:cubicBezTo>
                  <a:pt x="3306696" y="2127336"/>
                  <a:pt x="3075140" y="2031715"/>
                  <a:pt x="2963642" y="2062103"/>
                </a:cubicBezTo>
                <a:cubicBezTo>
                  <a:pt x="2852144" y="2092491"/>
                  <a:pt x="2709540" y="2061401"/>
                  <a:pt x="2529939" y="2062103"/>
                </a:cubicBezTo>
                <a:cubicBezTo>
                  <a:pt x="2350338" y="2062805"/>
                  <a:pt x="2197904" y="2023347"/>
                  <a:pt x="2096235" y="2062103"/>
                </a:cubicBezTo>
                <a:cubicBezTo>
                  <a:pt x="1994566" y="2100859"/>
                  <a:pt x="1773994" y="2027059"/>
                  <a:pt x="1479041" y="2062103"/>
                </a:cubicBezTo>
                <a:cubicBezTo>
                  <a:pt x="1184088" y="2097147"/>
                  <a:pt x="1052768" y="2051878"/>
                  <a:pt x="861847" y="2062103"/>
                </a:cubicBezTo>
                <a:cubicBezTo>
                  <a:pt x="670926" y="2072328"/>
                  <a:pt x="192935" y="1970445"/>
                  <a:pt x="0" y="2062103"/>
                </a:cubicBezTo>
                <a:cubicBezTo>
                  <a:pt x="-43410" y="1941681"/>
                  <a:pt x="16395" y="1687635"/>
                  <a:pt x="0" y="1525956"/>
                </a:cubicBezTo>
                <a:cubicBezTo>
                  <a:pt x="-16395" y="1364277"/>
                  <a:pt x="1573" y="1192468"/>
                  <a:pt x="0" y="1010430"/>
                </a:cubicBezTo>
                <a:cubicBezTo>
                  <a:pt x="-1573" y="828392"/>
                  <a:pt x="35042" y="756829"/>
                  <a:pt x="0" y="556768"/>
                </a:cubicBezTo>
                <a:cubicBezTo>
                  <a:pt x="-35042" y="356707"/>
                  <a:pt x="35411" y="228727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minert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hu-HU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 err="1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hu-HU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hu-HU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minert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hu-HU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minert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4F6D22E-2E4A-C67B-38CB-52320ECAA702}"/>
              </a:ext>
            </a:extLst>
          </p:cNvPr>
          <p:cNvSpPr txBox="1"/>
          <p:nvPr/>
        </p:nvSpPr>
        <p:spPr>
          <a:xfrm>
            <a:off x="3312886" y="5397485"/>
            <a:ext cx="5566228" cy="1077218"/>
          </a:xfrm>
          <a:custGeom>
            <a:avLst/>
            <a:gdLst>
              <a:gd name="connsiteX0" fmla="*/ 0 w 5566228"/>
              <a:gd name="connsiteY0" fmla="*/ 0 h 1077218"/>
              <a:gd name="connsiteX1" fmla="*/ 445298 w 5566228"/>
              <a:gd name="connsiteY1" fmla="*/ 0 h 1077218"/>
              <a:gd name="connsiteX2" fmla="*/ 1057583 w 5566228"/>
              <a:gd name="connsiteY2" fmla="*/ 0 h 1077218"/>
              <a:gd name="connsiteX3" fmla="*/ 1725531 w 5566228"/>
              <a:gd name="connsiteY3" fmla="*/ 0 h 1077218"/>
              <a:gd name="connsiteX4" fmla="*/ 2393478 w 5566228"/>
              <a:gd name="connsiteY4" fmla="*/ 0 h 1077218"/>
              <a:gd name="connsiteX5" fmla="*/ 3005763 w 5566228"/>
              <a:gd name="connsiteY5" fmla="*/ 0 h 1077218"/>
              <a:gd name="connsiteX6" fmla="*/ 3395399 w 5566228"/>
              <a:gd name="connsiteY6" fmla="*/ 0 h 1077218"/>
              <a:gd name="connsiteX7" fmla="*/ 4007684 w 5566228"/>
              <a:gd name="connsiteY7" fmla="*/ 0 h 1077218"/>
              <a:gd name="connsiteX8" fmla="*/ 4619969 w 5566228"/>
              <a:gd name="connsiteY8" fmla="*/ 0 h 1077218"/>
              <a:gd name="connsiteX9" fmla="*/ 5566228 w 5566228"/>
              <a:gd name="connsiteY9" fmla="*/ 0 h 1077218"/>
              <a:gd name="connsiteX10" fmla="*/ 5566228 w 5566228"/>
              <a:gd name="connsiteY10" fmla="*/ 527837 h 1077218"/>
              <a:gd name="connsiteX11" fmla="*/ 5566228 w 5566228"/>
              <a:gd name="connsiteY11" fmla="*/ 1077218 h 1077218"/>
              <a:gd name="connsiteX12" fmla="*/ 5065267 w 5566228"/>
              <a:gd name="connsiteY12" fmla="*/ 1077218 h 1077218"/>
              <a:gd name="connsiteX13" fmla="*/ 4397320 w 5566228"/>
              <a:gd name="connsiteY13" fmla="*/ 1077218 h 1077218"/>
              <a:gd name="connsiteX14" fmla="*/ 4007684 w 5566228"/>
              <a:gd name="connsiteY14" fmla="*/ 1077218 h 1077218"/>
              <a:gd name="connsiteX15" fmla="*/ 3618048 w 5566228"/>
              <a:gd name="connsiteY15" fmla="*/ 1077218 h 1077218"/>
              <a:gd name="connsiteX16" fmla="*/ 3005763 w 5566228"/>
              <a:gd name="connsiteY16" fmla="*/ 1077218 h 1077218"/>
              <a:gd name="connsiteX17" fmla="*/ 2616127 w 5566228"/>
              <a:gd name="connsiteY17" fmla="*/ 1077218 h 1077218"/>
              <a:gd name="connsiteX18" fmla="*/ 1948180 w 5566228"/>
              <a:gd name="connsiteY18" fmla="*/ 1077218 h 1077218"/>
              <a:gd name="connsiteX19" fmla="*/ 1447219 w 5566228"/>
              <a:gd name="connsiteY19" fmla="*/ 1077218 h 1077218"/>
              <a:gd name="connsiteX20" fmla="*/ 1001921 w 5566228"/>
              <a:gd name="connsiteY20" fmla="*/ 1077218 h 1077218"/>
              <a:gd name="connsiteX21" fmla="*/ 0 w 5566228"/>
              <a:gd name="connsiteY21" fmla="*/ 1077218 h 1077218"/>
              <a:gd name="connsiteX22" fmla="*/ 0 w 5566228"/>
              <a:gd name="connsiteY22" fmla="*/ 538609 h 1077218"/>
              <a:gd name="connsiteX23" fmla="*/ 0 w 5566228"/>
              <a:gd name="connsiteY23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66228" h="1077218" fill="none" extrusionOk="0">
                <a:moveTo>
                  <a:pt x="0" y="0"/>
                </a:moveTo>
                <a:cubicBezTo>
                  <a:pt x="105468" y="-37250"/>
                  <a:pt x="242333" y="36828"/>
                  <a:pt x="445298" y="0"/>
                </a:cubicBezTo>
                <a:cubicBezTo>
                  <a:pt x="648263" y="-36828"/>
                  <a:pt x="812295" y="40281"/>
                  <a:pt x="1057583" y="0"/>
                </a:cubicBezTo>
                <a:cubicBezTo>
                  <a:pt x="1302872" y="-40281"/>
                  <a:pt x="1517102" y="75087"/>
                  <a:pt x="1725531" y="0"/>
                </a:cubicBezTo>
                <a:cubicBezTo>
                  <a:pt x="1933960" y="-75087"/>
                  <a:pt x="2230674" y="21428"/>
                  <a:pt x="2393478" y="0"/>
                </a:cubicBezTo>
                <a:cubicBezTo>
                  <a:pt x="2556282" y="-21428"/>
                  <a:pt x="2718337" y="52898"/>
                  <a:pt x="3005763" y="0"/>
                </a:cubicBezTo>
                <a:cubicBezTo>
                  <a:pt x="3293189" y="-52898"/>
                  <a:pt x="3246675" y="36175"/>
                  <a:pt x="3395399" y="0"/>
                </a:cubicBezTo>
                <a:cubicBezTo>
                  <a:pt x="3544123" y="-36175"/>
                  <a:pt x="3802794" y="24270"/>
                  <a:pt x="4007684" y="0"/>
                </a:cubicBezTo>
                <a:cubicBezTo>
                  <a:pt x="4212575" y="-24270"/>
                  <a:pt x="4493393" y="10623"/>
                  <a:pt x="4619969" y="0"/>
                </a:cubicBezTo>
                <a:cubicBezTo>
                  <a:pt x="4746545" y="-10623"/>
                  <a:pt x="5172483" y="70899"/>
                  <a:pt x="5566228" y="0"/>
                </a:cubicBezTo>
                <a:cubicBezTo>
                  <a:pt x="5569521" y="125253"/>
                  <a:pt x="5523285" y="313940"/>
                  <a:pt x="5566228" y="527837"/>
                </a:cubicBezTo>
                <a:cubicBezTo>
                  <a:pt x="5609171" y="741734"/>
                  <a:pt x="5522951" y="945393"/>
                  <a:pt x="5566228" y="1077218"/>
                </a:cubicBezTo>
                <a:cubicBezTo>
                  <a:pt x="5332995" y="1111632"/>
                  <a:pt x="5261165" y="1065551"/>
                  <a:pt x="5065267" y="1077218"/>
                </a:cubicBezTo>
                <a:cubicBezTo>
                  <a:pt x="4869369" y="1088885"/>
                  <a:pt x="4612250" y="1046992"/>
                  <a:pt x="4397320" y="1077218"/>
                </a:cubicBezTo>
                <a:cubicBezTo>
                  <a:pt x="4182390" y="1107444"/>
                  <a:pt x="4148891" y="1033102"/>
                  <a:pt x="4007684" y="1077218"/>
                </a:cubicBezTo>
                <a:cubicBezTo>
                  <a:pt x="3866477" y="1121334"/>
                  <a:pt x="3716793" y="1062498"/>
                  <a:pt x="3618048" y="1077218"/>
                </a:cubicBezTo>
                <a:cubicBezTo>
                  <a:pt x="3519303" y="1091938"/>
                  <a:pt x="3180081" y="1019715"/>
                  <a:pt x="3005763" y="1077218"/>
                </a:cubicBezTo>
                <a:cubicBezTo>
                  <a:pt x="2831445" y="1134721"/>
                  <a:pt x="2749237" y="1067039"/>
                  <a:pt x="2616127" y="1077218"/>
                </a:cubicBezTo>
                <a:cubicBezTo>
                  <a:pt x="2483017" y="1087397"/>
                  <a:pt x="2202790" y="1002603"/>
                  <a:pt x="1948180" y="1077218"/>
                </a:cubicBezTo>
                <a:cubicBezTo>
                  <a:pt x="1693570" y="1151833"/>
                  <a:pt x="1684993" y="1045119"/>
                  <a:pt x="1447219" y="1077218"/>
                </a:cubicBezTo>
                <a:cubicBezTo>
                  <a:pt x="1209445" y="1109317"/>
                  <a:pt x="1175408" y="1036292"/>
                  <a:pt x="1001921" y="1077218"/>
                </a:cubicBezTo>
                <a:cubicBezTo>
                  <a:pt x="828434" y="1118144"/>
                  <a:pt x="484160" y="968941"/>
                  <a:pt x="0" y="1077218"/>
                </a:cubicBezTo>
                <a:cubicBezTo>
                  <a:pt x="-48569" y="872709"/>
                  <a:pt x="6560" y="664667"/>
                  <a:pt x="0" y="538609"/>
                </a:cubicBezTo>
                <a:cubicBezTo>
                  <a:pt x="-6560" y="412551"/>
                  <a:pt x="63135" y="215922"/>
                  <a:pt x="0" y="0"/>
                </a:cubicBezTo>
                <a:close/>
              </a:path>
              <a:path w="5566228" h="1077218" stroke="0" extrusionOk="0">
                <a:moveTo>
                  <a:pt x="0" y="0"/>
                </a:moveTo>
                <a:cubicBezTo>
                  <a:pt x="119150" y="-13149"/>
                  <a:pt x="206877" y="16839"/>
                  <a:pt x="389636" y="0"/>
                </a:cubicBezTo>
                <a:cubicBezTo>
                  <a:pt x="572395" y="-16839"/>
                  <a:pt x="641980" y="21488"/>
                  <a:pt x="834934" y="0"/>
                </a:cubicBezTo>
                <a:cubicBezTo>
                  <a:pt x="1027888" y="-21488"/>
                  <a:pt x="1321072" y="56484"/>
                  <a:pt x="1447219" y="0"/>
                </a:cubicBezTo>
                <a:cubicBezTo>
                  <a:pt x="1573366" y="-56484"/>
                  <a:pt x="1705052" y="7605"/>
                  <a:pt x="1948180" y="0"/>
                </a:cubicBezTo>
                <a:cubicBezTo>
                  <a:pt x="2191308" y="-7605"/>
                  <a:pt x="2246577" y="28344"/>
                  <a:pt x="2337816" y="0"/>
                </a:cubicBezTo>
                <a:cubicBezTo>
                  <a:pt x="2429055" y="-28344"/>
                  <a:pt x="2619644" y="13950"/>
                  <a:pt x="2894439" y="0"/>
                </a:cubicBezTo>
                <a:cubicBezTo>
                  <a:pt x="3169234" y="-13950"/>
                  <a:pt x="3108989" y="46084"/>
                  <a:pt x="3284075" y="0"/>
                </a:cubicBezTo>
                <a:cubicBezTo>
                  <a:pt x="3459161" y="-46084"/>
                  <a:pt x="3547745" y="40931"/>
                  <a:pt x="3673710" y="0"/>
                </a:cubicBezTo>
                <a:cubicBezTo>
                  <a:pt x="3799676" y="-40931"/>
                  <a:pt x="4057909" y="62433"/>
                  <a:pt x="4285996" y="0"/>
                </a:cubicBezTo>
                <a:cubicBezTo>
                  <a:pt x="4514083" y="-62433"/>
                  <a:pt x="4638918" y="14511"/>
                  <a:pt x="4731294" y="0"/>
                </a:cubicBezTo>
                <a:cubicBezTo>
                  <a:pt x="4823670" y="-14511"/>
                  <a:pt x="5389152" y="17924"/>
                  <a:pt x="5566228" y="0"/>
                </a:cubicBezTo>
                <a:cubicBezTo>
                  <a:pt x="5610926" y="217817"/>
                  <a:pt x="5554758" y="327154"/>
                  <a:pt x="5566228" y="517065"/>
                </a:cubicBezTo>
                <a:cubicBezTo>
                  <a:pt x="5577698" y="706976"/>
                  <a:pt x="5524658" y="958281"/>
                  <a:pt x="5566228" y="1077218"/>
                </a:cubicBezTo>
                <a:cubicBezTo>
                  <a:pt x="5438100" y="1084493"/>
                  <a:pt x="5285902" y="1031130"/>
                  <a:pt x="5176592" y="1077218"/>
                </a:cubicBezTo>
                <a:cubicBezTo>
                  <a:pt x="5067282" y="1123306"/>
                  <a:pt x="4953143" y="1069290"/>
                  <a:pt x="4731294" y="1077218"/>
                </a:cubicBezTo>
                <a:cubicBezTo>
                  <a:pt x="4509445" y="1085146"/>
                  <a:pt x="4517904" y="1067052"/>
                  <a:pt x="4341658" y="1077218"/>
                </a:cubicBezTo>
                <a:cubicBezTo>
                  <a:pt x="4165412" y="1087384"/>
                  <a:pt x="4000290" y="1033376"/>
                  <a:pt x="3785035" y="1077218"/>
                </a:cubicBezTo>
                <a:cubicBezTo>
                  <a:pt x="3569780" y="1121060"/>
                  <a:pt x="3396411" y="1031054"/>
                  <a:pt x="3228412" y="1077218"/>
                </a:cubicBezTo>
                <a:cubicBezTo>
                  <a:pt x="3060413" y="1123382"/>
                  <a:pt x="2903561" y="1033537"/>
                  <a:pt x="2671789" y="1077218"/>
                </a:cubicBezTo>
                <a:cubicBezTo>
                  <a:pt x="2440017" y="1120899"/>
                  <a:pt x="2371681" y="1057468"/>
                  <a:pt x="2115167" y="1077218"/>
                </a:cubicBezTo>
                <a:cubicBezTo>
                  <a:pt x="1858653" y="1096968"/>
                  <a:pt x="1861369" y="1054446"/>
                  <a:pt x="1614206" y="1077218"/>
                </a:cubicBezTo>
                <a:cubicBezTo>
                  <a:pt x="1367043" y="1099990"/>
                  <a:pt x="1300867" y="1009701"/>
                  <a:pt x="1001921" y="1077218"/>
                </a:cubicBezTo>
                <a:cubicBezTo>
                  <a:pt x="702975" y="1144735"/>
                  <a:pt x="619308" y="1038250"/>
                  <a:pt x="500961" y="1077218"/>
                </a:cubicBezTo>
                <a:cubicBezTo>
                  <a:pt x="382614" y="1116186"/>
                  <a:pt x="103273" y="1047316"/>
                  <a:pt x="0" y="1077218"/>
                </a:cubicBezTo>
                <a:cubicBezTo>
                  <a:pt x="-4108" y="885296"/>
                  <a:pt x="39716" y="806013"/>
                  <a:pt x="0" y="560153"/>
                </a:cubicBezTo>
                <a:cubicBezTo>
                  <a:pt x="-39716" y="314294"/>
                  <a:pt x="33860" y="206256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3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hu-HU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minert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sz="32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3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3B325DE0-9DF0-5C77-362B-1C8A5E88DAA3}"/>
              </a:ext>
            </a:extLst>
          </p:cNvPr>
          <p:cNvGrpSpPr/>
          <p:nvPr/>
        </p:nvGrpSpPr>
        <p:grpSpPr>
          <a:xfrm>
            <a:off x="4495800" y="5234279"/>
            <a:ext cx="3200400" cy="1403630"/>
            <a:chOff x="2895600" y="4767119"/>
            <a:chExt cx="6509657" cy="1870790"/>
          </a:xfrm>
        </p:grpSpPr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51808DFF-86E1-9AE5-18F1-3CE4D190B5FB}"/>
                </a:ext>
              </a:extLst>
            </p:cNvPr>
            <p:cNvCxnSpPr>
              <a:cxnSpLocks/>
            </p:cNvCxnSpPr>
            <p:nvPr/>
          </p:nvCxnSpPr>
          <p:spPr>
            <a:xfrm>
              <a:off x="3004457" y="4775200"/>
              <a:ext cx="6400800" cy="18627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971E2C-93AD-F80C-2AFF-8950FC56B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4767119"/>
              <a:ext cx="6400800" cy="18627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835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8. egyéni sém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70C0"/>
      </a:hlink>
      <a:folHlink>
        <a:srgbClr val="7030A0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Fabetű</Template>
  <TotalTime>3368</TotalTime>
  <Words>838</Words>
  <Application>Microsoft Office PowerPoint</Application>
  <PresentationFormat>Szélesvásznú</PresentationFormat>
  <Paragraphs>129</Paragraphs>
  <Slides>13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Rockwell</vt:lpstr>
      <vt:lpstr>Rockwell Condensed</vt:lpstr>
      <vt:lpstr>Wingdings</vt:lpstr>
      <vt:lpstr>Fabetű</vt:lpstr>
      <vt:lpstr>Elemi programozási tételek</vt:lpstr>
      <vt:lpstr>Programozási tétel</vt:lpstr>
      <vt:lpstr>1. Megszámolás</vt:lpstr>
      <vt:lpstr>1. Megszámolás</vt:lpstr>
      <vt:lpstr>Hány 10-nél kisebb?</vt:lpstr>
      <vt:lpstr>2. Összegzés (sorozatszámítás)</vt:lpstr>
      <vt:lpstr>2. Összegzés</vt:lpstr>
      <vt:lpstr>3. Minimum kiválasztás (max)</vt:lpstr>
      <vt:lpstr>3. Minimum kiválasztás (érték)</vt:lpstr>
      <vt:lpstr>3. Minimum kiválasztás (index)</vt:lpstr>
      <vt:lpstr>3. Minimum kiválasztás (utolsó)</vt:lpstr>
      <vt:lpstr>3. Maximum kiválasztás (index)</vt:lpstr>
      <vt:lpstr>Folyt köv…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Alapismeretek</dc:title>
  <dc:creator>User</dc:creator>
  <cp:lastModifiedBy>User</cp:lastModifiedBy>
  <cp:revision>1</cp:revision>
  <dcterms:created xsi:type="dcterms:W3CDTF">2022-07-20T14:10:56Z</dcterms:created>
  <dcterms:modified xsi:type="dcterms:W3CDTF">2022-11-20T16:07:40Z</dcterms:modified>
</cp:coreProperties>
</file>