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71" r:id="rId3"/>
    <p:sldId id="272" r:id="rId4"/>
    <p:sldId id="266" r:id="rId5"/>
    <p:sldId id="267" r:id="rId6"/>
    <p:sldId id="268" r:id="rId7"/>
    <p:sldId id="269" r:id="rId8"/>
    <p:sldId id="273" r:id="rId9"/>
    <p:sldId id="275" r:id="rId10"/>
    <p:sldId id="270" r:id="rId11"/>
    <p:sldId id="277" r:id="rId12"/>
    <p:sldId id="274" r:id="rId13"/>
    <p:sldId id="27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CCECFF"/>
    <a:srgbClr val="99CCFF"/>
    <a:srgbClr val="FFFFCC"/>
    <a:srgbClr val="663300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8AB04-A76B-43C4-B8AA-F05E66144DE7}" v="215" dt="2022-08-31T19:37:36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5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Levente Farkas" userId="600e6359-fb88-4973-940c-bed8c41a89c4" providerId="ADAL" clId="{47219895-FD77-4EE9-A869-1B3DFCDFB972}"/>
    <pc:docChg chg="undo custSel addSld delSld modSld">
      <pc:chgData name="Norbert Levente Farkas" userId="600e6359-fb88-4973-940c-bed8c41a89c4" providerId="ADAL" clId="{47219895-FD77-4EE9-A869-1B3DFCDFB972}" dt="2022-08-25T15:45:15.619" v="5305" actId="408"/>
      <pc:docMkLst>
        <pc:docMk/>
      </pc:docMkLst>
      <pc:sldChg chg="modSp mod setBg">
        <pc:chgData name="Norbert Levente Farkas" userId="600e6359-fb88-4973-940c-bed8c41a89c4" providerId="ADAL" clId="{47219895-FD77-4EE9-A869-1B3DFCDFB972}" dt="2022-08-21T18:14:05.288" v="2061" actId="20577"/>
        <pc:sldMkLst>
          <pc:docMk/>
          <pc:sldMk cId="2199655253" sldId="256"/>
        </pc:sldMkLst>
        <pc:spChg chg="mod">
          <ac:chgData name="Norbert Levente Farkas" userId="600e6359-fb88-4973-940c-bed8c41a89c4" providerId="ADAL" clId="{47219895-FD77-4EE9-A869-1B3DFCDFB972}" dt="2022-08-21T18:14:05.288" v="2061" actId="20577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47219895-FD77-4EE9-A869-1B3DFCDFB972}" dt="2022-08-21T15:44:26.928" v="23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8782564" sldId="257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60976327" sldId="258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57918039" sldId="25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38939506" sldId="26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518692891" sldId="261"/>
        </pc:sldMkLst>
      </pc:sldChg>
      <pc:sldChg chg="modSp new mod modAnim">
        <pc:chgData name="Norbert Levente Farkas" userId="600e6359-fb88-4973-940c-bed8c41a89c4" providerId="ADAL" clId="{47219895-FD77-4EE9-A869-1B3DFCDFB972}" dt="2022-08-21T16:01:12.175" v="698"/>
        <pc:sldMkLst>
          <pc:docMk/>
          <pc:sldMk cId="3459277132" sldId="263"/>
        </pc:sldMkLst>
        <pc:spChg chg="mod">
          <ac:chgData name="Norbert Levente Farkas" userId="600e6359-fb88-4973-940c-bed8c41a89c4" providerId="ADAL" clId="{47219895-FD77-4EE9-A869-1B3DFCDFB972}" dt="2022-08-21T15:45:26.904" v="60" actId="6549"/>
          <ac:spMkLst>
            <pc:docMk/>
            <pc:sldMk cId="3459277132" sldId="263"/>
            <ac:spMk id="2" creationId="{EA2CA44F-E54C-86DD-AD6C-930804B0E256}"/>
          </ac:spMkLst>
        </pc:spChg>
        <pc:spChg chg="mod">
          <ac:chgData name="Norbert Levente Farkas" userId="600e6359-fb88-4973-940c-bed8c41a89c4" providerId="ADAL" clId="{47219895-FD77-4EE9-A869-1B3DFCDFB972}" dt="2022-08-21T16:00:56.272" v="695" actId="20577"/>
          <ac:spMkLst>
            <pc:docMk/>
            <pc:sldMk cId="3459277132" sldId="263"/>
            <ac:spMk id="3" creationId="{0AF8E282-4BE9-6DE6-E1CE-FD8A40BC985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149645907" sldId="263"/>
        </pc:sldMkLst>
      </pc:sldChg>
      <pc:sldChg chg="addSp delSp modSp new mod addAnim delAnim modAnim">
        <pc:chgData name="Norbert Levente Farkas" userId="600e6359-fb88-4973-940c-bed8c41a89c4" providerId="ADAL" clId="{47219895-FD77-4EE9-A869-1B3DFCDFB972}" dt="2022-08-21T17:22:00.513" v="1971"/>
        <pc:sldMkLst>
          <pc:docMk/>
          <pc:sldMk cId="3349578005" sldId="264"/>
        </pc:sldMkLst>
        <pc:spChg chg="mod">
          <ac:chgData name="Norbert Levente Farkas" userId="600e6359-fb88-4973-940c-bed8c41a89c4" providerId="ADAL" clId="{47219895-FD77-4EE9-A869-1B3DFCDFB972}" dt="2022-08-21T16:05:04.550" v="856" actId="20577"/>
          <ac:spMkLst>
            <pc:docMk/>
            <pc:sldMk cId="3349578005" sldId="264"/>
            <ac:spMk id="2" creationId="{2F464578-8E23-D586-EFE3-AE483B37457D}"/>
          </ac:spMkLst>
        </pc:spChg>
        <pc:spChg chg="mod">
          <ac:chgData name="Norbert Levente Farkas" userId="600e6359-fb88-4973-940c-bed8c41a89c4" providerId="ADAL" clId="{47219895-FD77-4EE9-A869-1B3DFCDFB972}" dt="2022-08-21T16:11:06.579" v="1214" actId="20577"/>
          <ac:spMkLst>
            <pc:docMk/>
            <pc:sldMk cId="3349578005" sldId="264"/>
            <ac:spMk id="3" creationId="{D3592B1C-03F1-7854-260C-F96BF48CEAF2}"/>
          </ac:spMkLst>
        </pc:spChg>
        <pc:spChg chg="add mod">
          <ac:chgData name="Norbert Levente Farkas" userId="600e6359-fb88-4973-940c-bed8c41a89c4" providerId="ADAL" clId="{47219895-FD77-4EE9-A869-1B3DFCDFB972}" dt="2022-08-21T16:06:43.425" v="944" actId="1076"/>
          <ac:spMkLst>
            <pc:docMk/>
            <pc:sldMk cId="3349578005" sldId="264"/>
            <ac:spMk id="6" creationId="{7424B2A1-DF03-2160-721B-6E8F71514506}"/>
          </ac:spMkLst>
        </pc:spChg>
        <pc:spChg chg="add del mod">
          <ac:chgData name="Norbert Levente Farkas" userId="600e6359-fb88-4973-940c-bed8c41a89c4" providerId="ADAL" clId="{47219895-FD77-4EE9-A869-1B3DFCDFB972}" dt="2022-08-21T17:20:50.492" v="1951" actId="478"/>
          <ac:spMkLst>
            <pc:docMk/>
            <pc:sldMk cId="3349578005" sldId="264"/>
            <ac:spMk id="8" creationId="{13A7EEE6-F5DD-073F-4F1C-F3B29CD17772}"/>
          </ac:spMkLst>
        </pc:spChg>
        <pc:spChg chg="add del mod">
          <ac:chgData name="Norbert Levente Farkas" userId="600e6359-fb88-4973-940c-bed8c41a89c4" providerId="ADAL" clId="{47219895-FD77-4EE9-A869-1B3DFCDFB972}" dt="2022-08-21T17:21:09.944" v="1958" actId="478"/>
          <ac:spMkLst>
            <pc:docMk/>
            <pc:sldMk cId="3349578005" sldId="264"/>
            <ac:spMk id="10" creationId="{FFBF4319-B260-8776-0986-F1B0B4E9C115}"/>
          </ac:spMkLst>
        </pc:spChg>
        <pc:spChg chg="add del">
          <ac:chgData name="Norbert Levente Farkas" userId="600e6359-fb88-4973-940c-bed8c41a89c4" providerId="ADAL" clId="{47219895-FD77-4EE9-A869-1B3DFCDFB972}" dt="2022-08-21T16:13:51.647" v="1226" actId="22"/>
          <ac:spMkLst>
            <pc:docMk/>
            <pc:sldMk cId="3349578005" sldId="264"/>
            <ac:spMk id="12" creationId="{EA351F48-C39C-E602-7FA9-FD2D2EB0F98B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4" creationId="{196D47B8-EDC8-CC68-5509-EAACB0D1354A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6" creationId="{C9F7732B-C33F-13A6-FEE0-1E4A3BEBA7EA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54945393" sldId="264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26:53.375" v="1991"/>
        <pc:sldMkLst>
          <pc:docMk/>
          <pc:sldMk cId="3219649514" sldId="265"/>
        </pc:sldMkLst>
        <pc:spChg chg="mod">
          <ac:chgData name="Norbert Levente Farkas" userId="600e6359-fb88-4973-940c-bed8c41a89c4" providerId="ADAL" clId="{47219895-FD77-4EE9-A869-1B3DFCDFB972}" dt="2022-08-21T16:13:56.970" v="1245" actId="20577"/>
          <ac:spMkLst>
            <pc:docMk/>
            <pc:sldMk cId="3219649514" sldId="265"/>
            <ac:spMk id="2" creationId="{D370F73E-9704-E896-6828-BBDBF89945B4}"/>
          </ac:spMkLst>
        </pc:spChg>
        <pc:spChg chg="mod">
          <ac:chgData name="Norbert Levente Farkas" userId="600e6359-fb88-4973-940c-bed8c41a89c4" providerId="ADAL" clId="{47219895-FD77-4EE9-A869-1B3DFCDFB972}" dt="2022-08-21T16:19:00.199" v="1414" actId="20577"/>
          <ac:spMkLst>
            <pc:docMk/>
            <pc:sldMk cId="3219649514" sldId="265"/>
            <ac:spMk id="3" creationId="{8C215BDC-5070-50BF-7CC7-3CF93A58265B}"/>
          </ac:spMkLst>
        </pc:spChg>
        <pc:spChg chg="add mod">
          <ac:chgData name="Norbert Levente Farkas" userId="600e6359-fb88-4973-940c-bed8c41a89c4" providerId="ADAL" clId="{47219895-FD77-4EE9-A869-1B3DFCDFB972}" dt="2022-08-21T16:18:33.291" v="1387" actId="1076"/>
          <ac:spMkLst>
            <pc:docMk/>
            <pc:sldMk cId="3219649514" sldId="265"/>
            <ac:spMk id="6" creationId="{CF218088-A363-2E3E-9B7F-3F70268E86FF}"/>
          </ac:spMkLst>
        </pc:spChg>
        <pc:spChg chg="add del mod">
          <ac:chgData name="Norbert Levente Farkas" userId="600e6359-fb88-4973-940c-bed8c41a89c4" providerId="ADAL" clId="{47219895-FD77-4EE9-A869-1B3DFCDFB972}" dt="2022-08-21T16:16:27.243" v="1364" actId="478"/>
          <ac:spMkLst>
            <pc:docMk/>
            <pc:sldMk cId="3219649514" sldId="265"/>
            <ac:spMk id="7" creationId="{779B2507-8B1B-961F-4503-8AD95CE4421F}"/>
          </ac:spMkLst>
        </pc:spChg>
        <pc:spChg chg="add del mod">
          <ac:chgData name="Norbert Levente Farkas" userId="600e6359-fb88-4973-940c-bed8c41a89c4" providerId="ADAL" clId="{47219895-FD77-4EE9-A869-1B3DFCDFB972}" dt="2022-08-21T16:16:26.750" v="1363" actId="478"/>
          <ac:spMkLst>
            <pc:docMk/>
            <pc:sldMk cId="3219649514" sldId="265"/>
            <ac:spMk id="8" creationId="{1FD0D4BD-B2C1-2158-2D50-37EB17CF921C}"/>
          </ac:spMkLst>
        </pc:spChg>
        <pc:spChg chg="add del mod">
          <ac:chgData name="Norbert Levente Farkas" userId="600e6359-fb88-4973-940c-bed8c41a89c4" providerId="ADAL" clId="{47219895-FD77-4EE9-A869-1B3DFCDFB972}" dt="2022-08-21T17:26:09.331" v="1976" actId="478"/>
          <ac:spMkLst>
            <pc:docMk/>
            <pc:sldMk cId="3219649514" sldId="265"/>
            <ac:spMk id="10" creationId="{F6082284-8162-FE7A-674C-38550DCAB3AD}"/>
          </ac:spMkLst>
        </pc:spChg>
        <pc:spChg chg="add del mod">
          <ac:chgData name="Norbert Levente Farkas" userId="600e6359-fb88-4973-940c-bed8c41a89c4" providerId="ADAL" clId="{47219895-FD77-4EE9-A869-1B3DFCDFB972}" dt="2022-08-21T17:26:21.107" v="1980" actId="478"/>
          <ac:spMkLst>
            <pc:docMk/>
            <pc:sldMk cId="3219649514" sldId="265"/>
            <ac:spMk id="12" creationId="{1E82886C-6010-A82B-D1B9-DB611BE94443}"/>
          </ac:spMkLst>
        </pc:spChg>
        <pc:spChg chg="add mod">
          <ac:chgData name="Norbert Levente Farkas" userId="600e6359-fb88-4973-940c-bed8c41a89c4" providerId="ADAL" clId="{47219895-FD77-4EE9-A869-1B3DFCDFB972}" dt="2022-08-21T17:26:33.344" v="1984" actId="14100"/>
          <ac:spMkLst>
            <pc:docMk/>
            <pc:sldMk cId="3219649514" sldId="265"/>
            <ac:spMk id="14" creationId="{6BF74739-54EB-A7B9-A287-A5D1F52258E4}"/>
          </ac:spMkLst>
        </pc:spChg>
        <pc:spChg chg="add mod">
          <ac:chgData name="Norbert Levente Farkas" userId="600e6359-fb88-4973-940c-bed8c41a89c4" providerId="ADAL" clId="{47219895-FD77-4EE9-A869-1B3DFCDFB972}" dt="2022-08-21T17:26:40.287" v="1988" actId="1076"/>
          <ac:spMkLst>
            <pc:docMk/>
            <pc:sldMk cId="3219649514" sldId="265"/>
            <ac:spMk id="16" creationId="{C34CF262-047B-6246-936B-FAB16C1452C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286339468" sldId="265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0:56.052" v="2002"/>
        <pc:sldMkLst>
          <pc:docMk/>
          <pc:sldMk cId="108233328" sldId="266"/>
        </pc:sldMkLst>
        <pc:spChg chg="mod">
          <ac:chgData name="Norbert Levente Farkas" userId="600e6359-fb88-4973-940c-bed8c41a89c4" providerId="ADAL" clId="{47219895-FD77-4EE9-A869-1B3DFCDFB972}" dt="2022-08-21T16:23:00.448" v="1438" actId="20577"/>
          <ac:spMkLst>
            <pc:docMk/>
            <pc:sldMk cId="108233328" sldId="266"/>
            <ac:spMk id="2" creationId="{0C24BF9A-B1B5-528D-099A-EC7067C4ED52}"/>
          </ac:spMkLst>
        </pc:spChg>
        <pc:spChg chg="del">
          <ac:chgData name="Norbert Levente Farkas" userId="600e6359-fb88-4973-940c-bed8c41a89c4" providerId="ADAL" clId="{47219895-FD77-4EE9-A869-1B3DFCDFB972}" dt="2022-08-21T16:24:12.181" v="1563" actId="478"/>
          <ac:spMkLst>
            <pc:docMk/>
            <pc:sldMk cId="108233328" sldId="266"/>
            <ac:spMk id="3" creationId="{895CF779-6C40-1A85-E85E-95540E1587E4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6" creationId="{3ACDC30C-E369-B74C-DE6B-3042EB8C7D9E}"/>
          </ac:spMkLst>
        </pc:spChg>
        <pc:spChg chg="add del">
          <ac:chgData name="Norbert Levente Farkas" userId="600e6359-fb88-4973-940c-bed8c41a89c4" providerId="ADAL" clId="{47219895-FD77-4EE9-A869-1B3DFCDFB972}" dt="2022-08-21T16:24:32.046" v="1566" actId="22"/>
          <ac:spMkLst>
            <pc:docMk/>
            <pc:sldMk cId="108233328" sldId="266"/>
            <ac:spMk id="8" creationId="{45B2E106-1B79-1612-47A7-90DCD2706D3A}"/>
          </ac:spMkLst>
        </pc:spChg>
        <pc:spChg chg="add del mod">
          <ac:chgData name="Norbert Levente Farkas" userId="600e6359-fb88-4973-940c-bed8c41a89c4" providerId="ADAL" clId="{47219895-FD77-4EE9-A869-1B3DFCDFB972}" dt="2022-08-21T16:25:15.148" v="1572" actId="478"/>
          <ac:spMkLst>
            <pc:docMk/>
            <pc:sldMk cId="108233328" sldId="266"/>
            <ac:spMk id="9" creationId="{2B9BE817-F1FA-6CEA-DE7C-EDEE21A3C151}"/>
          </ac:spMkLst>
        </pc:spChg>
        <pc:spChg chg="add del mod">
          <ac:chgData name="Norbert Levente Farkas" userId="600e6359-fb88-4973-940c-bed8c41a89c4" providerId="ADAL" clId="{47219895-FD77-4EE9-A869-1B3DFCDFB972}" dt="2022-08-21T16:25:09.845" v="1569"/>
          <ac:spMkLst>
            <pc:docMk/>
            <pc:sldMk cId="108233328" sldId="266"/>
            <ac:spMk id="10" creationId="{39EA6B9E-9004-6A88-A5B4-DC51705ED80F}"/>
          </ac:spMkLst>
        </pc:spChg>
        <pc:spChg chg="add del mod">
          <ac:chgData name="Norbert Levente Farkas" userId="600e6359-fb88-4973-940c-bed8c41a89c4" providerId="ADAL" clId="{47219895-FD77-4EE9-A869-1B3DFCDFB972}" dt="2022-08-21T17:30:42.118" v="1999" actId="478"/>
          <ac:spMkLst>
            <pc:docMk/>
            <pc:sldMk cId="108233328" sldId="266"/>
            <ac:spMk id="12" creationId="{1EAA676C-5A23-6DEC-8A6F-F021CCF43790}"/>
          </ac:spMkLst>
        </pc:spChg>
        <pc:spChg chg="add del mod">
          <ac:chgData name="Norbert Levente Farkas" userId="600e6359-fb88-4973-940c-bed8c41a89c4" providerId="ADAL" clId="{47219895-FD77-4EE9-A869-1B3DFCDFB972}" dt="2022-08-21T17:30:28.816" v="1994" actId="478"/>
          <ac:spMkLst>
            <pc:docMk/>
            <pc:sldMk cId="108233328" sldId="266"/>
            <ac:spMk id="13" creationId="{C8FCF2E8-4E06-48B9-1046-4A94FEAEAF36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15" creationId="{6E10D883-68E3-DD16-820E-BE770EB767E2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641419694" sldId="26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382751078" sldId="267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7:42.718" v="2060"/>
        <pc:sldMkLst>
          <pc:docMk/>
          <pc:sldMk cId="3396658523" sldId="267"/>
        </pc:sldMkLst>
        <pc:spChg chg="mod">
          <ac:chgData name="Norbert Levente Farkas" userId="600e6359-fb88-4973-940c-bed8c41a89c4" providerId="ADAL" clId="{47219895-FD77-4EE9-A869-1B3DFCDFB972}" dt="2022-08-21T16:38:24.560" v="1888" actId="20577"/>
          <ac:spMkLst>
            <pc:docMk/>
            <pc:sldMk cId="3396658523" sldId="267"/>
            <ac:spMk id="2" creationId="{8D80BA9C-3C6E-A399-1160-8C6E563BA244}"/>
          </ac:spMkLst>
        </pc:spChg>
        <pc:spChg chg="del">
          <ac:chgData name="Norbert Levente Farkas" userId="600e6359-fb88-4973-940c-bed8c41a89c4" providerId="ADAL" clId="{47219895-FD77-4EE9-A869-1B3DFCDFB972}" dt="2022-08-21T16:28:41.548" v="1599" actId="478"/>
          <ac:spMkLst>
            <pc:docMk/>
            <pc:sldMk cId="3396658523" sldId="267"/>
            <ac:spMk id="3" creationId="{84CA6FC5-DE88-0060-C762-7FFFB30A634D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6" creationId="{F431CF48-4554-692A-E126-3EFB708F7E69}"/>
          </ac:spMkLst>
        </pc:spChg>
        <pc:spChg chg="add del mod">
          <ac:chgData name="Norbert Levente Farkas" userId="600e6359-fb88-4973-940c-bed8c41a89c4" providerId="ADAL" clId="{47219895-FD77-4EE9-A869-1B3DFCDFB972}" dt="2022-08-21T17:31:52.183" v="2015" actId="478"/>
          <ac:spMkLst>
            <pc:docMk/>
            <pc:sldMk cId="3396658523" sldId="267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7:31.724" v="2057" actId="478"/>
          <ac:spMkLst>
            <pc:docMk/>
            <pc:sldMk cId="3396658523" sldId="267"/>
            <ac:spMk id="10" creationId="{F115743E-936D-2A27-ADC1-3E68361C854A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12" creationId="{9D91D2B7-71D6-6181-6806-3C4AE5781D09}"/>
          </ac:spMkLst>
        </pc:spChg>
      </pc:sldChg>
      <pc:sldChg chg="addSp delSp modSp new del mod">
        <pc:chgData name="Norbert Levente Farkas" userId="600e6359-fb88-4973-940c-bed8c41a89c4" providerId="ADAL" clId="{47219895-FD77-4EE9-A869-1B3DFCDFB972}" dt="2022-08-21T16:36:17.865" v="1764" actId="47"/>
        <pc:sldMkLst>
          <pc:docMk/>
          <pc:sldMk cId="1435305475" sldId="268"/>
        </pc:sldMkLst>
        <pc:spChg chg="mod">
          <ac:chgData name="Norbert Levente Farkas" userId="600e6359-fb88-4973-940c-bed8c41a89c4" providerId="ADAL" clId="{47219895-FD77-4EE9-A869-1B3DFCDFB972}" dt="2022-08-21T16:35:28.473" v="1759" actId="20577"/>
          <ac:spMkLst>
            <pc:docMk/>
            <pc:sldMk cId="1435305475" sldId="268"/>
            <ac:spMk id="2" creationId="{7ED7BC4C-460D-E6DF-9E7A-51957D073136}"/>
          </ac:spMkLst>
        </pc:spChg>
        <pc:spChg chg="del">
          <ac:chgData name="Norbert Levente Farkas" userId="600e6359-fb88-4973-940c-bed8c41a89c4" providerId="ADAL" clId="{47219895-FD77-4EE9-A869-1B3DFCDFB972}" dt="2022-08-21T16:36:09.514" v="1760" actId="478"/>
          <ac:spMkLst>
            <pc:docMk/>
            <pc:sldMk cId="1435305475" sldId="268"/>
            <ac:spMk id="3" creationId="{E3BCAB3F-A6EE-6381-B6D7-EFF8703653A8}"/>
          </ac:spMkLst>
        </pc:spChg>
        <pc:spChg chg="add del">
          <ac:chgData name="Norbert Levente Farkas" userId="600e6359-fb88-4973-940c-bed8c41a89c4" providerId="ADAL" clId="{47219895-FD77-4EE9-A869-1B3DFCDFB972}" dt="2022-08-21T16:36:12.841" v="1762" actId="22"/>
          <ac:spMkLst>
            <pc:docMk/>
            <pc:sldMk cId="1435305475" sldId="268"/>
            <ac:spMk id="6" creationId="{5BB197B8-8C51-15A3-A45D-BB41BC8EA5B6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298877130" sldId="268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4:42.248" v="2029"/>
        <pc:sldMkLst>
          <pc:docMk/>
          <pc:sldMk cId="1307862070" sldId="269"/>
        </pc:sldMkLst>
        <pc:spChg chg="mod">
          <ac:chgData name="Norbert Levente Farkas" userId="600e6359-fb88-4973-940c-bed8c41a89c4" providerId="ADAL" clId="{47219895-FD77-4EE9-A869-1B3DFCDFB972}" dt="2022-08-21T16:36:21.862" v="1783" actId="20577"/>
          <ac:spMkLst>
            <pc:docMk/>
            <pc:sldMk cId="1307862070" sldId="269"/>
            <ac:spMk id="2" creationId="{0C24BF9A-B1B5-528D-099A-EC7067C4ED52}"/>
          </ac:spMkLst>
        </pc:spChg>
        <pc:spChg chg="add del mod">
          <ac:chgData name="Norbert Levente Farkas" userId="600e6359-fb88-4973-940c-bed8c41a89c4" providerId="ADAL" clId="{47219895-FD77-4EE9-A869-1B3DFCDFB972}" dt="2022-08-21T17:34:33.530" v="2026" actId="478"/>
          <ac:spMkLst>
            <pc:docMk/>
            <pc:sldMk cId="1307862070" sldId="269"/>
            <ac:spMk id="5" creationId="{D11DB140-8B90-1B0C-DC33-F6FBFAF5CE4F}"/>
          </ac:spMkLst>
        </pc:spChg>
        <pc:spChg chg="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6" creationId="{3ACDC30C-E369-B74C-DE6B-3042EB8C7D9E}"/>
          </ac:spMkLst>
        </pc:spChg>
        <pc:spChg chg="add 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8" creationId="{CEC7F0F0-332A-A999-65C2-E2C06D2C72C0}"/>
          </ac:spMkLst>
        </pc:spChg>
        <pc:spChg chg="del mod">
          <ac:chgData name="Norbert Levente Farkas" userId="600e6359-fb88-4973-940c-bed8c41a89c4" providerId="ADAL" clId="{47219895-FD77-4EE9-A869-1B3DFCDFB972}" dt="2022-08-21T16:37:42.636" v="1875" actId="478"/>
          <ac:spMkLst>
            <pc:docMk/>
            <pc:sldMk cId="1307862070" sldId="269"/>
            <ac:spMk id="12" creationId="{1EAA676C-5A23-6DEC-8A6F-F021CCF4379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518622876" sldId="26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726196742" sldId="270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6:29.915" v="2049"/>
        <pc:sldMkLst>
          <pc:docMk/>
          <pc:sldMk cId="3678914088" sldId="270"/>
        </pc:sldMkLst>
        <pc:spChg chg="add del mod">
          <ac:chgData name="Norbert Levente Farkas" userId="600e6359-fb88-4973-940c-bed8c41a89c4" providerId="ADAL" clId="{47219895-FD77-4EE9-A869-1B3DFCDFB972}" dt="2022-08-21T17:35:11.061" v="2035" actId="478"/>
          <ac:spMkLst>
            <pc:docMk/>
            <pc:sldMk cId="3678914088" sldId="270"/>
            <ac:spMk id="5" creationId="{E313681F-42AE-5F1A-132F-CD6C518E6FD3}"/>
          </ac:spMkLst>
        </pc:spChg>
        <pc:spChg chg="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6" creationId="{F431CF48-4554-692A-E126-3EFB708F7E69}"/>
          </ac:spMkLst>
        </pc:spChg>
        <pc:spChg chg="del mod">
          <ac:chgData name="Norbert Levente Farkas" userId="600e6359-fb88-4973-940c-bed8c41a89c4" providerId="ADAL" clId="{47219895-FD77-4EE9-A869-1B3DFCDFB972}" dt="2022-08-21T16:39:55.313" v="1913" actId="478"/>
          <ac:spMkLst>
            <pc:docMk/>
            <pc:sldMk cId="3678914088" sldId="270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6:08.722" v="2041" actId="478"/>
          <ac:spMkLst>
            <pc:docMk/>
            <pc:sldMk cId="3678914088" sldId="270"/>
            <ac:spMk id="9" creationId="{BD9B63F5-9707-5F7A-7800-68B6D90B727A}"/>
          </ac:spMkLst>
        </pc:spChg>
        <pc:spChg chg="add 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11" creationId="{0417A35C-5732-3167-D940-3C7D9C43733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22781828" sldId="271"/>
        </pc:sldMkLst>
      </pc:sldChg>
      <pc:sldChg chg="modSp new mod modAnim">
        <pc:chgData name="Norbert Levente Farkas" userId="600e6359-fb88-4973-940c-bed8c41a89c4" providerId="ADAL" clId="{47219895-FD77-4EE9-A869-1B3DFCDFB972}" dt="2022-08-22T15:30:57.958" v="2728" actId="20577"/>
        <pc:sldMkLst>
          <pc:docMk/>
          <pc:sldMk cId="1152008439" sldId="271"/>
        </pc:sldMkLst>
        <pc:spChg chg="mod">
          <ac:chgData name="Norbert Levente Farkas" userId="600e6359-fb88-4973-940c-bed8c41a89c4" providerId="ADAL" clId="{47219895-FD77-4EE9-A869-1B3DFCDFB972}" dt="2022-08-21T22:59:46.933" v="2112" actId="20577"/>
          <ac:spMkLst>
            <pc:docMk/>
            <pc:sldMk cId="1152008439" sldId="271"/>
            <ac:spMk id="2" creationId="{6E616609-2CE8-17C7-AE5F-CA445B455A77}"/>
          </ac:spMkLst>
        </pc:spChg>
        <pc:spChg chg="mod">
          <ac:chgData name="Norbert Levente Farkas" userId="600e6359-fb88-4973-940c-bed8c41a89c4" providerId="ADAL" clId="{47219895-FD77-4EE9-A869-1B3DFCDFB972}" dt="2022-08-22T15:30:57.958" v="2728" actId="20577"/>
          <ac:spMkLst>
            <pc:docMk/>
            <pc:sldMk cId="1152008439" sldId="271"/>
            <ac:spMk id="3" creationId="{7339C884-F450-8C4E-0767-D3699299402E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2T16:28:00.960" v="3735" actId="20577"/>
        <pc:sldMkLst>
          <pc:docMk/>
          <pc:sldMk cId="1106604793" sldId="272"/>
        </pc:sldMkLst>
        <pc:spChg chg="mod">
          <ac:chgData name="Norbert Levente Farkas" userId="600e6359-fb88-4973-940c-bed8c41a89c4" providerId="ADAL" clId="{47219895-FD77-4EE9-A869-1B3DFCDFB972}" dt="2022-08-22T16:28:00.960" v="3735" actId="20577"/>
          <ac:spMkLst>
            <pc:docMk/>
            <pc:sldMk cId="1106604793" sldId="272"/>
            <ac:spMk id="2" creationId="{F458E049-E4F4-1CD1-F992-A21151122AA9}"/>
          </ac:spMkLst>
        </pc:spChg>
        <pc:spChg chg="mod">
          <ac:chgData name="Norbert Levente Farkas" userId="600e6359-fb88-4973-940c-bed8c41a89c4" providerId="ADAL" clId="{47219895-FD77-4EE9-A869-1B3DFCDFB972}" dt="2022-08-22T16:26:33.067" v="3686" actId="113"/>
          <ac:spMkLst>
            <pc:docMk/>
            <pc:sldMk cId="1106604793" sldId="272"/>
            <ac:spMk id="3" creationId="{47BC5343-75BC-D209-D244-FFDE421FD3DF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6" creationId="{17C77AAC-1B45-4C0C-F3E1-7BB461FE844B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7" creationId="{8DF4DE5F-3E1E-9057-637D-A945D986A6D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883755678" sldId="27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639522048" sldId="273"/>
        </pc:sldMkLst>
      </pc:sldChg>
      <pc:sldChg chg="modSp new mod modAnim">
        <pc:chgData name="Norbert Levente Farkas" userId="600e6359-fb88-4973-940c-bed8c41a89c4" providerId="ADAL" clId="{47219895-FD77-4EE9-A869-1B3DFCDFB972}" dt="2022-08-22T15:30:32.315" v="2714"/>
        <pc:sldMkLst>
          <pc:docMk/>
          <pc:sldMk cId="2551569908" sldId="273"/>
        </pc:sldMkLst>
        <pc:spChg chg="mod">
          <ac:chgData name="Norbert Levente Farkas" userId="600e6359-fb88-4973-940c-bed8c41a89c4" providerId="ADAL" clId="{47219895-FD77-4EE9-A869-1B3DFCDFB972}" dt="2022-08-22T15:22:05.277" v="2649" actId="20577"/>
          <ac:spMkLst>
            <pc:docMk/>
            <pc:sldMk cId="2551569908" sldId="273"/>
            <ac:spMk id="2" creationId="{2EC3102F-6D6B-D916-8F96-0E438644A3DE}"/>
          </ac:spMkLst>
        </pc:spChg>
        <pc:spChg chg="mod">
          <ac:chgData name="Norbert Levente Farkas" userId="600e6359-fb88-4973-940c-bed8c41a89c4" providerId="ADAL" clId="{47219895-FD77-4EE9-A869-1B3DFCDFB972}" dt="2022-08-22T15:30:07.357" v="2712" actId="20577"/>
          <ac:spMkLst>
            <pc:docMk/>
            <pc:sldMk cId="2551569908" sldId="273"/>
            <ac:spMk id="3" creationId="{8106446E-7E63-51E8-F95B-C57A92EA7C13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5T15:24:06.755" v="4913" actId="20577"/>
        <pc:sldMkLst>
          <pc:docMk/>
          <pc:sldMk cId="2186105507" sldId="274"/>
        </pc:sldMkLst>
        <pc:spChg chg="mod">
          <ac:chgData name="Norbert Levente Farkas" userId="600e6359-fb88-4973-940c-bed8c41a89c4" providerId="ADAL" clId="{47219895-FD77-4EE9-A869-1B3DFCDFB972}" dt="2022-08-22T16:28:19.767" v="3757" actId="20577"/>
          <ac:spMkLst>
            <pc:docMk/>
            <pc:sldMk cId="2186105507" sldId="274"/>
            <ac:spMk id="2" creationId="{4F7AD345-7492-1A6D-726E-3917DBA319D1}"/>
          </ac:spMkLst>
        </pc:spChg>
        <pc:spChg chg="mod">
          <ac:chgData name="Norbert Levente Farkas" userId="600e6359-fb88-4973-940c-bed8c41a89c4" providerId="ADAL" clId="{47219895-FD77-4EE9-A869-1B3DFCDFB972}" dt="2022-08-25T15:24:06.755" v="4913" actId="20577"/>
          <ac:spMkLst>
            <pc:docMk/>
            <pc:sldMk cId="2186105507" sldId="274"/>
            <ac:spMk id="3" creationId="{51D93B85-0963-8C6B-AD28-EA441B4C6B70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6" creationId="{34A2095F-CDDE-3D93-8E82-60C8684BE67C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7" creationId="{AD6A72DE-124A-A334-90C5-13560BC2882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958177570" sldId="274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6:28:09.848" v="3743" actId="20577"/>
        <pc:sldMkLst>
          <pc:docMk/>
          <pc:sldMk cId="626207815" sldId="275"/>
        </pc:sldMkLst>
        <pc:spChg chg="mod">
          <ac:chgData name="Norbert Levente Farkas" userId="600e6359-fb88-4973-940c-bed8c41a89c4" providerId="ADAL" clId="{47219895-FD77-4EE9-A869-1B3DFCDFB972}" dt="2022-08-22T16:28:09.848" v="3743" actId="20577"/>
          <ac:spMkLst>
            <pc:docMk/>
            <pc:sldMk cId="626207815" sldId="275"/>
            <ac:spMk id="2" creationId="{2FF4879A-C8C3-1602-D935-08A0991223D4}"/>
          </ac:spMkLst>
        </pc:spChg>
        <pc:spChg chg="add del mod">
          <ac:chgData name="Norbert Levente Farkas" userId="600e6359-fb88-4973-940c-bed8c41a89c4" providerId="ADAL" clId="{47219895-FD77-4EE9-A869-1B3DFCDFB972}" dt="2022-08-22T16:16:49.363" v="3325" actId="27636"/>
          <ac:spMkLst>
            <pc:docMk/>
            <pc:sldMk cId="626207815" sldId="275"/>
            <ac:spMk id="3" creationId="{198FFC91-C81C-4929-4E8D-8703558654A2}"/>
          </ac:spMkLst>
        </pc:spChg>
        <pc:spChg chg="add mod">
          <ac:chgData name="Norbert Levente Farkas" userId="600e6359-fb88-4973-940c-bed8c41a89c4" providerId="ADAL" clId="{47219895-FD77-4EE9-A869-1B3DFCDFB972}" dt="2022-08-22T16:09:39.310" v="3250" actId="1076"/>
          <ac:spMkLst>
            <pc:docMk/>
            <pc:sldMk cId="626207815" sldId="275"/>
            <ac:spMk id="5" creationId="{B72864D3-8486-8E62-145F-5ABFF6696264}"/>
          </ac:spMkLst>
        </pc:spChg>
        <pc:spChg chg="add mod">
          <ac:chgData name="Norbert Levente Farkas" userId="600e6359-fb88-4973-940c-bed8c41a89c4" providerId="ADAL" clId="{47219895-FD77-4EE9-A869-1B3DFCDFB972}" dt="2022-08-22T16:09:43.551" v="3251" actId="20577"/>
          <ac:spMkLst>
            <pc:docMk/>
            <pc:sldMk cId="626207815" sldId="275"/>
            <ac:spMk id="6" creationId="{4EE82083-D9EC-9EB6-BA70-1BD53ED01308}"/>
          </ac:spMkLst>
        </pc:spChg>
        <pc:spChg chg="add mod">
          <ac:chgData name="Norbert Levente Farkas" userId="600e6359-fb88-4973-940c-bed8c41a89c4" providerId="ADAL" clId="{47219895-FD77-4EE9-A869-1B3DFCDFB972}" dt="2022-08-22T16:17:12.832" v="3329" actId="1076"/>
          <ac:spMkLst>
            <pc:docMk/>
            <pc:sldMk cId="626207815" sldId="275"/>
            <ac:spMk id="7" creationId="{E9ABAA03-53F8-CFE8-44D6-A520AB7B20CC}"/>
          </ac:spMkLst>
        </pc:spChg>
        <pc:spChg chg="add mod">
          <ac:chgData name="Norbert Levente Farkas" userId="600e6359-fb88-4973-940c-bed8c41a89c4" providerId="ADAL" clId="{47219895-FD77-4EE9-A869-1B3DFCDFB972}" dt="2022-08-22T16:16:54.523" v="3326" actId="1076"/>
          <ac:spMkLst>
            <pc:docMk/>
            <pc:sldMk cId="626207815" sldId="275"/>
            <ac:spMk id="8" creationId="{DE519129-469A-AA75-3CDB-924B8A1F0BA7}"/>
          </ac:spMkLst>
        </pc:spChg>
        <pc:spChg chg="add mod">
          <ac:chgData name="Norbert Levente Farkas" userId="600e6359-fb88-4973-940c-bed8c41a89c4" providerId="ADAL" clId="{47219895-FD77-4EE9-A869-1B3DFCDFB972}" dt="2022-08-22T16:17:17.427" v="3330" actId="1076"/>
          <ac:spMkLst>
            <pc:docMk/>
            <pc:sldMk cId="626207815" sldId="275"/>
            <ac:spMk id="9" creationId="{E50FFED3-B3FB-C322-C134-5DCA962EB859}"/>
          </ac:spMkLst>
        </pc:sp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1" creationId="{77CFBC9E-0669-186E-043A-E085BAD14AC6}"/>
          </ac:cxnSpMkLst>
        </pc:cxn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3" creationId="{830D01C8-718B-AF97-A5DB-6429908A99C5}"/>
          </ac:cxnSpMkLst>
        </pc:cxn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012768537" sldId="275"/>
        </pc:sldMkLst>
      </pc:sldChg>
      <pc:sldChg chg="addSp modSp new mod modAnim modNotesTx">
        <pc:chgData name="Norbert Levente Farkas" userId="600e6359-fb88-4973-940c-bed8c41a89c4" providerId="ADAL" clId="{47219895-FD77-4EE9-A869-1B3DFCDFB972}" dt="2022-08-25T15:24:10.326" v="4914" actId="20577"/>
        <pc:sldMkLst>
          <pc:docMk/>
          <pc:sldMk cId="173672045" sldId="276"/>
        </pc:sldMkLst>
        <pc:spChg chg="mod">
          <ac:chgData name="Norbert Levente Farkas" userId="600e6359-fb88-4973-940c-bed8c41a89c4" providerId="ADAL" clId="{47219895-FD77-4EE9-A869-1B3DFCDFB972}" dt="2022-08-22T16:27:36.160" v="3712" actId="20577"/>
          <ac:spMkLst>
            <pc:docMk/>
            <pc:sldMk cId="173672045" sldId="276"/>
            <ac:spMk id="2" creationId="{462748C6-8960-D8A6-962C-0F385314C36B}"/>
          </ac:spMkLst>
        </pc:spChg>
        <pc:spChg chg="mod">
          <ac:chgData name="Norbert Levente Farkas" userId="600e6359-fb88-4973-940c-bed8c41a89c4" providerId="ADAL" clId="{47219895-FD77-4EE9-A869-1B3DFCDFB972}" dt="2022-08-25T15:24:10.326" v="4914" actId="20577"/>
          <ac:spMkLst>
            <pc:docMk/>
            <pc:sldMk cId="173672045" sldId="276"/>
            <ac:spMk id="3" creationId="{20D4E894-C6F4-CB88-58D0-8ABC1F7A4DE9}"/>
          </ac:spMkLst>
        </pc:spChg>
        <pc:picChg chg="add mod">
          <ac:chgData name="Norbert Levente Farkas" userId="600e6359-fb88-4973-940c-bed8c41a89c4" providerId="ADAL" clId="{47219895-FD77-4EE9-A869-1B3DFCDFB972}" dt="2022-08-22T16:30:59.809" v="4099" actId="1076"/>
          <ac:picMkLst>
            <pc:docMk/>
            <pc:sldMk cId="173672045" sldId="276"/>
            <ac:picMk id="1026" creationId="{CA646B7A-4416-C3D9-97D7-F9AF1E1E4773}"/>
          </ac:picMkLst>
        </pc:pic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46878485" sldId="27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068714780" sldId="277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7:00:36.992" v="4725" actId="1076"/>
        <pc:sldMkLst>
          <pc:docMk/>
          <pc:sldMk cId="2143771109" sldId="277"/>
        </pc:sldMkLst>
        <pc:spChg chg="mod">
          <ac:chgData name="Norbert Levente Farkas" userId="600e6359-fb88-4973-940c-bed8c41a89c4" providerId="ADAL" clId="{47219895-FD77-4EE9-A869-1B3DFCDFB972}" dt="2022-08-22T16:34:15.460" v="4277" actId="20577"/>
          <ac:spMkLst>
            <pc:docMk/>
            <pc:sldMk cId="2143771109" sldId="277"/>
            <ac:spMk id="2" creationId="{D7396866-8A16-0E97-84DB-4511978556C8}"/>
          </ac:spMkLst>
        </pc:spChg>
        <pc:spChg chg="del">
          <ac:chgData name="Norbert Levente Farkas" userId="600e6359-fb88-4973-940c-bed8c41a89c4" providerId="ADAL" clId="{47219895-FD77-4EE9-A869-1B3DFCDFB972}" dt="2022-08-22T16:32:35.789" v="4122" actId="478"/>
          <ac:spMkLst>
            <pc:docMk/>
            <pc:sldMk cId="2143771109" sldId="277"/>
            <ac:spMk id="3" creationId="{AC104960-A703-3A91-FAB6-D6151E59ABF2}"/>
          </ac:spMkLst>
        </pc:spChg>
        <pc:spChg chg="add mod">
          <ac:chgData name="Norbert Levente Farkas" userId="600e6359-fb88-4973-940c-bed8c41a89c4" providerId="ADAL" clId="{47219895-FD77-4EE9-A869-1B3DFCDFB972}" dt="2022-08-22T16:44:17.380" v="4399" actId="1076"/>
          <ac:spMkLst>
            <pc:docMk/>
            <pc:sldMk cId="2143771109" sldId="277"/>
            <ac:spMk id="6" creationId="{EE58DAA7-56A5-DFB2-2425-7C327D49ADC6}"/>
          </ac:spMkLst>
        </pc:spChg>
        <pc:spChg chg="add mod">
          <ac:chgData name="Norbert Levente Farkas" userId="600e6359-fb88-4973-940c-bed8c41a89c4" providerId="ADAL" clId="{47219895-FD77-4EE9-A869-1B3DFCDFB972}" dt="2022-08-22T17:00:36.992" v="4725" actId="1076"/>
          <ac:spMkLst>
            <pc:docMk/>
            <pc:sldMk cId="2143771109" sldId="277"/>
            <ac:spMk id="7" creationId="{8AA0E094-0612-1A10-02FD-C2A216D87BDA}"/>
          </ac:spMkLst>
        </pc:spChg>
        <pc:spChg chg="add mod">
          <ac:chgData name="Norbert Levente Farkas" userId="600e6359-fb88-4973-940c-bed8c41a89c4" providerId="ADAL" clId="{47219895-FD77-4EE9-A869-1B3DFCDFB972}" dt="2022-08-22T16:44:14.155" v="4398" actId="1076"/>
          <ac:spMkLst>
            <pc:docMk/>
            <pc:sldMk cId="2143771109" sldId="277"/>
            <ac:spMk id="9" creationId="{AB3B2618-71E4-4BA4-2D31-CFB3EA9B72AC}"/>
          </ac:spMkLst>
        </pc:spChg>
        <pc:spChg chg="add mod">
          <ac:chgData name="Norbert Levente Farkas" userId="600e6359-fb88-4973-940c-bed8c41a89c4" providerId="ADAL" clId="{47219895-FD77-4EE9-A869-1B3DFCDFB972}" dt="2022-08-22T16:44:54.388" v="4403" actId="1076"/>
          <ac:spMkLst>
            <pc:docMk/>
            <pc:sldMk cId="2143771109" sldId="277"/>
            <ac:spMk id="10" creationId="{99671E2F-0831-3490-CCF3-CBC271570C3F}"/>
          </ac:spMkLst>
        </pc:spChg>
        <pc:spChg chg="add mod">
          <ac:chgData name="Norbert Levente Farkas" userId="600e6359-fb88-4973-940c-bed8c41a89c4" providerId="ADAL" clId="{47219895-FD77-4EE9-A869-1B3DFCDFB972}" dt="2022-08-22T16:45:08.964" v="4407" actId="1076"/>
          <ac:spMkLst>
            <pc:docMk/>
            <pc:sldMk cId="2143771109" sldId="277"/>
            <ac:spMk id="11" creationId="{AFDA0046-247A-D8E5-1260-F04B24642783}"/>
          </ac:spMkLst>
        </pc:spChg>
        <pc:spChg chg="add mod">
          <ac:chgData name="Norbert Levente Farkas" userId="600e6359-fb88-4973-940c-bed8c41a89c4" providerId="ADAL" clId="{47219895-FD77-4EE9-A869-1B3DFCDFB972}" dt="2022-08-22T17:00:29.587" v="4724" actId="571"/>
          <ac:spMkLst>
            <pc:docMk/>
            <pc:sldMk cId="2143771109" sldId="277"/>
            <ac:spMk id="12" creationId="{AFE4F6CA-D000-E635-3E5E-310C72DA200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741516832" sldId="278"/>
        </pc:sldMkLst>
      </pc:sldChg>
      <pc:sldChg chg="addSp modSp new mod modAnim">
        <pc:chgData name="Norbert Levente Farkas" userId="600e6359-fb88-4973-940c-bed8c41a89c4" providerId="ADAL" clId="{47219895-FD77-4EE9-A869-1B3DFCDFB972}" dt="2022-08-25T15:35:35.873" v="4984" actId="408"/>
        <pc:sldMkLst>
          <pc:docMk/>
          <pc:sldMk cId="1230319945" sldId="278"/>
        </pc:sldMkLst>
        <pc:spChg chg="mod">
          <ac:chgData name="Norbert Levente Farkas" userId="600e6359-fb88-4973-940c-bed8c41a89c4" providerId="ADAL" clId="{47219895-FD77-4EE9-A869-1B3DFCDFB972}" dt="2022-08-22T16:50:51.806" v="4605" actId="20577"/>
          <ac:spMkLst>
            <pc:docMk/>
            <pc:sldMk cId="1230319945" sldId="278"/>
            <ac:spMk id="2" creationId="{D18F91A1-DB3A-4D73-F2A9-E8E68758078C}"/>
          </ac:spMkLst>
        </pc:spChg>
        <pc:spChg chg="mod">
          <ac:chgData name="Norbert Levente Farkas" userId="600e6359-fb88-4973-940c-bed8c41a89c4" providerId="ADAL" clId="{47219895-FD77-4EE9-A869-1B3DFCDFB972}" dt="2022-08-22T17:03:28.689" v="4909" actId="20577"/>
          <ac:spMkLst>
            <pc:docMk/>
            <pc:sldMk cId="1230319945" sldId="278"/>
            <ac:spMk id="3" creationId="{5AC3592A-9B3D-24E4-27A2-A67853F5E28C}"/>
          </ac:spMkLst>
        </pc:spChg>
        <pc:spChg chg="add mod">
          <ac:chgData name="Norbert Levente Farkas" userId="600e6359-fb88-4973-940c-bed8c41a89c4" providerId="ADAL" clId="{47219895-FD77-4EE9-A869-1B3DFCDFB972}" dt="2022-08-25T15:35:22.416" v="4981" actId="1076"/>
          <ac:spMkLst>
            <pc:docMk/>
            <pc:sldMk cId="1230319945" sldId="278"/>
            <ac:spMk id="6" creationId="{5257CEDD-9F5A-EFE5-60AF-8014818F6E63}"/>
          </ac:spMkLst>
        </pc:spChg>
        <pc:spChg chg="add mod">
          <ac:chgData name="Norbert Levente Farkas" userId="600e6359-fb88-4973-940c-bed8c41a89c4" providerId="ADAL" clId="{47219895-FD77-4EE9-A869-1B3DFCDFB972}" dt="2022-08-25T15:35:35.873" v="4984" actId="408"/>
          <ac:spMkLst>
            <pc:docMk/>
            <pc:sldMk cId="1230319945" sldId="278"/>
            <ac:spMk id="7" creationId="{EACE2491-64E1-3434-A943-5AF839F5206B}"/>
          </ac:spMkLst>
        </pc:spChg>
        <pc:spChg chg="add mod">
          <ac:chgData name="Norbert Levente Farkas" userId="600e6359-fb88-4973-940c-bed8c41a89c4" providerId="ADAL" clId="{47219895-FD77-4EE9-A869-1B3DFCDFB972}" dt="2022-08-25T15:35:27.715" v="4983" actId="1076"/>
          <ac:spMkLst>
            <pc:docMk/>
            <pc:sldMk cId="1230319945" sldId="278"/>
            <ac:spMk id="8" creationId="{87426C7A-D15F-5F90-4985-AC23B0A9AC17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93247689" sldId="279"/>
        </pc:sldMkLst>
      </pc:sldChg>
      <pc:sldChg chg="addSp modSp new mod modAnim">
        <pc:chgData name="Norbert Levente Farkas" userId="600e6359-fb88-4973-940c-bed8c41a89c4" providerId="ADAL" clId="{47219895-FD77-4EE9-A869-1B3DFCDFB972}" dt="2022-08-25T15:45:15.619" v="5305" actId="408"/>
        <pc:sldMkLst>
          <pc:docMk/>
          <pc:sldMk cId="3865741039" sldId="279"/>
        </pc:sldMkLst>
        <pc:spChg chg="mod">
          <ac:chgData name="Norbert Levente Farkas" userId="600e6359-fb88-4973-940c-bed8c41a89c4" providerId="ADAL" clId="{47219895-FD77-4EE9-A869-1B3DFCDFB972}" dt="2022-08-25T15:41:03.384" v="5238" actId="20577"/>
          <ac:spMkLst>
            <pc:docMk/>
            <pc:sldMk cId="3865741039" sldId="279"/>
            <ac:spMk id="2" creationId="{0999E095-D2D5-77FB-3EBC-10EE6A90CCE2}"/>
          </ac:spMkLst>
        </pc:spChg>
        <pc:spChg chg="mod">
          <ac:chgData name="Norbert Levente Farkas" userId="600e6359-fb88-4973-940c-bed8c41a89c4" providerId="ADAL" clId="{47219895-FD77-4EE9-A869-1B3DFCDFB972}" dt="2022-08-25T15:40:59.297" v="5232" actId="113"/>
          <ac:spMkLst>
            <pc:docMk/>
            <pc:sldMk cId="3865741039" sldId="279"/>
            <ac:spMk id="3" creationId="{7E87A9FB-8CA4-30EC-3F76-D429F63418E7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6" creationId="{CE42CEAA-A5FC-7030-B0ED-54C7BB242BDD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7" creationId="{CD87D966-CCA9-B685-7FA4-D885B9A33F4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474544968" sldId="28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345985778" sldId="281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92793780" sldId="28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8014043" sldId="283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3105516" sldId="284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978893207" sldId="285"/>
        </pc:sldMkLst>
      </pc:sldChg>
    </pc:docChg>
  </pc:docChgLst>
  <pc:docChgLst>
    <pc:chgData name="Norbert Levente Farkas" userId="600e6359-fb88-4973-940c-bed8c41a89c4" providerId="ADAL" clId="{B2E9DD4C-734D-439B-9CCA-C4304EACAF3B}"/>
    <pc:docChg chg="undo redo custSel addSld delSld modSld sldOrd modMainMaster">
      <pc:chgData name="Norbert Levente Farkas" userId="600e6359-fb88-4973-940c-bed8c41a89c4" providerId="ADAL" clId="{B2E9DD4C-734D-439B-9CCA-C4304EACAF3B}" dt="2022-08-21T15:21:40.183" v="9927" actId="20577"/>
      <pc:docMkLst>
        <pc:docMk/>
      </pc:docMkLst>
      <pc:sldChg chg="delSp modSp new mod setBg">
        <pc:chgData name="Norbert Levente Farkas" userId="600e6359-fb88-4973-940c-bed8c41a89c4" providerId="ADAL" clId="{B2E9DD4C-734D-439B-9CCA-C4304EACAF3B}" dt="2022-08-18T10:41:15.457" v="3384" actId="20577"/>
        <pc:sldMkLst>
          <pc:docMk/>
          <pc:sldMk cId="2199655253" sldId="256"/>
        </pc:sldMkLst>
        <pc:spChg chg="mod">
          <ac:chgData name="Norbert Levente Farkas" userId="600e6359-fb88-4973-940c-bed8c41a89c4" providerId="ADAL" clId="{B2E9DD4C-734D-439B-9CCA-C4304EACAF3B}" dt="2022-07-20T14:18:14.570" v="69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B2E9DD4C-734D-439B-9CCA-C4304EACAF3B}" dt="2022-08-18T10:41:15.457" v="3384" actId="20577"/>
          <ac:spMkLst>
            <pc:docMk/>
            <pc:sldMk cId="2199655253" sldId="256"/>
            <ac:spMk id="3" creationId="{FD53FFCE-FBD2-9FC5-ACF7-E5B5009F6B0D}"/>
          </ac:spMkLst>
        </pc:spChg>
        <pc:spChg chg="del">
          <ac:chgData name="Norbert Levente Farkas" userId="600e6359-fb88-4973-940c-bed8c41a89c4" providerId="ADAL" clId="{B2E9DD4C-734D-439B-9CCA-C4304EACAF3B}" dt="2022-07-20T14:16:19.589" v="39" actId="478"/>
          <ac:spMkLst>
            <pc:docMk/>
            <pc:sldMk cId="2199655253" sldId="256"/>
            <ac:spMk id="4" creationId="{C44BB220-DA9C-B6CD-6336-B56300F770F9}"/>
          </ac:spMkLst>
        </pc:spChg>
      </pc:sldChg>
      <pc:sldChg chg="addSp delSp modSp new mod ord setBg">
        <pc:chgData name="Norbert Levente Farkas" userId="600e6359-fb88-4973-940c-bed8c41a89c4" providerId="ADAL" clId="{B2E9DD4C-734D-439B-9CCA-C4304EACAF3B}" dt="2022-08-18T17:09:55.023" v="5931" actId="20577"/>
        <pc:sldMkLst>
          <pc:docMk/>
          <pc:sldMk cId="38782564" sldId="257"/>
        </pc:sldMkLst>
        <pc:spChg chg="mod">
          <ac:chgData name="Norbert Levente Farkas" userId="600e6359-fb88-4973-940c-bed8c41a89c4" providerId="ADAL" clId="{B2E9DD4C-734D-439B-9CCA-C4304EACAF3B}" dt="2022-08-18T17:09:55.023" v="5931" actId="20577"/>
          <ac:spMkLst>
            <pc:docMk/>
            <pc:sldMk cId="38782564" sldId="257"/>
            <ac:spMk id="2" creationId="{26C5CDE2-5ADD-77D8-7E83-3016833F09CB}"/>
          </ac:spMkLst>
        </pc:spChg>
        <pc:spChg chg="add del mod">
          <ac:chgData name="Norbert Levente Farkas" userId="600e6359-fb88-4973-940c-bed8c41a89c4" providerId="ADAL" clId="{B2E9DD4C-734D-439B-9CCA-C4304EACAF3B}" dt="2022-08-18T17:08:14.962" v="5923" actId="14100"/>
          <ac:spMkLst>
            <pc:docMk/>
            <pc:sldMk cId="38782564" sldId="257"/>
            <ac:spMk id="3" creationId="{7595CC93-BCED-3403-6A82-FF75B49DD01B}"/>
          </ac:spMkLst>
        </pc:spChg>
        <pc:spChg chg="mod">
          <ac:chgData name="Norbert Levente Farkas" userId="600e6359-fb88-4973-940c-bed8c41a89c4" providerId="ADAL" clId="{B2E9DD4C-734D-439B-9CCA-C4304EACAF3B}" dt="2022-08-18T17:01:59.156" v="5861" actId="26606"/>
          <ac:spMkLst>
            <pc:docMk/>
            <pc:sldMk cId="38782564" sldId="257"/>
            <ac:spMk id="4" creationId="{5798869C-4D79-4558-1B50-7CCFBE7FFAE3}"/>
          </ac:spMkLst>
        </pc:spChg>
        <pc:picChg chg="add del mod">
          <ac:chgData name="Norbert Levente Farkas" userId="600e6359-fb88-4973-940c-bed8c41a89c4" providerId="ADAL" clId="{B2E9DD4C-734D-439B-9CCA-C4304EACAF3B}" dt="2022-08-18T16:49:17.619" v="5502"/>
          <ac:picMkLst>
            <pc:docMk/>
            <pc:sldMk cId="38782564" sldId="257"/>
            <ac:picMk id="4098" creationId="{58ADF659-EC48-949C-AC6C-6C1697A84ADD}"/>
          </ac:picMkLst>
        </pc:picChg>
        <pc:picChg chg="add mod ord">
          <ac:chgData name="Norbert Levente Farkas" userId="600e6359-fb88-4973-940c-bed8c41a89c4" providerId="ADAL" clId="{B2E9DD4C-734D-439B-9CCA-C4304EACAF3B}" dt="2022-08-18T17:08:26.535" v="5925" actId="1076"/>
          <ac:picMkLst>
            <pc:docMk/>
            <pc:sldMk cId="38782564" sldId="257"/>
            <ac:picMk id="4100" creationId="{30EB2E2E-AE68-28D6-3B90-4E4C12CE17F6}"/>
          </ac:picMkLst>
        </pc:picChg>
        <pc:picChg chg="add mod ord">
          <ac:chgData name="Norbert Levente Farkas" userId="600e6359-fb88-4973-940c-bed8c41a89c4" providerId="ADAL" clId="{B2E9DD4C-734D-439B-9CCA-C4304EACAF3B}" dt="2022-08-18T17:08:20.020" v="5924" actId="14100"/>
          <ac:picMkLst>
            <pc:docMk/>
            <pc:sldMk cId="38782564" sldId="257"/>
            <ac:picMk id="4102" creationId="{2F73231B-39F5-4461-E9F9-F7C2D55DA8E6}"/>
          </ac:picMkLst>
        </pc:picChg>
      </pc:sldChg>
      <pc:sldChg chg="modSp new mod ord">
        <pc:chgData name="Norbert Levente Farkas" userId="600e6359-fb88-4973-940c-bed8c41a89c4" providerId="ADAL" clId="{B2E9DD4C-734D-439B-9CCA-C4304EACAF3B}" dt="2022-08-04T14:16:54.809" v="3382" actId="113"/>
        <pc:sldMkLst>
          <pc:docMk/>
          <pc:sldMk cId="2560976327" sldId="258"/>
        </pc:sldMkLst>
        <pc:spChg chg="mod">
          <ac:chgData name="Norbert Levente Farkas" userId="600e6359-fb88-4973-940c-bed8c41a89c4" providerId="ADAL" clId="{B2E9DD4C-734D-439B-9CCA-C4304EACAF3B}" dt="2022-07-20T14:26:50.677" v="1335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Norbert Levente Farkas" userId="600e6359-fb88-4973-940c-bed8c41a89c4" providerId="ADAL" clId="{B2E9DD4C-734D-439B-9CCA-C4304EACAF3B}" dt="2022-08-04T14:16:54.809" v="3382" actId="113"/>
          <ac:spMkLst>
            <pc:docMk/>
            <pc:sldMk cId="2560976327" sldId="258"/>
            <ac:spMk id="3" creationId="{023B4690-A6A4-879B-9D62-25322E27D10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10:42:07.159" v="3385"/>
        <pc:sldMkLst>
          <pc:docMk/>
          <pc:sldMk cId="2557918039" sldId="259"/>
        </pc:sldMkLst>
        <pc:spChg chg="mod">
          <ac:chgData name="Norbert Levente Farkas" userId="600e6359-fb88-4973-940c-bed8c41a89c4" providerId="ADAL" clId="{B2E9DD4C-734D-439B-9CCA-C4304EACAF3B}" dt="2022-07-20T14:30:06.116" v="1408" actId="20577"/>
          <ac:spMkLst>
            <pc:docMk/>
            <pc:sldMk cId="2557918039" sldId="259"/>
            <ac:spMk id="2" creationId="{52377F98-B721-52F5-EE2F-4637DEBC9E1D}"/>
          </ac:spMkLst>
        </pc:spChg>
        <pc:spChg chg="mod">
          <ac:chgData name="Norbert Levente Farkas" userId="600e6359-fb88-4973-940c-bed8c41a89c4" providerId="ADAL" clId="{B2E9DD4C-734D-439B-9CCA-C4304EACAF3B}" dt="2022-07-20T14:51:41.493" v="1909" actId="113"/>
          <ac:spMkLst>
            <pc:docMk/>
            <pc:sldMk cId="2557918039" sldId="259"/>
            <ac:spMk id="3" creationId="{A6D48B56-4519-ADE7-DAA4-A420E65D61A5}"/>
          </ac:spMkLst>
        </pc:spChg>
      </pc:sldChg>
      <pc:sldChg chg="modSp new mod ord">
        <pc:chgData name="Norbert Levente Farkas" userId="600e6359-fb88-4973-940c-bed8c41a89c4" providerId="ADAL" clId="{B2E9DD4C-734D-439B-9CCA-C4304EACAF3B}" dt="2022-07-20T18:01:19.381" v="1933" actId="20577"/>
        <pc:sldMkLst>
          <pc:docMk/>
          <pc:sldMk cId="3938939506" sldId="260"/>
        </pc:sldMkLst>
        <pc:spChg chg="mod">
          <ac:chgData name="Norbert Levente Farkas" userId="600e6359-fb88-4973-940c-bed8c41a89c4" providerId="ADAL" clId="{B2E9DD4C-734D-439B-9CCA-C4304EACAF3B}" dt="2022-07-20T14:34:36.474" v="1502" actId="20577"/>
          <ac:spMkLst>
            <pc:docMk/>
            <pc:sldMk cId="3938939506" sldId="260"/>
            <ac:spMk id="2" creationId="{65834B48-375F-B438-F7F7-56B43B37CCEA}"/>
          </ac:spMkLst>
        </pc:spChg>
        <pc:spChg chg="mod">
          <ac:chgData name="Norbert Levente Farkas" userId="600e6359-fb88-4973-940c-bed8c41a89c4" providerId="ADAL" clId="{B2E9DD4C-734D-439B-9CCA-C4304EACAF3B}" dt="2022-07-20T18:01:19.381" v="1933" actId="20577"/>
          <ac:spMkLst>
            <pc:docMk/>
            <pc:sldMk cId="3938939506" sldId="260"/>
            <ac:spMk id="3" creationId="{65C84EF3-30D5-6D1C-45D0-3113C5E6358A}"/>
          </ac:spMkLst>
        </pc:spChg>
      </pc:sldChg>
      <pc:sldChg chg="addSp modSp mod">
        <pc:chgData name="Norbert Levente Farkas" userId="600e6359-fb88-4973-940c-bed8c41a89c4" providerId="ADAL" clId="{B2E9DD4C-734D-439B-9CCA-C4304EACAF3B}" dt="2022-08-18T17:12:41.279" v="5936" actId="1076"/>
        <pc:sldMkLst>
          <pc:docMk/>
          <pc:sldMk cId="518692891" sldId="261"/>
        </pc:sldMkLst>
        <pc:spChg chg="mod">
          <ac:chgData name="Norbert Levente Farkas" userId="600e6359-fb88-4973-940c-bed8c41a89c4" providerId="ADAL" clId="{B2E9DD4C-734D-439B-9CCA-C4304EACAF3B}" dt="2022-08-18T12:26:32.422" v="4262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Norbert Levente Farkas" userId="600e6359-fb88-4973-940c-bed8c41a89c4" providerId="ADAL" clId="{B2E9DD4C-734D-439B-9CCA-C4304EACAF3B}" dt="2022-08-18T17:12:33.756" v="5932" actId="20577"/>
          <ac:spMkLst>
            <pc:docMk/>
            <pc:sldMk cId="518692891" sldId="261"/>
            <ac:spMk id="3" creationId="{C8235B35-9C2A-2957-0066-78C65908B024}"/>
          </ac:spMkLst>
        </pc:spChg>
        <pc:picChg chg="add mod">
          <ac:chgData name="Norbert Levente Farkas" userId="600e6359-fb88-4973-940c-bed8c41a89c4" providerId="ADAL" clId="{B2E9DD4C-734D-439B-9CCA-C4304EACAF3B}" dt="2022-08-18T17:12:41.279" v="5936" actId="1076"/>
          <ac:picMkLst>
            <pc:docMk/>
            <pc:sldMk cId="518692891" sldId="261"/>
            <ac:picMk id="5122" creationId="{0C7B6982-ABCC-F77F-6F3D-06A290238DE6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45:51.902" v="3401" actId="6549"/>
        <pc:sldMkLst>
          <pc:docMk/>
          <pc:sldMk cId="4149645907" sldId="263"/>
        </pc:sldMkLst>
        <pc:spChg chg="mod">
          <ac:chgData name="Norbert Levente Farkas" userId="600e6359-fb88-4973-940c-bed8c41a89c4" providerId="ADAL" clId="{B2E9DD4C-734D-439B-9CCA-C4304EACAF3B}" dt="2022-08-18T10:45:51.902" v="3401" actId="6549"/>
          <ac:spMkLst>
            <pc:docMk/>
            <pc:sldMk cId="4149645907" sldId="263"/>
            <ac:spMk id="3" creationId="{D13EE23D-3A66-3DE0-F3A1-E259515C579B}"/>
          </ac:spMkLst>
        </pc:spChg>
      </pc:sldChg>
      <pc:sldChg chg="modSp mod">
        <pc:chgData name="Norbert Levente Farkas" userId="600e6359-fb88-4973-940c-bed8c41a89c4" providerId="ADAL" clId="{B2E9DD4C-734D-439B-9CCA-C4304EACAF3B}" dt="2022-08-18T10:47:01.266" v="3430" actId="313"/>
        <pc:sldMkLst>
          <pc:docMk/>
          <pc:sldMk cId="3954945393" sldId="264"/>
        </pc:sldMkLst>
        <pc:spChg chg="mod">
          <ac:chgData name="Norbert Levente Farkas" userId="600e6359-fb88-4973-940c-bed8c41a89c4" providerId="ADAL" clId="{B2E9DD4C-734D-439B-9CCA-C4304EACAF3B}" dt="2022-08-18T10:47:01.266" v="3430" actId="313"/>
          <ac:spMkLst>
            <pc:docMk/>
            <pc:sldMk cId="3954945393" sldId="264"/>
            <ac:spMk id="3" creationId="{044E1A59-3354-1A04-0552-47B971817B83}"/>
          </ac:spMkLst>
        </pc:spChg>
      </pc:sldChg>
      <pc:sldChg chg="addSp modSp modAnim">
        <pc:chgData name="Norbert Levente Farkas" userId="600e6359-fb88-4973-940c-bed8c41a89c4" providerId="ADAL" clId="{B2E9DD4C-734D-439B-9CCA-C4304EACAF3B}" dt="2022-08-18T12:06:59.090" v="3840" actId="113"/>
        <pc:sldMkLst>
          <pc:docMk/>
          <pc:sldMk cId="3286339468" sldId="265"/>
        </pc:sldMkLst>
        <pc:spChg chg="mod">
          <ac:chgData name="Norbert Levente Farkas" userId="600e6359-fb88-4973-940c-bed8c41a89c4" providerId="ADAL" clId="{B2E9DD4C-734D-439B-9CCA-C4304EACAF3B}" dt="2022-08-18T12:06:59.090" v="3840" actId="113"/>
          <ac:spMkLst>
            <pc:docMk/>
            <pc:sldMk cId="3286339468" sldId="265"/>
            <ac:spMk id="3" creationId="{1609FA31-1D67-2C2B-F812-1515C325B7D8}"/>
          </ac:spMkLst>
        </pc:spChg>
        <pc:picChg chg="add mod">
          <ac:chgData name="Norbert Levente Farkas" userId="600e6359-fb88-4973-940c-bed8c41a89c4" providerId="ADAL" clId="{B2E9DD4C-734D-439B-9CCA-C4304EACAF3B}" dt="2022-08-18T12:06:23.469" v="3835" actId="1076"/>
          <ac:picMkLst>
            <pc:docMk/>
            <pc:sldMk cId="3286339468" sldId="265"/>
            <ac:picMk id="1026" creationId="{1F470E9C-9481-2EB7-696A-7894AC38113E}"/>
          </ac:picMkLst>
        </pc:picChg>
        <pc:picChg chg="mod">
          <ac:chgData name="Norbert Levente Farkas" userId="600e6359-fb88-4973-940c-bed8c41a89c4" providerId="ADAL" clId="{B2E9DD4C-734D-439B-9CCA-C4304EACAF3B}" dt="2022-08-18T11:55:29.661" v="3546" actId="14100"/>
          <ac:picMkLst>
            <pc:docMk/>
            <pc:sldMk cId="3286339468" sldId="265"/>
            <ac:picMk id="1030" creationId="{DF008828-E0E1-ED80-9127-4517ECD29C47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51:34.309" v="3434" actId="20577"/>
        <pc:sldMkLst>
          <pc:docMk/>
          <pc:sldMk cId="3641419694" sldId="266"/>
        </pc:sldMkLst>
        <pc:spChg chg="mod">
          <ac:chgData name="Norbert Levente Farkas" userId="600e6359-fb88-4973-940c-bed8c41a89c4" providerId="ADAL" clId="{B2E9DD4C-734D-439B-9CCA-C4304EACAF3B}" dt="2022-08-18T10:51:34.309" v="3434" actId="20577"/>
          <ac:spMkLst>
            <pc:docMk/>
            <pc:sldMk cId="3641419694" sldId="266"/>
            <ac:spMk id="6" creationId="{4EC97FE2-DB9D-0F3A-9540-F2EC8D432C73}"/>
          </ac:spMkLst>
        </pc:spChg>
      </pc:sldChg>
      <pc:sldChg chg="addSp modSp new mod">
        <pc:chgData name="Norbert Levente Farkas" userId="600e6359-fb88-4973-940c-bed8c41a89c4" providerId="ADAL" clId="{B2E9DD4C-734D-439B-9CCA-C4304EACAF3B}" dt="2022-08-18T15:22:44.810" v="4646" actId="20577"/>
        <pc:sldMkLst>
          <pc:docMk/>
          <pc:sldMk cId="2298877130" sldId="268"/>
        </pc:sldMkLst>
        <pc:spChg chg="mod">
          <ac:chgData name="Norbert Levente Farkas" userId="600e6359-fb88-4973-940c-bed8c41a89c4" providerId="ADAL" clId="{B2E9DD4C-734D-439B-9CCA-C4304EACAF3B}" dt="2022-08-18T12:08:27.667" v="3863" actId="20577"/>
          <ac:spMkLst>
            <pc:docMk/>
            <pc:sldMk cId="2298877130" sldId="268"/>
            <ac:spMk id="2" creationId="{ECF0A8AC-7686-1F77-70D0-E81104B0C30B}"/>
          </ac:spMkLst>
        </pc:spChg>
        <pc:spChg chg="mod">
          <ac:chgData name="Norbert Levente Farkas" userId="600e6359-fb88-4973-940c-bed8c41a89c4" providerId="ADAL" clId="{B2E9DD4C-734D-439B-9CCA-C4304EACAF3B}" dt="2022-08-18T15:22:44.810" v="4646" actId="20577"/>
          <ac:spMkLst>
            <pc:docMk/>
            <pc:sldMk cId="2298877130" sldId="268"/>
            <ac:spMk id="3" creationId="{D7A24D60-91A0-0485-20D1-E4E2D5FD934B}"/>
          </ac:spMkLst>
        </pc:spChg>
        <pc:picChg chg="add mod">
          <ac:chgData name="Norbert Levente Farkas" userId="600e6359-fb88-4973-940c-bed8c41a89c4" providerId="ADAL" clId="{B2E9DD4C-734D-439B-9CCA-C4304EACAF3B}" dt="2022-08-18T12:39:50.071" v="4371" actId="1076"/>
          <ac:picMkLst>
            <pc:docMk/>
            <pc:sldMk cId="2298877130" sldId="268"/>
            <ac:picMk id="2050" creationId="{38E44092-275C-FDC7-1FA3-9F05AC73AFB5}"/>
          </ac:picMkLst>
        </pc:picChg>
      </pc:sldChg>
      <pc:sldChg chg="addSp modSp new mod">
        <pc:chgData name="Norbert Levente Farkas" userId="600e6359-fb88-4973-940c-bed8c41a89c4" providerId="ADAL" clId="{B2E9DD4C-734D-439B-9CCA-C4304EACAF3B}" dt="2022-08-18T16:46:51.207" v="5498" actId="20577"/>
        <pc:sldMkLst>
          <pc:docMk/>
          <pc:sldMk cId="1518622876" sldId="269"/>
        </pc:sldMkLst>
        <pc:spChg chg="mod">
          <ac:chgData name="Norbert Levente Farkas" userId="600e6359-fb88-4973-940c-bed8c41a89c4" providerId="ADAL" clId="{B2E9DD4C-734D-439B-9CCA-C4304EACAF3B}" dt="2022-08-18T15:35:05.528" v="4652" actId="20577"/>
          <ac:spMkLst>
            <pc:docMk/>
            <pc:sldMk cId="1518622876" sldId="269"/>
            <ac:spMk id="2" creationId="{E0D73664-6A32-EF60-DAD9-7DC857433CC3}"/>
          </ac:spMkLst>
        </pc:spChg>
        <pc:spChg chg="mod">
          <ac:chgData name="Norbert Levente Farkas" userId="600e6359-fb88-4973-940c-bed8c41a89c4" providerId="ADAL" clId="{B2E9DD4C-734D-439B-9CCA-C4304EACAF3B}" dt="2022-08-18T16:46:51.207" v="5498" actId="20577"/>
          <ac:spMkLst>
            <pc:docMk/>
            <pc:sldMk cId="1518622876" sldId="269"/>
            <ac:spMk id="3" creationId="{B7861DAB-CAB9-C6E7-04FA-0241940B8E28}"/>
          </ac:spMkLst>
        </pc:spChg>
        <pc:picChg chg="add mod">
          <ac:chgData name="Norbert Levente Farkas" userId="600e6359-fb88-4973-940c-bed8c41a89c4" providerId="ADAL" clId="{B2E9DD4C-734D-439B-9CCA-C4304EACAF3B}" dt="2022-08-18T16:13:05.230" v="5467" actId="1076"/>
          <ac:picMkLst>
            <pc:docMk/>
            <pc:sldMk cId="1518622876" sldId="269"/>
            <ac:picMk id="3074" creationId="{23B9FCB1-4C33-2314-082B-77F50AB90A7F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12:28:20.442" v="4358" actId="47"/>
        <pc:sldMkLst>
          <pc:docMk/>
          <pc:sldMk cId="3514436513" sldId="269"/>
        </pc:sldMkLst>
        <pc:spChg chg="mod">
          <ac:chgData name="Norbert Levente Farkas" userId="600e6359-fb88-4973-940c-bed8c41a89c4" providerId="ADAL" clId="{B2E9DD4C-734D-439B-9CCA-C4304EACAF3B}" dt="2022-08-18T12:27:46.817" v="4357" actId="20577"/>
          <ac:spMkLst>
            <pc:docMk/>
            <pc:sldMk cId="3514436513" sldId="269"/>
            <ac:spMk id="2" creationId="{B50B90CA-9D0F-3C56-0176-146540C859F0}"/>
          </ac:spMkLst>
        </pc:spChg>
      </pc:sldChg>
      <pc:sldChg chg="modSp new mod">
        <pc:chgData name="Norbert Levente Farkas" userId="600e6359-fb88-4973-940c-bed8c41a89c4" providerId="ADAL" clId="{B2E9DD4C-734D-439B-9CCA-C4304EACAF3B}" dt="2022-08-18T17:30:25.714" v="6611" actId="113"/>
        <pc:sldMkLst>
          <pc:docMk/>
          <pc:sldMk cId="2726196742" sldId="270"/>
        </pc:sldMkLst>
        <pc:spChg chg="mod">
          <ac:chgData name="Norbert Levente Farkas" userId="600e6359-fb88-4973-940c-bed8c41a89c4" providerId="ADAL" clId="{B2E9DD4C-734D-439B-9CCA-C4304EACAF3B}" dt="2022-08-18T17:14:31.920" v="5966" actId="20577"/>
          <ac:spMkLst>
            <pc:docMk/>
            <pc:sldMk cId="2726196742" sldId="270"/>
            <ac:spMk id="2" creationId="{8F341691-B83E-BDDF-36C2-4FA0B6FA7CD3}"/>
          </ac:spMkLst>
        </pc:spChg>
        <pc:spChg chg="mod">
          <ac:chgData name="Norbert Levente Farkas" userId="600e6359-fb88-4973-940c-bed8c41a89c4" providerId="ADAL" clId="{B2E9DD4C-734D-439B-9CCA-C4304EACAF3B}" dt="2022-08-18T17:30:25.714" v="6611" actId="113"/>
          <ac:spMkLst>
            <pc:docMk/>
            <pc:sldMk cId="2726196742" sldId="270"/>
            <ac:spMk id="3" creationId="{1E183028-2C4C-9D07-059B-1744FA9CB2E4}"/>
          </ac:spMkLst>
        </pc:spChg>
      </pc:sldChg>
      <pc:sldChg chg="addSp delSp modSp new mod ord delAnim modAnim">
        <pc:chgData name="Norbert Levente Farkas" userId="600e6359-fb88-4973-940c-bed8c41a89c4" providerId="ADAL" clId="{B2E9DD4C-734D-439B-9CCA-C4304EACAF3B}" dt="2022-08-18T17:40:21.373" v="7173" actId="27636"/>
        <pc:sldMkLst>
          <pc:docMk/>
          <pc:sldMk cId="422781828" sldId="271"/>
        </pc:sldMkLst>
        <pc:spChg chg="mod">
          <ac:chgData name="Norbert Levente Farkas" userId="600e6359-fb88-4973-940c-bed8c41a89c4" providerId="ADAL" clId="{B2E9DD4C-734D-439B-9CCA-C4304EACAF3B}" dt="2022-08-18T17:33:14.415" v="6835" actId="20577"/>
          <ac:spMkLst>
            <pc:docMk/>
            <pc:sldMk cId="422781828" sldId="271"/>
            <ac:spMk id="2" creationId="{4941E2DD-C068-19A6-1638-150E2887E2BA}"/>
          </ac:spMkLst>
        </pc:spChg>
        <pc:spChg chg="mod">
          <ac:chgData name="Norbert Levente Farkas" userId="600e6359-fb88-4973-940c-bed8c41a89c4" providerId="ADAL" clId="{B2E9DD4C-734D-439B-9CCA-C4304EACAF3B}" dt="2022-08-18T17:40:21.373" v="7173" actId="27636"/>
          <ac:spMkLst>
            <pc:docMk/>
            <pc:sldMk cId="422781828" sldId="271"/>
            <ac:spMk id="3" creationId="{B6625FCD-85D4-8818-B5E8-D3720CEE0A6C}"/>
          </ac:spMkLst>
        </pc:spChg>
        <pc:spChg chg="add del mod">
          <ac:chgData name="Norbert Levente Farkas" userId="600e6359-fb88-4973-940c-bed8c41a89c4" providerId="ADAL" clId="{B2E9DD4C-734D-439B-9CCA-C4304EACAF3B}" dt="2022-08-18T17:37:36.390" v="7058" actId="478"/>
          <ac:spMkLst>
            <pc:docMk/>
            <pc:sldMk cId="422781828" sldId="271"/>
            <ac:spMk id="6" creationId="{C036B339-D11E-B1E0-1A59-E8703D763D25}"/>
          </ac:spMkLst>
        </pc:spChg>
        <pc:spChg chg="add mod">
          <ac:chgData name="Norbert Levente Farkas" userId="600e6359-fb88-4973-940c-bed8c41a89c4" providerId="ADAL" clId="{B2E9DD4C-734D-439B-9CCA-C4304EACAF3B}" dt="2022-08-18T17:34:31.825" v="6888" actId="1076"/>
          <ac:spMkLst>
            <pc:docMk/>
            <pc:sldMk cId="422781828" sldId="271"/>
            <ac:spMk id="7" creationId="{2C6DD9EF-19AA-1773-D876-F7C47321C408}"/>
          </ac:spMkLst>
        </pc:spChg>
        <pc:spChg chg="add mod">
          <ac:chgData name="Norbert Levente Farkas" userId="600e6359-fb88-4973-940c-bed8c41a89c4" providerId="ADAL" clId="{B2E9DD4C-734D-439B-9CCA-C4304EACAF3B}" dt="2022-08-18T17:39:43.490" v="7167" actId="1582"/>
          <ac:spMkLst>
            <pc:docMk/>
            <pc:sldMk cId="422781828" sldId="271"/>
            <ac:spMk id="8" creationId="{21AA1FE9-C2B2-4932-DA68-BB746F7B9C67}"/>
          </ac:spMkLst>
        </pc:spChg>
      </pc:sldChg>
      <pc:sldChg chg="modSp new del mod">
        <pc:chgData name="Norbert Levente Farkas" userId="600e6359-fb88-4973-940c-bed8c41a89c4" providerId="ADAL" clId="{B2E9DD4C-734D-439B-9CCA-C4304EACAF3B}" dt="2022-08-18T17:31:24.320" v="6654" actId="47"/>
        <pc:sldMkLst>
          <pc:docMk/>
          <pc:sldMk cId="627851952" sldId="272"/>
        </pc:sldMkLst>
        <pc:spChg chg="mod">
          <ac:chgData name="Norbert Levente Farkas" userId="600e6359-fb88-4973-940c-bed8c41a89c4" providerId="ADAL" clId="{B2E9DD4C-734D-439B-9CCA-C4304EACAF3B}" dt="2022-08-18T17:30:55.684" v="6624" actId="20577"/>
          <ac:spMkLst>
            <pc:docMk/>
            <pc:sldMk cId="627851952" sldId="272"/>
            <ac:spMk id="2" creationId="{485D66C3-1FF8-2AD4-6227-FE3027AEA73A}"/>
          </ac:spMkLst>
        </pc:spChg>
        <pc:spChg chg="mod">
          <ac:chgData name="Norbert Levente Farkas" userId="600e6359-fb88-4973-940c-bed8c41a89c4" providerId="ADAL" clId="{B2E9DD4C-734D-439B-9CCA-C4304EACAF3B}" dt="2022-08-18T17:31:21.396" v="6653" actId="20577"/>
          <ac:spMkLst>
            <pc:docMk/>
            <pc:sldMk cId="627851952" sldId="272"/>
            <ac:spMk id="3" creationId="{B20ECC8F-75B2-C5CF-4E3C-043451FE9282}"/>
          </ac:spMkLst>
        </pc:spChg>
      </pc:sldChg>
      <pc:sldChg chg="modSp add mod modAnim">
        <pc:chgData name="Norbert Levente Farkas" userId="600e6359-fb88-4973-940c-bed8c41a89c4" providerId="ADAL" clId="{B2E9DD4C-734D-439B-9CCA-C4304EACAF3B}" dt="2022-08-18T17:40:15.013" v="7171" actId="14100"/>
        <pc:sldMkLst>
          <pc:docMk/>
          <pc:sldMk cId="1883755678" sldId="272"/>
        </pc:sldMkLst>
        <pc:spChg chg="mod">
          <ac:chgData name="Norbert Levente Farkas" userId="600e6359-fb88-4973-940c-bed8c41a89c4" providerId="ADAL" clId="{B2E9DD4C-734D-439B-9CCA-C4304EACAF3B}" dt="2022-08-18T17:40:15.013" v="7171" actId="14100"/>
          <ac:spMkLst>
            <pc:docMk/>
            <pc:sldMk cId="1883755678" sldId="272"/>
            <ac:spMk id="3" creationId="{B6625FCD-85D4-8818-B5E8-D3720CEE0A6C}"/>
          </ac:spMkLst>
        </pc:spChg>
        <pc:spChg chg="mod">
          <ac:chgData name="Norbert Levente Farkas" userId="600e6359-fb88-4973-940c-bed8c41a89c4" providerId="ADAL" clId="{B2E9DD4C-734D-439B-9CCA-C4304EACAF3B}" dt="2022-08-18T17:38:39.574" v="7157" actId="1076"/>
          <ac:spMkLst>
            <pc:docMk/>
            <pc:sldMk cId="1883755678" sldId="272"/>
            <ac:spMk id="6" creationId="{C036B339-D11E-B1E0-1A59-E8703D763D25}"/>
          </ac:spMkLst>
        </pc:spChg>
        <pc:spChg chg="mod">
          <ac:chgData name="Norbert Levente Farkas" userId="600e6359-fb88-4973-940c-bed8c41a89c4" providerId="ADAL" clId="{B2E9DD4C-734D-439B-9CCA-C4304EACAF3B}" dt="2022-08-18T17:39:48.256" v="7168" actId="1582"/>
          <ac:spMkLst>
            <pc:docMk/>
            <pc:sldMk cId="1883755678" sldId="272"/>
            <ac:spMk id="8" creationId="{21AA1FE9-C2B2-4932-DA68-BB746F7B9C67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1:04:40.581" v="7641" actId="20577"/>
        <pc:sldMkLst>
          <pc:docMk/>
          <pc:sldMk cId="639522048" sldId="273"/>
        </pc:sldMkLst>
        <pc:spChg chg="mod">
          <ac:chgData name="Norbert Levente Farkas" userId="600e6359-fb88-4973-940c-bed8c41a89c4" providerId="ADAL" clId="{B2E9DD4C-734D-439B-9CCA-C4304EACAF3B}" dt="2022-08-18T18:59:09.683" v="7186" actId="20577"/>
          <ac:spMkLst>
            <pc:docMk/>
            <pc:sldMk cId="639522048" sldId="273"/>
            <ac:spMk id="2" creationId="{CAE6CD97-F21E-8900-24C7-879698FF1E37}"/>
          </ac:spMkLst>
        </pc:spChg>
        <pc:spChg chg="mod">
          <ac:chgData name="Norbert Levente Farkas" userId="600e6359-fb88-4973-940c-bed8c41a89c4" providerId="ADAL" clId="{B2E9DD4C-734D-439B-9CCA-C4304EACAF3B}" dt="2022-08-18T21:04:40.581" v="7641" actId="20577"/>
          <ac:spMkLst>
            <pc:docMk/>
            <pc:sldMk cId="639522048" sldId="273"/>
            <ac:spMk id="3" creationId="{54B1736E-C7F6-F334-C814-4D7E0C53E26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9" creationId="{D16D1E32-1B00-A296-817B-4C41C881A0E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1" creationId="{0A973413-0A45-B5BD-DC31-2584E6A49399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3" creationId="{EDD85D7D-78C1-2E33-7304-88E75F12975A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5" creationId="{3631EE19-A12A-4DCF-4874-F95FCCFFC50B}"/>
          </ac:spMkLst>
        </pc:spChg>
        <pc:picChg chg="add del mod">
          <ac:chgData name="Norbert Levente Farkas" userId="600e6359-fb88-4973-940c-bed8c41a89c4" providerId="ADAL" clId="{B2E9DD4C-734D-439B-9CCA-C4304EACAF3B}" dt="2022-08-18T20:18:43.554" v="7215" actId="22"/>
          <ac:picMkLst>
            <pc:docMk/>
            <pc:sldMk cId="639522048" sldId="273"/>
            <ac:picMk id="6" creationId="{31D6F2C2-81B5-D1B6-C445-817688E09C0B}"/>
          </ac:picMkLst>
        </pc:picChg>
        <pc:picChg chg="add mod modCrop">
          <ac:chgData name="Norbert Levente Farkas" userId="600e6359-fb88-4973-940c-bed8c41a89c4" providerId="ADAL" clId="{B2E9DD4C-734D-439B-9CCA-C4304EACAF3B}" dt="2022-08-18T20:53:17.319" v="7605" actId="732"/>
          <ac:picMkLst>
            <pc:docMk/>
            <pc:sldMk cId="639522048" sldId="273"/>
            <ac:picMk id="8" creationId="{CAFEAD6F-9519-6D1C-7F5F-A71C3E5A1661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2:55.355" v="7277" actId="680"/>
        <pc:sldMkLst>
          <pc:docMk/>
          <pc:sldMk cId="1719822832" sldId="274"/>
        </pc:sldMkLst>
        <pc:spChg chg="mod">
          <ac:chgData name="Norbert Levente Farkas" userId="600e6359-fb88-4973-940c-bed8c41a89c4" providerId="ADAL" clId="{B2E9DD4C-734D-439B-9CCA-C4304EACAF3B}" dt="2022-08-18T20:22:54.933" v="7276"/>
          <ac:spMkLst>
            <pc:docMk/>
            <pc:sldMk cId="1719822832" sldId="274"/>
            <ac:spMk id="3" creationId="{75DBC52C-14A5-A901-8552-92291869099C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2:59:16.193" v="9574"/>
        <pc:sldMkLst>
          <pc:docMk/>
          <pc:sldMk cId="2958177570" sldId="274"/>
        </pc:sldMkLst>
        <pc:spChg chg="mod">
          <ac:chgData name="Norbert Levente Farkas" userId="600e6359-fb88-4973-940c-bed8c41a89c4" providerId="ADAL" clId="{B2E9DD4C-734D-439B-9CCA-C4304EACAF3B}" dt="2022-08-18T20:32:56.876" v="7387" actId="20577"/>
          <ac:spMkLst>
            <pc:docMk/>
            <pc:sldMk cId="2958177570" sldId="274"/>
            <ac:spMk id="2" creationId="{1D801891-4CE2-809B-4DF9-6A0AAF01DD55}"/>
          </ac:spMkLst>
        </pc:spChg>
        <pc:spChg chg="mod">
          <ac:chgData name="Norbert Levente Farkas" userId="600e6359-fb88-4973-940c-bed8c41a89c4" providerId="ADAL" clId="{B2E9DD4C-734D-439B-9CCA-C4304EACAF3B}" dt="2022-08-18T20:47:53.031" v="7566" actId="27636"/>
          <ac:spMkLst>
            <pc:docMk/>
            <pc:sldMk cId="2958177570" sldId="274"/>
            <ac:spMk id="3" creationId="{D0AC2203-B29A-3E01-29A1-E97150915178}"/>
          </ac:spMkLst>
        </pc:spChg>
        <pc:picChg chg="add del mod modCrop">
          <ac:chgData name="Norbert Levente Farkas" userId="600e6359-fb88-4973-940c-bed8c41a89c4" providerId="ADAL" clId="{B2E9DD4C-734D-439B-9CCA-C4304EACAF3B}" dt="2022-08-18T20:49:26.669" v="7579" actId="478"/>
          <ac:picMkLst>
            <pc:docMk/>
            <pc:sldMk cId="2958177570" sldId="274"/>
            <ac:picMk id="6" creationId="{AC146D76-DD6E-D729-2AD1-DF8303CC236C}"/>
          </ac:picMkLst>
        </pc:picChg>
        <pc:picChg chg="add mod">
          <ac:chgData name="Norbert Levente Farkas" userId="600e6359-fb88-4973-940c-bed8c41a89c4" providerId="ADAL" clId="{B2E9DD4C-734D-439B-9CCA-C4304EACAF3B}" dt="2022-08-18T20:53:21.020" v="7607" actId="1076"/>
          <ac:picMkLst>
            <pc:docMk/>
            <pc:sldMk cId="2958177570" sldId="274"/>
            <ac:picMk id="8" creationId="{19A14E7B-BBF3-240D-4768-5D50B39262A7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3:21.587" v="7303" actId="47"/>
        <pc:sldMkLst>
          <pc:docMk/>
          <pc:sldMk cId="3555862563" sldId="274"/>
        </pc:sldMkLst>
        <pc:spChg chg="mod">
          <ac:chgData name="Norbert Levente Farkas" userId="600e6359-fb88-4973-940c-bed8c41a89c4" providerId="ADAL" clId="{B2E9DD4C-734D-439B-9CCA-C4304EACAF3B}" dt="2022-08-18T20:23:13.884" v="7299"/>
          <ac:spMkLst>
            <pc:docMk/>
            <pc:sldMk cId="3555862563" sldId="274"/>
            <ac:spMk id="3" creationId="{AC5F63A0-5404-5831-3565-3955933E4C1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2:58:38.428" v="9569"/>
        <pc:sldMkLst>
          <pc:docMk/>
          <pc:sldMk cId="2012768537" sldId="275"/>
        </pc:sldMkLst>
        <pc:spChg chg="mod">
          <ac:chgData name="Norbert Levente Farkas" userId="600e6359-fb88-4973-940c-bed8c41a89c4" providerId="ADAL" clId="{B2E9DD4C-734D-439B-9CCA-C4304EACAF3B}" dt="2022-08-18T21:21:08.059" v="8180" actId="20577"/>
          <ac:spMkLst>
            <pc:docMk/>
            <pc:sldMk cId="2012768537" sldId="275"/>
            <ac:spMk id="2" creationId="{90271957-5E92-A93B-D938-0A5A57C62717}"/>
          </ac:spMkLst>
        </pc:spChg>
        <pc:spChg chg="mod">
          <ac:chgData name="Norbert Levente Farkas" userId="600e6359-fb88-4973-940c-bed8c41a89c4" providerId="ADAL" clId="{B2E9DD4C-734D-439B-9CCA-C4304EACAF3B}" dt="2022-08-18T21:44:14.490" v="8927" actId="113"/>
          <ac:spMkLst>
            <pc:docMk/>
            <pc:sldMk cId="2012768537" sldId="275"/>
            <ac:spMk id="3" creationId="{4D035069-5AE5-6A9A-FABB-E6A4568FF509}"/>
          </ac:spMkLst>
        </pc:spChg>
      </pc:sldChg>
      <pc:sldChg chg="addSp delSp modSp new mod modClrScheme modAnim chgLayout">
        <pc:chgData name="Norbert Levente Farkas" userId="600e6359-fb88-4973-940c-bed8c41a89c4" providerId="ADAL" clId="{B2E9DD4C-734D-439B-9CCA-C4304EACAF3B}" dt="2022-08-18T22:58:56.519" v="9573"/>
        <pc:sldMkLst>
          <pc:docMk/>
          <pc:sldMk cId="246878485" sldId="276"/>
        </pc:sldMkLst>
        <pc:spChg chg="mod ord">
          <ac:chgData name="Norbert Levente Farkas" userId="600e6359-fb88-4973-940c-bed8c41a89c4" providerId="ADAL" clId="{B2E9DD4C-734D-439B-9CCA-C4304EACAF3B}" dt="2022-08-18T21:38:47.295" v="8710" actId="20577"/>
          <ac:spMkLst>
            <pc:docMk/>
            <pc:sldMk cId="246878485" sldId="276"/>
            <ac:spMk id="2" creationId="{80CB5B74-06DA-5A0F-CB7C-94579DE66196}"/>
          </ac:spMkLst>
        </pc:spChg>
        <pc:spChg chg="mod ord">
          <ac:chgData name="Norbert Levente Farkas" userId="600e6359-fb88-4973-940c-bed8c41a89c4" providerId="ADAL" clId="{B2E9DD4C-734D-439B-9CCA-C4304EACAF3B}" dt="2022-08-18T22:00:15.245" v="9181" actId="27636"/>
          <ac:spMkLst>
            <pc:docMk/>
            <pc:sldMk cId="246878485" sldId="276"/>
            <ac:spMk id="3" creationId="{B64E0EA9-1FFA-87A9-286A-51A7A15E5DE2}"/>
          </ac:spMkLst>
        </pc:spChg>
        <pc:spChg chg="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4" creationId="{18E1B63B-97BE-4E31-5F8F-92FE91499A93}"/>
          </ac:spMkLst>
        </pc:spChg>
        <pc:spChg chg="add del mod ord">
          <ac:chgData name="Norbert Levente Farkas" userId="600e6359-fb88-4973-940c-bed8c41a89c4" providerId="ADAL" clId="{B2E9DD4C-734D-439B-9CCA-C4304EACAF3B}" dt="2022-08-18T21:14:04.311" v="7986" actId="700"/>
          <ac:spMkLst>
            <pc:docMk/>
            <pc:sldMk cId="246878485" sldId="276"/>
            <ac:spMk id="5" creationId="{20666524-DD25-E927-58AA-E3721D9A6BBC}"/>
          </ac:spMkLst>
        </pc:spChg>
        <pc:spChg chg="add del 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6" creationId="{F9D7F7F5-DE8C-B831-C666-1F5BCDBE4B26}"/>
          </ac:spMkLst>
        </pc:spChg>
        <pc:spChg chg="add mod">
          <ac:chgData name="Norbert Levente Farkas" userId="600e6359-fb88-4973-940c-bed8c41a89c4" providerId="ADAL" clId="{B2E9DD4C-734D-439B-9CCA-C4304EACAF3B}" dt="2022-08-18T22:00:22.232" v="9183" actId="1076"/>
          <ac:spMkLst>
            <pc:docMk/>
            <pc:sldMk cId="246878485" sldId="276"/>
            <ac:spMk id="7" creationId="{6792DB4C-E697-EBE6-A710-11116E8FBBBB}"/>
          </ac:spMkLst>
        </pc:spChg>
        <pc:spChg chg="add mod">
          <ac:chgData name="Norbert Levente Farkas" userId="600e6359-fb88-4973-940c-bed8c41a89c4" providerId="ADAL" clId="{B2E9DD4C-734D-439B-9CCA-C4304EACAF3B}" dt="2022-08-18T22:01:01.533" v="9202" actId="20577"/>
          <ac:spMkLst>
            <pc:docMk/>
            <pc:sldMk cId="246878485" sldId="276"/>
            <ac:spMk id="9" creationId="{B7200A35-2B04-BEA3-2743-4331F4DAC579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3:00:37.007" v="9661" actId="20577"/>
        <pc:sldMkLst>
          <pc:docMk/>
          <pc:sldMk cId="1068714780" sldId="277"/>
        </pc:sldMkLst>
        <pc:spChg chg="mod">
          <ac:chgData name="Norbert Levente Farkas" userId="600e6359-fb88-4973-940c-bed8c41a89c4" providerId="ADAL" clId="{B2E9DD4C-734D-439B-9CCA-C4304EACAF3B}" dt="2022-08-18T21:04:47.029" v="7651" actId="20577"/>
          <ac:spMkLst>
            <pc:docMk/>
            <pc:sldMk cId="1068714780" sldId="277"/>
            <ac:spMk id="2" creationId="{64845789-8C84-1A60-02CB-2063D85FF7BB}"/>
          </ac:spMkLst>
        </pc:spChg>
        <pc:spChg chg="mod">
          <ac:chgData name="Norbert Levente Farkas" userId="600e6359-fb88-4973-940c-bed8c41a89c4" providerId="ADAL" clId="{B2E9DD4C-734D-439B-9CCA-C4304EACAF3B}" dt="2022-08-18T23:00:37.007" v="9661" actId="20577"/>
          <ac:spMkLst>
            <pc:docMk/>
            <pc:sldMk cId="1068714780" sldId="277"/>
            <ac:spMk id="3" creationId="{FCFE2497-5635-759B-B0D0-FB0DBB72080C}"/>
          </ac:spMkLst>
        </pc:spChg>
        <pc:spChg chg="add mod">
          <ac:chgData name="Norbert Levente Farkas" userId="600e6359-fb88-4973-940c-bed8c41a89c4" providerId="ADAL" clId="{B2E9DD4C-734D-439B-9CCA-C4304EACAF3B}" dt="2022-08-18T22:33:51.251" v="9445" actId="113"/>
          <ac:spMkLst>
            <pc:docMk/>
            <pc:sldMk cId="1068714780" sldId="277"/>
            <ac:spMk id="5" creationId="{5D264A56-DE09-D8A2-BCF1-83865BB3049C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2:28:56.957" v="9443"/>
        <pc:sldMkLst>
          <pc:docMk/>
          <pc:sldMk cId="741516832" sldId="278"/>
        </pc:sldMkLst>
        <pc:spChg chg="mod">
          <ac:chgData name="Norbert Levente Farkas" userId="600e6359-fb88-4973-940c-bed8c41a89c4" providerId="ADAL" clId="{B2E9DD4C-734D-439B-9CCA-C4304EACAF3B}" dt="2022-08-18T21:28:44.808" v="8515" actId="20577"/>
          <ac:spMkLst>
            <pc:docMk/>
            <pc:sldMk cId="741516832" sldId="278"/>
            <ac:spMk id="2" creationId="{B88938C0-6ECC-DCF3-9DD9-2DF450D5A6AE}"/>
          </ac:spMkLst>
        </pc:spChg>
        <pc:spChg chg="mod">
          <ac:chgData name="Norbert Levente Farkas" userId="600e6359-fb88-4973-940c-bed8c41a89c4" providerId="ADAL" clId="{B2E9DD4C-734D-439B-9CCA-C4304EACAF3B}" dt="2022-08-18T22:19:55.194" v="9428" actId="20577"/>
          <ac:spMkLst>
            <pc:docMk/>
            <pc:sldMk cId="741516832" sldId="278"/>
            <ac:spMk id="3" creationId="{F8AA9C74-5477-F39F-7F72-5AE3DF73DB8E}"/>
          </ac:spMkLst>
        </pc:spChg>
        <pc:spChg chg="add mod">
          <ac:chgData name="Norbert Levente Farkas" userId="600e6359-fb88-4973-940c-bed8c41a89c4" providerId="ADAL" clId="{B2E9DD4C-734D-439B-9CCA-C4304EACAF3B}" dt="2022-08-18T22:24:55.251" v="9433" actId="6549"/>
          <ac:spMkLst>
            <pc:docMk/>
            <pc:sldMk cId="741516832" sldId="278"/>
            <ac:spMk id="5" creationId="{0C03EC54-4AA4-94F7-4167-E9530BFB5FF5}"/>
          </ac:spMkLst>
        </pc:spChg>
      </pc:sldChg>
      <pc:sldChg chg="addSp delSp modSp new mod">
        <pc:chgData name="Norbert Levente Farkas" userId="600e6359-fb88-4973-940c-bed8c41a89c4" providerId="ADAL" clId="{B2E9DD4C-734D-439B-9CCA-C4304EACAF3B}" dt="2022-08-18T23:08:54.957" v="9704" actId="20577"/>
        <pc:sldMkLst>
          <pc:docMk/>
          <pc:sldMk cId="193247689" sldId="279"/>
        </pc:sldMkLst>
        <pc:spChg chg="mod">
          <ac:chgData name="Norbert Levente Farkas" userId="600e6359-fb88-4973-940c-bed8c41a89c4" providerId="ADAL" clId="{B2E9DD4C-734D-439B-9CCA-C4304EACAF3B}" dt="2022-08-18T23:08:54.957" v="9704" actId="20577"/>
          <ac:spMkLst>
            <pc:docMk/>
            <pc:sldMk cId="193247689" sldId="279"/>
            <ac:spMk id="2" creationId="{E2715585-19B6-0696-B21F-37CFA1C4BDF6}"/>
          </ac:spMkLst>
        </pc:spChg>
        <pc:spChg chg="mod">
          <ac:chgData name="Norbert Levente Farkas" userId="600e6359-fb88-4973-940c-bed8c41a89c4" providerId="ADAL" clId="{B2E9DD4C-734D-439B-9CCA-C4304EACAF3B}" dt="2022-08-18T22:58:09.277" v="9564"/>
          <ac:spMkLst>
            <pc:docMk/>
            <pc:sldMk cId="193247689" sldId="279"/>
            <ac:spMk id="3" creationId="{EB6A49B1-0D00-A3FB-E340-7FAA48F5E581}"/>
          </ac:spMkLst>
        </pc:spChg>
        <pc:spChg chg="add del mod">
          <ac:chgData name="Norbert Levente Farkas" userId="600e6359-fb88-4973-940c-bed8c41a89c4" providerId="ADAL" clId="{B2E9DD4C-734D-439B-9CCA-C4304EACAF3B}" dt="2022-08-18T22:56:41.269" v="9527"/>
          <ac:spMkLst>
            <pc:docMk/>
            <pc:sldMk cId="193247689" sldId="279"/>
            <ac:spMk id="5" creationId="{3E9CDEC6-8FC9-4E24-7484-F2C1AD078808}"/>
          </ac:spMkLst>
        </pc:spChg>
        <pc:spChg chg="add mod">
          <ac:chgData name="Norbert Levente Farkas" userId="600e6359-fb88-4973-940c-bed8c41a89c4" providerId="ADAL" clId="{B2E9DD4C-734D-439B-9CCA-C4304EACAF3B}" dt="2022-08-18T22:56:50.903" v="9534" actId="1076"/>
          <ac:spMkLst>
            <pc:docMk/>
            <pc:sldMk cId="193247689" sldId="279"/>
            <ac:spMk id="6" creationId="{975EB6CA-5351-BF5D-165D-3B4985AE1FF9}"/>
          </ac:spMkLst>
        </pc:spChg>
        <pc:spChg chg="add mod">
          <ac:chgData name="Norbert Levente Farkas" userId="600e6359-fb88-4973-940c-bed8c41a89c4" providerId="ADAL" clId="{B2E9DD4C-734D-439B-9CCA-C4304EACAF3B}" dt="2022-08-18T23:06:05.842" v="9665"/>
          <ac:spMkLst>
            <pc:docMk/>
            <pc:sldMk cId="193247689" sldId="279"/>
            <ac:spMk id="7" creationId="{5E759E8D-5B87-BCE9-2362-FC2879335C9A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3:18:58.523" v="9877" actId="2711"/>
        <pc:sldMkLst>
          <pc:docMk/>
          <pc:sldMk cId="3474544968" sldId="280"/>
        </pc:sldMkLst>
        <pc:spChg chg="mod">
          <ac:chgData name="Norbert Levente Farkas" userId="600e6359-fb88-4973-940c-bed8c41a89c4" providerId="ADAL" clId="{B2E9DD4C-734D-439B-9CCA-C4304EACAF3B}" dt="2022-08-18T23:08:47.914" v="9689" actId="20577"/>
          <ac:spMkLst>
            <pc:docMk/>
            <pc:sldMk cId="3474544968" sldId="280"/>
            <ac:spMk id="2" creationId="{BCC68204-8161-A653-089D-9B521A437976}"/>
          </ac:spMkLst>
        </pc:spChg>
        <pc:spChg chg="mod">
          <ac:chgData name="Norbert Levente Farkas" userId="600e6359-fb88-4973-940c-bed8c41a89c4" providerId="ADAL" clId="{B2E9DD4C-734D-439B-9CCA-C4304EACAF3B}" dt="2022-08-18T23:18:58.523" v="9877" actId="2711"/>
          <ac:spMkLst>
            <pc:docMk/>
            <pc:sldMk cId="3474544968" sldId="280"/>
            <ac:spMk id="3" creationId="{EAA84ADA-34D7-83D5-C646-64A534602A18}"/>
          </ac:spMkLst>
        </pc:spChg>
      </pc:sldChg>
      <pc:sldChg chg="modSp mod">
        <pc:chgData name="Norbert Levente Farkas" userId="600e6359-fb88-4973-940c-bed8c41a89c4" providerId="ADAL" clId="{B2E9DD4C-734D-439B-9CCA-C4304EACAF3B}" dt="2022-08-21T15:21:40.183" v="9927" actId="20577"/>
        <pc:sldMkLst>
          <pc:docMk/>
          <pc:sldMk cId="378014043" sldId="283"/>
        </pc:sldMkLst>
        <pc:spChg chg="mod">
          <ac:chgData name="Norbert Levente Farkas" userId="600e6359-fb88-4973-940c-bed8c41a89c4" providerId="ADAL" clId="{B2E9DD4C-734D-439B-9CCA-C4304EACAF3B}" dt="2022-08-21T15:21:14.257" v="9896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Norbert Levente Farkas" userId="600e6359-fb88-4973-940c-bed8c41a89c4" providerId="ADAL" clId="{B2E9DD4C-734D-439B-9CCA-C4304EACAF3B}" dt="2022-08-21T15:21:40.183" v="9927" actId="20577"/>
          <ac:spMkLst>
            <pc:docMk/>
            <pc:sldMk cId="378014043" sldId="283"/>
            <ac:spMk id="3" creationId="{A0233544-D5BA-4559-2BE7-87266C171DF9}"/>
          </ac:spMkLst>
        </pc:spChg>
      </pc:sldChg>
      <pc:sldMasterChg chg="modSldLayout">
        <pc:chgData name="Norbert Levente Farkas" userId="600e6359-fb88-4973-940c-bed8c41a89c4" providerId="ADAL" clId="{B2E9DD4C-734D-439B-9CCA-C4304EACAF3B}" dt="2022-07-20T14:37:12.532" v="1566" actId="14100"/>
        <pc:sldMasterMkLst>
          <pc:docMk/>
          <pc:sldMasterMk cId="2225658039" sldId="2147483756"/>
        </pc:sldMasterMkLst>
        <pc:sldLayoutChg chg="delSp modSp mod">
          <pc:chgData name="Norbert Levente Farkas" userId="600e6359-fb88-4973-940c-bed8c41a89c4" providerId="ADAL" clId="{B2E9DD4C-734D-439B-9CCA-C4304EACAF3B}" dt="2022-07-20T14:18:33.465" v="73" actId="14100"/>
          <pc:sldLayoutMkLst>
            <pc:docMk/>
            <pc:sldMasterMk cId="2225658039" sldId="2147483756"/>
            <pc:sldLayoutMk cId="24799697" sldId="2147483757"/>
          </pc:sldLayoutMkLst>
          <pc:spChg chg="mod">
            <ac:chgData name="Norbert Levente Farkas" userId="600e6359-fb88-4973-940c-bed8c41a89c4" providerId="ADAL" clId="{B2E9DD4C-734D-439B-9CCA-C4304EACAF3B}" dt="2022-07-20T14:18:33.465" v="73" actId="14100"/>
            <ac:spMkLst>
              <pc:docMk/>
              <pc:sldMasterMk cId="2225658039" sldId="2147483756"/>
              <pc:sldLayoutMk cId="24799697" sldId="2147483757"/>
              <ac:spMk id="3" creationId="{00000000-0000-0000-0000-000000000000}"/>
            </ac:spMkLst>
          </pc:spChg>
          <pc:spChg chg="del">
            <ac:chgData name="Norbert Levente Farkas" userId="600e6359-fb88-4973-940c-bed8c41a89c4" providerId="ADAL" clId="{B2E9DD4C-734D-439B-9CCA-C4304EACAF3B}" dt="2022-07-20T14:16:14.951" v="38" actId="478"/>
            <ac:spMkLst>
              <pc:docMk/>
              <pc:sldMasterMk cId="2225658039" sldId="2147483756"/>
              <pc:sldLayoutMk cId="24799697" sldId="2147483757"/>
              <ac:spMk id="6" creationId="{00000000-0000-0000-0000-000000000000}"/>
            </ac:spMkLst>
          </pc:spChg>
        </pc:sldLayoutChg>
        <pc:sldLayoutChg chg="modSp mod">
          <pc:chgData name="Norbert Levente Farkas" userId="600e6359-fb88-4973-940c-bed8c41a89c4" providerId="ADAL" clId="{B2E9DD4C-734D-439B-9CCA-C4304EACAF3B}" dt="2022-07-20T14:37:12.532" v="1566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Norbert Levente Farkas" userId="600e6359-fb88-4973-940c-bed8c41a89c4" providerId="ADAL" clId="{B2E9DD4C-734D-439B-9CCA-C4304EACAF3B}" dt="2022-07-20T14:17:06.405" v="40" actId="207"/>
            <ac:spMkLst>
              <pc:docMk/>
              <pc:sldMasterMk cId="2225658039" sldId="2147483756"/>
              <pc:sldLayoutMk cId="2046314603" sldId="2147483758"/>
              <ac:spMk id="2" creationId="{00000000-0000-0000-0000-000000000000}"/>
            </ac:spMkLst>
          </pc:spChg>
          <pc:spChg chg="mod">
            <ac:chgData name="Norbert Levente Farkas" userId="600e6359-fb88-4973-940c-bed8c41a89c4" providerId="ADAL" clId="{B2E9DD4C-734D-439B-9CCA-C4304EACAF3B}" dt="2022-07-20T14:37:12.532" v="1566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Farkas Norbert Levente" userId="600e6359-fb88-4973-940c-bed8c41a89c4" providerId="ADAL" clId="{B2E9DD4C-734D-439B-9CCA-C4304EACAF3B}"/>
    <pc:docChg chg="undo redo custSel addSld delSld modSld sldOrd modMainMaster">
      <pc:chgData name="Farkas Norbert Levente" userId="600e6359-fb88-4973-940c-bed8c41a89c4" providerId="ADAL" clId="{B2E9DD4C-734D-439B-9CCA-C4304EACAF3B}" dt="2022-08-19T23:31:18.340" v="5517" actId="20577"/>
      <pc:docMkLst>
        <pc:docMk/>
      </pc:docMkLst>
      <pc:sldChg chg="addSp delSp modSp">
        <pc:chgData name="Farkas Norbert Levente" userId="600e6359-fb88-4973-940c-bed8c41a89c4" providerId="ADAL" clId="{B2E9DD4C-734D-439B-9CCA-C4304EACAF3B}" dt="2022-07-20T20:15:05.673" v="2742"/>
        <pc:sldMkLst>
          <pc:docMk/>
          <pc:sldMk cId="2199655253" sldId="256"/>
        </pc:sldMkLst>
        <pc:picChg chg="add del">
          <ac:chgData name="Farkas Norbert Levente" userId="600e6359-fb88-4973-940c-bed8c41a89c4" providerId="ADAL" clId="{B2E9DD4C-734D-439B-9CCA-C4304EACAF3B}" dt="2022-07-20T20:15:05.673" v="2742"/>
          <ac:picMkLst>
            <pc:docMk/>
            <pc:sldMk cId="2199655253" sldId="256"/>
            <ac:picMk id="2050" creationId="{5D018A61-BE52-0473-947A-371307DD8A9D}"/>
          </ac:picMkLst>
        </pc:picChg>
        <pc:picChg chg="add del mod">
          <ac:chgData name="Farkas Norbert Levente" userId="600e6359-fb88-4973-940c-bed8c41a89c4" providerId="ADAL" clId="{B2E9DD4C-734D-439B-9CCA-C4304EACAF3B}" dt="2022-07-20T20:15:05.435" v="2741"/>
          <ac:picMkLst>
            <pc:docMk/>
            <pc:sldMk cId="2199655253" sldId="256"/>
            <ac:picMk id="2052" creationId="{5C089759-30C2-6BD3-9564-30E46F2C3E2A}"/>
          </ac:picMkLst>
        </pc:picChg>
      </pc:sldChg>
      <pc:sldChg chg="ord">
        <pc:chgData name="Farkas Norbert Levente" userId="600e6359-fb88-4973-940c-bed8c41a89c4" providerId="ADAL" clId="{B2E9DD4C-734D-439B-9CCA-C4304EACAF3B}" dt="2022-07-20T18:54:17.289" v="95"/>
        <pc:sldMkLst>
          <pc:docMk/>
          <pc:sldMk cId="38782564" sldId="257"/>
        </pc:sldMkLst>
      </pc:sldChg>
      <pc:sldChg chg="modSp mod">
        <pc:chgData name="Farkas Norbert Levente" userId="600e6359-fb88-4973-940c-bed8c41a89c4" providerId="ADAL" clId="{B2E9DD4C-734D-439B-9CCA-C4304EACAF3B}" dt="2022-07-20T19:20:39.981" v="1252" actId="20577"/>
        <pc:sldMkLst>
          <pc:docMk/>
          <pc:sldMk cId="2560976327" sldId="258"/>
        </pc:sldMkLst>
        <pc:spChg chg="mod">
          <ac:chgData name="Farkas Norbert Levente" userId="600e6359-fb88-4973-940c-bed8c41a89c4" providerId="ADAL" clId="{B2E9DD4C-734D-439B-9CCA-C4304EACAF3B}" dt="2022-07-20T19:20:39.981" v="1252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Farkas Norbert Levente" userId="600e6359-fb88-4973-940c-bed8c41a89c4" providerId="ADAL" clId="{B2E9DD4C-734D-439B-9CCA-C4304EACAF3B}" dt="2022-07-20T18:55:00.131" v="99" actId="20577"/>
          <ac:spMkLst>
            <pc:docMk/>
            <pc:sldMk cId="2560976327" sldId="258"/>
            <ac:spMk id="3" creationId="{023B4690-A6A4-879B-9D62-25322E27D107}"/>
          </ac:spMkLst>
        </pc:spChg>
      </pc:sldChg>
      <pc:sldChg chg="addSp delSp modSp mod ord modAnim">
        <pc:chgData name="Farkas Norbert Levente" userId="600e6359-fb88-4973-940c-bed8c41a89c4" providerId="ADAL" clId="{B2E9DD4C-734D-439B-9CCA-C4304EACAF3B}" dt="2022-07-20T21:05:53.863" v="3166" actId="1076"/>
        <pc:sldMkLst>
          <pc:docMk/>
          <pc:sldMk cId="2557918039" sldId="259"/>
        </pc:sldMkLst>
        <pc:spChg chg="mod">
          <ac:chgData name="Farkas Norbert Levente" userId="600e6359-fb88-4973-940c-bed8c41a89c4" providerId="ADAL" clId="{B2E9DD4C-734D-439B-9CCA-C4304EACAF3B}" dt="2022-07-20T20:56:44.383" v="3161" actId="20577"/>
          <ac:spMkLst>
            <pc:docMk/>
            <pc:sldMk cId="2557918039" sldId="259"/>
            <ac:spMk id="3" creationId="{A6D48B56-4519-ADE7-DAA4-A420E65D61A5}"/>
          </ac:spMkLst>
        </pc:spChg>
        <pc:picChg chg="add mod">
          <ac:chgData name="Farkas Norbert Levente" userId="600e6359-fb88-4973-940c-bed8c41a89c4" providerId="ADAL" clId="{B2E9DD4C-734D-439B-9CCA-C4304EACAF3B}" dt="2022-07-20T20:56:56.936" v="3162" actId="1076"/>
          <ac:picMkLst>
            <pc:docMk/>
            <pc:sldMk cId="2557918039" sldId="259"/>
            <ac:picMk id="3074" creationId="{B28254F1-48EF-97DE-A798-E1FF7352CEAB}"/>
          </ac:picMkLst>
        </pc:picChg>
        <pc:picChg chg="add mod">
          <ac:chgData name="Farkas Norbert Levente" userId="600e6359-fb88-4973-940c-bed8c41a89c4" providerId="ADAL" clId="{B2E9DD4C-734D-439B-9CCA-C4304EACAF3B}" dt="2022-07-20T21:05:53.863" v="3166" actId="1076"/>
          <ac:picMkLst>
            <pc:docMk/>
            <pc:sldMk cId="2557918039" sldId="259"/>
            <ac:picMk id="3076" creationId="{1D3201FB-1223-4DF6-D2D5-B216CC4F62FD}"/>
          </ac:picMkLst>
        </pc:picChg>
        <pc:picChg chg="add del mod">
          <ac:chgData name="Farkas Norbert Levente" userId="600e6359-fb88-4973-940c-bed8c41a89c4" providerId="ADAL" clId="{B2E9DD4C-734D-439B-9CCA-C4304EACAF3B}" dt="2022-07-20T20:54:35.295" v="3112"/>
          <ac:picMkLst>
            <pc:docMk/>
            <pc:sldMk cId="2557918039" sldId="259"/>
            <ac:picMk id="3078" creationId="{EBD6AA23-0D04-4E8A-DAD8-A38F744F8B90}"/>
          </ac:picMkLst>
        </pc:picChg>
        <pc:picChg chg="add del mod">
          <ac:chgData name="Farkas Norbert Levente" userId="600e6359-fb88-4973-940c-bed8c41a89c4" providerId="ADAL" clId="{B2E9DD4C-734D-439B-9CCA-C4304EACAF3B}" dt="2022-07-20T20:55:03.868" v="3116"/>
          <ac:picMkLst>
            <pc:docMk/>
            <pc:sldMk cId="2557918039" sldId="259"/>
            <ac:picMk id="3080" creationId="{FDFECD44-3FED-C6AE-BC28-8609DD4E31CA}"/>
          </ac:picMkLst>
        </pc:picChg>
      </pc:sldChg>
      <pc:sldChg chg="modSp mod">
        <pc:chgData name="Farkas Norbert Levente" userId="600e6359-fb88-4973-940c-bed8c41a89c4" providerId="ADAL" clId="{B2E9DD4C-734D-439B-9CCA-C4304EACAF3B}" dt="2022-07-20T19:22:17.747" v="1268" actId="2710"/>
        <pc:sldMkLst>
          <pc:docMk/>
          <pc:sldMk cId="3938939506" sldId="260"/>
        </pc:sldMkLst>
        <pc:spChg chg="mod">
          <ac:chgData name="Farkas Norbert Levente" userId="600e6359-fb88-4973-940c-bed8c41a89c4" providerId="ADAL" clId="{B2E9DD4C-734D-439B-9CCA-C4304EACAF3B}" dt="2022-07-20T19:22:17.747" v="1268" actId="2710"/>
          <ac:spMkLst>
            <pc:docMk/>
            <pc:sldMk cId="3938939506" sldId="260"/>
            <ac:spMk id="3" creationId="{65C84EF3-30D5-6D1C-45D0-3113C5E6358A}"/>
          </ac:spMkLst>
        </pc:spChg>
      </pc:sldChg>
      <pc:sldChg chg="modSp new mod">
        <pc:chgData name="Farkas Norbert Levente" userId="600e6359-fb88-4973-940c-bed8c41a89c4" providerId="ADAL" clId="{B2E9DD4C-734D-439B-9CCA-C4304EACAF3B}" dt="2022-07-20T19:49:27.337" v="2282" actId="20577"/>
        <pc:sldMkLst>
          <pc:docMk/>
          <pc:sldMk cId="518692891" sldId="261"/>
        </pc:sldMkLst>
        <pc:spChg chg="mod">
          <ac:chgData name="Farkas Norbert Levente" userId="600e6359-fb88-4973-940c-bed8c41a89c4" providerId="ADAL" clId="{B2E9DD4C-734D-439B-9CCA-C4304EACAF3B}" dt="2022-07-20T19:01:46.294" v="118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Farkas Norbert Levente" userId="600e6359-fb88-4973-940c-bed8c41a89c4" providerId="ADAL" clId="{B2E9DD4C-734D-439B-9CCA-C4304EACAF3B}" dt="2022-07-20T19:49:27.337" v="2282" actId="20577"/>
          <ac:spMkLst>
            <pc:docMk/>
            <pc:sldMk cId="518692891" sldId="261"/>
            <ac:spMk id="3" creationId="{C8235B35-9C2A-2957-0066-78C65908B024}"/>
          </ac:spMkLst>
        </pc:spChg>
      </pc:sldChg>
      <pc:sldChg chg="modSp new mod">
        <pc:chgData name="Farkas Norbert Levente" userId="600e6359-fb88-4973-940c-bed8c41a89c4" providerId="ADAL" clId="{B2E9DD4C-734D-439B-9CCA-C4304EACAF3B}" dt="2022-08-19T23:31:18.340" v="5517" actId="20577"/>
        <pc:sldMkLst>
          <pc:docMk/>
          <pc:sldMk cId="120926040" sldId="262"/>
        </pc:sldMkLst>
        <pc:spChg chg="mod">
          <ac:chgData name="Farkas Norbert Levente" userId="600e6359-fb88-4973-940c-bed8c41a89c4" providerId="ADAL" clId="{B2E9DD4C-734D-439B-9CCA-C4304EACAF3B}" dt="2022-07-20T19:13:04.527" v="1098" actId="20577"/>
          <ac:spMkLst>
            <pc:docMk/>
            <pc:sldMk cId="120926040" sldId="262"/>
            <ac:spMk id="2" creationId="{064D7327-A518-6DA6-B9D7-25D4E519435C}"/>
          </ac:spMkLst>
        </pc:spChg>
        <pc:spChg chg="mod">
          <ac:chgData name="Farkas Norbert Levente" userId="600e6359-fb88-4973-940c-bed8c41a89c4" providerId="ADAL" clId="{B2E9DD4C-734D-439B-9CCA-C4304EACAF3B}" dt="2022-08-19T23:31:18.340" v="5517" actId="20577"/>
          <ac:spMkLst>
            <pc:docMk/>
            <pc:sldMk cId="120926040" sldId="262"/>
            <ac:spMk id="3" creationId="{6112CACA-7EDB-E177-F3D4-7CFBA8CAB6AC}"/>
          </ac:spMkLst>
        </pc:spChg>
      </pc:sldChg>
      <pc:sldChg chg="addSp delSp modSp new mod">
        <pc:chgData name="Farkas Norbert Levente" userId="600e6359-fb88-4973-940c-bed8c41a89c4" providerId="ADAL" clId="{B2E9DD4C-734D-439B-9CCA-C4304EACAF3B}" dt="2022-07-20T20:13:29.988" v="2730" actId="164"/>
        <pc:sldMkLst>
          <pc:docMk/>
          <pc:sldMk cId="4149645907" sldId="263"/>
        </pc:sldMkLst>
        <pc:spChg chg="mod">
          <ac:chgData name="Farkas Norbert Levente" userId="600e6359-fb88-4973-940c-bed8c41a89c4" providerId="ADAL" clId="{B2E9DD4C-734D-439B-9CCA-C4304EACAF3B}" dt="2022-07-20T19:25:08.917" v="1381" actId="20577"/>
          <ac:spMkLst>
            <pc:docMk/>
            <pc:sldMk cId="4149645907" sldId="263"/>
            <ac:spMk id="2" creationId="{3C677E26-6719-776D-4A53-49D4ACEDAFD0}"/>
          </ac:spMkLst>
        </pc:spChg>
        <pc:spChg chg="mod">
          <ac:chgData name="Farkas Norbert Levente" userId="600e6359-fb88-4973-940c-bed8c41a89c4" providerId="ADAL" clId="{B2E9DD4C-734D-439B-9CCA-C4304EACAF3B}" dt="2022-07-20T19:34:31.746" v="1794" actId="113"/>
          <ac:spMkLst>
            <pc:docMk/>
            <pc:sldMk cId="4149645907" sldId="263"/>
            <ac:spMk id="3" creationId="{D13EE23D-3A66-3DE0-F3A1-E259515C579B}"/>
          </ac:spMkLst>
        </pc:spChg>
        <pc:spChg chg="add del">
          <ac:chgData name="Farkas Norbert Levente" userId="600e6359-fb88-4973-940c-bed8c41a89c4" providerId="ADAL" clId="{B2E9DD4C-734D-439B-9CCA-C4304EACAF3B}" dt="2022-07-20T19:29:22.160" v="1693" actId="11529"/>
          <ac:spMkLst>
            <pc:docMk/>
            <pc:sldMk cId="4149645907" sldId="263"/>
            <ac:spMk id="5" creationId="{4A77AC92-8D50-9C33-059C-C491A715BB66}"/>
          </ac:spMkLst>
        </pc:spChg>
        <pc:spChg chg="add del mod">
          <ac:chgData name="Farkas Norbert Levente" userId="600e6359-fb88-4973-940c-bed8c41a89c4" providerId="ADAL" clId="{B2E9DD4C-734D-439B-9CCA-C4304EACAF3B}" dt="2022-07-20T19:29:39.852" v="1699" actId="11529"/>
          <ac:spMkLst>
            <pc:docMk/>
            <pc:sldMk cId="4149645907" sldId="263"/>
            <ac:spMk id="6" creationId="{7CB1D62E-D047-9A71-BEA2-D394F8F1C15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7" creationId="{16C11A94-AE4F-6782-5F51-2495E17F0E44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8" creationId="{925ECDD3-7ACC-7A6F-8B11-1D2DEDC2242D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9" creationId="{C105E5FD-E94E-9324-9E39-CC929D0DF5BF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0" creationId="{DFE4ABB0-FFDF-6D8B-348A-ED486B5E7D6C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1" creationId="{B69B39F4-D97C-ECBE-DBE9-784FEEC2566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2" creationId="{15F742B8-9BD1-98C2-82FB-7A5FA4CA771E}"/>
          </ac:spMkLst>
        </pc:spChg>
        <pc:grpChg chg="add mod">
          <ac:chgData name="Farkas Norbert Levente" userId="600e6359-fb88-4973-940c-bed8c41a89c4" providerId="ADAL" clId="{B2E9DD4C-734D-439B-9CCA-C4304EACAF3B}" dt="2022-07-20T20:13:29.988" v="2730" actId="164"/>
          <ac:grpSpMkLst>
            <pc:docMk/>
            <pc:sldMk cId="4149645907" sldId="263"/>
            <ac:grpSpMk id="25" creationId="{5B87501D-6FB6-4EFB-FF17-DFA69E4877F2}"/>
          </ac:grpSpMkLst>
        </pc:grpChg>
        <pc:cxnChg chg="add del mod">
          <ac:chgData name="Farkas Norbert Levente" userId="600e6359-fb88-4973-940c-bed8c41a89c4" providerId="ADAL" clId="{B2E9DD4C-734D-439B-9CCA-C4304EACAF3B}" dt="2022-07-20T19:32:22.579" v="1778" actId="11529"/>
          <ac:cxnSpMkLst>
            <pc:docMk/>
            <pc:sldMk cId="4149645907" sldId="263"/>
            <ac:cxnSpMk id="14" creationId="{B331291B-390F-6C33-2AA3-4ED1BE9F88D7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6" creationId="{6D7366C2-F450-AD8C-7A0C-A97D671685D3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8" creationId="{878EC9F4-0CB0-3C24-CC3E-9D3D736F3A96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0" creationId="{3AEEB7E7-3BF6-CB91-ECAE-82DC32A4A8D5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2" creationId="{05D97067-5825-9ACD-E736-7F09943889B8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4" creationId="{38B94C45-B2EF-36B1-F27D-BE9C04D8B272}"/>
          </ac:cxnSpMkLst>
        </pc:cxnChg>
      </pc:sldChg>
      <pc:sldChg chg="addSp delSp modSp new mod modAnim">
        <pc:chgData name="Farkas Norbert Levente" userId="600e6359-fb88-4973-940c-bed8c41a89c4" providerId="ADAL" clId="{B2E9DD4C-734D-439B-9CCA-C4304EACAF3B}" dt="2022-07-20T21:54:57.909" v="3290" actId="1076"/>
        <pc:sldMkLst>
          <pc:docMk/>
          <pc:sldMk cId="3954945393" sldId="264"/>
        </pc:sldMkLst>
        <pc:spChg chg="mod">
          <ac:chgData name="Farkas Norbert Levente" userId="600e6359-fb88-4973-940c-bed8c41a89c4" providerId="ADAL" clId="{B2E9DD4C-734D-439B-9CCA-C4304EACAF3B}" dt="2022-07-20T19:42:11.787" v="1953" actId="20577"/>
          <ac:spMkLst>
            <pc:docMk/>
            <pc:sldMk cId="3954945393" sldId="264"/>
            <ac:spMk id="2" creationId="{53528120-F6F3-B1C2-7511-FF257F4D0C99}"/>
          </ac:spMkLst>
        </pc:spChg>
        <pc:spChg chg="mod">
          <ac:chgData name="Farkas Norbert Levente" userId="600e6359-fb88-4973-940c-bed8c41a89c4" providerId="ADAL" clId="{B2E9DD4C-734D-439B-9CCA-C4304EACAF3B}" dt="2022-07-20T21:44:59.082" v="3184" actId="1076"/>
          <ac:spMkLst>
            <pc:docMk/>
            <pc:sldMk cId="3954945393" sldId="264"/>
            <ac:spMk id="3" creationId="{044E1A59-3354-1A04-0552-47B971817B83}"/>
          </ac:spMkLst>
        </pc:spChg>
        <pc:spChg chg="add mod">
          <ac:chgData name="Farkas Norbert Levente" userId="600e6359-fb88-4973-940c-bed8c41a89c4" providerId="ADAL" clId="{B2E9DD4C-734D-439B-9CCA-C4304EACAF3B}" dt="2022-07-20T21:54:57.909" v="3290" actId="1076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Farkas Norbert Levente" userId="600e6359-fb88-4973-940c-bed8c41a89c4" providerId="ADAL" clId="{B2E9DD4C-734D-439B-9CCA-C4304EACAF3B}" dt="2022-07-20T20:12:49.720" v="2693" actId="21"/>
          <ac:spMkLst>
            <pc:docMk/>
            <pc:sldMk cId="3954945393" sldId="264"/>
            <ac:spMk id="7" creationId="{F6000DFD-6C00-49E4-95A9-C0B1840E8B6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9" creationId="{BF7D8A53-5912-828D-D0C2-E4588E71412B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0" creationId="{7C4B51D3-5C64-A9AF-143A-C9E767256B5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1" creationId="{16E8B276-5910-90EF-6A1E-F44BB8E41B1F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2" creationId="{6D511542-2AFA-29A2-7384-3A0B3DE4FDA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3" creationId="{F003BB27-068A-D643-F754-1767E3E2642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4" creationId="{982FA0A1-3E0B-404B-2FD0-1FEE7316A8B3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5" creationId="{92400768-661E-2A84-C834-3E01B314E475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6" creationId="{549E181B-A0FB-3E1E-E1F6-FE03887E4D92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7" creationId="{F2050004-4353-4D84-073A-700B50C2FA54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8" creationId="{75B8014E-A953-CC33-6E6F-F23A6EDA03D9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9" creationId="{8500A9C5-2E4A-5104-115E-9BED057D5F0D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30" creationId="{B0DA3D51-F040-660A-4569-D5F7BCA406BB}"/>
          </ac:spMkLst>
        </pc:spChg>
        <pc:spChg chg="add del mod">
          <ac:chgData name="Farkas Norbert Levente" userId="600e6359-fb88-4973-940c-bed8c41a89c4" providerId="ADAL" clId="{B2E9DD4C-734D-439B-9CCA-C4304EACAF3B}" dt="2022-07-20T21:54:50.196" v="3281"/>
          <ac:spMkLst>
            <pc:docMk/>
            <pc:sldMk cId="3954945393" sldId="264"/>
            <ac:spMk id="36" creationId="{733F10B6-677E-5F05-FF82-B698EC896D97}"/>
          </ac:spMkLst>
        </pc:spChg>
        <pc:grpChg chg="add del mod">
          <ac:chgData name="Farkas Norbert Levente" userId="600e6359-fb88-4973-940c-bed8c41a89c4" providerId="ADAL" clId="{B2E9DD4C-734D-439B-9CCA-C4304EACAF3B}" dt="2022-07-20T21:54:23.645" v="3267" actId="478"/>
          <ac:grpSpMkLst>
            <pc:docMk/>
            <pc:sldMk cId="3954945393" sldId="264"/>
            <ac:grpSpMk id="8" creationId="{2EB88150-65AC-94F4-2552-FADF6CA9B10D}"/>
          </ac:grpSpMkLst>
        </pc:grpChg>
        <pc:grpChg chg="add del mod">
          <ac:chgData name="Farkas Norbert Levente" userId="600e6359-fb88-4973-940c-bed8c41a89c4" providerId="ADAL" clId="{B2E9DD4C-734D-439B-9CCA-C4304EACAF3B}" dt="2022-07-20T21:54:52.748" v="3288"/>
          <ac:grpSpMkLst>
            <pc:docMk/>
            <pc:sldMk cId="3954945393" sldId="264"/>
            <ac:grpSpMk id="24" creationId="{29F1E909-7E00-4506-2B55-93334C3D4CC5}"/>
          </ac:grpSpMkLst>
        </pc:grpChg>
        <pc:picChg chg="add del mod">
          <ac:chgData name="Farkas Norbert Levente" userId="600e6359-fb88-4973-940c-bed8c41a89c4" providerId="ADAL" clId="{B2E9DD4C-734D-439B-9CCA-C4304EACAF3B}" dt="2022-07-20T21:44:29.184" v="3178" actId="478"/>
          <ac:picMkLst>
            <pc:docMk/>
            <pc:sldMk cId="3954945393" sldId="264"/>
            <ac:picMk id="21" creationId="{225F6D69-48F2-748B-2FBC-8C978E6FDEF6}"/>
          </ac:picMkLst>
        </pc:picChg>
        <pc:picChg chg="add mod">
          <ac:chgData name="Farkas Norbert Levente" userId="600e6359-fb88-4973-940c-bed8c41a89c4" providerId="ADAL" clId="{B2E9DD4C-734D-439B-9CCA-C4304EACAF3B}" dt="2022-07-20T21:54:55.416" v="3289" actId="1076"/>
          <ac:picMkLst>
            <pc:docMk/>
            <pc:sldMk cId="3954945393" sldId="264"/>
            <ac:picMk id="23" creationId="{CA40B15E-BE00-285E-3A6C-FC4B7B812823}"/>
          </ac:picMkLst>
        </pc:picChg>
        <pc:cxnChg chg="mod">
          <ac:chgData name="Farkas Norbert Levente" userId="600e6359-fb88-4973-940c-bed8c41a89c4" providerId="ADAL" clId="{B2E9DD4C-734D-439B-9CCA-C4304EACAF3B}" dt="2022-07-20T21:54:23.645" v="3267" actId="478"/>
          <ac:cxnSpMkLst>
            <pc:docMk/>
            <pc:sldMk cId="3954945393" sldId="264"/>
            <ac:cxnSpMk id="15" creationId="{94765656-D382-302A-7007-9EA66A8963ED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6" creationId="{1CF0ABAC-5414-388A-DEBA-8005D8F1A41A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7" creationId="{DC5EEA6D-D974-4AB3-54C6-8F4701A5B313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8" creationId="{C94079F7-B23D-811F-6EC3-E9F2D385F0F4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9" creationId="{48614823-7B38-B632-8CCE-F97885D03CF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1" creationId="{DDBB29D0-B026-696C-9465-9CEFD3FE1AC6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2" creationId="{E67B54EE-11B4-E889-415C-12813A3C74E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3" creationId="{662A5D94-ACE3-887E-DE02-EC13E7003AA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4" creationId="{7B95A1A3-75A5-7E9E-1D72-AF5D309453A3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5" creationId="{9529CFD8-BF25-DE61-100B-C8883F5FF571}"/>
          </ac:cxnSpMkLst>
        </pc:cxnChg>
      </pc:sldChg>
      <pc:sldChg chg="new del">
        <pc:chgData name="Farkas Norbert Levente" userId="600e6359-fb88-4973-940c-bed8c41a89c4" providerId="ADAL" clId="{B2E9DD4C-734D-439B-9CCA-C4304EACAF3B}" dt="2022-07-20T19:32:24.508" v="1780" actId="680"/>
        <pc:sldMkLst>
          <pc:docMk/>
          <pc:sldMk cId="3985697998" sldId="264"/>
        </pc:sldMkLst>
      </pc:sldChg>
      <pc:sldChg chg="addSp delSp modSp new mod modAnim">
        <pc:chgData name="Farkas Norbert Levente" userId="600e6359-fb88-4973-940c-bed8c41a89c4" providerId="ADAL" clId="{B2E9DD4C-734D-439B-9CCA-C4304EACAF3B}" dt="2022-07-20T21:48:12.120" v="3208" actId="1362"/>
        <pc:sldMkLst>
          <pc:docMk/>
          <pc:sldMk cId="3286339468" sldId="265"/>
        </pc:sldMkLst>
        <pc:spChg chg="mod">
          <ac:chgData name="Farkas Norbert Levente" userId="600e6359-fb88-4973-940c-bed8c41a89c4" providerId="ADAL" clId="{B2E9DD4C-734D-439B-9CCA-C4304EACAF3B}" dt="2022-07-20T20:03:25.223" v="2339" actId="20577"/>
          <ac:spMkLst>
            <pc:docMk/>
            <pc:sldMk cId="3286339468" sldId="265"/>
            <ac:spMk id="2" creationId="{85744679-BD41-0542-1EE9-6064A3255826}"/>
          </ac:spMkLst>
        </pc:spChg>
        <pc:spChg chg="mod">
          <ac:chgData name="Farkas Norbert Levente" userId="600e6359-fb88-4973-940c-bed8c41a89c4" providerId="ADAL" clId="{B2E9DD4C-734D-439B-9CCA-C4304EACAF3B}" dt="2022-07-20T21:47:39.349" v="3200" actId="14100"/>
          <ac:spMkLst>
            <pc:docMk/>
            <pc:sldMk cId="3286339468" sldId="265"/>
            <ac:spMk id="3" creationId="{1609FA31-1D67-2C2B-F812-1515C325B7D8}"/>
          </ac:spMkLst>
        </pc:spChg>
        <pc:picChg chg="add del">
          <ac:chgData name="Farkas Norbert Levente" userId="600e6359-fb88-4973-940c-bed8c41a89c4" providerId="ADAL" clId="{B2E9DD4C-734D-439B-9CCA-C4304EACAF3B}" dt="2022-07-20T21:48:04.989" v="3207" actId="22"/>
          <ac:picMkLst>
            <pc:docMk/>
            <pc:sldMk cId="3286339468" sldId="265"/>
            <ac:picMk id="6" creationId="{ADDCBE75-510C-547C-A95C-B55BE3BE2A26}"/>
          </ac:picMkLst>
        </pc:picChg>
        <pc:picChg chg="add del mod">
          <ac:chgData name="Farkas Norbert Levente" userId="600e6359-fb88-4973-940c-bed8c41a89c4" providerId="ADAL" clId="{B2E9DD4C-734D-439B-9CCA-C4304EACAF3B}" dt="2022-07-20T21:47:01.939" v="3189" actId="478"/>
          <ac:picMkLst>
            <pc:docMk/>
            <pc:sldMk cId="3286339468" sldId="265"/>
            <ac:picMk id="1026" creationId="{B864D3E1-9ECE-E9E4-6728-13FD185EB8CF}"/>
          </ac:picMkLst>
        </pc:picChg>
        <pc:picChg chg="add del">
          <ac:chgData name="Farkas Norbert Levente" userId="600e6359-fb88-4973-940c-bed8c41a89c4" providerId="ADAL" clId="{B2E9DD4C-734D-439B-9CCA-C4304EACAF3B}" dt="2022-07-20T21:05:52.078" v="3165"/>
          <ac:picMkLst>
            <pc:docMk/>
            <pc:sldMk cId="3286339468" sldId="265"/>
            <ac:picMk id="1028" creationId="{087C2841-F777-1AF1-8522-FC6AF18D2DAE}"/>
          </ac:picMkLst>
        </pc:picChg>
        <pc:picChg chg="add mod">
          <ac:chgData name="Farkas Norbert Levente" userId="600e6359-fb88-4973-940c-bed8c41a89c4" providerId="ADAL" clId="{B2E9DD4C-734D-439B-9CCA-C4304EACAF3B}" dt="2022-07-20T21:48:12.120" v="3208" actId="1362"/>
          <ac:picMkLst>
            <pc:docMk/>
            <pc:sldMk cId="3286339468" sldId="265"/>
            <ac:picMk id="1030" creationId="{DF008828-E0E1-ED80-9127-4517ECD29C47}"/>
          </ac:picMkLst>
        </pc:picChg>
      </pc:sldChg>
      <pc:sldChg chg="addSp delSp modSp new mod">
        <pc:chgData name="Farkas Norbert Levente" userId="600e6359-fb88-4973-940c-bed8c41a89c4" providerId="ADAL" clId="{B2E9DD4C-734D-439B-9CCA-C4304EACAF3B}" dt="2022-07-20T20:39:45.855" v="3097" actId="1076"/>
        <pc:sldMkLst>
          <pc:docMk/>
          <pc:sldMk cId="3641419694" sldId="266"/>
        </pc:sldMkLst>
        <pc:spChg chg="mod">
          <ac:chgData name="Farkas Norbert Levente" userId="600e6359-fb88-4973-940c-bed8c41a89c4" providerId="ADAL" clId="{B2E9DD4C-734D-439B-9CCA-C4304EACAF3B}" dt="2022-07-20T20:32:00.386" v="3007" actId="1076"/>
          <ac:spMkLst>
            <pc:docMk/>
            <pc:sldMk cId="3641419694" sldId="266"/>
            <ac:spMk id="2" creationId="{0CE9702A-A5DC-8F76-C722-BBEF4B4B9902}"/>
          </ac:spMkLst>
        </pc:spChg>
        <pc:spChg chg="del">
          <ac:chgData name="Farkas Norbert Levente" userId="600e6359-fb88-4973-940c-bed8c41a89c4" providerId="ADAL" clId="{B2E9DD4C-734D-439B-9CCA-C4304EACAF3B}" dt="2022-07-20T20:12:53.802" v="2696" actId="478"/>
          <ac:spMkLst>
            <pc:docMk/>
            <pc:sldMk cId="3641419694" sldId="266"/>
            <ac:spMk id="3" creationId="{D8FC9374-48FC-6898-50D1-5ECDE3A48797}"/>
          </ac:spMkLst>
        </pc:spChg>
        <pc:spChg chg="add mod">
          <ac:chgData name="Farkas Norbert Levente" userId="600e6359-fb88-4973-940c-bed8c41a89c4" providerId="ADAL" clId="{B2E9DD4C-734D-439B-9CCA-C4304EACAF3B}" dt="2022-07-20T20:37:28.642" v="3069" actId="1076"/>
          <ac:spMkLst>
            <pc:docMk/>
            <pc:sldMk cId="3641419694" sldId="266"/>
            <ac:spMk id="6" creationId="{4EC97FE2-DB9D-0F3A-9540-F2EC8D432C73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8" creationId="{4518EE2C-53D6-4CC1-987A-0B516F714DFE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9" creationId="{848A841A-5EB5-600F-0723-0D5FE6183E27}"/>
          </ac:spMkLst>
        </pc:spChg>
        <pc:spChg chg="del mod">
          <ac:chgData name="Farkas Norbert Levente" userId="600e6359-fb88-4973-940c-bed8c41a89c4" providerId="ADAL" clId="{B2E9DD4C-734D-439B-9CCA-C4304EACAF3B}" dt="2022-07-20T20:25:35.163" v="2842" actId="478"/>
          <ac:spMkLst>
            <pc:docMk/>
            <pc:sldMk cId="3641419694" sldId="266"/>
            <ac:spMk id="10" creationId="{5F62352A-CA54-7286-E515-CA09A38ECACA}"/>
          </ac:spMkLst>
        </pc:spChg>
        <pc:spChg chg="del mod topLvl">
          <ac:chgData name="Farkas Norbert Levente" userId="600e6359-fb88-4973-940c-bed8c41a89c4" providerId="ADAL" clId="{B2E9DD4C-734D-439B-9CCA-C4304EACAF3B}" dt="2022-07-20T20:26:52.741" v="2880" actId="478"/>
          <ac:spMkLst>
            <pc:docMk/>
            <pc:sldMk cId="3641419694" sldId="266"/>
            <ac:spMk id="11" creationId="{FAC373D9-F00B-D859-9AF3-79437B017256}"/>
          </ac:spMkLst>
        </pc:spChg>
        <pc:spChg chg="del mod topLvl">
          <ac:chgData name="Farkas Norbert Levente" userId="600e6359-fb88-4973-940c-bed8c41a89c4" providerId="ADAL" clId="{B2E9DD4C-734D-439B-9CCA-C4304EACAF3B}" dt="2022-07-20T20:26:47.533" v="2875" actId="478"/>
          <ac:spMkLst>
            <pc:docMk/>
            <pc:sldMk cId="3641419694" sldId="266"/>
            <ac:spMk id="12" creationId="{AFEE755E-2398-8C04-B086-9011ADC75518}"/>
          </ac:spMkLst>
        </pc:spChg>
        <pc:spChg chg="add del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3" creationId="{A60B2793-7C6D-5941-8272-9FEFA841F5AD}"/>
          </ac:spMkLst>
        </pc:spChg>
        <pc:spChg chg="add mod ord topLvl">
          <ac:chgData name="Farkas Norbert Levente" userId="600e6359-fb88-4973-940c-bed8c41a89c4" providerId="ADAL" clId="{B2E9DD4C-734D-439B-9CCA-C4304EACAF3B}" dt="2022-07-20T20:39:10.956" v="3092" actId="166"/>
          <ac:spMkLst>
            <pc:docMk/>
            <pc:sldMk cId="3641419694" sldId="266"/>
            <ac:spMk id="20" creationId="{E12E370E-BA37-5BD1-F03D-A5475CF6583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0" creationId="{2ADFEF16-63E0-3296-5AC5-DA5DC9C99311}"/>
          </ac:spMkLst>
        </pc:spChg>
        <pc:spChg chg="add mod ord topLvl">
          <ac:chgData name="Farkas Norbert Levente" userId="600e6359-fb88-4973-940c-bed8c41a89c4" providerId="ADAL" clId="{B2E9DD4C-734D-439B-9CCA-C4304EACAF3B}" dt="2022-07-20T20:39:15.060" v="3093" actId="166"/>
          <ac:spMkLst>
            <pc:docMk/>
            <pc:sldMk cId="3641419694" sldId="266"/>
            <ac:spMk id="45" creationId="{DD942060-3DA0-46B6-0980-12035F3A8F3E}"/>
          </ac:spMkLst>
        </pc:spChg>
        <pc:spChg chg="add del mod topLvl">
          <ac:chgData name="Farkas Norbert Levente" userId="600e6359-fb88-4973-940c-bed8c41a89c4" providerId="ADAL" clId="{B2E9DD4C-734D-439B-9CCA-C4304EACAF3B}" dt="2022-07-20T20:39:42.119" v="3095" actId="1076"/>
          <ac:spMkLst>
            <pc:docMk/>
            <pc:sldMk cId="3641419694" sldId="266"/>
            <ac:spMk id="46" creationId="{BDB6113C-532E-0A97-2783-E4C7EA44E419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8" creationId="{D9D33034-65A4-E76C-7497-6F8107B7152C}"/>
          </ac:spMkLst>
        </pc:spChg>
        <pc:spChg chg="add mod topLvl">
          <ac:chgData name="Farkas Norbert Levente" userId="600e6359-fb88-4973-940c-bed8c41a89c4" providerId="ADAL" clId="{B2E9DD4C-734D-439B-9CCA-C4304EACAF3B}" dt="2022-07-20T20:39:39.077" v="3094" actId="408"/>
          <ac:spMkLst>
            <pc:docMk/>
            <pc:sldMk cId="3641419694" sldId="266"/>
            <ac:spMk id="56" creationId="{94143403-7385-6044-A4AC-FE0E075A5748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58" creationId="{105AF19F-77A8-9015-9B42-6A57E38DA92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08" creationId="{337E3E91-E090-8924-5B79-6F4FD8DF74FD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10" creationId="{D7079202-9410-EDBE-FE1E-D56E689ACD61}"/>
          </ac:spMkLst>
        </pc:spChg>
        <pc:grpChg chg="add del mod">
          <ac:chgData name="Farkas Norbert Levente" userId="600e6359-fb88-4973-940c-bed8c41a89c4" providerId="ADAL" clId="{B2E9DD4C-734D-439B-9CCA-C4304EACAF3B}" dt="2022-07-20T20:25:48.393" v="2849" actId="165"/>
          <ac:grpSpMkLst>
            <pc:docMk/>
            <pc:sldMk cId="3641419694" sldId="266"/>
            <ac:grpSpMk id="7" creationId="{C2694E57-4207-1AF8-D360-56D51CDB44B2}"/>
          </ac:grpSpMkLst>
        </pc:grpChg>
        <pc:grpChg chg="add del mod">
          <ac:chgData name="Farkas Norbert Levente" userId="600e6359-fb88-4973-940c-bed8c41a89c4" providerId="ADAL" clId="{B2E9DD4C-734D-439B-9CCA-C4304EACAF3B}" dt="2022-07-20T20:34:29.140" v="3015" actId="165"/>
          <ac:grpSpMkLst>
            <pc:docMk/>
            <pc:sldMk cId="3641419694" sldId="266"/>
            <ac:grpSpMk id="111" creationId="{9A328DFA-907E-E03D-EE96-E5E3FF612DCF}"/>
          </ac:grpSpMkLst>
        </pc:grpChg>
        <pc:grpChg chg="add mod">
          <ac:chgData name="Farkas Norbert Levente" userId="600e6359-fb88-4973-940c-bed8c41a89c4" providerId="ADAL" clId="{B2E9DD4C-734D-439B-9CCA-C4304EACAF3B}" dt="2022-07-20T20:39:45.855" v="3097" actId="1076"/>
          <ac:grpSpMkLst>
            <pc:docMk/>
            <pc:sldMk cId="3641419694" sldId="266"/>
            <ac:grpSpMk id="191" creationId="{70C08EB2-8F37-C1D2-1080-386725D80962}"/>
          </ac:grpSpMkLst>
        </pc:grpChg>
        <pc:cxnChg chg="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14" creationId="{5EA53429-230C-9526-1C10-B7FE0EF037F9}"/>
          </ac:cxnSpMkLst>
        </pc:cxnChg>
        <pc:cxnChg chg="del mod">
          <ac:chgData name="Farkas Norbert Levente" userId="600e6359-fb88-4973-940c-bed8c41a89c4" providerId="ADAL" clId="{B2E9DD4C-734D-439B-9CCA-C4304EACAF3B}" dt="2022-07-20T20:25:38.877" v="2845" actId="478"/>
          <ac:cxnSpMkLst>
            <pc:docMk/>
            <pc:sldMk cId="3641419694" sldId="266"/>
            <ac:cxnSpMk id="15" creationId="{B71DF1A2-DA48-7600-22D3-FEF9C5BC8FEA}"/>
          </ac:cxnSpMkLst>
        </pc:cxnChg>
        <pc:cxnChg chg="del mod">
          <ac:chgData name="Farkas Norbert Levente" userId="600e6359-fb88-4973-940c-bed8c41a89c4" providerId="ADAL" clId="{B2E9DD4C-734D-439B-9CCA-C4304EACAF3B}" dt="2022-07-20T20:25:40.942" v="2846" actId="478"/>
          <ac:cxnSpMkLst>
            <pc:docMk/>
            <pc:sldMk cId="3641419694" sldId="266"/>
            <ac:cxnSpMk id="16" creationId="{98C44E49-DD2E-D534-46D3-64B2AA4BF208}"/>
          </ac:cxnSpMkLst>
        </pc:cxnChg>
        <pc:cxnChg chg="del mod topLvl">
          <ac:chgData name="Farkas Norbert Levente" userId="600e6359-fb88-4973-940c-bed8c41a89c4" providerId="ADAL" clId="{B2E9DD4C-734D-439B-9CCA-C4304EACAF3B}" dt="2022-07-20T20:26:48.292" v="2876" actId="478"/>
          <ac:cxnSpMkLst>
            <pc:docMk/>
            <pc:sldMk cId="3641419694" sldId="266"/>
            <ac:cxnSpMk id="17" creationId="{2940D4E0-A722-F999-FE95-BA2D486B5266}"/>
          </ac:cxnSpMkLst>
        </pc:cxnChg>
        <pc:cxnChg chg="del mod topLvl">
          <ac:chgData name="Farkas Norbert Levente" userId="600e6359-fb88-4973-940c-bed8c41a89c4" providerId="ADAL" clId="{B2E9DD4C-734D-439B-9CCA-C4304EACAF3B}" dt="2022-07-20T20:26:52.149" v="2879" actId="478"/>
          <ac:cxnSpMkLst>
            <pc:docMk/>
            <pc:sldMk cId="3641419694" sldId="266"/>
            <ac:cxnSpMk id="18" creationId="{AEA70946-8344-3969-9C85-3C98C305CE60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2" creationId="{B0AEDE62-7F85-DC4B-2554-71D9D623B148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6" creationId="{02F6E02A-84A4-A718-98E7-F4ACCA26A167}"/>
          </ac:cxnSpMkLst>
        </pc:cxnChg>
        <pc:cxnChg chg="add mod topLvl">
          <ac:chgData name="Farkas Norbert Levente" userId="600e6359-fb88-4973-940c-bed8c41a89c4" providerId="ADAL" clId="{B2E9DD4C-734D-439B-9CCA-C4304EACAF3B}" dt="2022-07-20T20:38:38.232" v="3091" actId="14100"/>
          <ac:cxnSpMkLst>
            <pc:docMk/>
            <pc:sldMk cId="3641419694" sldId="266"/>
            <ac:cxnSpMk id="32" creationId="{3B5C095D-6DA7-FAE0-6086-33D29EB55132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50" creationId="{5DEAE4ED-0837-1C5C-EC1C-861476C38A9B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53" creationId="{FF08E39F-C529-B2FF-B0B9-3E094C07E663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73" creationId="{F341F7F4-09FC-B287-F0A5-5C38D08E92B1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77" creationId="{05B2CC0E-873B-E3F3-39FB-719A5FEC4A49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81" creationId="{78BBB417-DB90-DFED-FE13-8EB239E1DBC3}"/>
          </ac:cxnSpMkLst>
        </pc:cxnChg>
      </pc:sldChg>
      <pc:sldChg chg="addSp modSp new mod">
        <pc:chgData name="Farkas Norbert Levente" userId="600e6359-fb88-4973-940c-bed8c41a89c4" providerId="ADAL" clId="{B2E9DD4C-734D-439B-9CCA-C4304EACAF3B}" dt="2022-07-20T22:02:28.699" v="3316" actId="1076"/>
        <pc:sldMkLst>
          <pc:docMk/>
          <pc:sldMk cId="3382751078" sldId="267"/>
        </pc:sldMkLst>
        <pc:spChg chg="mod">
          <ac:chgData name="Farkas Norbert Levente" userId="600e6359-fb88-4973-940c-bed8c41a89c4" providerId="ADAL" clId="{B2E9DD4C-734D-439B-9CCA-C4304EACAF3B}" dt="2022-07-20T21:55:07.046" v="3296" actId="20577"/>
          <ac:spMkLst>
            <pc:docMk/>
            <pc:sldMk cId="3382751078" sldId="267"/>
            <ac:spMk id="2" creationId="{A7659667-7383-8C04-7710-431E37935888}"/>
          </ac:spMkLst>
        </pc:spChg>
        <pc:spChg chg="mod">
          <ac:chgData name="Farkas Norbert Levente" userId="600e6359-fb88-4973-940c-bed8c41a89c4" providerId="ADAL" clId="{B2E9DD4C-734D-439B-9CCA-C4304EACAF3B}" dt="2022-07-20T22:02:25.763" v="3315" actId="1076"/>
          <ac:spMkLst>
            <pc:docMk/>
            <pc:sldMk cId="3382751078" sldId="267"/>
            <ac:spMk id="3" creationId="{BDBEAF74-D2D5-7382-B1E0-AC03CC9D971C}"/>
          </ac:spMkLst>
        </pc:spChg>
        <pc:spChg chg="add mod">
          <ac:chgData name="Farkas Norbert Levente" userId="600e6359-fb88-4973-940c-bed8c41a89c4" providerId="ADAL" clId="{B2E9DD4C-734D-439B-9CCA-C4304EACAF3B}" dt="2022-07-20T22:02:28.699" v="3316" actId="1076"/>
          <ac:spMkLst>
            <pc:docMk/>
            <pc:sldMk cId="3382751078" sldId="267"/>
            <ac:spMk id="5" creationId="{A427E083-0F5D-04A6-8268-67CB3D5B58E6}"/>
          </ac:spMkLst>
        </pc:spChg>
      </pc:sldChg>
      <pc:sldChg chg="modAnim">
        <pc:chgData name="Farkas Norbert Levente" userId="600e6359-fb88-4973-940c-bed8c41a89c4" providerId="ADAL" clId="{B2E9DD4C-734D-439B-9CCA-C4304EACAF3B}" dt="2022-08-19T14:55:19.269" v="3388"/>
        <pc:sldMkLst>
          <pc:docMk/>
          <pc:sldMk cId="2298877130" sldId="268"/>
        </pc:sldMkLst>
      </pc:sldChg>
      <pc:sldChg chg="modAnim">
        <pc:chgData name="Farkas Norbert Levente" userId="600e6359-fb88-4973-940c-bed8c41a89c4" providerId="ADAL" clId="{B2E9DD4C-734D-439B-9CCA-C4304EACAF3B}" dt="2022-08-19T14:54:28.178" v="3387"/>
        <pc:sldMkLst>
          <pc:docMk/>
          <pc:sldMk cId="1518622876" sldId="269"/>
        </pc:sldMkLst>
      </pc:sldChg>
      <pc:sldChg chg="modSp mod modAnim">
        <pc:chgData name="Farkas Norbert Levente" userId="600e6359-fb88-4973-940c-bed8c41a89c4" providerId="ADAL" clId="{B2E9DD4C-734D-439B-9CCA-C4304EACAF3B}" dt="2022-08-19T14:53:52.554" v="3386"/>
        <pc:sldMkLst>
          <pc:docMk/>
          <pc:sldMk cId="2726196742" sldId="270"/>
        </pc:sldMkLst>
        <pc:spChg chg="mod">
          <ac:chgData name="Farkas Norbert Levente" userId="600e6359-fb88-4973-940c-bed8c41a89c4" providerId="ADAL" clId="{B2E9DD4C-734D-439B-9CCA-C4304EACAF3B}" dt="2022-08-19T14:53:40.910" v="3384" actId="20577"/>
          <ac:spMkLst>
            <pc:docMk/>
            <pc:sldMk cId="2726196742" sldId="270"/>
            <ac:spMk id="3" creationId="{1E183028-2C4C-9D07-059B-1744FA9CB2E4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3:16.378" v="3367" actId="1076"/>
        <pc:sldMkLst>
          <pc:docMk/>
          <pc:sldMk cId="422781828" sldId="271"/>
        </pc:sldMkLst>
        <pc:spChg chg="mod">
          <ac:chgData name="Farkas Norbert Levente" userId="600e6359-fb88-4973-940c-bed8c41a89c4" providerId="ADAL" clId="{B2E9DD4C-734D-439B-9CCA-C4304EACAF3B}" dt="2022-08-19T14:53:04.022" v="3366" actId="27636"/>
          <ac:spMkLst>
            <pc:docMk/>
            <pc:sldMk cId="422781828" sldId="271"/>
            <ac:spMk id="3" creationId="{B6625FCD-85D4-8818-B5E8-D3720CEE0A6C}"/>
          </ac:spMkLst>
        </pc:spChg>
        <pc:spChg chg="mod">
          <ac:chgData name="Farkas Norbert Levente" userId="600e6359-fb88-4973-940c-bed8c41a89c4" providerId="ADAL" clId="{B2E9DD4C-734D-439B-9CCA-C4304EACAF3B}" dt="2022-08-19T14:53:16.378" v="3367" actId="1076"/>
          <ac:spMkLst>
            <pc:docMk/>
            <pc:sldMk cId="422781828" sldId="271"/>
            <ac:spMk id="8" creationId="{21AA1FE9-C2B2-4932-DA68-BB746F7B9C67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9:12.210" v="3324" actId="20577"/>
        <pc:sldMkLst>
          <pc:docMk/>
          <pc:sldMk cId="639522048" sldId="273"/>
        </pc:sldMkLst>
        <pc:spChg chg="mod">
          <ac:chgData name="Farkas Norbert Levente" userId="600e6359-fb88-4973-940c-bed8c41a89c4" providerId="ADAL" clId="{B2E9DD4C-734D-439B-9CCA-C4304EACAF3B}" dt="2022-08-19T14:49:12.210" v="3324" actId="20577"/>
          <ac:spMkLst>
            <pc:docMk/>
            <pc:sldMk cId="639522048" sldId="273"/>
            <ac:spMk id="3" creationId="{54B1736E-C7F6-F334-C814-4D7E0C53E26F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1:06.043" v="3328"/>
        <pc:sldMkLst>
          <pc:docMk/>
          <pc:sldMk cId="2958177570" sldId="274"/>
        </pc:sldMkLst>
        <pc:spChg chg="mod">
          <ac:chgData name="Farkas Norbert Levente" userId="600e6359-fb88-4973-940c-bed8c41a89c4" providerId="ADAL" clId="{B2E9DD4C-734D-439B-9CCA-C4304EACAF3B}" dt="2022-08-19T14:51:06.043" v="3328"/>
          <ac:spMkLst>
            <pc:docMk/>
            <pc:sldMk cId="2958177570" sldId="274"/>
            <ac:spMk id="3" creationId="{D0AC2203-B29A-3E01-29A1-E97150915178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21:19:46.558" v="4519" actId="20577"/>
        <pc:sldMkLst>
          <pc:docMk/>
          <pc:sldMk cId="2012768537" sldId="275"/>
        </pc:sldMkLst>
        <pc:spChg chg="mod">
          <ac:chgData name="Farkas Norbert Levente" userId="600e6359-fb88-4973-940c-bed8c41a89c4" providerId="ADAL" clId="{B2E9DD4C-734D-439B-9CCA-C4304EACAF3B}" dt="2022-08-19T21:19:46.558" v="4519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7:36.648" v="3322" actId="1076"/>
        <pc:sldMkLst>
          <pc:docMk/>
          <pc:sldMk cId="246878485" sldId="276"/>
        </pc:sldMkLst>
        <pc:spChg chg="mod">
          <ac:chgData name="Farkas Norbert Levente" userId="600e6359-fb88-4973-940c-bed8c41a89c4" providerId="ADAL" clId="{B2E9DD4C-734D-439B-9CCA-C4304EACAF3B}" dt="2022-08-19T14:47:19.040" v="3318" actId="14100"/>
          <ac:spMkLst>
            <pc:docMk/>
            <pc:sldMk cId="246878485" sldId="276"/>
            <ac:spMk id="3" creationId="{B64E0EA9-1FFA-87A9-286A-51A7A15E5DE2}"/>
          </ac:spMkLst>
        </pc:spChg>
        <pc:spChg chg="mod">
          <ac:chgData name="Farkas Norbert Levente" userId="600e6359-fb88-4973-940c-bed8c41a89c4" providerId="ADAL" clId="{B2E9DD4C-734D-439B-9CCA-C4304EACAF3B}" dt="2022-08-19T14:47:29.396" v="3321" actId="14100"/>
          <ac:spMkLst>
            <pc:docMk/>
            <pc:sldMk cId="246878485" sldId="276"/>
            <ac:spMk id="7" creationId="{6792DB4C-E697-EBE6-A710-11116E8FBBBB}"/>
          </ac:spMkLst>
        </pc:spChg>
        <pc:spChg chg="mod">
          <ac:chgData name="Farkas Norbert Levente" userId="600e6359-fb88-4973-940c-bed8c41a89c4" providerId="ADAL" clId="{B2E9DD4C-734D-439B-9CCA-C4304EACAF3B}" dt="2022-08-19T14:47:36.648" v="3322" actId="1076"/>
          <ac:spMkLst>
            <pc:docMk/>
            <pc:sldMk cId="246878485" sldId="276"/>
            <ac:spMk id="9" creationId="{B7200A35-2B04-BEA3-2743-4331F4DAC579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15:29:10.974" v="3922"/>
        <pc:sldMkLst>
          <pc:docMk/>
          <pc:sldMk cId="193247689" sldId="279"/>
        </pc:sldMkLst>
        <pc:spChg chg="mod">
          <ac:chgData name="Farkas Norbert Levente" userId="600e6359-fb88-4973-940c-bed8c41a89c4" providerId="ADAL" clId="{B2E9DD4C-734D-439B-9CCA-C4304EACAF3B}" dt="2022-08-19T15:28:52.194" v="3920" actId="207"/>
          <ac:spMkLst>
            <pc:docMk/>
            <pc:sldMk cId="193247689" sldId="279"/>
            <ac:spMk id="3" creationId="{EB6A49B1-0D00-A3FB-E340-7FAA48F5E581}"/>
          </ac:spMkLst>
        </pc:spChg>
        <pc:spChg chg="mod">
          <ac:chgData name="Farkas Norbert Levente" userId="600e6359-fb88-4973-940c-bed8c41a89c4" providerId="ADAL" clId="{B2E9DD4C-734D-439B-9CCA-C4304EACAF3B}" dt="2022-08-19T15:27:07.693" v="3840" actId="1076"/>
          <ac:spMkLst>
            <pc:docMk/>
            <pc:sldMk cId="193247689" sldId="279"/>
            <ac:spMk id="7" creationId="{5E759E8D-5B87-BCE9-2362-FC2879335C9A}"/>
          </ac:spMkLst>
        </pc:spChg>
      </pc:sldChg>
      <pc:sldChg chg="modSp">
        <pc:chgData name="Farkas Norbert Levente" userId="600e6359-fb88-4973-940c-bed8c41a89c4" providerId="ADAL" clId="{B2E9DD4C-734D-439B-9CCA-C4304EACAF3B}" dt="2022-08-19T14:56:09.290" v="3390" actId="2710"/>
        <pc:sldMkLst>
          <pc:docMk/>
          <pc:sldMk cId="3474544968" sldId="280"/>
        </pc:sldMkLst>
        <pc:spChg chg="mod">
          <ac:chgData name="Farkas Norbert Levente" userId="600e6359-fb88-4973-940c-bed8c41a89c4" providerId="ADAL" clId="{B2E9DD4C-734D-439B-9CCA-C4304EACAF3B}" dt="2022-08-19T14:56:09.290" v="3390" actId="2710"/>
          <ac:spMkLst>
            <pc:docMk/>
            <pc:sldMk cId="3474544968" sldId="280"/>
            <ac:spMk id="3" creationId="{EAA84ADA-34D7-83D5-C646-64A534602A18}"/>
          </ac:spMkLst>
        </pc:spChg>
      </pc:sldChg>
      <pc:sldChg chg="modSp new mod modAnim">
        <pc:chgData name="Farkas Norbert Levente" userId="600e6359-fb88-4973-940c-bed8c41a89c4" providerId="ADAL" clId="{B2E9DD4C-734D-439B-9CCA-C4304EACAF3B}" dt="2022-08-19T15:35:16.943" v="3925"/>
        <pc:sldMkLst>
          <pc:docMk/>
          <pc:sldMk cId="1345985778" sldId="281"/>
        </pc:sldMkLst>
        <pc:spChg chg="mod">
          <ac:chgData name="Farkas Norbert Levente" userId="600e6359-fb88-4973-940c-bed8c41a89c4" providerId="ADAL" clId="{B2E9DD4C-734D-439B-9CCA-C4304EACAF3B}" dt="2022-08-19T15:13:48.490" v="3400" actId="20577"/>
          <ac:spMkLst>
            <pc:docMk/>
            <pc:sldMk cId="1345985778" sldId="281"/>
            <ac:spMk id="2" creationId="{E75A5C27-58AA-1493-DCCE-38C5F5DB83EA}"/>
          </ac:spMkLst>
        </pc:spChg>
        <pc:spChg chg="mod">
          <ac:chgData name="Farkas Norbert Levente" userId="600e6359-fb88-4973-940c-bed8c41a89c4" providerId="ADAL" clId="{B2E9DD4C-734D-439B-9CCA-C4304EACAF3B}" dt="2022-08-19T15:25:01.912" v="3822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2:40.050" v="3603" actId="680"/>
        <pc:sldMkLst>
          <pc:docMk/>
          <pc:sldMk cId="712677779" sldId="282"/>
        </pc:sldMkLst>
        <pc:spChg chg="mod">
          <ac:chgData name="Farkas Norbert Levente" userId="600e6359-fb88-4973-940c-bed8c41a89c4" providerId="ADAL" clId="{B2E9DD4C-734D-439B-9CCA-C4304EACAF3B}" dt="2022-08-19T15:22:39.768" v="3602"/>
          <ac:spMkLst>
            <pc:docMk/>
            <pc:sldMk cId="712677779" sldId="282"/>
            <ac:spMk id="3" creationId="{E7AD5015-D458-2478-8C2B-49107EF32D0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1:55.778" v="3530" actId="680"/>
        <pc:sldMkLst>
          <pc:docMk/>
          <pc:sldMk cId="3551573069" sldId="282"/>
        </pc:sldMkLst>
        <pc:spChg chg="mod">
          <ac:chgData name="Farkas Norbert Levente" userId="600e6359-fb88-4973-940c-bed8c41a89c4" providerId="ADAL" clId="{B2E9DD4C-734D-439B-9CCA-C4304EACAF3B}" dt="2022-08-19T15:21:55.441" v="3529"/>
          <ac:spMkLst>
            <pc:docMk/>
            <pc:sldMk cId="3551573069" sldId="282"/>
            <ac:spMk id="3" creationId="{317D562A-BAB8-7D9E-B569-F9F9CB1BCCA8}"/>
          </ac:spMkLst>
        </pc:spChg>
      </pc:sldChg>
      <pc:sldChg chg="addSp modSp new mod modAnim">
        <pc:chgData name="Farkas Norbert Levente" userId="600e6359-fb88-4973-940c-bed8c41a89c4" providerId="ADAL" clId="{B2E9DD4C-734D-439B-9CCA-C4304EACAF3B}" dt="2022-08-19T23:01:12.050" v="5427" actId="2711"/>
        <pc:sldMkLst>
          <pc:docMk/>
          <pc:sldMk cId="3792793780" sldId="282"/>
        </pc:sldMkLst>
        <pc:spChg chg="mod">
          <ac:chgData name="Farkas Norbert Levente" userId="600e6359-fb88-4973-940c-bed8c41a89c4" providerId="ADAL" clId="{B2E9DD4C-734D-439B-9CCA-C4304EACAF3B}" dt="2022-08-19T16:51:50.291" v="3936" actId="20577"/>
          <ac:spMkLst>
            <pc:docMk/>
            <pc:sldMk cId="3792793780" sldId="282"/>
            <ac:spMk id="2" creationId="{F4492458-DBD5-D748-154B-0FAF1F374CE9}"/>
          </ac:spMkLst>
        </pc:spChg>
        <pc:spChg chg="mod">
          <ac:chgData name="Farkas Norbert Levente" userId="600e6359-fb88-4973-940c-bed8c41a89c4" providerId="ADAL" clId="{B2E9DD4C-734D-439B-9CCA-C4304EACAF3B}" dt="2022-08-19T23:01:12.050" v="5427" actId="2711"/>
          <ac:spMkLst>
            <pc:docMk/>
            <pc:sldMk cId="3792793780" sldId="282"/>
            <ac:spMk id="3" creationId="{009F9B41-41AC-82E2-6CAB-BFCE4327FC33}"/>
          </ac:spMkLst>
        </pc:spChg>
        <pc:spChg chg="add mod">
          <ac:chgData name="Farkas Norbert Levente" userId="600e6359-fb88-4973-940c-bed8c41a89c4" providerId="ADAL" clId="{B2E9DD4C-734D-439B-9CCA-C4304EACAF3B}" dt="2022-08-19T23:00:02.890" v="5341" actId="1076"/>
          <ac:spMkLst>
            <pc:docMk/>
            <pc:sldMk cId="3792793780" sldId="282"/>
            <ac:spMk id="5" creationId="{28CA24FE-6326-21DD-4996-43287A0CFA90}"/>
          </ac:spMkLst>
        </pc:spChg>
      </pc:sldChg>
      <pc:sldChg chg="new del">
        <pc:chgData name="Farkas Norbert Levente" userId="600e6359-fb88-4973-940c-bed8c41a89c4" providerId="ADAL" clId="{B2E9DD4C-734D-439B-9CCA-C4304EACAF3B}" dt="2022-08-19T16:03:22.936" v="3927" actId="47"/>
        <pc:sldMkLst>
          <pc:docMk/>
          <pc:sldMk cId="4049523280" sldId="282"/>
        </pc:sldMkLst>
      </pc:sldChg>
      <pc:sldChg chg="modSp new mod">
        <pc:chgData name="Farkas Norbert Levente" userId="600e6359-fb88-4973-940c-bed8c41a89c4" providerId="ADAL" clId="{B2E9DD4C-734D-439B-9CCA-C4304EACAF3B}" dt="2022-08-19T21:01:16.845" v="4481" actId="2710"/>
        <pc:sldMkLst>
          <pc:docMk/>
          <pc:sldMk cId="378014043" sldId="283"/>
        </pc:sldMkLst>
        <pc:spChg chg="mod">
          <ac:chgData name="Farkas Norbert Levente" userId="600e6359-fb88-4973-940c-bed8c41a89c4" providerId="ADAL" clId="{B2E9DD4C-734D-439B-9CCA-C4304EACAF3B}" dt="2022-08-19T20:58:53.214" v="4361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Farkas Norbert Levente" userId="600e6359-fb88-4973-940c-bed8c41a89c4" providerId="ADAL" clId="{B2E9DD4C-734D-439B-9CCA-C4304EACAF3B}" dt="2022-08-19T21:01:16.845" v="4481" actId="2710"/>
          <ac:spMkLst>
            <pc:docMk/>
            <pc:sldMk cId="378014043" sldId="283"/>
            <ac:spMk id="3" creationId="{A0233544-D5BA-4559-2BE7-87266C171DF9}"/>
          </ac:spMkLst>
        </pc:spChg>
      </pc:sldChg>
      <pc:sldChg chg="addSp modSp new mod">
        <pc:chgData name="Farkas Norbert Levente" userId="600e6359-fb88-4973-940c-bed8c41a89c4" providerId="ADAL" clId="{B2E9DD4C-734D-439B-9CCA-C4304EACAF3B}" dt="2022-08-19T21:26:38.353" v="4714"/>
        <pc:sldMkLst>
          <pc:docMk/>
          <pc:sldMk cId="253105516" sldId="284"/>
        </pc:sldMkLst>
        <pc:spChg chg="mod">
          <ac:chgData name="Farkas Norbert Levente" userId="600e6359-fb88-4973-940c-bed8c41a89c4" providerId="ADAL" clId="{B2E9DD4C-734D-439B-9CCA-C4304EACAF3B}" dt="2022-08-19T21:18:35.247" v="4494" actId="20577"/>
          <ac:spMkLst>
            <pc:docMk/>
            <pc:sldMk cId="253105516" sldId="284"/>
            <ac:spMk id="2" creationId="{CCE38512-17D1-1897-41EC-EADE5BE114B4}"/>
          </ac:spMkLst>
        </pc:spChg>
        <pc:spChg chg="mod">
          <ac:chgData name="Farkas Norbert Levente" userId="600e6359-fb88-4973-940c-bed8c41a89c4" providerId="ADAL" clId="{B2E9DD4C-734D-439B-9CCA-C4304EACAF3B}" dt="2022-08-19T21:20:14.215" v="4522" actId="14100"/>
          <ac:spMkLst>
            <pc:docMk/>
            <pc:sldMk cId="253105516" sldId="284"/>
            <ac:spMk id="3" creationId="{0DB67E1B-3A72-1E86-8F0D-9C3FD11180B7}"/>
          </ac:spMkLst>
        </pc:spChg>
        <pc:graphicFrameChg chg="add mod modGraphic">
          <ac:chgData name="Farkas Norbert Levente" userId="600e6359-fb88-4973-940c-bed8c41a89c4" providerId="ADAL" clId="{B2E9DD4C-734D-439B-9CCA-C4304EACAF3B}" dt="2022-08-19T21:25:52.949" v="4695" actId="408"/>
          <ac:graphicFrameMkLst>
            <pc:docMk/>
            <pc:sldMk cId="253105516" sldId="284"/>
            <ac:graphicFrameMk id="5" creationId="{C3AC596A-FA1D-A429-9476-CCA3CF77695A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24.087" v="4710" actId="113"/>
          <ac:graphicFrameMkLst>
            <pc:docMk/>
            <pc:sldMk cId="253105516" sldId="284"/>
            <ac:graphicFrameMk id="7" creationId="{D6A77C08-6831-DA61-EEBC-CCC83A80B1BF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38.353" v="4714"/>
          <ac:graphicFrameMkLst>
            <pc:docMk/>
            <pc:sldMk cId="253105516" sldId="284"/>
            <ac:graphicFrameMk id="9" creationId="{D35BF7A8-12AA-09BC-BB15-7A7BF82B1357}"/>
          </ac:graphicFrameMkLst>
        </pc:graphicFrameChg>
      </pc:sldChg>
      <pc:sldChg chg="modSp new mod modAnim">
        <pc:chgData name="Farkas Norbert Levente" userId="600e6359-fb88-4973-940c-bed8c41a89c4" providerId="ADAL" clId="{B2E9DD4C-734D-439B-9CCA-C4304EACAF3B}" dt="2022-08-19T21:38:51.123" v="5192"/>
        <pc:sldMkLst>
          <pc:docMk/>
          <pc:sldMk cId="978893207" sldId="285"/>
        </pc:sldMkLst>
        <pc:spChg chg="mod">
          <ac:chgData name="Farkas Norbert Levente" userId="600e6359-fb88-4973-940c-bed8c41a89c4" providerId="ADAL" clId="{B2E9DD4C-734D-439B-9CCA-C4304EACAF3B}" dt="2022-08-19T21:27:40.853" v="4737" actId="20577"/>
          <ac:spMkLst>
            <pc:docMk/>
            <pc:sldMk cId="978893207" sldId="285"/>
            <ac:spMk id="2" creationId="{4D2931DD-2CC2-D667-9EC9-8E6D1E71E58D}"/>
          </ac:spMkLst>
        </pc:spChg>
        <pc:spChg chg="mod">
          <ac:chgData name="Farkas Norbert Levente" userId="600e6359-fb88-4973-940c-bed8c41a89c4" providerId="ADAL" clId="{B2E9DD4C-734D-439B-9CCA-C4304EACAF3B}" dt="2022-08-19T21:37:48.894" v="5189" actId="6549"/>
          <ac:spMkLst>
            <pc:docMk/>
            <pc:sldMk cId="978893207" sldId="285"/>
            <ac:spMk id="3" creationId="{93F3F6BC-D230-1AAE-84DD-21BC11DB1DBC}"/>
          </ac:spMkLst>
        </pc:spChg>
      </pc:sldChg>
      <pc:sldMasterChg chg="modSldLayout">
        <pc:chgData name="Farkas Norbert Levente" userId="600e6359-fb88-4973-940c-bed8c41a89c4" providerId="ADAL" clId="{B2E9DD4C-734D-439B-9CCA-C4304EACAF3B}" dt="2022-07-20T20:09:08.171" v="2527" actId="14100"/>
        <pc:sldMasterMkLst>
          <pc:docMk/>
          <pc:sldMasterMk cId="2225658039" sldId="2147483756"/>
        </pc:sldMasterMkLst>
        <pc:sldLayoutChg chg="modSp mod">
          <pc:chgData name="Farkas Norbert Levente" userId="600e6359-fb88-4973-940c-bed8c41a89c4" providerId="ADAL" clId="{B2E9DD4C-734D-439B-9CCA-C4304EACAF3B}" dt="2022-07-20T20:09:08.171" v="2527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Farkas Norbert Levente" userId="600e6359-fb88-4973-940c-bed8c41a89c4" providerId="ADAL" clId="{B2E9DD4C-734D-439B-9CCA-C4304EACAF3B}" dt="2022-07-20T20:09:08.171" v="2527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Norbert Levente Farkas" userId="600e6359-fb88-4973-940c-bed8c41a89c4" providerId="ADAL" clId="{D2C8AB04-A76B-43C4-B8AA-F05E66144DE7}"/>
    <pc:docChg chg="undo redo custSel addSld delSld modSld sldOrd">
      <pc:chgData name="Norbert Levente Farkas" userId="600e6359-fb88-4973-940c-bed8c41a89c4" providerId="ADAL" clId="{D2C8AB04-A76B-43C4-B8AA-F05E66144DE7}" dt="2022-08-29T18:38:01.061" v="2523" actId="20577"/>
      <pc:docMkLst>
        <pc:docMk/>
      </pc:docMkLst>
      <pc:sldChg chg="modSp mod modNotesTx">
        <pc:chgData name="Norbert Levente Farkas" userId="600e6359-fb88-4973-940c-bed8c41a89c4" providerId="ADAL" clId="{D2C8AB04-A76B-43C4-B8AA-F05E66144DE7}" dt="2022-08-29T17:57:40.523" v="1839" actId="122"/>
        <pc:sldMkLst>
          <pc:docMk/>
          <pc:sldMk cId="2199655253" sldId="256"/>
        </pc:sldMkLst>
        <pc:spChg chg="mod">
          <ac:chgData name="Norbert Levente Farkas" userId="600e6359-fb88-4973-940c-bed8c41a89c4" providerId="ADAL" clId="{D2C8AB04-A76B-43C4-B8AA-F05E66144DE7}" dt="2022-08-29T17:57:40.523" v="1839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D2C8AB04-A76B-43C4-B8AA-F05E66144DE7}" dt="2022-08-26T12:33:27.023" v="24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Norbert Levente Farkas" userId="600e6359-fb88-4973-940c-bed8c41a89c4" providerId="ADAL" clId="{D2C8AB04-A76B-43C4-B8AA-F05E66144DE7}" dt="2022-08-26T12:33:11.645" v="1" actId="47"/>
        <pc:sldMkLst>
          <pc:docMk/>
          <pc:sldMk cId="3459277132" sldId="263"/>
        </pc:sldMkLst>
      </pc:sldChg>
      <pc:sldChg chg="del">
        <pc:chgData name="Norbert Levente Farkas" userId="600e6359-fb88-4973-940c-bed8c41a89c4" providerId="ADAL" clId="{D2C8AB04-A76B-43C4-B8AA-F05E66144DE7}" dt="2022-08-26T12:33:09.612" v="0" actId="47"/>
        <pc:sldMkLst>
          <pc:docMk/>
          <pc:sldMk cId="3349578005" sldId="264"/>
        </pc:sldMkLst>
      </pc:sldChg>
      <pc:sldChg chg="addSp delSp del">
        <pc:chgData name="Norbert Levente Farkas" userId="600e6359-fb88-4973-940c-bed8c41a89c4" providerId="ADAL" clId="{D2C8AB04-A76B-43C4-B8AA-F05E66144DE7}" dt="2022-08-26T13:35:15.820" v="883" actId="47"/>
        <pc:sldMkLst>
          <pc:docMk/>
          <pc:sldMk cId="3219649514" sldId="265"/>
        </pc:sldMkLst>
        <pc:spChg chg="add del">
          <ac:chgData name="Norbert Levente Farkas" userId="600e6359-fb88-4973-940c-bed8c41a89c4" providerId="ADAL" clId="{D2C8AB04-A76B-43C4-B8AA-F05E66144DE7}" dt="2022-08-26T12:57:43.119" v="248"/>
          <ac:spMkLst>
            <pc:docMk/>
            <pc:sldMk cId="3219649514" sldId="265"/>
            <ac:spMk id="5" creationId="{010D6B2E-74EB-76BA-B6C3-6E0DC1F001F6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08233328" sldId="266"/>
        </pc:sldMkLst>
      </pc:sldChg>
      <pc:sldChg chg="addSp delSp modSp new mod modNotesTx">
        <pc:chgData name="Norbert Levente Farkas" userId="600e6359-fb88-4973-940c-bed8c41a89c4" providerId="ADAL" clId="{D2C8AB04-A76B-43C4-B8AA-F05E66144DE7}" dt="2022-08-29T18:38:01.061" v="2523" actId="20577"/>
        <pc:sldMkLst>
          <pc:docMk/>
          <pc:sldMk cId="2746455039" sldId="266"/>
        </pc:sldMkLst>
        <pc:spChg chg="mod">
          <ac:chgData name="Norbert Levente Farkas" userId="600e6359-fb88-4973-940c-bed8c41a89c4" providerId="ADAL" clId="{D2C8AB04-A76B-43C4-B8AA-F05E66144DE7}" dt="2022-08-26T12:57:22.609" v="238" actId="20577"/>
          <ac:spMkLst>
            <pc:docMk/>
            <pc:sldMk cId="2746455039" sldId="266"/>
            <ac:spMk id="2" creationId="{9E6C097E-733C-D38F-A490-7CD915D488DB}"/>
          </ac:spMkLst>
        </pc:spChg>
        <pc:spChg chg="mod">
          <ac:chgData name="Norbert Levente Farkas" userId="600e6359-fb88-4973-940c-bed8c41a89c4" providerId="ADAL" clId="{D2C8AB04-A76B-43C4-B8AA-F05E66144DE7}" dt="2022-08-26T21:22:43.670" v="1137" actId="20577"/>
          <ac:spMkLst>
            <pc:docMk/>
            <pc:sldMk cId="2746455039" sldId="266"/>
            <ac:spMk id="3" creationId="{8B78DA35-28AE-E50D-79FD-0BA126915E46}"/>
          </ac:spMkLst>
        </pc:spChg>
        <pc:spChg chg="add del">
          <ac:chgData name="Norbert Levente Farkas" userId="600e6359-fb88-4973-940c-bed8c41a89c4" providerId="ADAL" clId="{D2C8AB04-A76B-43C4-B8AA-F05E66144DE7}" dt="2022-08-26T12:57:27.207" v="240"/>
          <ac:spMkLst>
            <pc:docMk/>
            <pc:sldMk cId="2746455039" sldId="266"/>
            <ac:spMk id="5" creationId="{CD94AC73-ADFB-61F4-FBC7-79ED23EAE5C5}"/>
          </ac:spMkLst>
        </pc:spChg>
        <pc:spChg chg="add del">
          <ac:chgData name="Norbert Levente Farkas" userId="600e6359-fb88-4973-940c-bed8c41a89c4" providerId="ADAL" clId="{D2C8AB04-A76B-43C4-B8AA-F05E66144DE7}" dt="2022-08-26T12:57:31.437" v="242"/>
          <ac:spMkLst>
            <pc:docMk/>
            <pc:sldMk cId="2746455039" sldId="266"/>
            <ac:spMk id="6" creationId="{B0F7C415-E3E6-1F87-CF9A-E1A605925582}"/>
          </ac:spMkLst>
        </pc:spChg>
        <pc:spChg chg="add del mod">
          <ac:chgData name="Norbert Levente Farkas" userId="600e6359-fb88-4973-940c-bed8c41a89c4" providerId="ADAL" clId="{D2C8AB04-A76B-43C4-B8AA-F05E66144DE7}" dt="2022-08-26T12:57:41.094" v="246"/>
          <ac:spMkLst>
            <pc:docMk/>
            <pc:sldMk cId="2746455039" sldId="266"/>
            <ac:spMk id="7" creationId="{63A8CBE7-F579-FA67-1A9D-729E84423B44}"/>
          </ac:spMkLst>
        </pc:spChg>
        <pc:picChg chg="add mod">
          <ac:chgData name="Norbert Levente Farkas" userId="600e6359-fb88-4973-940c-bed8c41a89c4" providerId="ADAL" clId="{D2C8AB04-A76B-43C4-B8AA-F05E66144DE7}" dt="2022-08-26T12:59:00.777" v="335" actId="1076"/>
          <ac:picMkLst>
            <pc:docMk/>
            <pc:sldMk cId="2746455039" sldId="266"/>
            <ac:picMk id="9" creationId="{C19672FC-8EFC-05F7-183A-80D06353959A}"/>
          </ac:picMkLst>
        </pc:picChg>
      </pc:sldChg>
      <pc:sldChg chg="modSp new mod modAnim">
        <pc:chgData name="Norbert Levente Farkas" userId="600e6359-fb88-4973-940c-bed8c41a89c4" providerId="ADAL" clId="{D2C8AB04-A76B-43C4-B8AA-F05E66144DE7}" dt="2022-08-29T17:30:45.407" v="1581"/>
        <pc:sldMkLst>
          <pc:docMk/>
          <pc:sldMk cId="11552802" sldId="267"/>
        </pc:sldMkLst>
        <pc:spChg chg="mod">
          <ac:chgData name="Norbert Levente Farkas" userId="600e6359-fb88-4973-940c-bed8c41a89c4" providerId="ADAL" clId="{D2C8AB04-A76B-43C4-B8AA-F05E66144DE7}" dt="2022-08-26T13:00:35.587" v="348" actId="20577"/>
          <ac:spMkLst>
            <pc:docMk/>
            <pc:sldMk cId="11552802" sldId="267"/>
            <ac:spMk id="2" creationId="{36B0B19B-0F63-2CB6-554D-496674DFA94F}"/>
          </ac:spMkLst>
        </pc:spChg>
        <pc:spChg chg="mod">
          <ac:chgData name="Norbert Levente Farkas" userId="600e6359-fb88-4973-940c-bed8c41a89c4" providerId="ADAL" clId="{D2C8AB04-A76B-43C4-B8AA-F05E66144DE7}" dt="2022-08-29T17:30:32.623" v="1580" actId="255"/>
          <ac:spMkLst>
            <pc:docMk/>
            <pc:sldMk cId="11552802" sldId="267"/>
            <ac:spMk id="3" creationId="{63A376C4-7545-2FB5-F327-BC82DF9FBFE6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396658523" sldId="267"/>
        </pc:sldMkLst>
      </pc:sldChg>
      <pc:sldChg chg="addSp modSp new mod modAnim">
        <pc:chgData name="Norbert Levente Farkas" userId="600e6359-fb88-4973-940c-bed8c41a89c4" providerId="ADAL" clId="{D2C8AB04-A76B-43C4-B8AA-F05E66144DE7}" dt="2022-08-26T14:30:38.350" v="889" actId="1036"/>
        <pc:sldMkLst>
          <pc:docMk/>
          <pc:sldMk cId="2219404468" sldId="268"/>
        </pc:sldMkLst>
        <pc:spChg chg="mod">
          <ac:chgData name="Norbert Levente Farkas" userId="600e6359-fb88-4973-940c-bed8c41a89c4" providerId="ADAL" clId="{D2C8AB04-A76B-43C4-B8AA-F05E66144DE7}" dt="2022-08-26T13:14:52.608" v="591" actId="20577"/>
          <ac:spMkLst>
            <pc:docMk/>
            <pc:sldMk cId="2219404468" sldId="268"/>
            <ac:spMk id="2" creationId="{88844A46-CD82-6AD1-97DC-DD436DC16340}"/>
          </ac:spMkLst>
        </pc:spChg>
        <pc:spChg chg="mod">
          <ac:chgData name="Norbert Levente Farkas" userId="600e6359-fb88-4973-940c-bed8c41a89c4" providerId="ADAL" clId="{D2C8AB04-A76B-43C4-B8AA-F05E66144DE7}" dt="2022-08-26T13:34:33.384" v="877" actId="20577"/>
          <ac:spMkLst>
            <pc:docMk/>
            <pc:sldMk cId="2219404468" sldId="268"/>
            <ac:spMk id="3" creationId="{AC1B6847-7829-BDCC-7AE7-77A1B8684DA1}"/>
          </ac:spMkLst>
        </pc:spChg>
        <pc:spChg chg="add mod">
          <ac:chgData name="Norbert Levente Farkas" userId="600e6359-fb88-4973-940c-bed8c41a89c4" providerId="ADAL" clId="{D2C8AB04-A76B-43C4-B8AA-F05E66144DE7}" dt="2022-08-26T14:30:38.350" v="889" actId="1036"/>
          <ac:spMkLst>
            <pc:docMk/>
            <pc:sldMk cId="2219404468" sldId="268"/>
            <ac:spMk id="5" creationId="{46029BAB-AF75-6AFF-0A91-200891B75F68}"/>
          </ac:spMkLst>
        </pc:spChg>
        <pc:spChg chg="add mod">
          <ac:chgData name="Norbert Levente Farkas" userId="600e6359-fb88-4973-940c-bed8c41a89c4" providerId="ADAL" clId="{D2C8AB04-A76B-43C4-B8AA-F05E66144DE7}" dt="2022-08-26T14:30:38.350" v="889" actId="1036"/>
          <ac:spMkLst>
            <pc:docMk/>
            <pc:sldMk cId="2219404468" sldId="268"/>
            <ac:spMk id="6" creationId="{1B10D94B-0EE6-AA28-7AE2-92FBBA6C51A9}"/>
          </ac:spMkLst>
        </pc:spChg>
        <pc:spChg chg="add mod">
          <ac:chgData name="Norbert Levente Farkas" userId="600e6359-fb88-4973-940c-bed8c41a89c4" providerId="ADAL" clId="{D2C8AB04-A76B-43C4-B8AA-F05E66144DE7}" dt="2022-08-26T13:32:05.675" v="822" actId="1076"/>
          <ac:spMkLst>
            <pc:docMk/>
            <pc:sldMk cId="2219404468" sldId="268"/>
            <ac:spMk id="7" creationId="{CDB3A1C7-E9E2-2BFD-2194-BCB354A7CCE7}"/>
          </ac:spMkLst>
        </pc:spChg>
      </pc:sldChg>
      <pc:sldChg chg="modSp new mod modAnim">
        <pc:chgData name="Norbert Levente Farkas" userId="600e6359-fb88-4973-940c-bed8c41a89c4" providerId="ADAL" clId="{D2C8AB04-A76B-43C4-B8AA-F05E66144DE7}" dt="2022-08-26T21:57:43.256" v="1463" actId="20577"/>
        <pc:sldMkLst>
          <pc:docMk/>
          <pc:sldMk cId="1104152841" sldId="269"/>
        </pc:sldMkLst>
        <pc:spChg chg="mod">
          <ac:chgData name="Norbert Levente Farkas" userId="600e6359-fb88-4973-940c-bed8c41a89c4" providerId="ADAL" clId="{D2C8AB04-A76B-43C4-B8AA-F05E66144DE7}" dt="2022-08-26T20:08:02.331" v="920" actId="20577"/>
          <ac:spMkLst>
            <pc:docMk/>
            <pc:sldMk cId="1104152841" sldId="269"/>
            <ac:spMk id="2" creationId="{28F92C91-3CF0-2B51-0E4C-44E28C36367F}"/>
          </ac:spMkLst>
        </pc:spChg>
        <pc:spChg chg="mod">
          <ac:chgData name="Norbert Levente Farkas" userId="600e6359-fb88-4973-940c-bed8c41a89c4" providerId="ADAL" clId="{D2C8AB04-A76B-43C4-B8AA-F05E66144DE7}" dt="2022-08-26T21:57:43.256" v="1463" actId="20577"/>
          <ac:spMkLst>
            <pc:docMk/>
            <pc:sldMk cId="1104152841" sldId="269"/>
            <ac:spMk id="3" creationId="{FFB31B82-4FDC-50D8-AD57-762CE90E100C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307862070" sldId="269"/>
        </pc:sldMkLst>
      </pc:sldChg>
      <pc:sldChg chg="modSp new mod">
        <pc:chgData name="Norbert Levente Farkas" userId="600e6359-fb88-4973-940c-bed8c41a89c4" providerId="ADAL" clId="{D2C8AB04-A76B-43C4-B8AA-F05E66144DE7}" dt="2022-08-26T20:08:15.447" v="938" actId="20577"/>
        <pc:sldMkLst>
          <pc:docMk/>
          <pc:sldMk cId="1123337063" sldId="270"/>
        </pc:sldMkLst>
        <pc:spChg chg="mod">
          <ac:chgData name="Norbert Levente Farkas" userId="600e6359-fb88-4973-940c-bed8c41a89c4" providerId="ADAL" clId="{D2C8AB04-A76B-43C4-B8AA-F05E66144DE7}" dt="2022-08-26T20:08:15.447" v="938" actId="20577"/>
          <ac:spMkLst>
            <pc:docMk/>
            <pc:sldMk cId="1123337063" sldId="270"/>
            <ac:spMk id="2" creationId="{FCC743DD-96AE-6FF2-4672-2B2DCD927E9D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678914088" sldId="270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152008439" sldId="271"/>
        </pc:sldMkLst>
      </pc:sldChg>
      <pc:sldChg chg="modSp new mod ord modAnim">
        <pc:chgData name="Norbert Levente Farkas" userId="600e6359-fb88-4973-940c-bed8c41a89c4" providerId="ADAL" clId="{D2C8AB04-A76B-43C4-B8AA-F05E66144DE7}" dt="2022-08-26T20:42:08.162" v="1061"/>
        <pc:sldMkLst>
          <pc:docMk/>
          <pc:sldMk cId="3521262311" sldId="271"/>
        </pc:sldMkLst>
        <pc:spChg chg="mod">
          <ac:chgData name="Norbert Levente Farkas" userId="600e6359-fb88-4973-940c-bed8c41a89c4" providerId="ADAL" clId="{D2C8AB04-A76B-43C4-B8AA-F05E66144DE7}" dt="2022-08-26T20:11:36.492" v="1005" actId="20577"/>
          <ac:spMkLst>
            <pc:docMk/>
            <pc:sldMk cId="3521262311" sldId="271"/>
            <ac:spMk id="2" creationId="{FE93716C-66F0-2895-FB6D-FE22D9850839}"/>
          </ac:spMkLst>
        </pc:spChg>
        <pc:spChg chg="mod">
          <ac:chgData name="Norbert Levente Farkas" userId="600e6359-fb88-4973-940c-bed8c41a89c4" providerId="ADAL" clId="{D2C8AB04-A76B-43C4-B8AA-F05E66144DE7}" dt="2022-08-26T20:41:26.118" v="1058" actId="20577"/>
          <ac:spMkLst>
            <pc:docMk/>
            <pc:sldMk cId="3521262311" sldId="271"/>
            <ac:spMk id="3" creationId="{0A6FCA7E-A12A-256F-AE7E-F8DB45030791}"/>
          </ac:spMkLst>
        </pc:spChg>
      </pc:sldChg>
      <pc:sldChg chg="modSp add mod modAnim">
        <pc:chgData name="Norbert Levente Farkas" userId="600e6359-fb88-4973-940c-bed8c41a89c4" providerId="ADAL" clId="{D2C8AB04-A76B-43C4-B8AA-F05E66144DE7}" dt="2022-08-26T21:22:05.506" v="1135"/>
        <pc:sldMkLst>
          <pc:docMk/>
          <pc:sldMk cId="523710421" sldId="272"/>
        </pc:sldMkLst>
        <pc:spChg chg="mod">
          <ac:chgData name="Norbert Levente Farkas" userId="600e6359-fb88-4973-940c-bed8c41a89c4" providerId="ADAL" clId="{D2C8AB04-A76B-43C4-B8AA-F05E66144DE7}" dt="2022-08-26T21:22:00.234" v="1134" actId="2710"/>
          <ac:spMkLst>
            <pc:docMk/>
            <pc:sldMk cId="523710421" sldId="272"/>
            <ac:spMk id="3" creationId="{0A6FCA7E-A12A-256F-AE7E-F8DB45030791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106604793" sldId="272"/>
        </pc:sldMkLst>
      </pc:sldChg>
      <pc:sldChg chg="addSp delSp modSp new mod modAnim">
        <pc:chgData name="Norbert Levente Farkas" userId="600e6359-fb88-4973-940c-bed8c41a89c4" providerId="ADAL" clId="{D2C8AB04-A76B-43C4-B8AA-F05E66144DE7}" dt="2022-08-29T17:49:53.813" v="1584" actId="22"/>
        <pc:sldMkLst>
          <pc:docMk/>
          <pc:sldMk cId="1763091448" sldId="273"/>
        </pc:sldMkLst>
        <pc:spChg chg="mod">
          <ac:chgData name="Norbert Levente Farkas" userId="600e6359-fb88-4973-940c-bed8c41a89c4" providerId="ADAL" clId="{D2C8AB04-A76B-43C4-B8AA-F05E66144DE7}" dt="2022-08-26T21:43:22.021" v="1360" actId="20577"/>
          <ac:spMkLst>
            <pc:docMk/>
            <pc:sldMk cId="1763091448" sldId="273"/>
            <ac:spMk id="2" creationId="{5D4DDE87-16D8-B280-ACB0-C8F916DF6FDD}"/>
          </ac:spMkLst>
        </pc:spChg>
        <pc:spChg chg="mod">
          <ac:chgData name="Norbert Levente Farkas" userId="600e6359-fb88-4973-940c-bed8c41a89c4" providerId="ADAL" clId="{D2C8AB04-A76B-43C4-B8AA-F05E66144DE7}" dt="2022-08-26T21:54:02.345" v="1442" actId="20577"/>
          <ac:spMkLst>
            <pc:docMk/>
            <pc:sldMk cId="1763091448" sldId="273"/>
            <ac:spMk id="3" creationId="{A186AED6-E5A9-5755-B1AD-84238A6F50EF}"/>
          </ac:spMkLst>
        </pc:spChg>
        <pc:spChg chg="add del">
          <ac:chgData name="Norbert Levente Farkas" userId="600e6359-fb88-4973-940c-bed8c41a89c4" providerId="ADAL" clId="{D2C8AB04-A76B-43C4-B8AA-F05E66144DE7}" dt="2022-08-29T17:49:53.813" v="1584" actId="22"/>
          <ac:spMkLst>
            <pc:docMk/>
            <pc:sldMk cId="1763091448" sldId="273"/>
            <ac:spMk id="6" creationId="{C79234CB-5F81-EBE8-0E4A-64BEF812E732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551569908" sldId="273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186105507" sldId="274"/>
        </pc:sldMkLst>
      </pc:sldChg>
      <pc:sldChg chg="modSp new mod modAnim">
        <pc:chgData name="Norbert Levente Farkas" userId="600e6359-fb88-4973-940c-bed8c41a89c4" providerId="ADAL" clId="{D2C8AB04-A76B-43C4-B8AA-F05E66144DE7}" dt="2022-08-29T18:20:04.034" v="2216"/>
        <pc:sldMkLst>
          <pc:docMk/>
          <pc:sldMk cId="3748566662" sldId="274"/>
        </pc:sldMkLst>
        <pc:spChg chg="mod">
          <ac:chgData name="Norbert Levente Farkas" userId="600e6359-fb88-4973-940c-bed8c41a89c4" providerId="ADAL" clId="{D2C8AB04-A76B-43C4-B8AA-F05E66144DE7}" dt="2022-08-29T18:17:12.337" v="2118" actId="20577"/>
          <ac:spMkLst>
            <pc:docMk/>
            <pc:sldMk cId="3748566662" sldId="274"/>
            <ac:spMk id="2" creationId="{85F48751-1871-EA9F-B9F9-8B1D1C3AC2F2}"/>
          </ac:spMkLst>
        </pc:spChg>
        <pc:spChg chg="mod">
          <ac:chgData name="Norbert Levente Farkas" userId="600e6359-fb88-4973-940c-bed8c41a89c4" providerId="ADAL" clId="{D2C8AB04-A76B-43C4-B8AA-F05E66144DE7}" dt="2022-08-29T18:19:42.366" v="2212" actId="14100"/>
          <ac:spMkLst>
            <pc:docMk/>
            <pc:sldMk cId="3748566662" sldId="274"/>
            <ac:spMk id="3" creationId="{BFFCDF56-E610-9A35-F986-1268DAFF1947}"/>
          </ac:spMkLst>
        </pc:spChg>
      </pc:sldChg>
      <pc:sldChg chg="modSp new mod modAnim modNotesTx">
        <pc:chgData name="Norbert Levente Farkas" userId="600e6359-fb88-4973-940c-bed8c41a89c4" providerId="ADAL" clId="{D2C8AB04-A76B-43C4-B8AA-F05E66144DE7}" dt="2022-08-29T17:57:13.149" v="1825" actId="20577"/>
        <pc:sldMkLst>
          <pc:docMk/>
          <pc:sldMk cId="56157020" sldId="275"/>
        </pc:sldMkLst>
        <pc:spChg chg="mod">
          <ac:chgData name="Norbert Levente Farkas" userId="600e6359-fb88-4973-940c-bed8c41a89c4" providerId="ADAL" clId="{D2C8AB04-A76B-43C4-B8AA-F05E66144DE7}" dt="2022-08-29T17:50:09.300" v="1632" actId="20577"/>
          <ac:spMkLst>
            <pc:docMk/>
            <pc:sldMk cId="56157020" sldId="275"/>
            <ac:spMk id="2" creationId="{C5F9B294-87B5-FC62-C7EE-5B85DD06AA17}"/>
          </ac:spMkLst>
        </pc:spChg>
        <pc:spChg chg="mod">
          <ac:chgData name="Norbert Levente Farkas" userId="600e6359-fb88-4973-940c-bed8c41a89c4" providerId="ADAL" clId="{D2C8AB04-A76B-43C4-B8AA-F05E66144DE7}" dt="2022-08-29T17:56:09.137" v="1784" actId="20577"/>
          <ac:spMkLst>
            <pc:docMk/>
            <pc:sldMk cId="56157020" sldId="275"/>
            <ac:spMk id="3" creationId="{9AD9FFDB-E23D-2192-C26E-0FA3A276F6D0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626207815" sldId="275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73672045" sldId="276"/>
        </pc:sldMkLst>
      </pc:sldChg>
      <pc:sldChg chg="modSp new mod">
        <pc:chgData name="Norbert Levente Farkas" userId="600e6359-fb88-4973-940c-bed8c41a89c4" providerId="ADAL" clId="{D2C8AB04-A76B-43C4-B8AA-F05E66144DE7}" dt="2022-08-29T18:23:35.873" v="2403" actId="2710"/>
        <pc:sldMkLst>
          <pc:docMk/>
          <pc:sldMk cId="3629058276" sldId="276"/>
        </pc:sldMkLst>
        <pc:spChg chg="mod">
          <ac:chgData name="Norbert Levente Farkas" userId="600e6359-fb88-4973-940c-bed8c41a89c4" providerId="ADAL" clId="{D2C8AB04-A76B-43C4-B8AA-F05E66144DE7}" dt="2022-08-29T18:17:25.772" v="2140" actId="20577"/>
          <ac:spMkLst>
            <pc:docMk/>
            <pc:sldMk cId="3629058276" sldId="276"/>
            <ac:spMk id="2" creationId="{5AA9EB4A-9AE2-DE36-7458-101E908C48B7}"/>
          </ac:spMkLst>
        </pc:spChg>
        <pc:spChg chg="mod">
          <ac:chgData name="Norbert Levente Farkas" userId="600e6359-fb88-4973-940c-bed8c41a89c4" providerId="ADAL" clId="{D2C8AB04-A76B-43C4-B8AA-F05E66144DE7}" dt="2022-08-29T18:23:35.873" v="2403" actId="2710"/>
          <ac:spMkLst>
            <pc:docMk/>
            <pc:sldMk cId="3629058276" sldId="276"/>
            <ac:spMk id="3" creationId="{34CA7B32-8B99-88D9-F17D-DC07A47800BA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143771109" sldId="277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230319945" sldId="278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865741039" sldId="279"/>
        </pc:sldMkLst>
      </pc:sldChg>
    </pc:docChg>
  </pc:docChgLst>
  <pc:docChgLst>
    <pc:chgData name="Farkas Norbert Levente" userId="600e6359-fb88-4973-940c-bed8c41a89c4" providerId="ADAL" clId="{D2C8AB04-A76B-43C4-B8AA-F05E66144DE7}"/>
    <pc:docChg chg="undo custSel addSld modSld">
      <pc:chgData name="Farkas Norbert Levente" userId="600e6359-fb88-4973-940c-bed8c41a89c4" providerId="ADAL" clId="{D2C8AB04-A76B-43C4-B8AA-F05E66144DE7}" dt="2022-08-31T19:37:36.977" v="714" actId="20577"/>
      <pc:docMkLst>
        <pc:docMk/>
      </pc:docMkLst>
      <pc:sldChg chg="modSp mod modAnim">
        <pc:chgData name="Farkas Norbert Levente" userId="600e6359-fb88-4973-940c-bed8c41a89c4" providerId="ADAL" clId="{D2C8AB04-A76B-43C4-B8AA-F05E66144DE7}" dt="2022-08-31T19:16:32.089" v="505"/>
        <pc:sldMkLst>
          <pc:docMk/>
          <pc:sldMk cId="1123337063" sldId="270"/>
        </pc:sldMkLst>
        <pc:spChg chg="mod">
          <ac:chgData name="Farkas Norbert Levente" userId="600e6359-fb88-4973-940c-bed8c41a89c4" providerId="ADAL" clId="{D2C8AB04-A76B-43C4-B8AA-F05E66144DE7}" dt="2022-08-31T19:13:31.595" v="496" actId="1076"/>
          <ac:spMkLst>
            <pc:docMk/>
            <pc:sldMk cId="1123337063" sldId="270"/>
            <ac:spMk id="3" creationId="{9E6A7EA5-8A29-83D5-8D3E-E0EED1058639}"/>
          </ac:spMkLst>
        </pc:spChg>
      </pc:sldChg>
      <pc:sldChg chg="modSp">
        <pc:chgData name="Farkas Norbert Levente" userId="600e6359-fb88-4973-940c-bed8c41a89c4" providerId="ADAL" clId="{D2C8AB04-A76B-43C4-B8AA-F05E66144DE7}" dt="2022-08-31T19:37:36.977" v="714" actId="20577"/>
        <pc:sldMkLst>
          <pc:docMk/>
          <pc:sldMk cId="3748566662" sldId="274"/>
        </pc:sldMkLst>
        <pc:spChg chg="mod">
          <ac:chgData name="Farkas Norbert Levente" userId="600e6359-fb88-4973-940c-bed8c41a89c4" providerId="ADAL" clId="{D2C8AB04-A76B-43C4-B8AA-F05E66144DE7}" dt="2022-08-31T19:37:36.977" v="714" actId="20577"/>
          <ac:spMkLst>
            <pc:docMk/>
            <pc:sldMk cId="3748566662" sldId="274"/>
            <ac:spMk id="3" creationId="{BFFCDF56-E610-9A35-F986-1268DAFF1947}"/>
          </ac:spMkLst>
        </pc:spChg>
      </pc:sldChg>
      <pc:sldChg chg="addSp modSp new mod modAnim">
        <pc:chgData name="Farkas Norbert Levente" userId="600e6359-fb88-4973-940c-bed8c41a89c4" providerId="ADAL" clId="{D2C8AB04-A76B-43C4-B8AA-F05E66144DE7}" dt="2022-08-31T19:37:12.451" v="712"/>
        <pc:sldMkLst>
          <pc:docMk/>
          <pc:sldMk cId="1168334428" sldId="277"/>
        </pc:sldMkLst>
        <pc:spChg chg="mod">
          <ac:chgData name="Farkas Norbert Levente" userId="600e6359-fb88-4973-940c-bed8c41a89c4" providerId="ADAL" clId="{D2C8AB04-A76B-43C4-B8AA-F05E66144DE7}" dt="2022-08-31T19:18:22.196" v="520" actId="20577"/>
          <ac:spMkLst>
            <pc:docMk/>
            <pc:sldMk cId="1168334428" sldId="277"/>
            <ac:spMk id="2" creationId="{47F8B32A-8228-D302-4646-2FAACD7E2521}"/>
          </ac:spMkLst>
        </pc:spChg>
        <pc:spChg chg="mod">
          <ac:chgData name="Farkas Norbert Levente" userId="600e6359-fb88-4973-940c-bed8c41a89c4" providerId="ADAL" clId="{D2C8AB04-A76B-43C4-B8AA-F05E66144DE7}" dt="2022-08-31T19:36:09.917" v="707" actId="20577"/>
          <ac:spMkLst>
            <pc:docMk/>
            <pc:sldMk cId="1168334428" sldId="277"/>
            <ac:spMk id="3" creationId="{3E415187-F5A7-5704-9CB6-D35FB175C691}"/>
          </ac:spMkLst>
        </pc:spChg>
        <pc:spChg chg="add mod">
          <ac:chgData name="Farkas Norbert Levente" userId="600e6359-fb88-4973-940c-bed8c41a89c4" providerId="ADAL" clId="{D2C8AB04-A76B-43C4-B8AA-F05E66144DE7}" dt="2022-08-31T19:36:20.018" v="708" actId="1076"/>
          <ac:spMkLst>
            <pc:docMk/>
            <pc:sldMk cId="1168334428" sldId="277"/>
            <ac:spMk id="5" creationId="{EAB157BC-35A8-E1FA-82CC-9C24022FD9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70F1-B634-4050-8182-FBAD3023CD65}" type="datetimeFigureOut">
              <a:rPr lang="hu-HU" smtClean="0"/>
              <a:t>2022. 08. 31.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9596D-136A-4756-8DCD-EF3E174DF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3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Most: csak </a:t>
            </a:r>
            <a:r>
              <a:rPr lang="hu-HU" dirty="0" err="1"/>
              <a:t>built</a:t>
            </a:r>
            <a:r>
              <a:rPr lang="hu-HU" dirty="0"/>
              <a:t>-in (beépített)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53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__init__.py tartalma: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pnev.mnev</a:t>
            </a:r>
            <a:r>
              <a:rPr lang="hu-HU" dirty="0"/>
              <a:t> import </a:t>
            </a:r>
            <a:r>
              <a:rPr lang="hu-HU" dirty="0" err="1"/>
              <a:t>fnev</a:t>
            </a:r>
            <a:r>
              <a:rPr lang="hu-HU" dirty="0"/>
              <a:t>…</a:t>
            </a:r>
          </a:p>
          <a:p>
            <a:r>
              <a:rPr lang="hu-HU" dirty="0"/>
              <a:t>Utána programba: import </a:t>
            </a:r>
            <a:r>
              <a:rPr lang="hu-HU" dirty="0" err="1"/>
              <a:t>pnev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44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60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Hasonló: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listing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2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sm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724399"/>
            <a:ext cx="7891272" cy="98470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6AD-95E1-4A22-A701-26413CEBE98E}" type="datetime1">
              <a:rPr lang="hu-HU" smtClean="0"/>
              <a:t>2022. 08. 31.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7D1-3D63-4387-A469-17A3692A6CFB}" type="datetime1">
              <a:rPr lang="hu-HU" smtClean="0"/>
              <a:t>2022. 08. 31.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0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F5C-DFD3-4B28-B512-AD248FB9705B}" type="datetime1">
              <a:rPr lang="hu-HU" smtClean="0"/>
              <a:t>2022. 08. 31.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6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rgbClr val="AB2400"/>
          </a:solidFill>
        </p:spPr>
        <p:txBody>
          <a:bodyPr/>
          <a:lstStyle>
            <a:lvl1pPr marL="0" indent="0"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55799"/>
            <a:ext cx="10768076" cy="468210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E73D-51C9-47D5-93D1-9262582A8E77}" type="datetime1">
              <a:rPr lang="hu-HU" smtClean="0"/>
              <a:t>2022. 08. 31.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3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06D52C-7ABA-4C0A-82DE-CA052B339AB4}" type="datetime1">
              <a:rPr lang="hu-HU" smtClean="0"/>
              <a:t>2022. 08. 31.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953-F2C6-476A-A7EA-7744CA7A70A8}" type="datetime1">
              <a:rPr lang="hu-HU" smtClean="0"/>
              <a:t>2022. 08. 31.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2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86CA-80CF-4869-8EF4-E29C59958582}" type="datetime1">
              <a:rPr lang="hu-HU" smtClean="0"/>
              <a:t>2022. 08. 31.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927F-47E7-4EB3-BAD8-D2184C7DA84E}" type="datetime1">
              <a:rPr lang="hu-HU" smtClean="0"/>
              <a:t>2022. 08. 31.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F1D7-B3F3-4748-8549-BA84014F7305}" type="datetime1">
              <a:rPr lang="hu-HU" smtClean="0"/>
              <a:t>2022. 08. 31.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80D-8B60-40B3-ADEC-A21D96ED1399}" type="datetime1">
              <a:rPr lang="hu-HU" smtClean="0"/>
              <a:t>2022. 08. 31.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5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237-37CA-4FFD-8F84-CC6DC5379F12}" type="datetime1">
              <a:rPr lang="hu-HU" smtClean="0"/>
              <a:t>2022. 08. 31.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19BE25-E1AE-4209-89B4-3A198CA6AC3E}" type="datetime1">
              <a:rPr lang="hu-HU" smtClean="0"/>
              <a:t>2022. 08. 31.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20000"/>
                <a:lumOff val="80000"/>
              </a:srgbClr>
            </a:gs>
            <a:gs pos="100000">
              <a:srgbClr val="6633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28598-A175-CE62-C86D-C03C4260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Modulok, függvények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3FFCE-FBD2-9FC5-ACF7-E5B5009F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880100"/>
            <a:ext cx="7891272" cy="571500"/>
          </a:xfrm>
        </p:spPr>
        <p:txBody>
          <a:bodyPr/>
          <a:lstStyle/>
          <a:p>
            <a:r>
              <a:rPr lang="hu-HU" dirty="0"/>
              <a:t>Készült: 2022. 08. 26.</a:t>
            </a:r>
          </a:p>
        </p:txBody>
      </p:sp>
    </p:spTree>
    <p:extLst>
      <p:ext uri="{BB962C8B-B14F-4D97-AF65-F5344CB8AC3E}">
        <p14:creationId xmlns:p14="http://schemas.microsoft.com/office/powerpoint/2010/main" val="219965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C743DD-96AE-6FF2-4672-2B2DCD92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6A7EA5-8A29-83D5-8D3E-E0EED105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88" y="1874519"/>
            <a:ext cx="11244580" cy="4682109"/>
          </a:xfrm>
        </p:spPr>
        <p:txBody>
          <a:bodyPr>
            <a:normAutofit fontScale="92500"/>
          </a:bodyPr>
          <a:lstStyle/>
          <a:p>
            <a:r>
              <a:rPr lang="hu-HU" dirty="0"/>
              <a:t>Véletlen szám 0.0 és 1.0 között: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dirty="0"/>
              <a:t>Véletlen szám az [1; 3] intervallumból?</a:t>
            </a:r>
          </a:p>
          <a:p>
            <a:pPr lvl="1"/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hu-HU" dirty="0">
                <a:solidFill>
                  <a:srgbClr val="000000"/>
                </a:solidFill>
              </a:rPr>
              <a:t>Gond: nem egyenletes az eloszlás (1-es valószínűsége nagyobb)</a:t>
            </a:r>
            <a:endParaRPr lang="hu-HU" b="0" dirty="0">
              <a:solidFill>
                <a:srgbClr val="000000"/>
              </a:solidFill>
              <a:effectLst/>
            </a:endParaRPr>
          </a:p>
          <a:p>
            <a:pPr lvl="1"/>
            <a:r>
              <a:rPr lang="hu-H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+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dirty="0"/>
              <a:t>Véletlen az [1; 1000] intervallumból: </a:t>
            </a:r>
            <a:r>
              <a:rPr lang="hu-H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hu-HU" dirty="0"/>
          </a:p>
          <a:p>
            <a:pPr lvl="1"/>
            <a:r>
              <a:rPr lang="hu-HU" dirty="0"/>
              <a:t>Véletlen az [a; b] intervallumból: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endParaRPr lang="hu-HU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/>
              <a:t>Véletlen szám az [a; b] intervallumból: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effectLst/>
            </a:endParaRP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CF8D19-86DF-345C-98D3-946D6A8C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33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8B32A-8228-D302-4646-2FAACD7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415187-F5A7-5704-9CB6-D35FB175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Végpont nélkül: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 </a:t>
            </a:r>
            <a:r>
              <a:rPr lang="hu-HU" b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[5, 9] intervallumból</a:t>
            </a:r>
          </a:p>
          <a:p>
            <a:pPr lvl="1"/>
            <a:r>
              <a:rPr lang="sv-S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sv-S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 </a:t>
            </a:r>
            <a:r>
              <a:rPr lang="hu-HU" b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5 vagy 7 vagy 9</a:t>
            </a:r>
            <a:endParaRPr lang="sv-SE" b="0" dirty="0">
              <a:solidFill>
                <a:srgbClr val="000000"/>
              </a:solidFill>
              <a:effectLst/>
            </a:endParaRPr>
          </a:p>
          <a:p>
            <a:r>
              <a:rPr lang="hu-HU" dirty="0">
                <a:solidFill>
                  <a:srgbClr val="000000"/>
                </a:solidFill>
              </a:rPr>
              <a:t>Véletlen sorrend?</a:t>
            </a:r>
          </a:p>
          <a:p>
            <a:pPr lvl="1"/>
            <a:r>
              <a:rPr lang="hu-HU" b="0" dirty="0">
                <a:solidFill>
                  <a:srgbClr val="000000"/>
                </a:solidFill>
                <a:effectLst/>
              </a:rPr>
              <a:t>Keverés: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E09937-A082-EB52-B861-EF234B4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AB157BC-35A8-E1FA-82CC-9C24022FD9BD}"/>
              </a:ext>
            </a:extLst>
          </p:cNvPr>
          <p:cNvSpPr txBox="1"/>
          <p:nvPr/>
        </p:nvSpPr>
        <p:spPr>
          <a:xfrm>
            <a:off x="6568101" y="4144324"/>
            <a:ext cx="5063067" cy="1569660"/>
          </a:xfrm>
          <a:custGeom>
            <a:avLst/>
            <a:gdLst>
              <a:gd name="connsiteX0" fmla="*/ 0 w 5063067"/>
              <a:gd name="connsiteY0" fmla="*/ 0 h 1569660"/>
              <a:gd name="connsiteX1" fmla="*/ 461302 w 5063067"/>
              <a:gd name="connsiteY1" fmla="*/ 0 h 1569660"/>
              <a:gd name="connsiteX2" fmla="*/ 922603 w 5063067"/>
              <a:gd name="connsiteY2" fmla="*/ 0 h 1569660"/>
              <a:gd name="connsiteX3" fmla="*/ 1535797 w 5063067"/>
              <a:gd name="connsiteY3" fmla="*/ 0 h 1569660"/>
              <a:gd name="connsiteX4" fmla="*/ 2199621 w 5063067"/>
              <a:gd name="connsiteY4" fmla="*/ 0 h 1569660"/>
              <a:gd name="connsiteX5" fmla="*/ 2863446 w 5063067"/>
              <a:gd name="connsiteY5" fmla="*/ 0 h 1569660"/>
              <a:gd name="connsiteX6" fmla="*/ 3476639 w 5063067"/>
              <a:gd name="connsiteY6" fmla="*/ 0 h 1569660"/>
              <a:gd name="connsiteX7" fmla="*/ 3887310 w 5063067"/>
              <a:gd name="connsiteY7" fmla="*/ 0 h 1569660"/>
              <a:gd name="connsiteX8" fmla="*/ 4500504 w 5063067"/>
              <a:gd name="connsiteY8" fmla="*/ 0 h 1569660"/>
              <a:gd name="connsiteX9" fmla="*/ 5063067 w 5063067"/>
              <a:gd name="connsiteY9" fmla="*/ 0 h 1569660"/>
              <a:gd name="connsiteX10" fmla="*/ 5063067 w 5063067"/>
              <a:gd name="connsiteY10" fmla="*/ 554613 h 1569660"/>
              <a:gd name="connsiteX11" fmla="*/ 5063067 w 5063067"/>
              <a:gd name="connsiteY11" fmla="*/ 1030743 h 1569660"/>
              <a:gd name="connsiteX12" fmla="*/ 5063067 w 5063067"/>
              <a:gd name="connsiteY12" fmla="*/ 1569660 h 1569660"/>
              <a:gd name="connsiteX13" fmla="*/ 4551135 w 5063067"/>
              <a:gd name="connsiteY13" fmla="*/ 1569660 h 1569660"/>
              <a:gd name="connsiteX14" fmla="*/ 3887310 w 5063067"/>
              <a:gd name="connsiteY14" fmla="*/ 1569660 h 1569660"/>
              <a:gd name="connsiteX15" fmla="*/ 3476639 w 5063067"/>
              <a:gd name="connsiteY15" fmla="*/ 1569660 h 1569660"/>
              <a:gd name="connsiteX16" fmla="*/ 3065968 w 5063067"/>
              <a:gd name="connsiteY16" fmla="*/ 1569660 h 1569660"/>
              <a:gd name="connsiteX17" fmla="*/ 2452775 w 5063067"/>
              <a:gd name="connsiteY17" fmla="*/ 1569660 h 1569660"/>
              <a:gd name="connsiteX18" fmla="*/ 2042104 w 5063067"/>
              <a:gd name="connsiteY18" fmla="*/ 1569660 h 1569660"/>
              <a:gd name="connsiteX19" fmla="*/ 1378279 w 5063067"/>
              <a:gd name="connsiteY19" fmla="*/ 1569660 h 1569660"/>
              <a:gd name="connsiteX20" fmla="*/ 866347 w 5063067"/>
              <a:gd name="connsiteY20" fmla="*/ 1569660 h 1569660"/>
              <a:gd name="connsiteX21" fmla="*/ 0 w 5063067"/>
              <a:gd name="connsiteY21" fmla="*/ 1569660 h 1569660"/>
              <a:gd name="connsiteX22" fmla="*/ 0 w 5063067"/>
              <a:gd name="connsiteY22" fmla="*/ 1015047 h 1569660"/>
              <a:gd name="connsiteX23" fmla="*/ 0 w 5063067"/>
              <a:gd name="connsiteY23" fmla="*/ 476130 h 1569660"/>
              <a:gd name="connsiteX24" fmla="*/ 0 w 5063067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63067" h="1569660" fill="none" extrusionOk="0">
                <a:moveTo>
                  <a:pt x="0" y="0"/>
                </a:moveTo>
                <a:cubicBezTo>
                  <a:pt x="225204" y="-2811"/>
                  <a:pt x="328558" y="20989"/>
                  <a:pt x="461302" y="0"/>
                </a:cubicBezTo>
                <a:cubicBezTo>
                  <a:pt x="594046" y="-20989"/>
                  <a:pt x="742390" y="4629"/>
                  <a:pt x="922603" y="0"/>
                </a:cubicBezTo>
                <a:cubicBezTo>
                  <a:pt x="1102816" y="-4629"/>
                  <a:pt x="1306743" y="37995"/>
                  <a:pt x="1535797" y="0"/>
                </a:cubicBezTo>
                <a:cubicBezTo>
                  <a:pt x="1764851" y="-37995"/>
                  <a:pt x="2008995" y="3954"/>
                  <a:pt x="2199621" y="0"/>
                </a:cubicBezTo>
                <a:cubicBezTo>
                  <a:pt x="2390247" y="-3954"/>
                  <a:pt x="2729775" y="72669"/>
                  <a:pt x="2863446" y="0"/>
                </a:cubicBezTo>
                <a:cubicBezTo>
                  <a:pt x="2997117" y="-72669"/>
                  <a:pt x="3180642" y="55925"/>
                  <a:pt x="3476639" y="0"/>
                </a:cubicBezTo>
                <a:cubicBezTo>
                  <a:pt x="3772636" y="-55925"/>
                  <a:pt x="3726139" y="41738"/>
                  <a:pt x="3887310" y="0"/>
                </a:cubicBezTo>
                <a:cubicBezTo>
                  <a:pt x="4048481" y="-41738"/>
                  <a:pt x="4288505" y="8426"/>
                  <a:pt x="4500504" y="0"/>
                </a:cubicBezTo>
                <a:cubicBezTo>
                  <a:pt x="4712503" y="-8426"/>
                  <a:pt x="4811881" y="18701"/>
                  <a:pt x="5063067" y="0"/>
                </a:cubicBezTo>
                <a:cubicBezTo>
                  <a:pt x="5077915" y="139849"/>
                  <a:pt x="5025004" y="311641"/>
                  <a:pt x="5063067" y="554613"/>
                </a:cubicBezTo>
                <a:cubicBezTo>
                  <a:pt x="5101130" y="797585"/>
                  <a:pt x="5032168" y="883873"/>
                  <a:pt x="5063067" y="1030743"/>
                </a:cubicBezTo>
                <a:cubicBezTo>
                  <a:pt x="5093966" y="1177613"/>
                  <a:pt x="5062003" y="1377509"/>
                  <a:pt x="5063067" y="1569660"/>
                </a:cubicBezTo>
                <a:cubicBezTo>
                  <a:pt x="4908379" y="1575378"/>
                  <a:pt x="4670186" y="1539078"/>
                  <a:pt x="4551135" y="1569660"/>
                </a:cubicBezTo>
                <a:cubicBezTo>
                  <a:pt x="4432084" y="1600242"/>
                  <a:pt x="4210985" y="1513425"/>
                  <a:pt x="3887310" y="1569660"/>
                </a:cubicBezTo>
                <a:cubicBezTo>
                  <a:pt x="3563636" y="1625895"/>
                  <a:pt x="3663283" y="1547468"/>
                  <a:pt x="3476639" y="1569660"/>
                </a:cubicBezTo>
                <a:cubicBezTo>
                  <a:pt x="3289995" y="1591852"/>
                  <a:pt x="3188790" y="1568786"/>
                  <a:pt x="3065968" y="1569660"/>
                </a:cubicBezTo>
                <a:cubicBezTo>
                  <a:pt x="2943146" y="1570534"/>
                  <a:pt x="2634397" y="1568777"/>
                  <a:pt x="2452775" y="1569660"/>
                </a:cubicBezTo>
                <a:cubicBezTo>
                  <a:pt x="2271153" y="1570543"/>
                  <a:pt x="2234013" y="1521040"/>
                  <a:pt x="2042104" y="1569660"/>
                </a:cubicBezTo>
                <a:cubicBezTo>
                  <a:pt x="1850195" y="1618280"/>
                  <a:pt x="1597420" y="1539649"/>
                  <a:pt x="1378279" y="1569660"/>
                </a:cubicBezTo>
                <a:cubicBezTo>
                  <a:pt x="1159139" y="1599671"/>
                  <a:pt x="1053559" y="1523373"/>
                  <a:pt x="866347" y="1569660"/>
                </a:cubicBezTo>
                <a:cubicBezTo>
                  <a:pt x="679135" y="1615947"/>
                  <a:pt x="307779" y="1476970"/>
                  <a:pt x="0" y="1569660"/>
                </a:cubicBezTo>
                <a:cubicBezTo>
                  <a:pt x="-3760" y="1293583"/>
                  <a:pt x="33505" y="1251576"/>
                  <a:pt x="0" y="1015047"/>
                </a:cubicBezTo>
                <a:cubicBezTo>
                  <a:pt x="-33505" y="778518"/>
                  <a:pt x="3284" y="681511"/>
                  <a:pt x="0" y="476130"/>
                </a:cubicBezTo>
                <a:cubicBezTo>
                  <a:pt x="-3284" y="270749"/>
                  <a:pt x="20430" y="176966"/>
                  <a:pt x="0" y="0"/>
                </a:cubicBezTo>
                <a:close/>
              </a:path>
              <a:path w="5063067" h="1569660" stroke="0" extrusionOk="0">
                <a:moveTo>
                  <a:pt x="0" y="0"/>
                </a:moveTo>
                <a:cubicBezTo>
                  <a:pt x="171144" y="-1940"/>
                  <a:pt x="315639" y="24993"/>
                  <a:pt x="410671" y="0"/>
                </a:cubicBezTo>
                <a:cubicBezTo>
                  <a:pt x="505703" y="-24993"/>
                  <a:pt x="669883" y="33924"/>
                  <a:pt x="871973" y="0"/>
                </a:cubicBezTo>
                <a:cubicBezTo>
                  <a:pt x="1074063" y="-33924"/>
                  <a:pt x="1310316" y="44235"/>
                  <a:pt x="1485166" y="0"/>
                </a:cubicBezTo>
                <a:cubicBezTo>
                  <a:pt x="1660016" y="-44235"/>
                  <a:pt x="1851903" y="6045"/>
                  <a:pt x="1997099" y="0"/>
                </a:cubicBezTo>
                <a:cubicBezTo>
                  <a:pt x="2142295" y="-6045"/>
                  <a:pt x="2294657" y="4841"/>
                  <a:pt x="2407770" y="0"/>
                </a:cubicBezTo>
                <a:cubicBezTo>
                  <a:pt x="2520883" y="-4841"/>
                  <a:pt x="2814665" y="9769"/>
                  <a:pt x="2970333" y="0"/>
                </a:cubicBezTo>
                <a:cubicBezTo>
                  <a:pt x="3126001" y="-9769"/>
                  <a:pt x="3218101" y="4473"/>
                  <a:pt x="3381004" y="0"/>
                </a:cubicBezTo>
                <a:cubicBezTo>
                  <a:pt x="3543907" y="-4473"/>
                  <a:pt x="3641063" y="15640"/>
                  <a:pt x="3791675" y="0"/>
                </a:cubicBezTo>
                <a:cubicBezTo>
                  <a:pt x="3942287" y="-15640"/>
                  <a:pt x="4128164" y="70945"/>
                  <a:pt x="4404868" y="0"/>
                </a:cubicBezTo>
                <a:cubicBezTo>
                  <a:pt x="4681572" y="-70945"/>
                  <a:pt x="4773387" y="57945"/>
                  <a:pt x="5063067" y="0"/>
                </a:cubicBezTo>
                <a:cubicBezTo>
                  <a:pt x="5109288" y="143851"/>
                  <a:pt x="5042671" y="291444"/>
                  <a:pt x="5063067" y="476130"/>
                </a:cubicBezTo>
                <a:cubicBezTo>
                  <a:pt x="5083463" y="660816"/>
                  <a:pt x="5052389" y="776913"/>
                  <a:pt x="5063067" y="952260"/>
                </a:cubicBezTo>
                <a:cubicBezTo>
                  <a:pt x="5073745" y="1127607"/>
                  <a:pt x="5034697" y="1345183"/>
                  <a:pt x="5063067" y="1569660"/>
                </a:cubicBezTo>
                <a:cubicBezTo>
                  <a:pt x="4873957" y="1615998"/>
                  <a:pt x="4827815" y="1540304"/>
                  <a:pt x="4652396" y="1569660"/>
                </a:cubicBezTo>
                <a:cubicBezTo>
                  <a:pt x="4476977" y="1599016"/>
                  <a:pt x="4382372" y="1529999"/>
                  <a:pt x="4191094" y="1569660"/>
                </a:cubicBezTo>
                <a:cubicBezTo>
                  <a:pt x="3999816" y="1609321"/>
                  <a:pt x="3909265" y="1559356"/>
                  <a:pt x="3780423" y="1569660"/>
                </a:cubicBezTo>
                <a:cubicBezTo>
                  <a:pt x="3651581" y="1579964"/>
                  <a:pt x="3390357" y="1510170"/>
                  <a:pt x="3217860" y="1569660"/>
                </a:cubicBezTo>
                <a:cubicBezTo>
                  <a:pt x="3045363" y="1629150"/>
                  <a:pt x="2786115" y="1526106"/>
                  <a:pt x="2655297" y="1569660"/>
                </a:cubicBezTo>
                <a:cubicBezTo>
                  <a:pt x="2524479" y="1613214"/>
                  <a:pt x="2250815" y="1545663"/>
                  <a:pt x="2092734" y="1569660"/>
                </a:cubicBezTo>
                <a:cubicBezTo>
                  <a:pt x="1934653" y="1593657"/>
                  <a:pt x="1712636" y="1520880"/>
                  <a:pt x="1530171" y="1569660"/>
                </a:cubicBezTo>
                <a:cubicBezTo>
                  <a:pt x="1347706" y="1618440"/>
                  <a:pt x="1180249" y="1557626"/>
                  <a:pt x="1018239" y="1569660"/>
                </a:cubicBezTo>
                <a:cubicBezTo>
                  <a:pt x="856229" y="1581694"/>
                  <a:pt x="355768" y="1527761"/>
                  <a:pt x="0" y="1569660"/>
                </a:cubicBezTo>
                <a:cubicBezTo>
                  <a:pt x="-47366" y="1450620"/>
                  <a:pt x="57015" y="1263899"/>
                  <a:pt x="0" y="1062137"/>
                </a:cubicBezTo>
                <a:cubicBezTo>
                  <a:pt x="-57015" y="860375"/>
                  <a:pt x="53021" y="773459"/>
                  <a:pt x="0" y="586006"/>
                </a:cubicBezTo>
                <a:cubicBezTo>
                  <a:pt x="-53021" y="398553"/>
                  <a:pt x="11376" y="170477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endParaRPr lang="sv-S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sv-SE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sv-SE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2400" dirty="0">
                <a:solidFill>
                  <a:srgbClr val="001080"/>
                </a:solidFill>
                <a:latin typeface="Consolas" panose="020B0609020204030204" pitchFamily="49" charset="0"/>
              </a:rPr>
              <a:t>shuffle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lista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3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F48751-1871-EA9F-B9F9-8B1D1C3A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Platform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CDF56-E610-9A35-F986-1268DAFF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" y="1955799"/>
            <a:ext cx="11710416" cy="439420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Rendszerinformáció</a:t>
            </a:r>
          </a:p>
          <a:p>
            <a:r>
              <a:rPr lang="hu-HU" dirty="0"/>
              <a:t>Operációs rendszer típusa: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hu-HU" dirty="0">
                <a:solidFill>
                  <a:srgbClr val="000000"/>
                </a:solidFill>
              </a:rPr>
              <a:t>Pl.: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hu-HU" b="0" dirty="0">
              <a:solidFill>
                <a:srgbClr val="000000"/>
              </a:solidFill>
              <a:effectLst/>
            </a:endParaRPr>
          </a:p>
          <a:p>
            <a:r>
              <a:rPr lang="hu-HU" dirty="0"/>
              <a:t>Verziója: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vagy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hu-HU" dirty="0">
                <a:solidFill>
                  <a:srgbClr val="000000"/>
                </a:solidFill>
              </a:rPr>
              <a:t>Pl.: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"10"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VAGY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"10.0.19044"</a:t>
            </a:r>
            <a:endParaRPr lang="hu-HU" b="0" dirty="0">
              <a:solidFill>
                <a:srgbClr val="000000"/>
              </a:solidFill>
              <a:effectLst/>
            </a:endParaRPr>
          </a:p>
          <a:p>
            <a:r>
              <a:rPr lang="hu-HU" dirty="0"/>
              <a:t>Felhasználónév: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dirty="0">
                <a:solidFill>
                  <a:srgbClr val="000000"/>
                </a:solidFill>
              </a:rPr>
              <a:t>Processzor: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machine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vagy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processor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7859A2-C2DE-156A-4F2A-BEFA83F1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85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A9EB4A-9AE2-DE36-7458-101E908C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modulok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CA7B32-8B99-88D9-F17D-DC07A478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Lásd: </a:t>
            </a:r>
            <a:r>
              <a:rPr lang="hu-HU" dirty="0">
                <a:hlinkClick r:id="rId2"/>
              </a:rPr>
              <a:t>Python </a:t>
            </a:r>
            <a:r>
              <a:rPr lang="hu-HU" dirty="0" err="1">
                <a:hlinkClick r:id="rId2"/>
              </a:rPr>
              <a:t>Module</a:t>
            </a:r>
            <a:r>
              <a:rPr lang="hu-HU" dirty="0">
                <a:hlinkClick r:id="rId2"/>
              </a:rPr>
              <a:t> Index</a:t>
            </a:r>
            <a:endParaRPr lang="hu-HU" dirty="0"/>
          </a:p>
          <a:p>
            <a:pPr>
              <a:lnSpc>
                <a:spcPct val="200000"/>
              </a:lnSpc>
            </a:pPr>
            <a:r>
              <a:rPr lang="hu-HU" dirty="0"/>
              <a:t>Saját modult is készíthetünk!</a:t>
            </a:r>
          </a:p>
          <a:p>
            <a:pPr>
              <a:lnSpc>
                <a:spcPct val="200000"/>
              </a:lnSpc>
            </a:pPr>
            <a:r>
              <a:rPr lang="hu-HU" dirty="0"/>
              <a:t>Vigyázat! Importálásnál a sorrend számíthat!</a:t>
            </a:r>
          </a:p>
          <a:p>
            <a:pPr lvl="1">
              <a:lnSpc>
                <a:spcPct val="200000"/>
              </a:lnSpc>
            </a:pPr>
            <a:r>
              <a:rPr lang="hu-HU" dirty="0"/>
              <a:t>Azonos nevű függvényekből a későbbit hívja meg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7CE267-F1EE-F2D1-1680-011D50AB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05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D7327-A518-6DA6-B9D7-25D4E519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12CACA-7EDB-E177-F3D4-7CFBA8CA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955799"/>
            <a:ext cx="10544048" cy="4682109"/>
          </a:xfrm>
        </p:spPr>
        <p:txBody>
          <a:bodyPr/>
          <a:lstStyle/>
          <a:p>
            <a:r>
              <a:rPr lang="hu-HU" dirty="0" err="1">
                <a:ea typeface="Yu Gothic UI Semibold" panose="020B0700000000000000" pitchFamily="34" charset="-128"/>
              </a:rPr>
              <a:t>Magyary</a:t>
            </a:r>
            <a:r>
              <a:rPr lang="hu-HU" dirty="0">
                <a:ea typeface="Yu Gothic UI Semibold" panose="020B0700000000000000" pitchFamily="34" charset="-128"/>
              </a:rPr>
              <a:t> Gyula: Emelt szintű informatika érettségi 2., Python lépésről lépésre</a:t>
            </a:r>
          </a:p>
          <a:p>
            <a:r>
              <a:rPr lang="hu-HU" dirty="0">
                <a:ea typeface="Yu Gothic UI Semibold" panose="020B0700000000000000" pitchFamily="34" charset="-128"/>
              </a:rPr>
              <a:t>Digitális </a:t>
            </a:r>
            <a:r>
              <a:rPr lang="hu-HU">
                <a:ea typeface="Yu Gothic UI Semibold" panose="020B0700000000000000" pitchFamily="34" charset="-128"/>
              </a:rPr>
              <a:t>kultúra tankönyv 9-11</a:t>
            </a:r>
            <a:endParaRPr lang="hu-HU" dirty="0">
              <a:ea typeface="Yu Gothic UI Semibold" panose="020B0700000000000000" pitchFamily="34" charset="-128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9CBC59-9B70-CA20-1590-6DAB794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2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3716C-66F0-2895-FB6D-FE22D98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6FCA7E-A12A-256F-AE7E-F8DB4503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Minimum, maximum: </a:t>
            </a: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(a1, a2, ...)</a:t>
            </a:r>
          </a:p>
          <a:p>
            <a:pPr lvl="1"/>
            <a:r>
              <a:rPr lang="sv-S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sv-S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23.7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/>
              <a:t>Abszolút érték: 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/>
              <a:t>Hatvány: 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(alap,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kitevo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6A4B07-FA63-831B-1162-A68602A2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12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3716C-66F0-2895-FB6D-FE22D98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6FCA7E-A12A-256F-AE7E-F8DB4503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Kerekítés: 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(szam,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szamjegyek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lvl="1">
              <a:lnSpc>
                <a:spcPct val="150000"/>
              </a:lnSpc>
            </a:pP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32.7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b="0" dirty="0">
                <a:solidFill>
                  <a:srgbClr val="000000"/>
                </a:solidFill>
                <a:effectLst/>
              </a:rPr>
              <a:t>Maradékos osztás: 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divmod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osztando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oszto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nn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divmod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(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nn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divmod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(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6A4B07-FA63-831B-1162-A68602A2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7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6C097E-733C-D38F-A490-7CD915D4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Modul, </a:t>
            </a:r>
            <a:r>
              <a:rPr lang="hu-HU" dirty="0" err="1"/>
              <a:t>package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78DA35-28AE-E50D-79FD-0BA12691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" y="1955799"/>
            <a:ext cx="10997184" cy="468210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u-HU" dirty="0"/>
              <a:t>Speciális .</a:t>
            </a:r>
            <a:r>
              <a:rPr lang="hu-HU" dirty="0" err="1"/>
              <a:t>py</a:t>
            </a:r>
            <a:r>
              <a:rPr lang="hu-HU" dirty="0"/>
              <a:t> kiterjesztésű fájl</a:t>
            </a:r>
          </a:p>
          <a:p>
            <a:pPr>
              <a:lnSpc>
                <a:spcPct val="160000"/>
              </a:lnSpc>
            </a:pPr>
            <a:r>
              <a:rPr lang="hu-HU" b="1" dirty="0"/>
              <a:t>Modul:</a:t>
            </a:r>
            <a:r>
              <a:rPr lang="hu-HU" dirty="0"/>
              <a:t> „függvények gyűjteménye”</a:t>
            </a:r>
          </a:p>
          <a:p>
            <a:pPr>
              <a:lnSpc>
                <a:spcPct val="160000"/>
              </a:lnSpc>
            </a:pPr>
            <a:r>
              <a:rPr lang="hu-HU" dirty="0"/>
              <a:t>Cél: újra felhasználhatóság</a:t>
            </a:r>
          </a:p>
          <a:p>
            <a:pPr>
              <a:lnSpc>
                <a:spcPct val="160000"/>
              </a:lnSpc>
            </a:pPr>
            <a:r>
              <a:rPr lang="hu-HU" dirty="0"/>
              <a:t>Pl.: </a:t>
            </a:r>
            <a:r>
              <a:rPr lang="hu-HU" dirty="0" err="1">
                <a:hlinkClick r:id="rId3"/>
              </a:rPr>
              <a:t>math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module</a:t>
            </a:r>
            <a:endParaRPr lang="hu-HU" dirty="0"/>
          </a:p>
          <a:p>
            <a:pPr>
              <a:lnSpc>
                <a:spcPct val="160000"/>
              </a:lnSpc>
            </a:pPr>
            <a:r>
              <a:rPr lang="hu-HU" b="1" dirty="0" err="1"/>
              <a:t>Package</a:t>
            </a:r>
            <a:r>
              <a:rPr lang="hu-HU" b="1" dirty="0"/>
              <a:t>:</a:t>
            </a:r>
            <a:r>
              <a:rPr lang="hu-HU" dirty="0"/>
              <a:t> „modulok gyűjteménye”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AA0D3D-FBA8-00E1-070D-93656E9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4</a:t>
            </a:fld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19672FC-8EFC-05F7-183A-80D06353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672" y="1955799"/>
            <a:ext cx="5335328" cy="342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5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0B19B-0F63-2CB6-554D-496674DF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Importálás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A376C4-7545-2FB5-F327-BC82DF9F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010900" cy="46821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sz="2800" dirty="0"/>
              <a:t>Teljes modul: </a:t>
            </a:r>
            <a:r>
              <a:rPr lang="hu-HU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mnev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hu-HU" dirty="0"/>
              <a:t>Pl.: </a:t>
            </a:r>
            <a:r>
              <a:rPr lang="hu-HU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sz="2800" dirty="0"/>
              <a:t>Több modul: </a:t>
            </a:r>
            <a:r>
              <a:rPr lang="hu-HU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mnev1, mnev2</a:t>
            </a:r>
            <a:endParaRPr lang="hu-HU" sz="2800" dirty="0"/>
          </a:p>
          <a:p>
            <a:pPr lvl="1">
              <a:lnSpc>
                <a:spcPct val="150000"/>
              </a:lnSpc>
            </a:pPr>
            <a:r>
              <a:rPr lang="hu-HU" dirty="0"/>
              <a:t>Pl.: </a:t>
            </a:r>
            <a:r>
              <a:rPr lang="hu-HU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endParaRPr lang="hu-HU" sz="2000" dirty="0"/>
          </a:p>
          <a:p>
            <a:pPr>
              <a:lnSpc>
                <a:spcPct val="150000"/>
              </a:lnSpc>
            </a:pPr>
            <a:r>
              <a:rPr lang="hu-HU" sz="2800" dirty="0"/>
              <a:t>Csak adott függvények: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mnev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fv2, ...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Pl.: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800" b="0" dirty="0">
                <a:solidFill>
                  <a:srgbClr val="000000"/>
                </a:solidFill>
                <a:effectLst/>
              </a:rPr>
              <a:t>Összes függvény: </a:t>
            </a:r>
            <a:r>
              <a:rPr lang="hu-HU" sz="2800" dirty="0" err="1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mnev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8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C9C5B7-82A9-6005-32D5-65BD9F46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844A46-CD82-6AD1-97DC-DD436DC1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1B6847-7829-BDCC-7AE7-77A1B868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modul importálása esetén: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mnev.fv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rgbClr val="000000"/>
                </a:solidFill>
              </a:rPr>
              <a:t>Függvények importálása esetén: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fv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000000"/>
                </a:solidFill>
              </a:rPr>
              <a:t>Elnevezés: </a:t>
            </a:r>
            <a:r>
              <a:rPr lang="hu-HU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mnev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nev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38CFDB-46C6-EE60-4757-93170735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6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6029BAB-AF75-6AFF-0A91-200891B75F68}"/>
              </a:ext>
            </a:extLst>
          </p:cNvPr>
          <p:cNvSpPr txBox="1"/>
          <p:nvPr/>
        </p:nvSpPr>
        <p:spPr>
          <a:xfrm>
            <a:off x="924221" y="3707444"/>
            <a:ext cx="4481068" cy="1077218"/>
          </a:xfrm>
          <a:custGeom>
            <a:avLst/>
            <a:gdLst>
              <a:gd name="connsiteX0" fmla="*/ 0 w 4481068"/>
              <a:gd name="connsiteY0" fmla="*/ 0 h 1077218"/>
              <a:gd name="connsiteX1" fmla="*/ 604944 w 4481068"/>
              <a:gd name="connsiteY1" fmla="*/ 0 h 1077218"/>
              <a:gd name="connsiteX2" fmla="*/ 1120267 w 4481068"/>
              <a:gd name="connsiteY2" fmla="*/ 0 h 1077218"/>
              <a:gd name="connsiteX3" fmla="*/ 1545968 w 4481068"/>
              <a:gd name="connsiteY3" fmla="*/ 0 h 1077218"/>
              <a:gd name="connsiteX4" fmla="*/ 2106102 w 4481068"/>
              <a:gd name="connsiteY4" fmla="*/ 0 h 1077218"/>
              <a:gd name="connsiteX5" fmla="*/ 2711046 w 4481068"/>
              <a:gd name="connsiteY5" fmla="*/ 0 h 1077218"/>
              <a:gd name="connsiteX6" fmla="*/ 3181558 w 4481068"/>
              <a:gd name="connsiteY6" fmla="*/ 0 h 1077218"/>
              <a:gd name="connsiteX7" fmla="*/ 3786502 w 4481068"/>
              <a:gd name="connsiteY7" fmla="*/ 0 h 1077218"/>
              <a:gd name="connsiteX8" fmla="*/ 4481068 w 4481068"/>
              <a:gd name="connsiteY8" fmla="*/ 0 h 1077218"/>
              <a:gd name="connsiteX9" fmla="*/ 4481068 w 4481068"/>
              <a:gd name="connsiteY9" fmla="*/ 560153 h 1077218"/>
              <a:gd name="connsiteX10" fmla="*/ 4481068 w 4481068"/>
              <a:gd name="connsiteY10" fmla="*/ 1077218 h 1077218"/>
              <a:gd name="connsiteX11" fmla="*/ 3876124 w 4481068"/>
              <a:gd name="connsiteY11" fmla="*/ 1077218 h 1077218"/>
              <a:gd name="connsiteX12" fmla="*/ 3450422 w 4481068"/>
              <a:gd name="connsiteY12" fmla="*/ 1077218 h 1077218"/>
              <a:gd name="connsiteX13" fmla="*/ 3024721 w 4481068"/>
              <a:gd name="connsiteY13" fmla="*/ 1077218 h 1077218"/>
              <a:gd name="connsiteX14" fmla="*/ 2464587 w 4481068"/>
              <a:gd name="connsiteY14" fmla="*/ 1077218 h 1077218"/>
              <a:gd name="connsiteX15" fmla="*/ 2038886 w 4481068"/>
              <a:gd name="connsiteY15" fmla="*/ 1077218 h 1077218"/>
              <a:gd name="connsiteX16" fmla="*/ 1478752 w 4481068"/>
              <a:gd name="connsiteY16" fmla="*/ 1077218 h 1077218"/>
              <a:gd name="connsiteX17" fmla="*/ 1053051 w 4481068"/>
              <a:gd name="connsiteY17" fmla="*/ 1077218 h 1077218"/>
              <a:gd name="connsiteX18" fmla="*/ 0 w 4481068"/>
              <a:gd name="connsiteY18" fmla="*/ 1077218 h 1077218"/>
              <a:gd name="connsiteX19" fmla="*/ 0 w 4481068"/>
              <a:gd name="connsiteY19" fmla="*/ 570926 h 1077218"/>
              <a:gd name="connsiteX20" fmla="*/ 0 w 4481068"/>
              <a:gd name="connsiteY20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1068" h="1077218" fill="none" extrusionOk="0">
                <a:moveTo>
                  <a:pt x="0" y="0"/>
                </a:moveTo>
                <a:cubicBezTo>
                  <a:pt x="270210" y="-39370"/>
                  <a:pt x="322402" y="38045"/>
                  <a:pt x="604944" y="0"/>
                </a:cubicBezTo>
                <a:cubicBezTo>
                  <a:pt x="887486" y="-38045"/>
                  <a:pt x="1016301" y="16504"/>
                  <a:pt x="1120267" y="0"/>
                </a:cubicBezTo>
                <a:cubicBezTo>
                  <a:pt x="1224233" y="-16504"/>
                  <a:pt x="1387659" y="8069"/>
                  <a:pt x="1545968" y="0"/>
                </a:cubicBezTo>
                <a:cubicBezTo>
                  <a:pt x="1704277" y="-8069"/>
                  <a:pt x="1974731" y="35977"/>
                  <a:pt x="2106102" y="0"/>
                </a:cubicBezTo>
                <a:cubicBezTo>
                  <a:pt x="2237473" y="-35977"/>
                  <a:pt x="2572236" y="66776"/>
                  <a:pt x="2711046" y="0"/>
                </a:cubicBezTo>
                <a:cubicBezTo>
                  <a:pt x="2849856" y="-66776"/>
                  <a:pt x="2975168" y="46001"/>
                  <a:pt x="3181558" y="0"/>
                </a:cubicBezTo>
                <a:cubicBezTo>
                  <a:pt x="3387948" y="-46001"/>
                  <a:pt x="3562033" y="24981"/>
                  <a:pt x="3786502" y="0"/>
                </a:cubicBezTo>
                <a:cubicBezTo>
                  <a:pt x="4010971" y="-24981"/>
                  <a:pt x="4204748" y="21278"/>
                  <a:pt x="4481068" y="0"/>
                </a:cubicBezTo>
                <a:cubicBezTo>
                  <a:pt x="4515245" y="144726"/>
                  <a:pt x="4459537" y="371686"/>
                  <a:pt x="4481068" y="560153"/>
                </a:cubicBezTo>
                <a:cubicBezTo>
                  <a:pt x="4502599" y="748620"/>
                  <a:pt x="4445585" y="843801"/>
                  <a:pt x="4481068" y="1077218"/>
                </a:cubicBezTo>
                <a:cubicBezTo>
                  <a:pt x="4347089" y="1127738"/>
                  <a:pt x="4084681" y="1022415"/>
                  <a:pt x="3876124" y="1077218"/>
                </a:cubicBezTo>
                <a:cubicBezTo>
                  <a:pt x="3667567" y="1132021"/>
                  <a:pt x="3568832" y="1057619"/>
                  <a:pt x="3450422" y="1077218"/>
                </a:cubicBezTo>
                <a:cubicBezTo>
                  <a:pt x="3332012" y="1096817"/>
                  <a:pt x="3207668" y="1034691"/>
                  <a:pt x="3024721" y="1077218"/>
                </a:cubicBezTo>
                <a:cubicBezTo>
                  <a:pt x="2841774" y="1119745"/>
                  <a:pt x="2719055" y="1034116"/>
                  <a:pt x="2464587" y="1077218"/>
                </a:cubicBezTo>
                <a:cubicBezTo>
                  <a:pt x="2210119" y="1120320"/>
                  <a:pt x="2246976" y="1047904"/>
                  <a:pt x="2038886" y="1077218"/>
                </a:cubicBezTo>
                <a:cubicBezTo>
                  <a:pt x="1830796" y="1106532"/>
                  <a:pt x="1705597" y="1038797"/>
                  <a:pt x="1478752" y="1077218"/>
                </a:cubicBezTo>
                <a:cubicBezTo>
                  <a:pt x="1251907" y="1115639"/>
                  <a:pt x="1148780" y="1037252"/>
                  <a:pt x="1053051" y="1077218"/>
                </a:cubicBezTo>
                <a:cubicBezTo>
                  <a:pt x="957322" y="1117184"/>
                  <a:pt x="456236" y="1059695"/>
                  <a:pt x="0" y="1077218"/>
                </a:cubicBezTo>
                <a:cubicBezTo>
                  <a:pt x="-8349" y="959946"/>
                  <a:pt x="44727" y="812814"/>
                  <a:pt x="0" y="570926"/>
                </a:cubicBezTo>
                <a:cubicBezTo>
                  <a:pt x="-44727" y="329038"/>
                  <a:pt x="40347" y="174014"/>
                  <a:pt x="0" y="0"/>
                </a:cubicBezTo>
                <a:close/>
              </a:path>
              <a:path w="4481068" h="1077218" stroke="0" extrusionOk="0">
                <a:moveTo>
                  <a:pt x="0" y="0"/>
                </a:moveTo>
                <a:cubicBezTo>
                  <a:pt x="106838" y="-17710"/>
                  <a:pt x="316275" y="46086"/>
                  <a:pt x="425701" y="0"/>
                </a:cubicBezTo>
                <a:cubicBezTo>
                  <a:pt x="535127" y="-46086"/>
                  <a:pt x="720643" y="30645"/>
                  <a:pt x="896214" y="0"/>
                </a:cubicBezTo>
                <a:cubicBezTo>
                  <a:pt x="1071785" y="-30645"/>
                  <a:pt x="1317017" y="51008"/>
                  <a:pt x="1501158" y="0"/>
                </a:cubicBezTo>
                <a:cubicBezTo>
                  <a:pt x="1685299" y="-51008"/>
                  <a:pt x="1800207" y="47653"/>
                  <a:pt x="2016481" y="0"/>
                </a:cubicBezTo>
                <a:cubicBezTo>
                  <a:pt x="2232755" y="-47653"/>
                  <a:pt x="2274165" y="41857"/>
                  <a:pt x="2442182" y="0"/>
                </a:cubicBezTo>
                <a:cubicBezTo>
                  <a:pt x="2610199" y="-41857"/>
                  <a:pt x="2763473" y="46126"/>
                  <a:pt x="3002316" y="0"/>
                </a:cubicBezTo>
                <a:cubicBezTo>
                  <a:pt x="3241159" y="-46126"/>
                  <a:pt x="3225405" y="8334"/>
                  <a:pt x="3428017" y="0"/>
                </a:cubicBezTo>
                <a:cubicBezTo>
                  <a:pt x="3630629" y="-8334"/>
                  <a:pt x="3703567" y="47950"/>
                  <a:pt x="3853718" y="0"/>
                </a:cubicBezTo>
                <a:cubicBezTo>
                  <a:pt x="4003869" y="-47950"/>
                  <a:pt x="4335115" y="37554"/>
                  <a:pt x="4481068" y="0"/>
                </a:cubicBezTo>
                <a:cubicBezTo>
                  <a:pt x="4539976" y="166508"/>
                  <a:pt x="4457674" y="259644"/>
                  <a:pt x="4481068" y="517065"/>
                </a:cubicBezTo>
                <a:cubicBezTo>
                  <a:pt x="4504462" y="774487"/>
                  <a:pt x="4477722" y="820163"/>
                  <a:pt x="4481068" y="1077218"/>
                </a:cubicBezTo>
                <a:cubicBezTo>
                  <a:pt x="4300179" y="1105082"/>
                  <a:pt x="4240224" y="1054421"/>
                  <a:pt x="4055367" y="1077218"/>
                </a:cubicBezTo>
                <a:cubicBezTo>
                  <a:pt x="3870510" y="1100015"/>
                  <a:pt x="3784496" y="1026281"/>
                  <a:pt x="3540044" y="1077218"/>
                </a:cubicBezTo>
                <a:cubicBezTo>
                  <a:pt x="3295592" y="1128155"/>
                  <a:pt x="3059782" y="1074650"/>
                  <a:pt x="2890289" y="1077218"/>
                </a:cubicBezTo>
                <a:cubicBezTo>
                  <a:pt x="2720797" y="1079786"/>
                  <a:pt x="2561919" y="1026246"/>
                  <a:pt x="2419777" y="1077218"/>
                </a:cubicBezTo>
                <a:cubicBezTo>
                  <a:pt x="2277635" y="1128190"/>
                  <a:pt x="2121051" y="1032201"/>
                  <a:pt x="1994075" y="1077218"/>
                </a:cubicBezTo>
                <a:cubicBezTo>
                  <a:pt x="1867099" y="1122235"/>
                  <a:pt x="1628450" y="1034502"/>
                  <a:pt x="1433942" y="1077218"/>
                </a:cubicBezTo>
                <a:cubicBezTo>
                  <a:pt x="1239434" y="1119934"/>
                  <a:pt x="1097625" y="1036205"/>
                  <a:pt x="873808" y="1077218"/>
                </a:cubicBezTo>
                <a:cubicBezTo>
                  <a:pt x="649991" y="1118231"/>
                  <a:pt x="420024" y="1041439"/>
                  <a:pt x="0" y="1077218"/>
                </a:cubicBezTo>
                <a:cubicBezTo>
                  <a:pt x="-42468" y="961910"/>
                  <a:pt x="24007" y="726079"/>
                  <a:pt x="0" y="538609"/>
                </a:cubicBezTo>
                <a:cubicBezTo>
                  <a:pt x="-24007" y="351139"/>
                  <a:pt x="46126" y="259906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hu-H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hu-HU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B10D94B-0EE6-AA28-7AE2-92FBBA6C51A9}"/>
              </a:ext>
            </a:extLst>
          </p:cNvPr>
          <p:cNvSpPr txBox="1"/>
          <p:nvPr/>
        </p:nvSpPr>
        <p:spPr>
          <a:xfrm>
            <a:off x="6329510" y="3707444"/>
            <a:ext cx="4938268" cy="1077218"/>
          </a:xfrm>
          <a:custGeom>
            <a:avLst/>
            <a:gdLst>
              <a:gd name="connsiteX0" fmla="*/ 0 w 4938268"/>
              <a:gd name="connsiteY0" fmla="*/ 0 h 1077218"/>
              <a:gd name="connsiteX1" fmla="*/ 400548 w 4938268"/>
              <a:gd name="connsiteY1" fmla="*/ 0 h 1077218"/>
              <a:gd name="connsiteX2" fmla="*/ 949245 w 4938268"/>
              <a:gd name="connsiteY2" fmla="*/ 0 h 1077218"/>
              <a:gd name="connsiteX3" fmla="*/ 1547324 w 4938268"/>
              <a:gd name="connsiteY3" fmla="*/ 0 h 1077218"/>
              <a:gd name="connsiteX4" fmla="*/ 1997255 w 4938268"/>
              <a:gd name="connsiteY4" fmla="*/ 0 h 1077218"/>
              <a:gd name="connsiteX5" fmla="*/ 2595334 w 4938268"/>
              <a:gd name="connsiteY5" fmla="*/ 0 h 1077218"/>
              <a:gd name="connsiteX6" fmla="*/ 3242796 w 4938268"/>
              <a:gd name="connsiteY6" fmla="*/ 0 h 1077218"/>
              <a:gd name="connsiteX7" fmla="*/ 3890258 w 4938268"/>
              <a:gd name="connsiteY7" fmla="*/ 0 h 1077218"/>
              <a:gd name="connsiteX8" fmla="*/ 4938268 w 4938268"/>
              <a:gd name="connsiteY8" fmla="*/ 0 h 1077218"/>
              <a:gd name="connsiteX9" fmla="*/ 4938268 w 4938268"/>
              <a:gd name="connsiteY9" fmla="*/ 506292 h 1077218"/>
              <a:gd name="connsiteX10" fmla="*/ 4938268 w 4938268"/>
              <a:gd name="connsiteY10" fmla="*/ 1077218 h 1077218"/>
              <a:gd name="connsiteX11" fmla="*/ 4488337 w 4938268"/>
              <a:gd name="connsiteY11" fmla="*/ 1077218 h 1077218"/>
              <a:gd name="connsiteX12" fmla="*/ 3939640 w 4938268"/>
              <a:gd name="connsiteY12" fmla="*/ 1077218 h 1077218"/>
              <a:gd name="connsiteX13" fmla="*/ 3539092 w 4938268"/>
              <a:gd name="connsiteY13" fmla="*/ 1077218 h 1077218"/>
              <a:gd name="connsiteX14" fmla="*/ 2990396 w 4938268"/>
              <a:gd name="connsiteY14" fmla="*/ 1077218 h 1077218"/>
              <a:gd name="connsiteX15" fmla="*/ 2589847 w 4938268"/>
              <a:gd name="connsiteY15" fmla="*/ 1077218 h 1077218"/>
              <a:gd name="connsiteX16" fmla="*/ 1942385 w 4938268"/>
              <a:gd name="connsiteY16" fmla="*/ 1077218 h 1077218"/>
              <a:gd name="connsiteX17" fmla="*/ 1541837 w 4938268"/>
              <a:gd name="connsiteY17" fmla="*/ 1077218 h 1077218"/>
              <a:gd name="connsiteX18" fmla="*/ 1141289 w 4938268"/>
              <a:gd name="connsiteY18" fmla="*/ 1077218 h 1077218"/>
              <a:gd name="connsiteX19" fmla="*/ 543209 w 4938268"/>
              <a:gd name="connsiteY19" fmla="*/ 1077218 h 1077218"/>
              <a:gd name="connsiteX20" fmla="*/ 0 w 4938268"/>
              <a:gd name="connsiteY20" fmla="*/ 1077218 h 1077218"/>
              <a:gd name="connsiteX21" fmla="*/ 0 w 4938268"/>
              <a:gd name="connsiteY21" fmla="*/ 517065 h 1077218"/>
              <a:gd name="connsiteX22" fmla="*/ 0 w 4938268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38268" h="1077218" fill="none" extrusionOk="0">
                <a:moveTo>
                  <a:pt x="0" y="0"/>
                </a:moveTo>
                <a:cubicBezTo>
                  <a:pt x="120035" y="-40262"/>
                  <a:pt x="316634" y="33881"/>
                  <a:pt x="400548" y="0"/>
                </a:cubicBezTo>
                <a:cubicBezTo>
                  <a:pt x="484462" y="-33881"/>
                  <a:pt x="738648" y="1098"/>
                  <a:pt x="949245" y="0"/>
                </a:cubicBezTo>
                <a:cubicBezTo>
                  <a:pt x="1159842" y="-1098"/>
                  <a:pt x="1293356" y="65245"/>
                  <a:pt x="1547324" y="0"/>
                </a:cubicBezTo>
                <a:cubicBezTo>
                  <a:pt x="1801292" y="-65245"/>
                  <a:pt x="1825383" y="10653"/>
                  <a:pt x="1997255" y="0"/>
                </a:cubicBezTo>
                <a:cubicBezTo>
                  <a:pt x="2169127" y="-10653"/>
                  <a:pt x="2383638" y="35785"/>
                  <a:pt x="2595334" y="0"/>
                </a:cubicBezTo>
                <a:cubicBezTo>
                  <a:pt x="2807030" y="-35785"/>
                  <a:pt x="3091357" y="65253"/>
                  <a:pt x="3242796" y="0"/>
                </a:cubicBezTo>
                <a:cubicBezTo>
                  <a:pt x="3394235" y="-65253"/>
                  <a:pt x="3632458" y="25269"/>
                  <a:pt x="3890258" y="0"/>
                </a:cubicBezTo>
                <a:cubicBezTo>
                  <a:pt x="4148058" y="-25269"/>
                  <a:pt x="4707804" y="81642"/>
                  <a:pt x="4938268" y="0"/>
                </a:cubicBezTo>
                <a:cubicBezTo>
                  <a:pt x="4984547" y="175019"/>
                  <a:pt x="4913694" y="322527"/>
                  <a:pt x="4938268" y="506292"/>
                </a:cubicBezTo>
                <a:cubicBezTo>
                  <a:pt x="4962842" y="690057"/>
                  <a:pt x="4870736" y="792378"/>
                  <a:pt x="4938268" y="1077218"/>
                </a:cubicBezTo>
                <a:cubicBezTo>
                  <a:pt x="4819488" y="1112614"/>
                  <a:pt x="4697751" y="1073232"/>
                  <a:pt x="4488337" y="1077218"/>
                </a:cubicBezTo>
                <a:cubicBezTo>
                  <a:pt x="4278923" y="1081204"/>
                  <a:pt x="4200333" y="1066112"/>
                  <a:pt x="3939640" y="1077218"/>
                </a:cubicBezTo>
                <a:cubicBezTo>
                  <a:pt x="3678947" y="1088324"/>
                  <a:pt x="3620221" y="1066697"/>
                  <a:pt x="3539092" y="1077218"/>
                </a:cubicBezTo>
                <a:cubicBezTo>
                  <a:pt x="3457963" y="1087739"/>
                  <a:pt x="3153960" y="1020144"/>
                  <a:pt x="2990396" y="1077218"/>
                </a:cubicBezTo>
                <a:cubicBezTo>
                  <a:pt x="2826832" y="1134292"/>
                  <a:pt x="2694862" y="1047594"/>
                  <a:pt x="2589847" y="1077218"/>
                </a:cubicBezTo>
                <a:cubicBezTo>
                  <a:pt x="2484832" y="1106842"/>
                  <a:pt x="2151240" y="1047031"/>
                  <a:pt x="1942385" y="1077218"/>
                </a:cubicBezTo>
                <a:cubicBezTo>
                  <a:pt x="1733530" y="1107405"/>
                  <a:pt x="1691977" y="1042918"/>
                  <a:pt x="1541837" y="1077218"/>
                </a:cubicBezTo>
                <a:cubicBezTo>
                  <a:pt x="1391697" y="1111518"/>
                  <a:pt x="1267953" y="1031013"/>
                  <a:pt x="1141289" y="1077218"/>
                </a:cubicBezTo>
                <a:cubicBezTo>
                  <a:pt x="1014625" y="1123423"/>
                  <a:pt x="812944" y="1056305"/>
                  <a:pt x="543209" y="1077218"/>
                </a:cubicBezTo>
                <a:cubicBezTo>
                  <a:pt x="273474" y="1098131"/>
                  <a:pt x="175894" y="1017837"/>
                  <a:pt x="0" y="1077218"/>
                </a:cubicBezTo>
                <a:cubicBezTo>
                  <a:pt x="-46460" y="954157"/>
                  <a:pt x="58631" y="730330"/>
                  <a:pt x="0" y="517065"/>
                </a:cubicBezTo>
                <a:cubicBezTo>
                  <a:pt x="-58631" y="303800"/>
                  <a:pt x="6433" y="160075"/>
                  <a:pt x="0" y="0"/>
                </a:cubicBezTo>
                <a:close/>
              </a:path>
              <a:path w="4938268" h="1077218" stroke="0" extrusionOk="0">
                <a:moveTo>
                  <a:pt x="0" y="0"/>
                </a:moveTo>
                <a:cubicBezTo>
                  <a:pt x="187513" y="-17452"/>
                  <a:pt x="214886" y="6942"/>
                  <a:pt x="400548" y="0"/>
                </a:cubicBezTo>
                <a:cubicBezTo>
                  <a:pt x="586210" y="-6942"/>
                  <a:pt x="732836" y="10880"/>
                  <a:pt x="850479" y="0"/>
                </a:cubicBezTo>
                <a:cubicBezTo>
                  <a:pt x="968122" y="-10880"/>
                  <a:pt x="1315069" y="55535"/>
                  <a:pt x="1448559" y="0"/>
                </a:cubicBezTo>
                <a:cubicBezTo>
                  <a:pt x="1582049" y="-55535"/>
                  <a:pt x="1838121" y="33899"/>
                  <a:pt x="1947872" y="0"/>
                </a:cubicBezTo>
                <a:cubicBezTo>
                  <a:pt x="2057623" y="-33899"/>
                  <a:pt x="2228547" y="13607"/>
                  <a:pt x="2348421" y="0"/>
                </a:cubicBezTo>
                <a:cubicBezTo>
                  <a:pt x="2468295" y="-13607"/>
                  <a:pt x="2632856" y="35187"/>
                  <a:pt x="2897117" y="0"/>
                </a:cubicBezTo>
                <a:cubicBezTo>
                  <a:pt x="3161378" y="-35187"/>
                  <a:pt x="3149516" y="27729"/>
                  <a:pt x="3297666" y="0"/>
                </a:cubicBezTo>
                <a:cubicBezTo>
                  <a:pt x="3445816" y="-27729"/>
                  <a:pt x="3550701" y="19690"/>
                  <a:pt x="3698214" y="0"/>
                </a:cubicBezTo>
                <a:cubicBezTo>
                  <a:pt x="3845727" y="-19690"/>
                  <a:pt x="4082222" y="6043"/>
                  <a:pt x="4296293" y="0"/>
                </a:cubicBezTo>
                <a:cubicBezTo>
                  <a:pt x="4510364" y="-6043"/>
                  <a:pt x="4634080" y="29901"/>
                  <a:pt x="4938268" y="0"/>
                </a:cubicBezTo>
                <a:cubicBezTo>
                  <a:pt x="4939192" y="163061"/>
                  <a:pt x="4898106" y="303989"/>
                  <a:pt x="4938268" y="506292"/>
                </a:cubicBezTo>
                <a:cubicBezTo>
                  <a:pt x="4978430" y="708595"/>
                  <a:pt x="4897222" y="898050"/>
                  <a:pt x="4938268" y="1077218"/>
                </a:cubicBezTo>
                <a:cubicBezTo>
                  <a:pt x="4724205" y="1103641"/>
                  <a:pt x="4679143" y="1034117"/>
                  <a:pt x="4438954" y="1077218"/>
                </a:cubicBezTo>
                <a:cubicBezTo>
                  <a:pt x="4198765" y="1120319"/>
                  <a:pt x="4110942" y="1014659"/>
                  <a:pt x="3791492" y="1077218"/>
                </a:cubicBezTo>
                <a:cubicBezTo>
                  <a:pt x="3472042" y="1139777"/>
                  <a:pt x="3536207" y="1026647"/>
                  <a:pt x="3341561" y="1077218"/>
                </a:cubicBezTo>
                <a:cubicBezTo>
                  <a:pt x="3146915" y="1127789"/>
                  <a:pt x="3075568" y="1032619"/>
                  <a:pt x="2941013" y="1077218"/>
                </a:cubicBezTo>
                <a:cubicBezTo>
                  <a:pt x="2806458" y="1121817"/>
                  <a:pt x="2548868" y="1016301"/>
                  <a:pt x="2392316" y="1077218"/>
                </a:cubicBezTo>
                <a:cubicBezTo>
                  <a:pt x="2235764" y="1138135"/>
                  <a:pt x="1976195" y="1021550"/>
                  <a:pt x="1843620" y="1077218"/>
                </a:cubicBezTo>
                <a:cubicBezTo>
                  <a:pt x="1711045" y="1132886"/>
                  <a:pt x="1524473" y="1041608"/>
                  <a:pt x="1294924" y="1077218"/>
                </a:cubicBezTo>
                <a:cubicBezTo>
                  <a:pt x="1065375" y="1112828"/>
                  <a:pt x="955944" y="1033854"/>
                  <a:pt x="746227" y="1077218"/>
                </a:cubicBezTo>
                <a:cubicBezTo>
                  <a:pt x="536510" y="1120582"/>
                  <a:pt x="197072" y="989404"/>
                  <a:pt x="0" y="1077218"/>
                </a:cubicBezTo>
                <a:cubicBezTo>
                  <a:pt x="-38326" y="845569"/>
                  <a:pt x="47785" y="725736"/>
                  <a:pt x="0" y="527837"/>
                </a:cubicBezTo>
                <a:cubicBezTo>
                  <a:pt x="-47785" y="329938"/>
                  <a:pt x="8318" y="177915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DB3A1C7-E9E2-2BFD-2194-BCB354A7CCE7}"/>
              </a:ext>
            </a:extLst>
          </p:cNvPr>
          <p:cNvSpPr txBox="1"/>
          <p:nvPr/>
        </p:nvSpPr>
        <p:spPr>
          <a:xfrm>
            <a:off x="7597140" y="5259631"/>
            <a:ext cx="3350260" cy="954107"/>
          </a:xfrm>
          <a:custGeom>
            <a:avLst/>
            <a:gdLst>
              <a:gd name="connsiteX0" fmla="*/ 0 w 3350260"/>
              <a:gd name="connsiteY0" fmla="*/ 0 h 954107"/>
              <a:gd name="connsiteX1" fmla="*/ 625382 w 3350260"/>
              <a:gd name="connsiteY1" fmla="*/ 0 h 954107"/>
              <a:gd name="connsiteX2" fmla="*/ 1083251 w 3350260"/>
              <a:gd name="connsiteY2" fmla="*/ 0 h 954107"/>
              <a:gd name="connsiteX3" fmla="*/ 1641627 w 3350260"/>
              <a:gd name="connsiteY3" fmla="*/ 0 h 954107"/>
              <a:gd name="connsiteX4" fmla="*/ 2200004 w 3350260"/>
              <a:gd name="connsiteY4" fmla="*/ 0 h 954107"/>
              <a:gd name="connsiteX5" fmla="*/ 2825386 w 3350260"/>
              <a:gd name="connsiteY5" fmla="*/ 0 h 954107"/>
              <a:gd name="connsiteX6" fmla="*/ 3350260 w 3350260"/>
              <a:gd name="connsiteY6" fmla="*/ 0 h 954107"/>
              <a:gd name="connsiteX7" fmla="*/ 3350260 w 3350260"/>
              <a:gd name="connsiteY7" fmla="*/ 467512 h 954107"/>
              <a:gd name="connsiteX8" fmla="*/ 3350260 w 3350260"/>
              <a:gd name="connsiteY8" fmla="*/ 954107 h 954107"/>
              <a:gd name="connsiteX9" fmla="*/ 2758381 w 3350260"/>
              <a:gd name="connsiteY9" fmla="*/ 954107 h 954107"/>
              <a:gd name="connsiteX10" fmla="*/ 2233507 w 3350260"/>
              <a:gd name="connsiteY10" fmla="*/ 954107 h 954107"/>
              <a:gd name="connsiteX11" fmla="*/ 1608125 w 3350260"/>
              <a:gd name="connsiteY11" fmla="*/ 954107 h 954107"/>
              <a:gd name="connsiteX12" fmla="*/ 1049748 w 3350260"/>
              <a:gd name="connsiteY12" fmla="*/ 954107 h 954107"/>
              <a:gd name="connsiteX13" fmla="*/ 591879 w 3350260"/>
              <a:gd name="connsiteY13" fmla="*/ 954107 h 954107"/>
              <a:gd name="connsiteX14" fmla="*/ 0 w 3350260"/>
              <a:gd name="connsiteY14" fmla="*/ 954107 h 954107"/>
              <a:gd name="connsiteX15" fmla="*/ 0 w 3350260"/>
              <a:gd name="connsiteY15" fmla="*/ 477054 h 954107"/>
              <a:gd name="connsiteX16" fmla="*/ 0 w 3350260"/>
              <a:gd name="connsiteY16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260" h="954107" fill="none" extrusionOk="0">
                <a:moveTo>
                  <a:pt x="0" y="0"/>
                </a:moveTo>
                <a:cubicBezTo>
                  <a:pt x="136335" y="-35938"/>
                  <a:pt x="406703" y="1786"/>
                  <a:pt x="625382" y="0"/>
                </a:cubicBezTo>
                <a:cubicBezTo>
                  <a:pt x="844061" y="-1786"/>
                  <a:pt x="954656" y="13760"/>
                  <a:pt x="1083251" y="0"/>
                </a:cubicBezTo>
                <a:cubicBezTo>
                  <a:pt x="1211846" y="-13760"/>
                  <a:pt x="1526546" y="55994"/>
                  <a:pt x="1641627" y="0"/>
                </a:cubicBezTo>
                <a:cubicBezTo>
                  <a:pt x="1756708" y="-55994"/>
                  <a:pt x="1969484" y="53663"/>
                  <a:pt x="2200004" y="0"/>
                </a:cubicBezTo>
                <a:cubicBezTo>
                  <a:pt x="2430524" y="-53663"/>
                  <a:pt x="2517677" y="23897"/>
                  <a:pt x="2825386" y="0"/>
                </a:cubicBezTo>
                <a:cubicBezTo>
                  <a:pt x="3133095" y="-23897"/>
                  <a:pt x="3177135" y="9138"/>
                  <a:pt x="3350260" y="0"/>
                </a:cubicBezTo>
                <a:cubicBezTo>
                  <a:pt x="3385331" y="162013"/>
                  <a:pt x="3298627" y="247159"/>
                  <a:pt x="3350260" y="467512"/>
                </a:cubicBezTo>
                <a:cubicBezTo>
                  <a:pt x="3401893" y="687865"/>
                  <a:pt x="3311709" y="853059"/>
                  <a:pt x="3350260" y="954107"/>
                </a:cubicBezTo>
                <a:cubicBezTo>
                  <a:pt x="3185997" y="1024752"/>
                  <a:pt x="2950567" y="936520"/>
                  <a:pt x="2758381" y="954107"/>
                </a:cubicBezTo>
                <a:cubicBezTo>
                  <a:pt x="2566195" y="971694"/>
                  <a:pt x="2480760" y="913215"/>
                  <a:pt x="2233507" y="954107"/>
                </a:cubicBezTo>
                <a:cubicBezTo>
                  <a:pt x="1986254" y="994999"/>
                  <a:pt x="1762376" y="942820"/>
                  <a:pt x="1608125" y="954107"/>
                </a:cubicBezTo>
                <a:cubicBezTo>
                  <a:pt x="1453874" y="965394"/>
                  <a:pt x="1184531" y="953970"/>
                  <a:pt x="1049748" y="954107"/>
                </a:cubicBezTo>
                <a:cubicBezTo>
                  <a:pt x="914965" y="954244"/>
                  <a:pt x="757874" y="917023"/>
                  <a:pt x="591879" y="954107"/>
                </a:cubicBezTo>
                <a:cubicBezTo>
                  <a:pt x="425884" y="991191"/>
                  <a:pt x="229336" y="903264"/>
                  <a:pt x="0" y="954107"/>
                </a:cubicBezTo>
                <a:cubicBezTo>
                  <a:pt x="-46845" y="796368"/>
                  <a:pt x="16111" y="635698"/>
                  <a:pt x="0" y="477054"/>
                </a:cubicBezTo>
                <a:cubicBezTo>
                  <a:pt x="-16111" y="318410"/>
                  <a:pt x="45294" y="132205"/>
                  <a:pt x="0" y="0"/>
                </a:cubicBezTo>
                <a:close/>
              </a:path>
              <a:path w="3350260" h="954107" stroke="0" extrusionOk="0">
                <a:moveTo>
                  <a:pt x="0" y="0"/>
                </a:moveTo>
                <a:cubicBezTo>
                  <a:pt x="159630" y="-44692"/>
                  <a:pt x="277556" y="34731"/>
                  <a:pt x="457869" y="0"/>
                </a:cubicBezTo>
                <a:cubicBezTo>
                  <a:pt x="638182" y="-34731"/>
                  <a:pt x="713635" y="39559"/>
                  <a:pt x="949240" y="0"/>
                </a:cubicBezTo>
                <a:cubicBezTo>
                  <a:pt x="1184845" y="-39559"/>
                  <a:pt x="1278945" y="65649"/>
                  <a:pt x="1541120" y="0"/>
                </a:cubicBezTo>
                <a:cubicBezTo>
                  <a:pt x="1803295" y="-65649"/>
                  <a:pt x="1927823" y="4777"/>
                  <a:pt x="2065994" y="0"/>
                </a:cubicBezTo>
                <a:cubicBezTo>
                  <a:pt x="2204165" y="-4777"/>
                  <a:pt x="2404311" y="13878"/>
                  <a:pt x="2523863" y="0"/>
                </a:cubicBezTo>
                <a:cubicBezTo>
                  <a:pt x="2643415" y="-13878"/>
                  <a:pt x="3125528" y="69964"/>
                  <a:pt x="3350260" y="0"/>
                </a:cubicBezTo>
                <a:cubicBezTo>
                  <a:pt x="3390992" y="90212"/>
                  <a:pt x="3333340" y="305191"/>
                  <a:pt x="3350260" y="448430"/>
                </a:cubicBezTo>
                <a:cubicBezTo>
                  <a:pt x="3367180" y="591669"/>
                  <a:pt x="3328111" y="785251"/>
                  <a:pt x="3350260" y="954107"/>
                </a:cubicBezTo>
                <a:cubicBezTo>
                  <a:pt x="3169237" y="960879"/>
                  <a:pt x="3105001" y="903522"/>
                  <a:pt x="2892391" y="954107"/>
                </a:cubicBezTo>
                <a:cubicBezTo>
                  <a:pt x="2679781" y="1004692"/>
                  <a:pt x="2571686" y="889882"/>
                  <a:pt x="2334014" y="954107"/>
                </a:cubicBezTo>
                <a:cubicBezTo>
                  <a:pt x="2096342" y="1018332"/>
                  <a:pt x="2070423" y="942940"/>
                  <a:pt x="1809140" y="954107"/>
                </a:cubicBezTo>
                <a:cubicBezTo>
                  <a:pt x="1547857" y="965274"/>
                  <a:pt x="1451591" y="916638"/>
                  <a:pt x="1284266" y="954107"/>
                </a:cubicBezTo>
                <a:cubicBezTo>
                  <a:pt x="1116941" y="991576"/>
                  <a:pt x="868264" y="910096"/>
                  <a:pt x="759392" y="954107"/>
                </a:cubicBezTo>
                <a:cubicBezTo>
                  <a:pt x="650520" y="998118"/>
                  <a:pt x="212942" y="877112"/>
                  <a:pt x="0" y="954107"/>
                </a:cubicBezTo>
                <a:cubicBezTo>
                  <a:pt x="-31666" y="787271"/>
                  <a:pt x="52539" y="710890"/>
                  <a:pt x="0" y="496136"/>
                </a:cubicBezTo>
                <a:cubicBezTo>
                  <a:pt x="-52539" y="281382"/>
                  <a:pt x="51134" y="140122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1940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F92C91-3CF0-2B51-0E4C-44E28C36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Math</a:t>
            </a:r>
            <a:r>
              <a:rPr lang="hu-HU" dirty="0"/>
              <a:t> modul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FB31B82-4FDC-50D8-AD57-762CE90E1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Gyökvonás: </a:t>
                </a:r>
                <a:r>
                  <a:rPr lang="hu-HU" b="0" dirty="0" err="1">
                    <a:solidFill>
                      <a:srgbClr val="267F99"/>
                    </a:solidFill>
                    <a:effectLst/>
                    <a:latin typeface="Consolas" panose="020B0609020204030204" pitchFamily="49" charset="0"/>
                  </a:rPr>
                  <a:t>math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hu-HU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sqrt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(x)</a:t>
                </a:r>
                <a:endParaRPr lang="hu-HU" dirty="0"/>
              </a:p>
              <a:p>
                <a:pPr lvl="1"/>
                <a:r>
                  <a:rPr lang="hu-HU" b="0" dirty="0" err="1">
                    <a:solidFill>
                      <a:srgbClr val="267F99"/>
                    </a:solidFill>
                    <a:effectLst/>
                    <a:latin typeface="Consolas" panose="020B0609020204030204" pitchFamily="49" charset="0"/>
                  </a:rPr>
                  <a:t>math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hu-HU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sqrt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 == 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2.23606797749979</a:t>
                </a:r>
              </a:p>
              <a:p>
                <a:r>
                  <a:rPr lang="hu-HU" dirty="0">
                    <a:solidFill>
                      <a:srgbClr val="000000"/>
                    </a:solidFill>
                  </a:rPr>
                  <a:t>Kerekítés fel (plafon): </a:t>
                </a:r>
                <a:r>
                  <a:rPr lang="hu-HU" b="0" dirty="0" err="1">
                    <a:solidFill>
                      <a:srgbClr val="267F99"/>
                    </a:solidFill>
                    <a:effectLst/>
                    <a:latin typeface="Consolas" panose="020B0609020204030204" pitchFamily="49" charset="0"/>
                  </a:rPr>
                  <a:t>math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hu-HU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ceil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(x)</a:t>
                </a:r>
                <a:endParaRPr lang="hu-HU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hu-HU" b="0" dirty="0" err="1">
                    <a:solidFill>
                      <a:srgbClr val="267F99"/>
                    </a:solidFill>
                    <a:effectLst/>
                    <a:latin typeface="Consolas" panose="020B0609020204030204" pitchFamily="49" charset="0"/>
                  </a:rPr>
                  <a:t>math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hu-HU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ceil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2.4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 == 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endParaRPr lang="hu-H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hu-HU" b="0" dirty="0">
                    <a:solidFill>
                      <a:srgbClr val="000000"/>
                    </a:solidFill>
                    <a:effectLst/>
                  </a:rPr>
                  <a:t>Kerekítés le (padló): </a:t>
                </a:r>
                <a:r>
                  <a:rPr lang="hu-HU" b="0" dirty="0" err="1">
                    <a:solidFill>
                      <a:srgbClr val="267F99"/>
                    </a:solidFill>
                    <a:effectLst/>
                    <a:latin typeface="Consolas" panose="020B0609020204030204" pitchFamily="49" charset="0"/>
                  </a:rPr>
                  <a:t>math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hu-HU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floor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(x)</a:t>
                </a:r>
                <a:endParaRPr lang="hu-HU" b="0" dirty="0">
                  <a:solidFill>
                    <a:srgbClr val="000000"/>
                  </a:solidFill>
                  <a:effectLst/>
                </a:endParaRPr>
              </a:p>
              <a:p>
                <a:pPr lvl="1"/>
                <a:r>
                  <a:rPr lang="hu-HU" b="0" dirty="0" err="1">
                    <a:solidFill>
                      <a:srgbClr val="267F99"/>
                    </a:solidFill>
                    <a:effectLst/>
                    <a:latin typeface="Consolas" panose="020B0609020204030204" pitchFamily="49" charset="0"/>
                  </a:rPr>
                  <a:t>math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hu-HU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floor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2.7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 == 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b="0" dirty="0">
                    <a:solidFill>
                      <a:srgbClr val="000000"/>
                    </a:solidFill>
                    <a:effectLst/>
                  </a:rPr>
                  <a:t> konstans: </a:t>
                </a:r>
                <a:r>
                  <a:rPr lang="hu-HU" dirty="0" err="1">
                    <a:solidFill>
                      <a:srgbClr val="267F99"/>
                    </a:solidFill>
                    <a:latin typeface="Consolas" panose="020B0609020204030204" pitchFamily="49" charset="0"/>
                  </a:rPr>
                  <a:t>math</a:t>
                </a:r>
                <a:r>
                  <a:rPr lang="hu-HU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hu-HU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pi</a:t>
                </a:r>
                <a:r>
                  <a:rPr lang="hu-H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hu-HU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3.141592653589793</a:t>
                </a:r>
                <a:endParaRPr lang="hu-HU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FB31B82-4FDC-50D8-AD57-762CE90E1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2" t="-391" b="-13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70F2EE-FC48-0E45-4835-6ADEF28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41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DDE87-16D8-B280-ACB0-C8F916DF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Math</a:t>
            </a:r>
            <a:r>
              <a:rPr lang="hu-HU" dirty="0"/>
              <a:t>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86AED6-E5A9-5755-B1AD-84238A6F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Faktoriális: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</a:t>
            </a:r>
          </a:p>
          <a:p>
            <a:pPr lvl="1"/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/>
              <a:t>Lnko</a:t>
            </a:r>
            <a:r>
              <a:rPr lang="hu-HU" dirty="0"/>
              <a:t> (</a:t>
            </a:r>
            <a:r>
              <a:rPr lang="hu-HU" dirty="0" err="1"/>
              <a:t>greatest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divisor</a:t>
            </a:r>
            <a:r>
              <a:rPr lang="hu-HU" dirty="0"/>
              <a:t>):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/>
              <a:t>Lkkt</a:t>
            </a:r>
            <a:r>
              <a:rPr lang="hu-HU" dirty="0"/>
              <a:t> (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):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lcm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szamok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dirty="0"/>
              <a:t>Fokból radiánba váltás: </a:t>
            </a:r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(fok)</a:t>
            </a:r>
          </a:p>
          <a:p>
            <a:pPr lvl="1"/>
            <a:r>
              <a:rPr lang="hu-HU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1.5707963267948966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DDDF71-83DA-F64F-B6B0-A3D60804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309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F9B294-87B5-FC62-C7EE-5B85DD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Dir</a:t>
            </a:r>
            <a:r>
              <a:rPr lang="hu-HU" dirty="0"/>
              <a:t> függvény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D9FFDB-E23D-2192-C26E-0FA3A276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Milyen metódusok, változók használhatóak egy importált modulban?</a:t>
            </a:r>
          </a:p>
          <a:p>
            <a:r>
              <a:rPr lang="hu-HU" dirty="0"/>
              <a:t>Használat: 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mnev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dirty="0"/>
              <a:t>Pl.: </a:t>
            </a:r>
            <a:r>
              <a:rPr lang="hu-HU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[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acos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acosh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asin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asinh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atan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'atan2'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atanh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'comb'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copysign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'cos'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cosh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erf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erfc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'expm1'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fabs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fmod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frexp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fsum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hypot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isclose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isfinite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isinf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isqrt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lcm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ldexp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lgamma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'log10'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'log1p'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'log2'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modf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nextafter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'perm'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'sin'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sinh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'tan'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tanh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'tau'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ulp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876444-AD3D-C01B-EF42-5A3672B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8. egyéni sém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7030A0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3077</TotalTime>
  <Words>912</Words>
  <Application>Microsoft Office PowerPoint</Application>
  <PresentationFormat>Szélesvásznú</PresentationFormat>
  <Paragraphs>119</Paragraphs>
  <Slides>14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Rockwell</vt:lpstr>
      <vt:lpstr>Rockwell Condensed</vt:lpstr>
      <vt:lpstr>Wingdings</vt:lpstr>
      <vt:lpstr>Fabetű</vt:lpstr>
      <vt:lpstr>Modulok, függvények használata</vt:lpstr>
      <vt:lpstr>Beépített függvények</vt:lpstr>
      <vt:lpstr>Beépített függvények</vt:lpstr>
      <vt:lpstr>Modul, package</vt:lpstr>
      <vt:lpstr>Importálás</vt:lpstr>
      <vt:lpstr>Függvények használata</vt:lpstr>
      <vt:lpstr>Math modul</vt:lpstr>
      <vt:lpstr>Math modul</vt:lpstr>
      <vt:lpstr>Dir függvény</vt:lpstr>
      <vt:lpstr>Random modul</vt:lpstr>
      <vt:lpstr>Random modul</vt:lpstr>
      <vt:lpstr>Platform modul</vt:lpstr>
      <vt:lpstr>További modulok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Alapismeretek</dc:title>
  <dc:creator>User</dc:creator>
  <cp:lastModifiedBy>User</cp:lastModifiedBy>
  <cp:revision>1</cp:revision>
  <dcterms:created xsi:type="dcterms:W3CDTF">2022-07-20T14:10:56Z</dcterms:created>
  <dcterms:modified xsi:type="dcterms:W3CDTF">2022-08-31T19:37:38Z</dcterms:modified>
</cp:coreProperties>
</file>