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6"/>
  </p:notesMasterIdLst>
  <p:sldIdLst>
    <p:sldId id="256" r:id="rId2"/>
    <p:sldId id="263" r:id="rId3"/>
    <p:sldId id="264" r:id="rId4"/>
    <p:sldId id="271" r:id="rId5"/>
    <p:sldId id="272" r:id="rId6"/>
    <p:sldId id="265" r:id="rId7"/>
    <p:sldId id="266" r:id="rId8"/>
    <p:sldId id="270" r:id="rId9"/>
    <p:sldId id="267" r:id="rId10"/>
    <p:sldId id="268" r:id="rId11"/>
    <p:sldId id="269" r:id="rId12"/>
    <p:sldId id="274" r:id="rId13"/>
    <p:sldId id="273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6FF"/>
    <a:srgbClr val="CCECFF"/>
    <a:srgbClr val="99CCFF"/>
    <a:srgbClr val="FFFFCC"/>
    <a:srgbClr val="663300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248593-510A-462B-9394-88F8BA4EF8E0}" v="355" dt="2022-11-13T22:48:27.2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2" autoAdjust="0"/>
    <p:restoredTop sz="91615" autoAdjust="0"/>
  </p:normalViewPr>
  <p:slideViewPr>
    <p:cSldViewPr snapToGrid="0">
      <p:cViewPr>
        <p:scale>
          <a:sx n="66" d="100"/>
          <a:sy n="66" d="100"/>
        </p:scale>
        <p:origin x="192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bert Levente Farkas" userId="600e6359-fb88-4973-940c-bed8c41a89c4" providerId="ADAL" clId="{47219895-FD77-4EE9-A869-1B3DFCDFB972}"/>
    <pc:docChg chg="undo custSel addSld delSld modSld">
      <pc:chgData name="Norbert Levente Farkas" userId="600e6359-fb88-4973-940c-bed8c41a89c4" providerId="ADAL" clId="{47219895-FD77-4EE9-A869-1B3DFCDFB972}" dt="2022-08-25T15:45:15.619" v="5305" actId="408"/>
      <pc:docMkLst>
        <pc:docMk/>
      </pc:docMkLst>
      <pc:sldChg chg="modSp mod setBg">
        <pc:chgData name="Norbert Levente Farkas" userId="600e6359-fb88-4973-940c-bed8c41a89c4" providerId="ADAL" clId="{47219895-FD77-4EE9-A869-1B3DFCDFB972}" dt="2022-08-21T18:14:05.288" v="2061" actId="20577"/>
        <pc:sldMkLst>
          <pc:docMk/>
          <pc:sldMk cId="2199655253" sldId="256"/>
        </pc:sldMkLst>
        <pc:spChg chg="mod">
          <ac:chgData name="Norbert Levente Farkas" userId="600e6359-fb88-4973-940c-bed8c41a89c4" providerId="ADAL" clId="{47219895-FD77-4EE9-A869-1B3DFCDFB972}" dt="2022-08-21T18:14:05.288" v="2061" actId="20577"/>
          <ac:spMkLst>
            <pc:docMk/>
            <pc:sldMk cId="2199655253" sldId="256"/>
            <ac:spMk id="2" creationId="{75E28598-A175-CE62-C86D-C03C4260B8D6}"/>
          </ac:spMkLst>
        </pc:spChg>
        <pc:spChg chg="mod">
          <ac:chgData name="Norbert Levente Farkas" userId="600e6359-fb88-4973-940c-bed8c41a89c4" providerId="ADAL" clId="{47219895-FD77-4EE9-A869-1B3DFCDFB972}" dt="2022-08-21T15:44:26.928" v="23" actId="20577"/>
          <ac:spMkLst>
            <pc:docMk/>
            <pc:sldMk cId="2199655253" sldId="256"/>
            <ac:spMk id="3" creationId="{FD53FFCE-FBD2-9FC5-ACF7-E5B5009F6B0D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38782564" sldId="257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2560976327" sldId="258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2557918039" sldId="259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3938939506" sldId="260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518692891" sldId="261"/>
        </pc:sldMkLst>
      </pc:sldChg>
      <pc:sldChg chg="modSp new mod modAnim">
        <pc:chgData name="Norbert Levente Farkas" userId="600e6359-fb88-4973-940c-bed8c41a89c4" providerId="ADAL" clId="{47219895-FD77-4EE9-A869-1B3DFCDFB972}" dt="2022-08-21T16:01:12.175" v="698"/>
        <pc:sldMkLst>
          <pc:docMk/>
          <pc:sldMk cId="3459277132" sldId="263"/>
        </pc:sldMkLst>
        <pc:spChg chg="mod">
          <ac:chgData name="Norbert Levente Farkas" userId="600e6359-fb88-4973-940c-bed8c41a89c4" providerId="ADAL" clId="{47219895-FD77-4EE9-A869-1B3DFCDFB972}" dt="2022-08-21T15:45:26.904" v="60" actId="6549"/>
          <ac:spMkLst>
            <pc:docMk/>
            <pc:sldMk cId="3459277132" sldId="263"/>
            <ac:spMk id="2" creationId="{EA2CA44F-E54C-86DD-AD6C-930804B0E256}"/>
          </ac:spMkLst>
        </pc:spChg>
        <pc:spChg chg="mod">
          <ac:chgData name="Norbert Levente Farkas" userId="600e6359-fb88-4973-940c-bed8c41a89c4" providerId="ADAL" clId="{47219895-FD77-4EE9-A869-1B3DFCDFB972}" dt="2022-08-21T16:00:56.272" v="695" actId="20577"/>
          <ac:spMkLst>
            <pc:docMk/>
            <pc:sldMk cId="3459277132" sldId="263"/>
            <ac:spMk id="3" creationId="{0AF8E282-4BE9-6DE6-E1CE-FD8A40BC9859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4149645907" sldId="263"/>
        </pc:sldMkLst>
      </pc:sldChg>
      <pc:sldChg chg="addSp delSp modSp new mod addAnim delAnim modAnim">
        <pc:chgData name="Norbert Levente Farkas" userId="600e6359-fb88-4973-940c-bed8c41a89c4" providerId="ADAL" clId="{47219895-FD77-4EE9-A869-1B3DFCDFB972}" dt="2022-08-21T17:22:00.513" v="1971"/>
        <pc:sldMkLst>
          <pc:docMk/>
          <pc:sldMk cId="3349578005" sldId="264"/>
        </pc:sldMkLst>
        <pc:spChg chg="mod">
          <ac:chgData name="Norbert Levente Farkas" userId="600e6359-fb88-4973-940c-bed8c41a89c4" providerId="ADAL" clId="{47219895-FD77-4EE9-A869-1B3DFCDFB972}" dt="2022-08-21T16:05:04.550" v="856" actId="20577"/>
          <ac:spMkLst>
            <pc:docMk/>
            <pc:sldMk cId="3349578005" sldId="264"/>
            <ac:spMk id="2" creationId="{2F464578-8E23-D586-EFE3-AE483B37457D}"/>
          </ac:spMkLst>
        </pc:spChg>
        <pc:spChg chg="mod">
          <ac:chgData name="Norbert Levente Farkas" userId="600e6359-fb88-4973-940c-bed8c41a89c4" providerId="ADAL" clId="{47219895-FD77-4EE9-A869-1B3DFCDFB972}" dt="2022-08-21T16:11:06.579" v="1214" actId="20577"/>
          <ac:spMkLst>
            <pc:docMk/>
            <pc:sldMk cId="3349578005" sldId="264"/>
            <ac:spMk id="3" creationId="{D3592B1C-03F1-7854-260C-F96BF48CEAF2}"/>
          </ac:spMkLst>
        </pc:spChg>
        <pc:spChg chg="add mod">
          <ac:chgData name="Norbert Levente Farkas" userId="600e6359-fb88-4973-940c-bed8c41a89c4" providerId="ADAL" clId="{47219895-FD77-4EE9-A869-1B3DFCDFB972}" dt="2022-08-21T16:06:43.425" v="944" actId="1076"/>
          <ac:spMkLst>
            <pc:docMk/>
            <pc:sldMk cId="3349578005" sldId="264"/>
            <ac:spMk id="6" creationId="{7424B2A1-DF03-2160-721B-6E8F71514506}"/>
          </ac:spMkLst>
        </pc:spChg>
        <pc:spChg chg="add del mod">
          <ac:chgData name="Norbert Levente Farkas" userId="600e6359-fb88-4973-940c-bed8c41a89c4" providerId="ADAL" clId="{47219895-FD77-4EE9-A869-1B3DFCDFB972}" dt="2022-08-21T17:20:50.492" v="1951" actId="478"/>
          <ac:spMkLst>
            <pc:docMk/>
            <pc:sldMk cId="3349578005" sldId="264"/>
            <ac:spMk id="8" creationId="{13A7EEE6-F5DD-073F-4F1C-F3B29CD17772}"/>
          </ac:spMkLst>
        </pc:spChg>
        <pc:spChg chg="add del mod">
          <ac:chgData name="Norbert Levente Farkas" userId="600e6359-fb88-4973-940c-bed8c41a89c4" providerId="ADAL" clId="{47219895-FD77-4EE9-A869-1B3DFCDFB972}" dt="2022-08-21T17:21:09.944" v="1958" actId="478"/>
          <ac:spMkLst>
            <pc:docMk/>
            <pc:sldMk cId="3349578005" sldId="264"/>
            <ac:spMk id="10" creationId="{FFBF4319-B260-8776-0986-F1B0B4E9C115}"/>
          </ac:spMkLst>
        </pc:spChg>
        <pc:spChg chg="add del">
          <ac:chgData name="Norbert Levente Farkas" userId="600e6359-fb88-4973-940c-bed8c41a89c4" providerId="ADAL" clId="{47219895-FD77-4EE9-A869-1B3DFCDFB972}" dt="2022-08-21T16:13:51.647" v="1226" actId="22"/>
          <ac:spMkLst>
            <pc:docMk/>
            <pc:sldMk cId="3349578005" sldId="264"/>
            <ac:spMk id="12" creationId="{EA351F48-C39C-E602-7FA9-FD2D2EB0F98B}"/>
          </ac:spMkLst>
        </pc:spChg>
        <pc:spChg chg="add mod">
          <ac:chgData name="Norbert Levente Farkas" userId="600e6359-fb88-4973-940c-bed8c41a89c4" providerId="ADAL" clId="{47219895-FD77-4EE9-A869-1B3DFCDFB972}" dt="2022-08-21T17:21:32.284" v="1966" actId="207"/>
          <ac:spMkLst>
            <pc:docMk/>
            <pc:sldMk cId="3349578005" sldId="264"/>
            <ac:spMk id="14" creationId="{196D47B8-EDC8-CC68-5509-EAACB0D1354A}"/>
          </ac:spMkLst>
        </pc:spChg>
        <pc:spChg chg="add mod">
          <ac:chgData name="Norbert Levente Farkas" userId="600e6359-fb88-4973-940c-bed8c41a89c4" providerId="ADAL" clId="{47219895-FD77-4EE9-A869-1B3DFCDFB972}" dt="2022-08-21T17:21:32.284" v="1966" actId="207"/>
          <ac:spMkLst>
            <pc:docMk/>
            <pc:sldMk cId="3349578005" sldId="264"/>
            <ac:spMk id="16" creationId="{C9F7732B-C33F-13A6-FEE0-1E4A3BEBA7EA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3954945393" sldId="264"/>
        </pc:sldMkLst>
      </pc:sldChg>
      <pc:sldChg chg="addSp delSp modSp new mod delAnim modAnim">
        <pc:chgData name="Norbert Levente Farkas" userId="600e6359-fb88-4973-940c-bed8c41a89c4" providerId="ADAL" clId="{47219895-FD77-4EE9-A869-1B3DFCDFB972}" dt="2022-08-21T17:26:53.375" v="1991"/>
        <pc:sldMkLst>
          <pc:docMk/>
          <pc:sldMk cId="3219649514" sldId="265"/>
        </pc:sldMkLst>
        <pc:spChg chg="mod">
          <ac:chgData name="Norbert Levente Farkas" userId="600e6359-fb88-4973-940c-bed8c41a89c4" providerId="ADAL" clId="{47219895-FD77-4EE9-A869-1B3DFCDFB972}" dt="2022-08-21T16:13:56.970" v="1245" actId="20577"/>
          <ac:spMkLst>
            <pc:docMk/>
            <pc:sldMk cId="3219649514" sldId="265"/>
            <ac:spMk id="2" creationId="{D370F73E-9704-E896-6828-BBDBF89945B4}"/>
          </ac:spMkLst>
        </pc:spChg>
        <pc:spChg chg="mod">
          <ac:chgData name="Norbert Levente Farkas" userId="600e6359-fb88-4973-940c-bed8c41a89c4" providerId="ADAL" clId="{47219895-FD77-4EE9-A869-1B3DFCDFB972}" dt="2022-08-21T16:19:00.199" v="1414" actId="20577"/>
          <ac:spMkLst>
            <pc:docMk/>
            <pc:sldMk cId="3219649514" sldId="265"/>
            <ac:spMk id="3" creationId="{8C215BDC-5070-50BF-7CC7-3CF93A58265B}"/>
          </ac:spMkLst>
        </pc:spChg>
        <pc:spChg chg="add mod">
          <ac:chgData name="Norbert Levente Farkas" userId="600e6359-fb88-4973-940c-bed8c41a89c4" providerId="ADAL" clId="{47219895-FD77-4EE9-A869-1B3DFCDFB972}" dt="2022-08-21T16:18:33.291" v="1387" actId="1076"/>
          <ac:spMkLst>
            <pc:docMk/>
            <pc:sldMk cId="3219649514" sldId="265"/>
            <ac:spMk id="6" creationId="{CF218088-A363-2E3E-9B7F-3F70268E86FF}"/>
          </ac:spMkLst>
        </pc:spChg>
        <pc:spChg chg="add del mod">
          <ac:chgData name="Norbert Levente Farkas" userId="600e6359-fb88-4973-940c-bed8c41a89c4" providerId="ADAL" clId="{47219895-FD77-4EE9-A869-1B3DFCDFB972}" dt="2022-08-21T16:16:27.243" v="1364" actId="478"/>
          <ac:spMkLst>
            <pc:docMk/>
            <pc:sldMk cId="3219649514" sldId="265"/>
            <ac:spMk id="7" creationId="{779B2507-8B1B-961F-4503-8AD95CE4421F}"/>
          </ac:spMkLst>
        </pc:spChg>
        <pc:spChg chg="add del mod">
          <ac:chgData name="Norbert Levente Farkas" userId="600e6359-fb88-4973-940c-bed8c41a89c4" providerId="ADAL" clId="{47219895-FD77-4EE9-A869-1B3DFCDFB972}" dt="2022-08-21T16:16:26.750" v="1363" actId="478"/>
          <ac:spMkLst>
            <pc:docMk/>
            <pc:sldMk cId="3219649514" sldId="265"/>
            <ac:spMk id="8" creationId="{1FD0D4BD-B2C1-2158-2D50-37EB17CF921C}"/>
          </ac:spMkLst>
        </pc:spChg>
        <pc:spChg chg="add del mod">
          <ac:chgData name="Norbert Levente Farkas" userId="600e6359-fb88-4973-940c-bed8c41a89c4" providerId="ADAL" clId="{47219895-FD77-4EE9-A869-1B3DFCDFB972}" dt="2022-08-21T17:26:09.331" v="1976" actId="478"/>
          <ac:spMkLst>
            <pc:docMk/>
            <pc:sldMk cId="3219649514" sldId="265"/>
            <ac:spMk id="10" creationId="{F6082284-8162-FE7A-674C-38550DCAB3AD}"/>
          </ac:spMkLst>
        </pc:spChg>
        <pc:spChg chg="add del mod">
          <ac:chgData name="Norbert Levente Farkas" userId="600e6359-fb88-4973-940c-bed8c41a89c4" providerId="ADAL" clId="{47219895-FD77-4EE9-A869-1B3DFCDFB972}" dt="2022-08-21T17:26:21.107" v="1980" actId="478"/>
          <ac:spMkLst>
            <pc:docMk/>
            <pc:sldMk cId="3219649514" sldId="265"/>
            <ac:spMk id="12" creationId="{1E82886C-6010-A82B-D1B9-DB611BE94443}"/>
          </ac:spMkLst>
        </pc:spChg>
        <pc:spChg chg="add mod">
          <ac:chgData name="Norbert Levente Farkas" userId="600e6359-fb88-4973-940c-bed8c41a89c4" providerId="ADAL" clId="{47219895-FD77-4EE9-A869-1B3DFCDFB972}" dt="2022-08-21T17:26:33.344" v="1984" actId="14100"/>
          <ac:spMkLst>
            <pc:docMk/>
            <pc:sldMk cId="3219649514" sldId="265"/>
            <ac:spMk id="14" creationId="{6BF74739-54EB-A7B9-A287-A5D1F52258E4}"/>
          </ac:spMkLst>
        </pc:spChg>
        <pc:spChg chg="add mod">
          <ac:chgData name="Norbert Levente Farkas" userId="600e6359-fb88-4973-940c-bed8c41a89c4" providerId="ADAL" clId="{47219895-FD77-4EE9-A869-1B3DFCDFB972}" dt="2022-08-21T17:26:40.287" v="1988" actId="1076"/>
          <ac:spMkLst>
            <pc:docMk/>
            <pc:sldMk cId="3219649514" sldId="265"/>
            <ac:spMk id="16" creationId="{C34CF262-047B-6246-936B-FAB16C1452CE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3286339468" sldId="265"/>
        </pc:sldMkLst>
      </pc:sldChg>
      <pc:sldChg chg="addSp delSp modSp new mod delAnim modAnim">
        <pc:chgData name="Norbert Levente Farkas" userId="600e6359-fb88-4973-940c-bed8c41a89c4" providerId="ADAL" clId="{47219895-FD77-4EE9-A869-1B3DFCDFB972}" dt="2022-08-21T17:30:56.052" v="2002"/>
        <pc:sldMkLst>
          <pc:docMk/>
          <pc:sldMk cId="108233328" sldId="266"/>
        </pc:sldMkLst>
        <pc:spChg chg="mod">
          <ac:chgData name="Norbert Levente Farkas" userId="600e6359-fb88-4973-940c-bed8c41a89c4" providerId="ADAL" clId="{47219895-FD77-4EE9-A869-1B3DFCDFB972}" dt="2022-08-21T16:23:00.448" v="1438" actId="20577"/>
          <ac:spMkLst>
            <pc:docMk/>
            <pc:sldMk cId="108233328" sldId="266"/>
            <ac:spMk id="2" creationId="{0C24BF9A-B1B5-528D-099A-EC7067C4ED52}"/>
          </ac:spMkLst>
        </pc:spChg>
        <pc:spChg chg="del">
          <ac:chgData name="Norbert Levente Farkas" userId="600e6359-fb88-4973-940c-bed8c41a89c4" providerId="ADAL" clId="{47219895-FD77-4EE9-A869-1B3DFCDFB972}" dt="2022-08-21T16:24:12.181" v="1563" actId="478"/>
          <ac:spMkLst>
            <pc:docMk/>
            <pc:sldMk cId="108233328" sldId="266"/>
            <ac:spMk id="3" creationId="{895CF779-6C40-1A85-E85E-95540E1587E4}"/>
          </ac:spMkLst>
        </pc:spChg>
        <pc:spChg chg="add mod">
          <ac:chgData name="Norbert Levente Farkas" userId="600e6359-fb88-4973-940c-bed8c41a89c4" providerId="ADAL" clId="{47219895-FD77-4EE9-A869-1B3DFCDFB972}" dt="2022-08-21T17:30:51.349" v="2001" actId="408"/>
          <ac:spMkLst>
            <pc:docMk/>
            <pc:sldMk cId="108233328" sldId="266"/>
            <ac:spMk id="6" creationId="{3ACDC30C-E369-B74C-DE6B-3042EB8C7D9E}"/>
          </ac:spMkLst>
        </pc:spChg>
        <pc:spChg chg="add del">
          <ac:chgData name="Norbert Levente Farkas" userId="600e6359-fb88-4973-940c-bed8c41a89c4" providerId="ADAL" clId="{47219895-FD77-4EE9-A869-1B3DFCDFB972}" dt="2022-08-21T16:24:32.046" v="1566" actId="22"/>
          <ac:spMkLst>
            <pc:docMk/>
            <pc:sldMk cId="108233328" sldId="266"/>
            <ac:spMk id="8" creationId="{45B2E106-1B79-1612-47A7-90DCD2706D3A}"/>
          </ac:spMkLst>
        </pc:spChg>
        <pc:spChg chg="add del mod">
          <ac:chgData name="Norbert Levente Farkas" userId="600e6359-fb88-4973-940c-bed8c41a89c4" providerId="ADAL" clId="{47219895-FD77-4EE9-A869-1B3DFCDFB972}" dt="2022-08-21T16:25:15.148" v="1572" actId="478"/>
          <ac:spMkLst>
            <pc:docMk/>
            <pc:sldMk cId="108233328" sldId="266"/>
            <ac:spMk id="9" creationId="{2B9BE817-F1FA-6CEA-DE7C-EDEE21A3C151}"/>
          </ac:spMkLst>
        </pc:spChg>
        <pc:spChg chg="add del mod">
          <ac:chgData name="Norbert Levente Farkas" userId="600e6359-fb88-4973-940c-bed8c41a89c4" providerId="ADAL" clId="{47219895-FD77-4EE9-A869-1B3DFCDFB972}" dt="2022-08-21T16:25:09.845" v="1569"/>
          <ac:spMkLst>
            <pc:docMk/>
            <pc:sldMk cId="108233328" sldId="266"/>
            <ac:spMk id="10" creationId="{39EA6B9E-9004-6A88-A5B4-DC51705ED80F}"/>
          </ac:spMkLst>
        </pc:spChg>
        <pc:spChg chg="add del mod">
          <ac:chgData name="Norbert Levente Farkas" userId="600e6359-fb88-4973-940c-bed8c41a89c4" providerId="ADAL" clId="{47219895-FD77-4EE9-A869-1B3DFCDFB972}" dt="2022-08-21T17:30:42.118" v="1999" actId="478"/>
          <ac:spMkLst>
            <pc:docMk/>
            <pc:sldMk cId="108233328" sldId="266"/>
            <ac:spMk id="12" creationId="{1EAA676C-5A23-6DEC-8A6F-F021CCF43790}"/>
          </ac:spMkLst>
        </pc:spChg>
        <pc:spChg chg="add del mod">
          <ac:chgData name="Norbert Levente Farkas" userId="600e6359-fb88-4973-940c-bed8c41a89c4" providerId="ADAL" clId="{47219895-FD77-4EE9-A869-1B3DFCDFB972}" dt="2022-08-21T17:30:28.816" v="1994" actId="478"/>
          <ac:spMkLst>
            <pc:docMk/>
            <pc:sldMk cId="108233328" sldId="266"/>
            <ac:spMk id="13" creationId="{C8FCF2E8-4E06-48B9-1046-4A94FEAEAF36}"/>
          </ac:spMkLst>
        </pc:spChg>
        <pc:spChg chg="add mod">
          <ac:chgData name="Norbert Levente Farkas" userId="600e6359-fb88-4973-940c-bed8c41a89c4" providerId="ADAL" clId="{47219895-FD77-4EE9-A869-1B3DFCDFB972}" dt="2022-08-21T17:30:51.349" v="2001" actId="408"/>
          <ac:spMkLst>
            <pc:docMk/>
            <pc:sldMk cId="108233328" sldId="266"/>
            <ac:spMk id="15" creationId="{6E10D883-68E3-DD16-820E-BE770EB767E2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3641419694" sldId="266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3382751078" sldId="267"/>
        </pc:sldMkLst>
      </pc:sldChg>
      <pc:sldChg chg="addSp delSp modSp new mod delAnim modAnim">
        <pc:chgData name="Norbert Levente Farkas" userId="600e6359-fb88-4973-940c-bed8c41a89c4" providerId="ADAL" clId="{47219895-FD77-4EE9-A869-1B3DFCDFB972}" dt="2022-08-21T17:37:42.718" v="2060"/>
        <pc:sldMkLst>
          <pc:docMk/>
          <pc:sldMk cId="3396658523" sldId="267"/>
        </pc:sldMkLst>
        <pc:spChg chg="mod">
          <ac:chgData name="Norbert Levente Farkas" userId="600e6359-fb88-4973-940c-bed8c41a89c4" providerId="ADAL" clId="{47219895-FD77-4EE9-A869-1B3DFCDFB972}" dt="2022-08-21T16:38:24.560" v="1888" actId="20577"/>
          <ac:spMkLst>
            <pc:docMk/>
            <pc:sldMk cId="3396658523" sldId="267"/>
            <ac:spMk id="2" creationId="{8D80BA9C-3C6E-A399-1160-8C6E563BA244}"/>
          </ac:spMkLst>
        </pc:spChg>
        <pc:spChg chg="del">
          <ac:chgData name="Norbert Levente Farkas" userId="600e6359-fb88-4973-940c-bed8c41a89c4" providerId="ADAL" clId="{47219895-FD77-4EE9-A869-1B3DFCDFB972}" dt="2022-08-21T16:28:41.548" v="1599" actId="478"/>
          <ac:spMkLst>
            <pc:docMk/>
            <pc:sldMk cId="3396658523" sldId="267"/>
            <ac:spMk id="3" creationId="{84CA6FC5-DE88-0060-C762-7FFFB30A634D}"/>
          </ac:spMkLst>
        </pc:spChg>
        <pc:spChg chg="add mod">
          <ac:chgData name="Norbert Levente Farkas" userId="600e6359-fb88-4973-940c-bed8c41a89c4" providerId="ADAL" clId="{47219895-FD77-4EE9-A869-1B3DFCDFB972}" dt="2022-08-21T17:37:37.421" v="2059" actId="408"/>
          <ac:spMkLst>
            <pc:docMk/>
            <pc:sldMk cId="3396658523" sldId="267"/>
            <ac:spMk id="6" creationId="{F431CF48-4554-692A-E126-3EFB708F7E69}"/>
          </ac:spMkLst>
        </pc:spChg>
        <pc:spChg chg="add del mod">
          <ac:chgData name="Norbert Levente Farkas" userId="600e6359-fb88-4973-940c-bed8c41a89c4" providerId="ADAL" clId="{47219895-FD77-4EE9-A869-1B3DFCDFB972}" dt="2022-08-21T17:31:52.183" v="2015" actId="478"/>
          <ac:spMkLst>
            <pc:docMk/>
            <pc:sldMk cId="3396658523" sldId="267"/>
            <ac:spMk id="8" creationId="{9C4528E6-256F-183A-31BB-3B1952B3CD80}"/>
          </ac:spMkLst>
        </pc:spChg>
        <pc:spChg chg="add del mod">
          <ac:chgData name="Norbert Levente Farkas" userId="600e6359-fb88-4973-940c-bed8c41a89c4" providerId="ADAL" clId="{47219895-FD77-4EE9-A869-1B3DFCDFB972}" dt="2022-08-21T17:37:31.724" v="2057" actId="478"/>
          <ac:spMkLst>
            <pc:docMk/>
            <pc:sldMk cId="3396658523" sldId="267"/>
            <ac:spMk id="10" creationId="{F115743E-936D-2A27-ADC1-3E68361C854A}"/>
          </ac:spMkLst>
        </pc:spChg>
        <pc:spChg chg="add mod">
          <ac:chgData name="Norbert Levente Farkas" userId="600e6359-fb88-4973-940c-bed8c41a89c4" providerId="ADAL" clId="{47219895-FD77-4EE9-A869-1B3DFCDFB972}" dt="2022-08-21T17:37:37.421" v="2059" actId="408"/>
          <ac:spMkLst>
            <pc:docMk/>
            <pc:sldMk cId="3396658523" sldId="267"/>
            <ac:spMk id="12" creationId="{9D91D2B7-71D6-6181-6806-3C4AE5781D09}"/>
          </ac:spMkLst>
        </pc:spChg>
      </pc:sldChg>
      <pc:sldChg chg="addSp delSp modSp new del mod">
        <pc:chgData name="Norbert Levente Farkas" userId="600e6359-fb88-4973-940c-bed8c41a89c4" providerId="ADAL" clId="{47219895-FD77-4EE9-A869-1B3DFCDFB972}" dt="2022-08-21T16:36:17.865" v="1764" actId="47"/>
        <pc:sldMkLst>
          <pc:docMk/>
          <pc:sldMk cId="1435305475" sldId="268"/>
        </pc:sldMkLst>
        <pc:spChg chg="mod">
          <ac:chgData name="Norbert Levente Farkas" userId="600e6359-fb88-4973-940c-bed8c41a89c4" providerId="ADAL" clId="{47219895-FD77-4EE9-A869-1B3DFCDFB972}" dt="2022-08-21T16:35:28.473" v="1759" actId="20577"/>
          <ac:spMkLst>
            <pc:docMk/>
            <pc:sldMk cId="1435305475" sldId="268"/>
            <ac:spMk id="2" creationId="{7ED7BC4C-460D-E6DF-9E7A-51957D073136}"/>
          </ac:spMkLst>
        </pc:spChg>
        <pc:spChg chg="del">
          <ac:chgData name="Norbert Levente Farkas" userId="600e6359-fb88-4973-940c-bed8c41a89c4" providerId="ADAL" clId="{47219895-FD77-4EE9-A869-1B3DFCDFB972}" dt="2022-08-21T16:36:09.514" v="1760" actId="478"/>
          <ac:spMkLst>
            <pc:docMk/>
            <pc:sldMk cId="1435305475" sldId="268"/>
            <ac:spMk id="3" creationId="{E3BCAB3F-A6EE-6381-B6D7-EFF8703653A8}"/>
          </ac:spMkLst>
        </pc:spChg>
        <pc:spChg chg="add del">
          <ac:chgData name="Norbert Levente Farkas" userId="600e6359-fb88-4973-940c-bed8c41a89c4" providerId="ADAL" clId="{47219895-FD77-4EE9-A869-1B3DFCDFB972}" dt="2022-08-21T16:36:12.841" v="1762" actId="22"/>
          <ac:spMkLst>
            <pc:docMk/>
            <pc:sldMk cId="1435305475" sldId="268"/>
            <ac:spMk id="6" creationId="{5BB197B8-8C51-15A3-A45D-BB41BC8EA5B6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2298877130" sldId="268"/>
        </pc:sldMkLst>
      </pc:sldChg>
      <pc:sldChg chg="addSp delSp modSp add mod delAnim modAnim">
        <pc:chgData name="Norbert Levente Farkas" userId="600e6359-fb88-4973-940c-bed8c41a89c4" providerId="ADAL" clId="{47219895-FD77-4EE9-A869-1B3DFCDFB972}" dt="2022-08-21T17:34:42.248" v="2029"/>
        <pc:sldMkLst>
          <pc:docMk/>
          <pc:sldMk cId="1307862070" sldId="269"/>
        </pc:sldMkLst>
        <pc:spChg chg="mod">
          <ac:chgData name="Norbert Levente Farkas" userId="600e6359-fb88-4973-940c-bed8c41a89c4" providerId="ADAL" clId="{47219895-FD77-4EE9-A869-1B3DFCDFB972}" dt="2022-08-21T16:36:21.862" v="1783" actId="20577"/>
          <ac:spMkLst>
            <pc:docMk/>
            <pc:sldMk cId="1307862070" sldId="269"/>
            <ac:spMk id="2" creationId="{0C24BF9A-B1B5-528D-099A-EC7067C4ED52}"/>
          </ac:spMkLst>
        </pc:spChg>
        <pc:spChg chg="add del mod">
          <ac:chgData name="Norbert Levente Farkas" userId="600e6359-fb88-4973-940c-bed8c41a89c4" providerId="ADAL" clId="{47219895-FD77-4EE9-A869-1B3DFCDFB972}" dt="2022-08-21T17:34:33.530" v="2026" actId="478"/>
          <ac:spMkLst>
            <pc:docMk/>
            <pc:sldMk cId="1307862070" sldId="269"/>
            <ac:spMk id="5" creationId="{D11DB140-8B90-1B0C-DC33-F6FBFAF5CE4F}"/>
          </ac:spMkLst>
        </pc:spChg>
        <pc:spChg chg="mod">
          <ac:chgData name="Norbert Levente Farkas" userId="600e6359-fb88-4973-940c-bed8c41a89c4" providerId="ADAL" clId="{47219895-FD77-4EE9-A869-1B3DFCDFB972}" dt="2022-08-21T17:34:38.815" v="2028" actId="408"/>
          <ac:spMkLst>
            <pc:docMk/>
            <pc:sldMk cId="1307862070" sldId="269"/>
            <ac:spMk id="6" creationId="{3ACDC30C-E369-B74C-DE6B-3042EB8C7D9E}"/>
          </ac:spMkLst>
        </pc:spChg>
        <pc:spChg chg="add mod">
          <ac:chgData name="Norbert Levente Farkas" userId="600e6359-fb88-4973-940c-bed8c41a89c4" providerId="ADAL" clId="{47219895-FD77-4EE9-A869-1B3DFCDFB972}" dt="2022-08-21T17:34:38.815" v="2028" actId="408"/>
          <ac:spMkLst>
            <pc:docMk/>
            <pc:sldMk cId="1307862070" sldId="269"/>
            <ac:spMk id="8" creationId="{CEC7F0F0-332A-A999-65C2-E2C06D2C72C0}"/>
          </ac:spMkLst>
        </pc:spChg>
        <pc:spChg chg="del mod">
          <ac:chgData name="Norbert Levente Farkas" userId="600e6359-fb88-4973-940c-bed8c41a89c4" providerId="ADAL" clId="{47219895-FD77-4EE9-A869-1B3DFCDFB972}" dt="2022-08-21T16:37:42.636" v="1875" actId="478"/>
          <ac:spMkLst>
            <pc:docMk/>
            <pc:sldMk cId="1307862070" sldId="269"/>
            <ac:spMk id="12" creationId="{1EAA676C-5A23-6DEC-8A6F-F021CCF43790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1518622876" sldId="269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2726196742" sldId="270"/>
        </pc:sldMkLst>
      </pc:sldChg>
      <pc:sldChg chg="addSp delSp modSp add mod delAnim modAnim">
        <pc:chgData name="Norbert Levente Farkas" userId="600e6359-fb88-4973-940c-bed8c41a89c4" providerId="ADAL" clId="{47219895-FD77-4EE9-A869-1B3DFCDFB972}" dt="2022-08-21T17:36:29.915" v="2049"/>
        <pc:sldMkLst>
          <pc:docMk/>
          <pc:sldMk cId="3678914088" sldId="270"/>
        </pc:sldMkLst>
        <pc:spChg chg="add del mod">
          <ac:chgData name="Norbert Levente Farkas" userId="600e6359-fb88-4973-940c-bed8c41a89c4" providerId="ADAL" clId="{47219895-FD77-4EE9-A869-1B3DFCDFB972}" dt="2022-08-21T17:35:11.061" v="2035" actId="478"/>
          <ac:spMkLst>
            <pc:docMk/>
            <pc:sldMk cId="3678914088" sldId="270"/>
            <ac:spMk id="5" creationId="{E313681F-42AE-5F1A-132F-CD6C518E6FD3}"/>
          </ac:spMkLst>
        </pc:spChg>
        <pc:spChg chg="mod">
          <ac:chgData name="Norbert Levente Farkas" userId="600e6359-fb88-4973-940c-bed8c41a89c4" providerId="ADAL" clId="{47219895-FD77-4EE9-A869-1B3DFCDFB972}" dt="2022-08-21T17:36:26.252" v="2048" actId="408"/>
          <ac:spMkLst>
            <pc:docMk/>
            <pc:sldMk cId="3678914088" sldId="270"/>
            <ac:spMk id="6" creationId="{F431CF48-4554-692A-E126-3EFB708F7E69}"/>
          </ac:spMkLst>
        </pc:spChg>
        <pc:spChg chg="del mod">
          <ac:chgData name="Norbert Levente Farkas" userId="600e6359-fb88-4973-940c-bed8c41a89c4" providerId="ADAL" clId="{47219895-FD77-4EE9-A869-1B3DFCDFB972}" dt="2022-08-21T16:39:55.313" v="1913" actId="478"/>
          <ac:spMkLst>
            <pc:docMk/>
            <pc:sldMk cId="3678914088" sldId="270"/>
            <ac:spMk id="8" creationId="{9C4528E6-256F-183A-31BB-3B1952B3CD80}"/>
          </ac:spMkLst>
        </pc:spChg>
        <pc:spChg chg="add del mod">
          <ac:chgData name="Norbert Levente Farkas" userId="600e6359-fb88-4973-940c-bed8c41a89c4" providerId="ADAL" clId="{47219895-FD77-4EE9-A869-1B3DFCDFB972}" dt="2022-08-21T17:36:08.722" v="2041" actId="478"/>
          <ac:spMkLst>
            <pc:docMk/>
            <pc:sldMk cId="3678914088" sldId="270"/>
            <ac:spMk id="9" creationId="{BD9B63F5-9707-5F7A-7800-68B6D90B727A}"/>
          </ac:spMkLst>
        </pc:spChg>
        <pc:spChg chg="add mod">
          <ac:chgData name="Norbert Levente Farkas" userId="600e6359-fb88-4973-940c-bed8c41a89c4" providerId="ADAL" clId="{47219895-FD77-4EE9-A869-1B3DFCDFB972}" dt="2022-08-21T17:36:26.252" v="2048" actId="408"/>
          <ac:spMkLst>
            <pc:docMk/>
            <pc:sldMk cId="3678914088" sldId="270"/>
            <ac:spMk id="11" creationId="{0417A35C-5732-3167-D940-3C7D9C43733E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422781828" sldId="271"/>
        </pc:sldMkLst>
      </pc:sldChg>
      <pc:sldChg chg="modSp new mod modAnim">
        <pc:chgData name="Norbert Levente Farkas" userId="600e6359-fb88-4973-940c-bed8c41a89c4" providerId="ADAL" clId="{47219895-FD77-4EE9-A869-1B3DFCDFB972}" dt="2022-08-22T15:30:57.958" v="2728" actId="20577"/>
        <pc:sldMkLst>
          <pc:docMk/>
          <pc:sldMk cId="1152008439" sldId="271"/>
        </pc:sldMkLst>
        <pc:spChg chg="mod">
          <ac:chgData name="Norbert Levente Farkas" userId="600e6359-fb88-4973-940c-bed8c41a89c4" providerId="ADAL" clId="{47219895-FD77-4EE9-A869-1B3DFCDFB972}" dt="2022-08-21T22:59:46.933" v="2112" actId="20577"/>
          <ac:spMkLst>
            <pc:docMk/>
            <pc:sldMk cId="1152008439" sldId="271"/>
            <ac:spMk id="2" creationId="{6E616609-2CE8-17C7-AE5F-CA445B455A77}"/>
          </ac:spMkLst>
        </pc:spChg>
        <pc:spChg chg="mod">
          <ac:chgData name="Norbert Levente Farkas" userId="600e6359-fb88-4973-940c-bed8c41a89c4" providerId="ADAL" clId="{47219895-FD77-4EE9-A869-1B3DFCDFB972}" dt="2022-08-22T15:30:57.958" v="2728" actId="20577"/>
          <ac:spMkLst>
            <pc:docMk/>
            <pc:sldMk cId="1152008439" sldId="271"/>
            <ac:spMk id="3" creationId="{7339C884-F450-8C4E-0767-D3699299402E}"/>
          </ac:spMkLst>
        </pc:spChg>
      </pc:sldChg>
      <pc:sldChg chg="addSp modSp new mod modAnim">
        <pc:chgData name="Norbert Levente Farkas" userId="600e6359-fb88-4973-940c-bed8c41a89c4" providerId="ADAL" clId="{47219895-FD77-4EE9-A869-1B3DFCDFB972}" dt="2022-08-22T16:28:00.960" v="3735" actId="20577"/>
        <pc:sldMkLst>
          <pc:docMk/>
          <pc:sldMk cId="1106604793" sldId="272"/>
        </pc:sldMkLst>
        <pc:spChg chg="mod">
          <ac:chgData name="Norbert Levente Farkas" userId="600e6359-fb88-4973-940c-bed8c41a89c4" providerId="ADAL" clId="{47219895-FD77-4EE9-A869-1B3DFCDFB972}" dt="2022-08-22T16:28:00.960" v="3735" actId="20577"/>
          <ac:spMkLst>
            <pc:docMk/>
            <pc:sldMk cId="1106604793" sldId="272"/>
            <ac:spMk id="2" creationId="{F458E049-E4F4-1CD1-F992-A21151122AA9}"/>
          </ac:spMkLst>
        </pc:spChg>
        <pc:spChg chg="mod">
          <ac:chgData name="Norbert Levente Farkas" userId="600e6359-fb88-4973-940c-bed8c41a89c4" providerId="ADAL" clId="{47219895-FD77-4EE9-A869-1B3DFCDFB972}" dt="2022-08-22T16:26:33.067" v="3686" actId="113"/>
          <ac:spMkLst>
            <pc:docMk/>
            <pc:sldMk cId="1106604793" sldId="272"/>
            <ac:spMk id="3" creationId="{47BC5343-75BC-D209-D244-FFDE421FD3DF}"/>
          </ac:spMkLst>
        </pc:spChg>
        <pc:spChg chg="add mod">
          <ac:chgData name="Norbert Levente Farkas" userId="600e6359-fb88-4973-940c-bed8c41a89c4" providerId="ADAL" clId="{47219895-FD77-4EE9-A869-1B3DFCDFB972}" dt="2022-08-22T16:24:49.782" v="3400" actId="408"/>
          <ac:spMkLst>
            <pc:docMk/>
            <pc:sldMk cId="1106604793" sldId="272"/>
            <ac:spMk id="6" creationId="{17C77AAC-1B45-4C0C-F3E1-7BB461FE844B}"/>
          </ac:spMkLst>
        </pc:spChg>
        <pc:spChg chg="add mod">
          <ac:chgData name="Norbert Levente Farkas" userId="600e6359-fb88-4973-940c-bed8c41a89c4" providerId="ADAL" clId="{47219895-FD77-4EE9-A869-1B3DFCDFB972}" dt="2022-08-22T16:24:49.782" v="3400" actId="408"/>
          <ac:spMkLst>
            <pc:docMk/>
            <pc:sldMk cId="1106604793" sldId="272"/>
            <ac:spMk id="7" creationId="{8DF4DE5F-3E1E-9057-637D-A945D986A6D0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1883755678" sldId="272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639522048" sldId="273"/>
        </pc:sldMkLst>
      </pc:sldChg>
      <pc:sldChg chg="modSp new mod modAnim">
        <pc:chgData name="Norbert Levente Farkas" userId="600e6359-fb88-4973-940c-bed8c41a89c4" providerId="ADAL" clId="{47219895-FD77-4EE9-A869-1B3DFCDFB972}" dt="2022-08-22T15:30:32.315" v="2714"/>
        <pc:sldMkLst>
          <pc:docMk/>
          <pc:sldMk cId="2551569908" sldId="273"/>
        </pc:sldMkLst>
        <pc:spChg chg="mod">
          <ac:chgData name="Norbert Levente Farkas" userId="600e6359-fb88-4973-940c-bed8c41a89c4" providerId="ADAL" clId="{47219895-FD77-4EE9-A869-1B3DFCDFB972}" dt="2022-08-22T15:22:05.277" v="2649" actId="20577"/>
          <ac:spMkLst>
            <pc:docMk/>
            <pc:sldMk cId="2551569908" sldId="273"/>
            <ac:spMk id="2" creationId="{2EC3102F-6D6B-D916-8F96-0E438644A3DE}"/>
          </ac:spMkLst>
        </pc:spChg>
        <pc:spChg chg="mod">
          <ac:chgData name="Norbert Levente Farkas" userId="600e6359-fb88-4973-940c-bed8c41a89c4" providerId="ADAL" clId="{47219895-FD77-4EE9-A869-1B3DFCDFB972}" dt="2022-08-22T15:30:07.357" v="2712" actId="20577"/>
          <ac:spMkLst>
            <pc:docMk/>
            <pc:sldMk cId="2551569908" sldId="273"/>
            <ac:spMk id="3" creationId="{8106446E-7E63-51E8-F95B-C57A92EA7C13}"/>
          </ac:spMkLst>
        </pc:spChg>
      </pc:sldChg>
      <pc:sldChg chg="addSp modSp new mod modAnim">
        <pc:chgData name="Norbert Levente Farkas" userId="600e6359-fb88-4973-940c-bed8c41a89c4" providerId="ADAL" clId="{47219895-FD77-4EE9-A869-1B3DFCDFB972}" dt="2022-08-25T15:24:06.755" v="4913" actId="20577"/>
        <pc:sldMkLst>
          <pc:docMk/>
          <pc:sldMk cId="2186105507" sldId="274"/>
        </pc:sldMkLst>
        <pc:spChg chg="mod">
          <ac:chgData name="Norbert Levente Farkas" userId="600e6359-fb88-4973-940c-bed8c41a89c4" providerId="ADAL" clId="{47219895-FD77-4EE9-A869-1B3DFCDFB972}" dt="2022-08-22T16:28:19.767" v="3757" actId="20577"/>
          <ac:spMkLst>
            <pc:docMk/>
            <pc:sldMk cId="2186105507" sldId="274"/>
            <ac:spMk id="2" creationId="{4F7AD345-7492-1A6D-726E-3917DBA319D1}"/>
          </ac:spMkLst>
        </pc:spChg>
        <pc:spChg chg="mod">
          <ac:chgData name="Norbert Levente Farkas" userId="600e6359-fb88-4973-940c-bed8c41a89c4" providerId="ADAL" clId="{47219895-FD77-4EE9-A869-1B3DFCDFB972}" dt="2022-08-25T15:24:06.755" v="4913" actId="20577"/>
          <ac:spMkLst>
            <pc:docMk/>
            <pc:sldMk cId="2186105507" sldId="274"/>
            <ac:spMk id="3" creationId="{51D93B85-0963-8C6B-AD28-EA441B4C6B70}"/>
          </ac:spMkLst>
        </pc:spChg>
        <pc:spChg chg="add mod">
          <ac:chgData name="Norbert Levente Farkas" userId="600e6359-fb88-4973-940c-bed8c41a89c4" providerId="ADAL" clId="{47219895-FD77-4EE9-A869-1B3DFCDFB972}" dt="2022-08-22T16:50:23.222" v="4576" actId="408"/>
          <ac:spMkLst>
            <pc:docMk/>
            <pc:sldMk cId="2186105507" sldId="274"/>
            <ac:spMk id="6" creationId="{34A2095F-CDDE-3D93-8E82-60C8684BE67C}"/>
          </ac:spMkLst>
        </pc:spChg>
        <pc:spChg chg="add mod">
          <ac:chgData name="Norbert Levente Farkas" userId="600e6359-fb88-4973-940c-bed8c41a89c4" providerId="ADAL" clId="{47219895-FD77-4EE9-A869-1B3DFCDFB972}" dt="2022-08-22T16:50:23.222" v="4576" actId="408"/>
          <ac:spMkLst>
            <pc:docMk/>
            <pc:sldMk cId="2186105507" sldId="274"/>
            <ac:spMk id="7" creationId="{AD6A72DE-124A-A334-90C5-13560BC2882E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2958177570" sldId="274"/>
        </pc:sldMkLst>
      </pc:sldChg>
      <pc:sldChg chg="addSp delSp modSp new mod modAnim">
        <pc:chgData name="Norbert Levente Farkas" userId="600e6359-fb88-4973-940c-bed8c41a89c4" providerId="ADAL" clId="{47219895-FD77-4EE9-A869-1B3DFCDFB972}" dt="2022-08-22T16:28:09.848" v="3743" actId="20577"/>
        <pc:sldMkLst>
          <pc:docMk/>
          <pc:sldMk cId="626207815" sldId="275"/>
        </pc:sldMkLst>
        <pc:spChg chg="mod">
          <ac:chgData name="Norbert Levente Farkas" userId="600e6359-fb88-4973-940c-bed8c41a89c4" providerId="ADAL" clId="{47219895-FD77-4EE9-A869-1B3DFCDFB972}" dt="2022-08-22T16:28:09.848" v="3743" actId="20577"/>
          <ac:spMkLst>
            <pc:docMk/>
            <pc:sldMk cId="626207815" sldId="275"/>
            <ac:spMk id="2" creationId="{2FF4879A-C8C3-1602-D935-08A0991223D4}"/>
          </ac:spMkLst>
        </pc:spChg>
        <pc:spChg chg="add del mod">
          <ac:chgData name="Norbert Levente Farkas" userId="600e6359-fb88-4973-940c-bed8c41a89c4" providerId="ADAL" clId="{47219895-FD77-4EE9-A869-1B3DFCDFB972}" dt="2022-08-22T16:16:49.363" v="3325" actId="27636"/>
          <ac:spMkLst>
            <pc:docMk/>
            <pc:sldMk cId="626207815" sldId="275"/>
            <ac:spMk id="3" creationId="{198FFC91-C81C-4929-4E8D-8703558654A2}"/>
          </ac:spMkLst>
        </pc:spChg>
        <pc:spChg chg="add mod">
          <ac:chgData name="Norbert Levente Farkas" userId="600e6359-fb88-4973-940c-bed8c41a89c4" providerId="ADAL" clId="{47219895-FD77-4EE9-A869-1B3DFCDFB972}" dt="2022-08-22T16:09:39.310" v="3250" actId="1076"/>
          <ac:spMkLst>
            <pc:docMk/>
            <pc:sldMk cId="626207815" sldId="275"/>
            <ac:spMk id="5" creationId="{B72864D3-8486-8E62-145F-5ABFF6696264}"/>
          </ac:spMkLst>
        </pc:spChg>
        <pc:spChg chg="add mod">
          <ac:chgData name="Norbert Levente Farkas" userId="600e6359-fb88-4973-940c-bed8c41a89c4" providerId="ADAL" clId="{47219895-FD77-4EE9-A869-1B3DFCDFB972}" dt="2022-08-22T16:09:43.551" v="3251" actId="20577"/>
          <ac:spMkLst>
            <pc:docMk/>
            <pc:sldMk cId="626207815" sldId="275"/>
            <ac:spMk id="6" creationId="{4EE82083-D9EC-9EB6-BA70-1BD53ED01308}"/>
          </ac:spMkLst>
        </pc:spChg>
        <pc:spChg chg="add mod">
          <ac:chgData name="Norbert Levente Farkas" userId="600e6359-fb88-4973-940c-bed8c41a89c4" providerId="ADAL" clId="{47219895-FD77-4EE9-A869-1B3DFCDFB972}" dt="2022-08-22T16:17:12.832" v="3329" actId="1076"/>
          <ac:spMkLst>
            <pc:docMk/>
            <pc:sldMk cId="626207815" sldId="275"/>
            <ac:spMk id="7" creationId="{E9ABAA03-53F8-CFE8-44D6-A520AB7B20CC}"/>
          </ac:spMkLst>
        </pc:spChg>
        <pc:spChg chg="add mod">
          <ac:chgData name="Norbert Levente Farkas" userId="600e6359-fb88-4973-940c-bed8c41a89c4" providerId="ADAL" clId="{47219895-FD77-4EE9-A869-1B3DFCDFB972}" dt="2022-08-22T16:16:54.523" v="3326" actId="1076"/>
          <ac:spMkLst>
            <pc:docMk/>
            <pc:sldMk cId="626207815" sldId="275"/>
            <ac:spMk id="8" creationId="{DE519129-469A-AA75-3CDB-924B8A1F0BA7}"/>
          </ac:spMkLst>
        </pc:spChg>
        <pc:spChg chg="add mod">
          <ac:chgData name="Norbert Levente Farkas" userId="600e6359-fb88-4973-940c-bed8c41a89c4" providerId="ADAL" clId="{47219895-FD77-4EE9-A869-1B3DFCDFB972}" dt="2022-08-22T16:17:17.427" v="3330" actId="1076"/>
          <ac:spMkLst>
            <pc:docMk/>
            <pc:sldMk cId="626207815" sldId="275"/>
            <ac:spMk id="9" creationId="{E50FFED3-B3FB-C322-C134-5DCA962EB859}"/>
          </ac:spMkLst>
        </pc:spChg>
        <pc:cxnChg chg="add mod">
          <ac:chgData name="Norbert Levente Farkas" userId="600e6359-fb88-4973-940c-bed8c41a89c4" providerId="ADAL" clId="{47219895-FD77-4EE9-A869-1B3DFCDFB972}" dt="2022-08-22T16:15:35.282" v="3320" actId="1582"/>
          <ac:cxnSpMkLst>
            <pc:docMk/>
            <pc:sldMk cId="626207815" sldId="275"/>
            <ac:cxnSpMk id="11" creationId="{77CFBC9E-0669-186E-043A-E085BAD14AC6}"/>
          </ac:cxnSpMkLst>
        </pc:cxnChg>
        <pc:cxnChg chg="add mod">
          <ac:chgData name="Norbert Levente Farkas" userId="600e6359-fb88-4973-940c-bed8c41a89c4" providerId="ADAL" clId="{47219895-FD77-4EE9-A869-1B3DFCDFB972}" dt="2022-08-22T16:15:35.282" v="3320" actId="1582"/>
          <ac:cxnSpMkLst>
            <pc:docMk/>
            <pc:sldMk cId="626207815" sldId="275"/>
            <ac:cxnSpMk id="13" creationId="{830D01C8-718B-AF97-A5DB-6429908A99C5}"/>
          </ac:cxnSpMkLst>
        </pc:cxn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2012768537" sldId="275"/>
        </pc:sldMkLst>
      </pc:sldChg>
      <pc:sldChg chg="addSp modSp new mod modAnim modNotesTx">
        <pc:chgData name="Norbert Levente Farkas" userId="600e6359-fb88-4973-940c-bed8c41a89c4" providerId="ADAL" clId="{47219895-FD77-4EE9-A869-1B3DFCDFB972}" dt="2022-08-25T15:24:10.326" v="4914" actId="20577"/>
        <pc:sldMkLst>
          <pc:docMk/>
          <pc:sldMk cId="173672045" sldId="276"/>
        </pc:sldMkLst>
        <pc:spChg chg="mod">
          <ac:chgData name="Norbert Levente Farkas" userId="600e6359-fb88-4973-940c-bed8c41a89c4" providerId="ADAL" clId="{47219895-FD77-4EE9-A869-1B3DFCDFB972}" dt="2022-08-22T16:27:36.160" v="3712" actId="20577"/>
          <ac:spMkLst>
            <pc:docMk/>
            <pc:sldMk cId="173672045" sldId="276"/>
            <ac:spMk id="2" creationId="{462748C6-8960-D8A6-962C-0F385314C36B}"/>
          </ac:spMkLst>
        </pc:spChg>
        <pc:spChg chg="mod">
          <ac:chgData name="Norbert Levente Farkas" userId="600e6359-fb88-4973-940c-bed8c41a89c4" providerId="ADAL" clId="{47219895-FD77-4EE9-A869-1B3DFCDFB972}" dt="2022-08-25T15:24:10.326" v="4914" actId="20577"/>
          <ac:spMkLst>
            <pc:docMk/>
            <pc:sldMk cId="173672045" sldId="276"/>
            <ac:spMk id="3" creationId="{20D4E894-C6F4-CB88-58D0-8ABC1F7A4DE9}"/>
          </ac:spMkLst>
        </pc:spChg>
        <pc:picChg chg="add mod">
          <ac:chgData name="Norbert Levente Farkas" userId="600e6359-fb88-4973-940c-bed8c41a89c4" providerId="ADAL" clId="{47219895-FD77-4EE9-A869-1B3DFCDFB972}" dt="2022-08-22T16:30:59.809" v="4099" actId="1076"/>
          <ac:picMkLst>
            <pc:docMk/>
            <pc:sldMk cId="173672045" sldId="276"/>
            <ac:picMk id="1026" creationId="{CA646B7A-4416-C3D9-97D7-F9AF1E1E4773}"/>
          </ac:picMkLst>
        </pc:pic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246878485" sldId="276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1068714780" sldId="277"/>
        </pc:sldMkLst>
      </pc:sldChg>
      <pc:sldChg chg="addSp delSp modSp new mod modAnim">
        <pc:chgData name="Norbert Levente Farkas" userId="600e6359-fb88-4973-940c-bed8c41a89c4" providerId="ADAL" clId="{47219895-FD77-4EE9-A869-1B3DFCDFB972}" dt="2022-08-22T17:00:36.992" v="4725" actId="1076"/>
        <pc:sldMkLst>
          <pc:docMk/>
          <pc:sldMk cId="2143771109" sldId="277"/>
        </pc:sldMkLst>
        <pc:spChg chg="mod">
          <ac:chgData name="Norbert Levente Farkas" userId="600e6359-fb88-4973-940c-bed8c41a89c4" providerId="ADAL" clId="{47219895-FD77-4EE9-A869-1B3DFCDFB972}" dt="2022-08-22T16:34:15.460" v="4277" actId="20577"/>
          <ac:spMkLst>
            <pc:docMk/>
            <pc:sldMk cId="2143771109" sldId="277"/>
            <ac:spMk id="2" creationId="{D7396866-8A16-0E97-84DB-4511978556C8}"/>
          </ac:spMkLst>
        </pc:spChg>
        <pc:spChg chg="del">
          <ac:chgData name="Norbert Levente Farkas" userId="600e6359-fb88-4973-940c-bed8c41a89c4" providerId="ADAL" clId="{47219895-FD77-4EE9-A869-1B3DFCDFB972}" dt="2022-08-22T16:32:35.789" v="4122" actId="478"/>
          <ac:spMkLst>
            <pc:docMk/>
            <pc:sldMk cId="2143771109" sldId="277"/>
            <ac:spMk id="3" creationId="{AC104960-A703-3A91-FAB6-D6151E59ABF2}"/>
          </ac:spMkLst>
        </pc:spChg>
        <pc:spChg chg="add mod">
          <ac:chgData name="Norbert Levente Farkas" userId="600e6359-fb88-4973-940c-bed8c41a89c4" providerId="ADAL" clId="{47219895-FD77-4EE9-A869-1B3DFCDFB972}" dt="2022-08-22T16:44:17.380" v="4399" actId="1076"/>
          <ac:spMkLst>
            <pc:docMk/>
            <pc:sldMk cId="2143771109" sldId="277"/>
            <ac:spMk id="6" creationId="{EE58DAA7-56A5-DFB2-2425-7C327D49ADC6}"/>
          </ac:spMkLst>
        </pc:spChg>
        <pc:spChg chg="add mod">
          <ac:chgData name="Norbert Levente Farkas" userId="600e6359-fb88-4973-940c-bed8c41a89c4" providerId="ADAL" clId="{47219895-FD77-4EE9-A869-1B3DFCDFB972}" dt="2022-08-22T17:00:36.992" v="4725" actId="1076"/>
          <ac:spMkLst>
            <pc:docMk/>
            <pc:sldMk cId="2143771109" sldId="277"/>
            <ac:spMk id="7" creationId="{8AA0E094-0612-1A10-02FD-C2A216D87BDA}"/>
          </ac:spMkLst>
        </pc:spChg>
        <pc:spChg chg="add mod">
          <ac:chgData name="Norbert Levente Farkas" userId="600e6359-fb88-4973-940c-bed8c41a89c4" providerId="ADAL" clId="{47219895-FD77-4EE9-A869-1B3DFCDFB972}" dt="2022-08-22T16:44:14.155" v="4398" actId="1076"/>
          <ac:spMkLst>
            <pc:docMk/>
            <pc:sldMk cId="2143771109" sldId="277"/>
            <ac:spMk id="9" creationId="{AB3B2618-71E4-4BA4-2D31-CFB3EA9B72AC}"/>
          </ac:spMkLst>
        </pc:spChg>
        <pc:spChg chg="add mod">
          <ac:chgData name="Norbert Levente Farkas" userId="600e6359-fb88-4973-940c-bed8c41a89c4" providerId="ADAL" clId="{47219895-FD77-4EE9-A869-1B3DFCDFB972}" dt="2022-08-22T16:44:54.388" v="4403" actId="1076"/>
          <ac:spMkLst>
            <pc:docMk/>
            <pc:sldMk cId="2143771109" sldId="277"/>
            <ac:spMk id="10" creationId="{99671E2F-0831-3490-CCF3-CBC271570C3F}"/>
          </ac:spMkLst>
        </pc:spChg>
        <pc:spChg chg="add mod">
          <ac:chgData name="Norbert Levente Farkas" userId="600e6359-fb88-4973-940c-bed8c41a89c4" providerId="ADAL" clId="{47219895-FD77-4EE9-A869-1B3DFCDFB972}" dt="2022-08-22T16:45:08.964" v="4407" actId="1076"/>
          <ac:spMkLst>
            <pc:docMk/>
            <pc:sldMk cId="2143771109" sldId="277"/>
            <ac:spMk id="11" creationId="{AFDA0046-247A-D8E5-1260-F04B24642783}"/>
          </ac:spMkLst>
        </pc:spChg>
        <pc:spChg chg="add mod">
          <ac:chgData name="Norbert Levente Farkas" userId="600e6359-fb88-4973-940c-bed8c41a89c4" providerId="ADAL" clId="{47219895-FD77-4EE9-A869-1B3DFCDFB972}" dt="2022-08-22T17:00:29.587" v="4724" actId="571"/>
          <ac:spMkLst>
            <pc:docMk/>
            <pc:sldMk cId="2143771109" sldId="277"/>
            <ac:spMk id="12" creationId="{AFE4F6CA-D000-E635-3E5E-310C72DA2000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741516832" sldId="278"/>
        </pc:sldMkLst>
      </pc:sldChg>
      <pc:sldChg chg="addSp modSp new mod modAnim">
        <pc:chgData name="Norbert Levente Farkas" userId="600e6359-fb88-4973-940c-bed8c41a89c4" providerId="ADAL" clId="{47219895-FD77-4EE9-A869-1B3DFCDFB972}" dt="2022-08-25T15:35:35.873" v="4984" actId="408"/>
        <pc:sldMkLst>
          <pc:docMk/>
          <pc:sldMk cId="1230319945" sldId="278"/>
        </pc:sldMkLst>
        <pc:spChg chg="mod">
          <ac:chgData name="Norbert Levente Farkas" userId="600e6359-fb88-4973-940c-bed8c41a89c4" providerId="ADAL" clId="{47219895-FD77-4EE9-A869-1B3DFCDFB972}" dt="2022-08-22T16:50:51.806" v="4605" actId="20577"/>
          <ac:spMkLst>
            <pc:docMk/>
            <pc:sldMk cId="1230319945" sldId="278"/>
            <ac:spMk id="2" creationId="{D18F91A1-DB3A-4D73-F2A9-E8E68758078C}"/>
          </ac:spMkLst>
        </pc:spChg>
        <pc:spChg chg="mod">
          <ac:chgData name="Norbert Levente Farkas" userId="600e6359-fb88-4973-940c-bed8c41a89c4" providerId="ADAL" clId="{47219895-FD77-4EE9-A869-1B3DFCDFB972}" dt="2022-08-22T17:03:28.689" v="4909" actId="20577"/>
          <ac:spMkLst>
            <pc:docMk/>
            <pc:sldMk cId="1230319945" sldId="278"/>
            <ac:spMk id="3" creationId="{5AC3592A-9B3D-24E4-27A2-A67853F5E28C}"/>
          </ac:spMkLst>
        </pc:spChg>
        <pc:spChg chg="add mod">
          <ac:chgData name="Norbert Levente Farkas" userId="600e6359-fb88-4973-940c-bed8c41a89c4" providerId="ADAL" clId="{47219895-FD77-4EE9-A869-1B3DFCDFB972}" dt="2022-08-25T15:35:22.416" v="4981" actId="1076"/>
          <ac:spMkLst>
            <pc:docMk/>
            <pc:sldMk cId="1230319945" sldId="278"/>
            <ac:spMk id="6" creationId="{5257CEDD-9F5A-EFE5-60AF-8014818F6E63}"/>
          </ac:spMkLst>
        </pc:spChg>
        <pc:spChg chg="add mod">
          <ac:chgData name="Norbert Levente Farkas" userId="600e6359-fb88-4973-940c-bed8c41a89c4" providerId="ADAL" clId="{47219895-FD77-4EE9-A869-1B3DFCDFB972}" dt="2022-08-25T15:35:35.873" v="4984" actId="408"/>
          <ac:spMkLst>
            <pc:docMk/>
            <pc:sldMk cId="1230319945" sldId="278"/>
            <ac:spMk id="7" creationId="{EACE2491-64E1-3434-A943-5AF839F5206B}"/>
          </ac:spMkLst>
        </pc:spChg>
        <pc:spChg chg="add mod">
          <ac:chgData name="Norbert Levente Farkas" userId="600e6359-fb88-4973-940c-bed8c41a89c4" providerId="ADAL" clId="{47219895-FD77-4EE9-A869-1B3DFCDFB972}" dt="2022-08-25T15:35:27.715" v="4983" actId="1076"/>
          <ac:spMkLst>
            <pc:docMk/>
            <pc:sldMk cId="1230319945" sldId="278"/>
            <ac:spMk id="8" creationId="{87426C7A-D15F-5F90-4985-AC23B0A9AC17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193247689" sldId="279"/>
        </pc:sldMkLst>
      </pc:sldChg>
      <pc:sldChg chg="addSp modSp new mod modAnim">
        <pc:chgData name="Norbert Levente Farkas" userId="600e6359-fb88-4973-940c-bed8c41a89c4" providerId="ADAL" clId="{47219895-FD77-4EE9-A869-1B3DFCDFB972}" dt="2022-08-25T15:45:15.619" v="5305" actId="408"/>
        <pc:sldMkLst>
          <pc:docMk/>
          <pc:sldMk cId="3865741039" sldId="279"/>
        </pc:sldMkLst>
        <pc:spChg chg="mod">
          <ac:chgData name="Norbert Levente Farkas" userId="600e6359-fb88-4973-940c-bed8c41a89c4" providerId="ADAL" clId="{47219895-FD77-4EE9-A869-1B3DFCDFB972}" dt="2022-08-25T15:41:03.384" v="5238" actId="20577"/>
          <ac:spMkLst>
            <pc:docMk/>
            <pc:sldMk cId="3865741039" sldId="279"/>
            <ac:spMk id="2" creationId="{0999E095-D2D5-77FB-3EBC-10EE6A90CCE2}"/>
          </ac:spMkLst>
        </pc:spChg>
        <pc:spChg chg="mod">
          <ac:chgData name="Norbert Levente Farkas" userId="600e6359-fb88-4973-940c-bed8c41a89c4" providerId="ADAL" clId="{47219895-FD77-4EE9-A869-1B3DFCDFB972}" dt="2022-08-25T15:40:59.297" v="5232" actId="113"/>
          <ac:spMkLst>
            <pc:docMk/>
            <pc:sldMk cId="3865741039" sldId="279"/>
            <ac:spMk id="3" creationId="{7E87A9FB-8CA4-30EC-3F76-D429F63418E7}"/>
          </ac:spMkLst>
        </pc:spChg>
        <pc:spChg chg="add mod">
          <ac:chgData name="Norbert Levente Farkas" userId="600e6359-fb88-4973-940c-bed8c41a89c4" providerId="ADAL" clId="{47219895-FD77-4EE9-A869-1B3DFCDFB972}" dt="2022-08-25T15:45:15.619" v="5305" actId="408"/>
          <ac:spMkLst>
            <pc:docMk/>
            <pc:sldMk cId="3865741039" sldId="279"/>
            <ac:spMk id="6" creationId="{CE42CEAA-A5FC-7030-B0ED-54C7BB242BDD}"/>
          </ac:spMkLst>
        </pc:spChg>
        <pc:spChg chg="add mod">
          <ac:chgData name="Norbert Levente Farkas" userId="600e6359-fb88-4973-940c-bed8c41a89c4" providerId="ADAL" clId="{47219895-FD77-4EE9-A869-1B3DFCDFB972}" dt="2022-08-25T15:45:15.619" v="5305" actId="408"/>
          <ac:spMkLst>
            <pc:docMk/>
            <pc:sldMk cId="3865741039" sldId="279"/>
            <ac:spMk id="7" creationId="{CD87D966-CCA9-B685-7FA4-D885B9A33F49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3474544968" sldId="280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1345985778" sldId="281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3792793780" sldId="282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378014043" sldId="283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253105516" sldId="284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978893207" sldId="285"/>
        </pc:sldMkLst>
      </pc:sldChg>
    </pc:docChg>
  </pc:docChgLst>
  <pc:docChgLst>
    <pc:chgData name="Norbert Levente Farkas" userId="600e6359-fb88-4973-940c-bed8c41a89c4" providerId="ADAL" clId="{B2E9DD4C-734D-439B-9CCA-C4304EACAF3B}"/>
    <pc:docChg chg="undo redo custSel addSld delSld modSld sldOrd modMainMaster">
      <pc:chgData name="Norbert Levente Farkas" userId="600e6359-fb88-4973-940c-bed8c41a89c4" providerId="ADAL" clId="{B2E9DD4C-734D-439B-9CCA-C4304EACAF3B}" dt="2022-08-21T15:21:40.183" v="9927" actId="20577"/>
      <pc:docMkLst>
        <pc:docMk/>
      </pc:docMkLst>
      <pc:sldChg chg="delSp modSp new mod setBg">
        <pc:chgData name="Norbert Levente Farkas" userId="600e6359-fb88-4973-940c-bed8c41a89c4" providerId="ADAL" clId="{B2E9DD4C-734D-439B-9CCA-C4304EACAF3B}" dt="2022-08-18T10:41:15.457" v="3384" actId="20577"/>
        <pc:sldMkLst>
          <pc:docMk/>
          <pc:sldMk cId="2199655253" sldId="256"/>
        </pc:sldMkLst>
        <pc:spChg chg="mod">
          <ac:chgData name="Norbert Levente Farkas" userId="600e6359-fb88-4973-940c-bed8c41a89c4" providerId="ADAL" clId="{B2E9DD4C-734D-439B-9CCA-C4304EACAF3B}" dt="2022-07-20T14:18:14.570" v="69" actId="122"/>
          <ac:spMkLst>
            <pc:docMk/>
            <pc:sldMk cId="2199655253" sldId="256"/>
            <ac:spMk id="2" creationId="{75E28598-A175-CE62-C86D-C03C4260B8D6}"/>
          </ac:spMkLst>
        </pc:spChg>
        <pc:spChg chg="mod">
          <ac:chgData name="Norbert Levente Farkas" userId="600e6359-fb88-4973-940c-bed8c41a89c4" providerId="ADAL" clId="{B2E9DD4C-734D-439B-9CCA-C4304EACAF3B}" dt="2022-08-18T10:41:15.457" v="3384" actId="20577"/>
          <ac:spMkLst>
            <pc:docMk/>
            <pc:sldMk cId="2199655253" sldId="256"/>
            <ac:spMk id="3" creationId="{FD53FFCE-FBD2-9FC5-ACF7-E5B5009F6B0D}"/>
          </ac:spMkLst>
        </pc:spChg>
        <pc:spChg chg="del">
          <ac:chgData name="Norbert Levente Farkas" userId="600e6359-fb88-4973-940c-bed8c41a89c4" providerId="ADAL" clId="{B2E9DD4C-734D-439B-9CCA-C4304EACAF3B}" dt="2022-07-20T14:16:19.589" v="39" actId="478"/>
          <ac:spMkLst>
            <pc:docMk/>
            <pc:sldMk cId="2199655253" sldId="256"/>
            <ac:spMk id="4" creationId="{C44BB220-DA9C-B6CD-6336-B56300F770F9}"/>
          </ac:spMkLst>
        </pc:spChg>
      </pc:sldChg>
      <pc:sldChg chg="addSp delSp modSp new mod ord setBg">
        <pc:chgData name="Norbert Levente Farkas" userId="600e6359-fb88-4973-940c-bed8c41a89c4" providerId="ADAL" clId="{B2E9DD4C-734D-439B-9CCA-C4304EACAF3B}" dt="2022-08-18T17:09:55.023" v="5931" actId="20577"/>
        <pc:sldMkLst>
          <pc:docMk/>
          <pc:sldMk cId="38782564" sldId="257"/>
        </pc:sldMkLst>
        <pc:spChg chg="mod">
          <ac:chgData name="Norbert Levente Farkas" userId="600e6359-fb88-4973-940c-bed8c41a89c4" providerId="ADAL" clId="{B2E9DD4C-734D-439B-9CCA-C4304EACAF3B}" dt="2022-08-18T17:09:55.023" v="5931" actId="20577"/>
          <ac:spMkLst>
            <pc:docMk/>
            <pc:sldMk cId="38782564" sldId="257"/>
            <ac:spMk id="2" creationId="{26C5CDE2-5ADD-77D8-7E83-3016833F09CB}"/>
          </ac:spMkLst>
        </pc:spChg>
        <pc:spChg chg="add del mod">
          <ac:chgData name="Norbert Levente Farkas" userId="600e6359-fb88-4973-940c-bed8c41a89c4" providerId="ADAL" clId="{B2E9DD4C-734D-439B-9CCA-C4304EACAF3B}" dt="2022-08-18T17:08:14.962" v="5923" actId="14100"/>
          <ac:spMkLst>
            <pc:docMk/>
            <pc:sldMk cId="38782564" sldId="257"/>
            <ac:spMk id="3" creationId="{7595CC93-BCED-3403-6A82-FF75B49DD01B}"/>
          </ac:spMkLst>
        </pc:spChg>
        <pc:spChg chg="mod">
          <ac:chgData name="Norbert Levente Farkas" userId="600e6359-fb88-4973-940c-bed8c41a89c4" providerId="ADAL" clId="{B2E9DD4C-734D-439B-9CCA-C4304EACAF3B}" dt="2022-08-18T17:01:59.156" v="5861" actId="26606"/>
          <ac:spMkLst>
            <pc:docMk/>
            <pc:sldMk cId="38782564" sldId="257"/>
            <ac:spMk id="4" creationId="{5798869C-4D79-4558-1B50-7CCFBE7FFAE3}"/>
          </ac:spMkLst>
        </pc:spChg>
        <pc:picChg chg="add del mod">
          <ac:chgData name="Norbert Levente Farkas" userId="600e6359-fb88-4973-940c-bed8c41a89c4" providerId="ADAL" clId="{B2E9DD4C-734D-439B-9CCA-C4304EACAF3B}" dt="2022-08-18T16:49:17.619" v="5502"/>
          <ac:picMkLst>
            <pc:docMk/>
            <pc:sldMk cId="38782564" sldId="257"/>
            <ac:picMk id="4098" creationId="{58ADF659-EC48-949C-AC6C-6C1697A84ADD}"/>
          </ac:picMkLst>
        </pc:picChg>
        <pc:picChg chg="add mod ord">
          <ac:chgData name="Norbert Levente Farkas" userId="600e6359-fb88-4973-940c-bed8c41a89c4" providerId="ADAL" clId="{B2E9DD4C-734D-439B-9CCA-C4304EACAF3B}" dt="2022-08-18T17:08:26.535" v="5925" actId="1076"/>
          <ac:picMkLst>
            <pc:docMk/>
            <pc:sldMk cId="38782564" sldId="257"/>
            <ac:picMk id="4100" creationId="{30EB2E2E-AE68-28D6-3B90-4E4C12CE17F6}"/>
          </ac:picMkLst>
        </pc:picChg>
        <pc:picChg chg="add mod ord">
          <ac:chgData name="Norbert Levente Farkas" userId="600e6359-fb88-4973-940c-bed8c41a89c4" providerId="ADAL" clId="{B2E9DD4C-734D-439B-9CCA-C4304EACAF3B}" dt="2022-08-18T17:08:20.020" v="5924" actId="14100"/>
          <ac:picMkLst>
            <pc:docMk/>
            <pc:sldMk cId="38782564" sldId="257"/>
            <ac:picMk id="4102" creationId="{2F73231B-39F5-4461-E9F9-F7C2D55DA8E6}"/>
          </ac:picMkLst>
        </pc:picChg>
      </pc:sldChg>
      <pc:sldChg chg="modSp new mod ord">
        <pc:chgData name="Norbert Levente Farkas" userId="600e6359-fb88-4973-940c-bed8c41a89c4" providerId="ADAL" clId="{B2E9DD4C-734D-439B-9CCA-C4304EACAF3B}" dt="2022-08-04T14:16:54.809" v="3382" actId="113"/>
        <pc:sldMkLst>
          <pc:docMk/>
          <pc:sldMk cId="2560976327" sldId="258"/>
        </pc:sldMkLst>
        <pc:spChg chg="mod">
          <ac:chgData name="Norbert Levente Farkas" userId="600e6359-fb88-4973-940c-bed8c41a89c4" providerId="ADAL" clId="{B2E9DD4C-734D-439B-9CCA-C4304EACAF3B}" dt="2022-07-20T14:26:50.677" v="1335" actId="20577"/>
          <ac:spMkLst>
            <pc:docMk/>
            <pc:sldMk cId="2560976327" sldId="258"/>
            <ac:spMk id="2" creationId="{F85A08BC-831D-FFEB-4905-32C283079890}"/>
          </ac:spMkLst>
        </pc:spChg>
        <pc:spChg chg="mod">
          <ac:chgData name="Norbert Levente Farkas" userId="600e6359-fb88-4973-940c-bed8c41a89c4" providerId="ADAL" clId="{B2E9DD4C-734D-439B-9CCA-C4304EACAF3B}" dt="2022-08-04T14:16:54.809" v="3382" actId="113"/>
          <ac:spMkLst>
            <pc:docMk/>
            <pc:sldMk cId="2560976327" sldId="258"/>
            <ac:spMk id="3" creationId="{023B4690-A6A4-879B-9D62-25322E27D107}"/>
          </ac:spMkLst>
        </pc:spChg>
      </pc:sldChg>
      <pc:sldChg chg="modSp new mod modAnim">
        <pc:chgData name="Norbert Levente Farkas" userId="600e6359-fb88-4973-940c-bed8c41a89c4" providerId="ADAL" clId="{B2E9DD4C-734D-439B-9CCA-C4304EACAF3B}" dt="2022-08-18T10:42:07.159" v="3385"/>
        <pc:sldMkLst>
          <pc:docMk/>
          <pc:sldMk cId="2557918039" sldId="259"/>
        </pc:sldMkLst>
        <pc:spChg chg="mod">
          <ac:chgData name="Norbert Levente Farkas" userId="600e6359-fb88-4973-940c-bed8c41a89c4" providerId="ADAL" clId="{B2E9DD4C-734D-439B-9CCA-C4304EACAF3B}" dt="2022-07-20T14:30:06.116" v="1408" actId="20577"/>
          <ac:spMkLst>
            <pc:docMk/>
            <pc:sldMk cId="2557918039" sldId="259"/>
            <ac:spMk id="2" creationId="{52377F98-B721-52F5-EE2F-4637DEBC9E1D}"/>
          </ac:spMkLst>
        </pc:spChg>
        <pc:spChg chg="mod">
          <ac:chgData name="Norbert Levente Farkas" userId="600e6359-fb88-4973-940c-bed8c41a89c4" providerId="ADAL" clId="{B2E9DD4C-734D-439B-9CCA-C4304EACAF3B}" dt="2022-07-20T14:51:41.493" v="1909" actId="113"/>
          <ac:spMkLst>
            <pc:docMk/>
            <pc:sldMk cId="2557918039" sldId="259"/>
            <ac:spMk id="3" creationId="{A6D48B56-4519-ADE7-DAA4-A420E65D61A5}"/>
          </ac:spMkLst>
        </pc:spChg>
      </pc:sldChg>
      <pc:sldChg chg="modSp new mod ord">
        <pc:chgData name="Norbert Levente Farkas" userId="600e6359-fb88-4973-940c-bed8c41a89c4" providerId="ADAL" clId="{B2E9DD4C-734D-439B-9CCA-C4304EACAF3B}" dt="2022-07-20T18:01:19.381" v="1933" actId="20577"/>
        <pc:sldMkLst>
          <pc:docMk/>
          <pc:sldMk cId="3938939506" sldId="260"/>
        </pc:sldMkLst>
        <pc:spChg chg="mod">
          <ac:chgData name="Norbert Levente Farkas" userId="600e6359-fb88-4973-940c-bed8c41a89c4" providerId="ADAL" clId="{B2E9DD4C-734D-439B-9CCA-C4304EACAF3B}" dt="2022-07-20T14:34:36.474" v="1502" actId="20577"/>
          <ac:spMkLst>
            <pc:docMk/>
            <pc:sldMk cId="3938939506" sldId="260"/>
            <ac:spMk id="2" creationId="{65834B48-375F-B438-F7F7-56B43B37CCEA}"/>
          </ac:spMkLst>
        </pc:spChg>
        <pc:spChg chg="mod">
          <ac:chgData name="Norbert Levente Farkas" userId="600e6359-fb88-4973-940c-bed8c41a89c4" providerId="ADAL" clId="{B2E9DD4C-734D-439B-9CCA-C4304EACAF3B}" dt="2022-07-20T18:01:19.381" v="1933" actId="20577"/>
          <ac:spMkLst>
            <pc:docMk/>
            <pc:sldMk cId="3938939506" sldId="260"/>
            <ac:spMk id="3" creationId="{65C84EF3-30D5-6D1C-45D0-3113C5E6358A}"/>
          </ac:spMkLst>
        </pc:spChg>
      </pc:sldChg>
      <pc:sldChg chg="addSp modSp mod">
        <pc:chgData name="Norbert Levente Farkas" userId="600e6359-fb88-4973-940c-bed8c41a89c4" providerId="ADAL" clId="{B2E9DD4C-734D-439B-9CCA-C4304EACAF3B}" dt="2022-08-18T17:12:41.279" v="5936" actId="1076"/>
        <pc:sldMkLst>
          <pc:docMk/>
          <pc:sldMk cId="518692891" sldId="261"/>
        </pc:sldMkLst>
        <pc:spChg chg="mod">
          <ac:chgData name="Norbert Levente Farkas" userId="600e6359-fb88-4973-940c-bed8c41a89c4" providerId="ADAL" clId="{B2E9DD4C-734D-439B-9CCA-C4304EACAF3B}" dt="2022-08-18T12:26:32.422" v="4262" actId="20577"/>
          <ac:spMkLst>
            <pc:docMk/>
            <pc:sldMk cId="518692891" sldId="261"/>
            <ac:spMk id="2" creationId="{DBEE5743-1616-292F-0AC0-007831417239}"/>
          </ac:spMkLst>
        </pc:spChg>
        <pc:spChg chg="mod">
          <ac:chgData name="Norbert Levente Farkas" userId="600e6359-fb88-4973-940c-bed8c41a89c4" providerId="ADAL" clId="{B2E9DD4C-734D-439B-9CCA-C4304EACAF3B}" dt="2022-08-18T17:12:33.756" v="5932" actId="20577"/>
          <ac:spMkLst>
            <pc:docMk/>
            <pc:sldMk cId="518692891" sldId="261"/>
            <ac:spMk id="3" creationId="{C8235B35-9C2A-2957-0066-78C65908B024}"/>
          </ac:spMkLst>
        </pc:spChg>
        <pc:picChg chg="add mod">
          <ac:chgData name="Norbert Levente Farkas" userId="600e6359-fb88-4973-940c-bed8c41a89c4" providerId="ADAL" clId="{B2E9DD4C-734D-439B-9CCA-C4304EACAF3B}" dt="2022-08-18T17:12:41.279" v="5936" actId="1076"/>
          <ac:picMkLst>
            <pc:docMk/>
            <pc:sldMk cId="518692891" sldId="261"/>
            <ac:picMk id="5122" creationId="{0C7B6982-ABCC-F77F-6F3D-06A290238DE6}"/>
          </ac:picMkLst>
        </pc:picChg>
      </pc:sldChg>
      <pc:sldChg chg="modSp mod">
        <pc:chgData name="Norbert Levente Farkas" userId="600e6359-fb88-4973-940c-bed8c41a89c4" providerId="ADAL" clId="{B2E9DD4C-734D-439B-9CCA-C4304EACAF3B}" dt="2022-08-18T10:45:51.902" v="3401" actId="6549"/>
        <pc:sldMkLst>
          <pc:docMk/>
          <pc:sldMk cId="4149645907" sldId="263"/>
        </pc:sldMkLst>
        <pc:spChg chg="mod">
          <ac:chgData name="Norbert Levente Farkas" userId="600e6359-fb88-4973-940c-bed8c41a89c4" providerId="ADAL" clId="{B2E9DD4C-734D-439B-9CCA-C4304EACAF3B}" dt="2022-08-18T10:45:51.902" v="3401" actId="6549"/>
          <ac:spMkLst>
            <pc:docMk/>
            <pc:sldMk cId="4149645907" sldId="263"/>
            <ac:spMk id="3" creationId="{D13EE23D-3A66-3DE0-F3A1-E259515C579B}"/>
          </ac:spMkLst>
        </pc:spChg>
      </pc:sldChg>
      <pc:sldChg chg="modSp mod">
        <pc:chgData name="Norbert Levente Farkas" userId="600e6359-fb88-4973-940c-bed8c41a89c4" providerId="ADAL" clId="{B2E9DD4C-734D-439B-9CCA-C4304EACAF3B}" dt="2022-08-18T10:47:01.266" v="3430" actId="313"/>
        <pc:sldMkLst>
          <pc:docMk/>
          <pc:sldMk cId="3954945393" sldId="264"/>
        </pc:sldMkLst>
        <pc:spChg chg="mod">
          <ac:chgData name="Norbert Levente Farkas" userId="600e6359-fb88-4973-940c-bed8c41a89c4" providerId="ADAL" clId="{B2E9DD4C-734D-439B-9CCA-C4304EACAF3B}" dt="2022-08-18T10:47:01.266" v="3430" actId="313"/>
          <ac:spMkLst>
            <pc:docMk/>
            <pc:sldMk cId="3954945393" sldId="264"/>
            <ac:spMk id="3" creationId="{044E1A59-3354-1A04-0552-47B971817B83}"/>
          </ac:spMkLst>
        </pc:spChg>
      </pc:sldChg>
      <pc:sldChg chg="addSp modSp modAnim">
        <pc:chgData name="Norbert Levente Farkas" userId="600e6359-fb88-4973-940c-bed8c41a89c4" providerId="ADAL" clId="{B2E9DD4C-734D-439B-9CCA-C4304EACAF3B}" dt="2022-08-18T12:06:59.090" v="3840" actId="113"/>
        <pc:sldMkLst>
          <pc:docMk/>
          <pc:sldMk cId="3286339468" sldId="265"/>
        </pc:sldMkLst>
        <pc:spChg chg="mod">
          <ac:chgData name="Norbert Levente Farkas" userId="600e6359-fb88-4973-940c-bed8c41a89c4" providerId="ADAL" clId="{B2E9DD4C-734D-439B-9CCA-C4304EACAF3B}" dt="2022-08-18T12:06:59.090" v="3840" actId="113"/>
          <ac:spMkLst>
            <pc:docMk/>
            <pc:sldMk cId="3286339468" sldId="265"/>
            <ac:spMk id="3" creationId="{1609FA31-1D67-2C2B-F812-1515C325B7D8}"/>
          </ac:spMkLst>
        </pc:spChg>
        <pc:picChg chg="add mod">
          <ac:chgData name="Norbert Levente Farkas" userId="600e6359-fb88-4973-940c-bed8c41a89c4" providerId="ADAL" clId="{B2E9DD4C-734D-439B-9CCA-C4304EACAF3B}" dt="2022-08-18T12:06:23.469" v="3835" actId="1076"/>
          <ac:picMkLst>
            <pc:docMk/>
            <pc:sldMk cId="3286339468" sldId="265"/>
            <ac:picMk id="1026" creationId="{1F470E9C-9481-2EB7-696A-7894AC38113E}"/>
          </ac:picMkLst>
        </pc:picChg>
        <pc:picChg chg="mod">
          <ac:chgData name="Norbert Levente Farkas" userId="600e6359-fb88-4973-940c-bed8c41a89c4" providerId="ADAL" clId="{B2E9DD4C-734D-439B-9CCA-C4304EACAF3B}" dt="2022-08-18T11:55:29.661" v="3546" actId="14100"/>
          <ac:picMkLst>
            <pc:docMk/>
            <pc:sldMk cId="3286339468" sldId="265"/>
            <ac:picMk id="1030" creationId="{DF008828-E0E1-ED80-9127-4517ECD29C47}"/>
          </ac:picMkLst>
        </pc:picChg>
      </pc:sldChg>
      <pc:sldChg chg="modSp mod">
        <pc:chgData name="Norbert Levente Farkas" userId="600e6359-fb88-4973-940c-bed8c41a89c4" providerId="ADAL" clId="{B2E9DD4C-734D-439B-9CCA-C4304EACAF3B}" dt="2022-08-18T10:51:34.309" v="3434" actId="20577"/>
        <pc:sldMkLst>
          <pc:docMk/>
          <pc:sldMk cId="3641419694" sldId="266"/>
        </pc:sldMkLst>
        <pc:spChg chg="mod">
          <ac:chgData name="Norbert Levente Farkas" userId="600e6359-fb88-4973-940c-bed8c41a89c4" providerId="ADAL" clId="{B2E9DD4C-734D-439B-9CCA-C4304EACAF3B}" dt="2022-08-18T10:51:34.309" v="3434" actId="20577"/>
          <ac:spMkLst>
            <pc:docMk/>
            <pc:sldMk cId="3641419694" sldId="266"/>
            <ac:spMk id="6" creationId="{4EC97FE2-DB9D-0F3A-9540-F2EC8D432C73}"/>
          </ac:spMkLst>
        </pc:spChg>
      </pc:sldChg>
      <pc:sldChg chg="addSp modSp new mod">
        <pc:chgData name="Norbert Levente Farkas" userId="600e6359-fb88-4973-940c-bed8c41a89c4" providerId="ADAL" clId="{B2E9DD4C-734D-439B-9CCA-C4304EACAF3B}" dt="2022-08-18T15:22:44.810" v="4646" actId="20577"/>
        <pc:sldMkLst>
          <pc:docMk/>
          <pc:sldMk cId="2298877130" sldId="268"/>
        </pc:sldMkLst>
        <pc:spChg chg="mod">
          <ac:chgData name="Norbert Levente Farkas" userId="600e6359-fb88-4973-940c-bed8c41a89c4" providerId="ADAL" clId="{B2E9DD4C-734D-439B-9CCA-C4304EACAF3B}" dt="2022-08-18T12:08:27.667" v="3863" actId="20577"/>
          <ac:spMkLst>
            <pc:docMk/>
            <pc:sldMk cId="2298877130" sldId="268"/>
            <ac:spMk id="2" creationId="{ECF0A8AC-7686-1F77-70D0-E81104B0C30B}"/>
          </ac:spMkLst>
        </pc:spChg>
        <pc:spChg chg="mod">
          <ac:chgData name="Norbert Levente Farkas" userId="600e6359-fb88-4973-940c-bed8c41a89c4" providerId="ADAL" clId="{B2E9DD4C-734D-439B-9CCA-C4304EACAF3B}" dt="2022-08-18T15:22:44.810" v="4646" actId="20577"/>
          <ac:spMkLst>
            <pc:docMk/>
            <pc:sldMk cId="2298877130" sldId="268"/>
            <ac:spMk id="3" creationId="{D7A24D60-91A0-0485-20D1-E4E2D5FD934B}"/>
          </ac:spMkLst>
        </pc:spChg>
        <pc:picChg chg="add mod">
          <ac:chgData name="Norbert Levente Farkas" userId="600e6359-fb88-4973-940c-bed8c41a89c4" providerId="ADAL" clId="{B2E9DD4C-734D-439B-9CCA-C4304EACAF3B}" dt="2022-08-18T12:39:50.071" v="4371" actId="1076"/>
          <ac:picMkLst>
            <pc:docMk/>
            <pc:sldMk cId="2298877130" sldId="268"/>
            <ac:picMk id="2050" creationId="{38E44092-275C-FDC7-1FA3-9F05AC73AFB5}"/>
          </ac:picMkLst>
        </pc:picChg>
      </pc:sldChg>
      <pc:sldChg chg="addSp modSp new mod">
        <pc:chgData name="Norbert Levente Farkas" userId="600e6359-fb88-4973-940c-bed8c41a89c4" providerId="ADAL" clId="{B2E9DD4C-734D-439B-9CCA-C4304EACAF3B}" dt="2022-08-18T16:46:51.207" v="5498" actId="20577"/>
        <pc:sldMkLst>
          <pc:docMk/>
          <pc:sldMk cId="1518622876" sldId="269"/>
        </pc:sldMkLst>
        <pc:spChg chg="mod">
          <ac:chgData name="Norbert Levente Farkas" userId="600e6359-fb88-4973-940c-bed8c41a89c4" providerId="ADAL" clId="{B2E9DD4C-734D-439B-9CCA-C4304EACAF3B}" dt="2022-08-18T15:35:05.528" v="4652" actId="20577"/>
          <ac:spMkLst>
            <pc:docMk/>
            <pc:sldMk cId="1518622876" sldId="269"/>
            <ac:spMk id="2" creationId="{E0D73664-6A32-EF60-DAD9-7DC857433CC3}"/>
          </ac:spMkLst>
        </pc:spChg>
        <pc:spChg chg="mod">
          <ac:chgData name="Norbert Levente Farkas" userId="600e6359-fb88-4973-940c-bed8c41a89c4" providerId="ADAL" clId="{B2E9DD4C-734D-439B-9CCA-C4304EACAF3B}" dt="2022-08-18T16:46:51.207" v="5498" actId="20577"/>
          <ac:spMkLst>
            <pc:docMk/>
            <pc:sldMk cId="1518622876" sldId="269"/>
            <ac:spMk id="3" creationId="{B7861DAB-CAB9-C6E7-04FA-0241940B8E28}"/>
          </ac:spMkLst>
        </pc:spChg>
        <pc:picChg chg="add mod">
          <ac:chgData name="Norbert Levente Farkas" userId="600e6359-fb88-4973-940c-bed8c41a89c4" providerId="ADAL" clId="{B2E9DD4C-734D-439B-9CCA-C4304EACAF3B}" dt="2022-08-18T16:13:05.230" v="5467" actId="1076"/>
          <ac:picMkLst>
            <pc:docMk/>
            <pc:sldMk cId="1518622876" sldId="269"/>
            <ac:picMk id="3074" creationId="{23B9FCB1-4C33-2314-082B-77F50AB90A7F}"/>
          </ac:picMkLst>
        </pc:picChg>
      </pc:sldChg>
      <pc:sldChg chg="modSp new del mod">
        <pc:chgData name="Norbert Levente Farkas" userId="600e6359-fb88-4973-940c-bed8c41a89c4" providerId="ADAL" clId="{B2E9DD4C-734D-439B-9CCA-C4304EACAF3B}" dt="2022-08-18T12:28:20.442" v="4358" actId="47"/>
        <pc:sldMkLst>
          <pc:docMk/>
          <pc:sldMk cId="3514436513" sldId="269"/>
        </pc:sldMkLst>
        <pc:spChg chg="mod">
          <ac:chgData name="Norbert Levente Farkas" userId="600e6359-fb88-4973-940c-bed8c41a89c4" providerId="ADAL" clId="{B2E9DD4C-734D-439B-9CCA-C4304EACAF3B}" dt="2022-08-18T12:27:46.817" v="4357" actId="20577"/>
          <ac:spMkLst>
            <pc:docMk/>
            <pc:sldMk cId="3514436513" sldId="269"/>
            <ac:spMk id="2" creationId="{B50B90CA-9D0F-3C56-0176-146540C859F0}"/>
          </ac:spMkLst>
        </pc:spChg>
      </pc:sldChg>
      <pc:sldChg chg="modSp new mod">
        <pc:chgData name="Norbert Levente Farkas" userId="600e6359-fb88-4973-940c-bed8c41a89c4" providerId="ADAL" clId="{B2E9DD4C-734D-439B-9CCA-C4304EACAF3B}" dt="2022-08-18T17:30:25.714" v="6611" actId="113"/>
        <pc:sldMkLst>
          <pc:docMk/>
          <pc:sldMk cId="2726196742" sldId="270"/>
        </pc:sldMkLst>
        <pc:spChg chg="mod">
          <ac:chgData name="Norbert Levente Farkas" userId="600e6359-fb88-4973-940c-bed8c41a89c4" providerId="ADAL" clId="{B2E9DD4C-734D-439B-9CCA-C4304EACAF3B}" dt="2022-08-18T17:14:31.920" v="5966" actId="20577"/>
          <ac:spMkLst>
            <pc:docMk/>
            <pc:sldMk cId="2726196742" sldId="270"/>
            <ac:spMk id="2" creationId="{8F341691-B83E-BDDF-36C2-4FA0B6FA7CD3}"/>
          </ac:spMkLst>
        </pc:spChg>
        <pc:spChg chg="mod">
          <ac:chgData name="Norbert Levente Farkas" userId="600e6359-fb88-4973-940c-bed8c41a89c4" providerId="ADAL" clId="{B2E9DD4C-734D-439B-9CCA-C4304EACAF3B}" dt="2022-08-18T17:30:25.714" v="6611" actId="113"/>
          <ac:spMkLst>
            <pc:docMk/>
            <pc:sldMk cId="2726196742" sldId="270"/>
            <ac:spMk id="3" creationId="{1E183028-2C4C-9D07-059B-1744FA9CB2E4}"/>
          </ac:spMkLst>
        </pc:spChg>
      </pc:sldChg>
      <pc:sldChg chg="addSp delSp modSp new mod ord delAnim modAnim">
        <pc:chgData name="Norbert Levente Farkas" userId="600e6359-fb88-4973-940c-bed8c41a89c4" providerId="ADAL" clId="{B2E9DD4C-734D-439B-9CCA-C4304EACAF3B}" dt="2022-08-18T17:40:21.373" v="7173" actId="27636"/>
        <pc:sldMkLst>
          <pc:docMk/>
          <pc:sldMk cId="422781828" sldId="271"/>
        </pc:sldMkLst>
        <pc:spChg chg="mod">
          <ac:chgData name="Norbert Levente Farkas" userId="600e6359-fb88-4973-940c-bed8c41a89c4" providerId="ADAL" clId="{B2E9DD4C-734D-439B-9CCA-C4304EACAF3B}" dt="2022-08-18T17:33:14.415" v="6835" actId="20577"/>
          <ac:spMkLst>
            <pc:docMk/>
            <pc:sldMk cId="422781828" sldId="271"/>
            <ac:spMk id="2" creationId="{4941E2DD-C068-19A6-1638-150E2887E2BA}"/>
          </ac:spMkLst>
        </pc:spChg>
        <pc:spChg chg="mod">
          <ac:chgData name="Norbert Levente Farkas" userId="600e6359-fb88-4973-940c-bed8c41a89c4" providerId="ADAL" clId="{B2E9DD4C-734D-439B-9CCA-C4304EACAF3B}" dt="2022-08-18T17:40:21.373" v="7173" actId="27636"/>
          <ac:spMkLst>
            <pc:docMk/>
            <pc:sldMk cId="422781828" sldId="271"/>
            <ac:spMk id="3" creationId="{B6625FCD-85D4-8818-B5E8-D3720CEE0A6C}"/>
          </ac:spMkLst>
        </pc:spChg>
        <pc:spChg chg="add del mod">
          <ac:chgData name="Norbert Levente Farkas" userId="600e6359-fb88-4973-940c-bed8c41a89c4" providerId="ADAL" clId="{B2E9DD4C-734D-439B-9CCA-C4304EACAF3B}" dt="2022-08-18T17:37:36.390" v="7058" actId="478"/>
          <ac:spMkLst>
            <pc:docMk/>
            <pc:sldMk cId="422781828" sldId="271"/>
            <ac:spMk id="6" creationId="{C036B339-D11E-B1E0-1A59-E8703D763D25}"/>
          </ac:spMkLst>
        </pc:spChg>
        <pc:spChg chg="add mod">
          <ac:chgData name="Norbert Levente Farkas" userId="600e6359-fb88-4973-940c-bed8c41a89c4" providerId="ADAL" clId="{B2E9DD4C-734D-439B-9CCA-C4304EACAF3B}" dt="2022-08-18T17:34:31.825" v="6888" actId="1076"/>
          <ac:spMkLst>
            <pc:docMk/>
            <pc:sldMk cId="422781828" sldId="271"/>
            <ac:spMk id="7" creationId="{2C6DD9EF-19AA-1773-D876-F7C47321C408}"/>
          </ac:spMkLst>
        </pc:spChg>
        <pc:spChg chg="add mod">
          <ac:chgData name="Norbert Levente Farkas" userId="600e6359-fb88-4973-940c-bed8c41a89c4" providerId="ADAL" clId="{B2E9DD4C-734D-439B-9CCA-C4304EACAF3B}" dt="2022-08-18T17:39:43.490" v="7167" actId="1582"/>
          <ac:spMkLst>
            <pc:docMk/>
            <pc:sldMk cId="422781828" sldId="271"/>
            <ac:spMk id="8" creationId="{21AA1FE9-C2B2-4932-DA68-BB746F7B9C67}"/>
          </ac:spMkLst>
        </pc:spChg>
      </pc:sldChg>
      <pc:sldChg chg="modSp new del mod">
        <pc:chgData name="Norbert Levente Farkas" userId="600e6359-fb88-4973-940c-bed8c41a89c4" providerId="ADAL" clId="{B2E9DD4C-734D-439B-9CCA-C4304EACAF3B}" dt="2022-08-18T17:31:24.320" v="6654" actId="47"/>
        <pc:sldMkLst>
          <pc:docMk/>
          <pc:sldMk cId="627851952" sldId="272"/>
        </pc:sldMkLst>
        <pc:spChg chg="mod">
          <ac:chgData name="Norbert Levente Farkas" userId="600e6359-fb88-4973-940c-bed8c41a89c4" providerId="ADAL" clId="{B2E9DD4C-734D-439B-9CCA-C4304EACAF3B}" dt="2022-08-18T17:30:55.684" v="6624" actId="20577"/>
          <ac:spMkLst>
            <pc:docMk/>
            <pc:sldMk cId="627851952" sldId="272"/>
            <ac:spMk id="2" creationId="{485D66C3-1FF8-2AD4-6227-FE3027AEA73A}"/>
          </ac:spMkLst>
        </pc:spChg>
        <pc:spChg chg="mod">
          <ac:chgData name="Norbert Levente Farkas" userId="600e6359-fb88-4973-940c-bed8c41a89c4" providerId="ADAL" clId="{B2E9DD4C-734D-439B-9CCA-C4304EACAF3B}" dt="2022-08-18T17:31:21.396" v="6653" actId="20577"/>
          <ac:spMkLst>
            <pc:docMk/>
            <pc:sldMk cId="627851952" sldId="272"/>
            <ac:spMk id="3" creationId="{B20ECC8F-75B2-C5CF-4E3C-043451FE9282}"/>
          </ac:spMkLst>
        </pc:spChg>
      </pc:sldChg>
      <pc:sldChg chg="modSp add mod modAnim">
        <pc:chgData name="Norbert Levente Farkas" userId="600e6359-fb88-4973-940c-bed8c41a89c4" providerId="ADAL" clId="{B2E9DD4C-734D-439B-9CCA-C4304EACAF3B}" dt="2022-08-18T17:40:15.013" v="7171" actId="14100"/>
        <pc:sldMkLst>
          <pc:docMk/>
          <pc:sldMk cId="1883755678" sldId="272"/>
        </pc:sldMkLst>
        <pc:spChg chg="mod">
          <ac:chgData name="Norbert Levente Farkas" userId="600e6359-fb88-4973-940c-bed8c41a89c4" providerId="ADAL" clId="{B2E9DD4C-734D-439B-9CCA-C4304EACAF3B}" dt="2022-08-18T17:40:15.013" v="7171" actId="14100"/>
          <ac:spMkLst>
            <pc:docMk/>
            <pc:sldMk cId="1883755678" sldId="272"/>
            <ac:spMk id="3" creationId="{B6625FCD-85D4-8818-B5E8-D3720CEE0A6C}"/>
          </ac:spMkLst>
        </pc:spChg>
        <pc:spChg chg="mod">
          <ac:chgData name="Norbert Levente Farkas" userId="600e6359-fb88-4973-940c-bed8c41a89c4" providerId="ADAL" clId="{B2E9DD4C-734D-439B-9CCA-C4304EACAF3B}" dt="2022-08-18T17:38:39.574" v="7157" actId="1076"/>
          <ac:spMkLst>
            <pc:docMk/>
            <pc:sldMk cId="1883755678" sldId="272"/>
            <ac:spMk id="6" creationId="{C036B339-D11E-B1E0-1A59-E8703D763D25}"/>
          </ac:spMkLst>
        </pc:spChg>
        <pc:spChg chg="mod">
          <ac:chgData name="Norbert Levente Farkas" userId="600e6359-fb88-4973-940c-bed8c41a89c4" providerId="ADAL" clId="{B2E9DD4C-734D-439B-9CCA-C4304EACAF3B}" dt="2022-08-18T17:39:48.256" v="7168" actId="1582"/>
          <ac:spMkLst>
            <pc:docMk/>
            <pc:sldMk cId="1883755678" sldId="272"/>
            <ac:spMk id="8" creationId="{21AA1FE9-C2B2-4932-DA68-BB746F7B9C67}"/>
          </ac:spMkLst>
        </pc:spChg>
      </pc:sldChg>
      <pc:sldChg chg="addSp delSp modSp new mod modAnim">
        <pc:chgData name="Norbert Levente Farkas" userId="600e6359-fb88-4973-940c-bed8c41a89c4" providerId="ADAL" clId="{B2E9DD4C-734D-439B-9CCA-C4304EACAF3B}" dt="2022-08-18T21:04:40.581" v="7641" actId="20577"/>
        <pc:sldMkLst>
          <pc:docMk/>
          <pc:sldMk cId="639522048" sldId="273"/>
        </pc:sldMkLst>
        <pc:spChg chg="mod">
          <ac:chgData name="Norbert Levente Farkas" userId="600e6359-fb88-4973-940c-bed8c41a89c4" providerId="ADAL" clId="{B2E9DD4C-734D-439B-9CCA-C4304EACAF3B}" dt="2022-08-18T18:59:09.683" v="7186" actId="20577"/>
          <ac:spMkLst>
            <pc:docMk/>
            <pc:sldMk cId="639522048" sldId="273"/>
            <ac:spMk id="2" creationId="{CAE6CD97-F21E-8900-24C7-879698FF1E37}"/>
          </ac:spMkLst>
        </pc:spChg>
        <pc:spChg chg="mod">
          <ac:chgData name="Norbert Levente Farkas" userId="600e6359-fb88-4973-940c-bed8c41a89c4" providerId="ADAL" clId="{B2E9DD4C-734D-439B-9CCA-C4304EACAF3B}" dt="2022-08-18T21:04:40.581" v="7641" actId="20577"/>
          <ac:spMkLst>
            <pc:docMk/>
            <pc:sldMk cId="639522048" sldId="273"/>
            <ac:spMk id="3" creationId="{54B1736E-C7F6-F334-C814-4D7E0C53E26F}"/>
          </ac:spMkLst>
        </pc:spChg>
        <pc:spChg chg="add mod">
          <ac:chgData name="Norbert Levente Farkas" userId="600e6359-fb88-4973-940c-bed8c41a89c4" providerId="ADAL" clId="{B2E9DD4C-734D-439B-9CCA-C4304EACAF3B}" dt="2022-08-18T20:53:13.965" v="7602" actId="1076"/>
          <ac:spMkLst>
            <pc:docMk/>
            <pc:sldMk cId="639522048" sldId="273"/>
            <ac:spMk id="9" creationId="{D16D1E32-1B00-A296-817B-4C41C881A0EF}"/>
          </ac:spMkLst>
        </pc:spChg>
        <pc:spChg chg="add mod">
          <ac:chgData name="Norbert Levente Farkas" userId="600e6359-fb88-4973-940c-bed8c41a89c4" providerId="ADAL" clId="{B2E9DD4C-734D-439B-9CCA-C4304EACAF3B}" dt="2022-08-18T20:53:13.965" v="7602" actId="1076"/>
          <ac:spMkLst>
            <pc:docMk/>
            <pc:sldMk cId="639522048" sldId="273"/>
            <ac:spMk id="11" creationId="{0A973413-0A45-B5BD-DC31-2584E6A49399}"/>
          </ac:spMkLst>
        </pc:spChg>
        <pc:spChg chg="add mod">
          <ac:chgData name="Norbert Levente Farkas" userId="600e6359-fb88-4973-940c-bed8c41a89c4" providerId="ADAL" clId="{B2E9DD4C-734D-439B-9CCA-C4304EACAF3B}" dt="2022-08-18T20:53:13.965" v="7602" actId="1076"/>
          <ac:spMkLst>
            <pc:docMk/>
            <pc:sldMk cId="639522048" sldId="273"/>
            <ac:spMk id="13" creationId="{EDD85D7D-78C1-2E33-7304-88E75F12975A}"/>
          </ac:spMkLst>
        </pc:spChg>
        <pc:spChg chg="add mod">
          <ac:chgData name="Norbert Levente Farkas" userId="600e6359-fb88-4973-940c-bed8c41a89c4" providerId="ADAL" clId="{B2E9DD4C-734D-439B-9CCA-C4304EACAF3B}" dt="2022-08-18T20:53:13.965" v="7602" actId="1076"/>
          <ac:spMkLst>
            <pc:docMk/>
            <pc:sldMk cId="639522048" sldId="273"/>
            <ac:spMk id="15" creationId="{3631EE19-A12A-4DCF-4874-F95FCCFFC50B}"/>
          </ac:spMkLst>
        </pc:spChg>
        <pc:picChg chg="add del mod">
          <ac:chgData name="Norbert Levente Farkas" userId="600e6359-fb88-4973-940c-bed8c41a89c4" providerId="ADAL" clId="{B2E9DD4C-734D-439B-9CCA-C4304EACAF3B}" dt="2022-08-18T20:18:43.554" v="7215" actId="22"/>
          <ac:picMkLst>
            <pc:docMk/>
            <pc:sldMk cId="639522048" sldId="273"/>
            <ac:picMk id="6" creationId="{31D6F2C2-81B5-D1B6-C445-817688E09C0B}"/>
          </ac:picMkLst>
        </pc:picChg>
        <pc:picChg chg="add mod modCrop">
          <ac:chgData name="Norbert Levente Farkas" userId="600e6359-fb88-4973-940c-bed8c41a89c4" providerId="ADAL" clId="{B2E9DD4C-734D-439B-9CCA-C4304EACAF3B}" dt="2022-08-18T20:53:17.319" v="7605" actId="732"/>
          <ac:picMkLst>
            <pc:docMk/>
            <pc:sldMk cId="639522048" sldId="273"/>
            <ac:picMk id="8" creationId="{CAFEAD6F-9519-6D1C-7F5F-A71C3E5A1661}"/>
          </ac:picMkLst>
        </pc:picChg>
      </pc:sldChg>
      <pc:sldChg chg="modSp new del mod">
        <pc:chgData name="Norbert Levente Farkas" userId="600e6359-fb88-4973-940c-bed8c41a89c4" providerId="ADAL" clId="{B2E9DD4C-734D-439B-9CCA-C4304EACAF3B}" dt="2022-08-18T20:22:55.355" v="7277" actId="680"/>
        <pc:sldMkLst>
          <pc:docMk/>
          <pc:sldMk cId="1719822832" sldId="274"/>
        </pc:sldMkLst>
        <pc:spChg chg="mod">
          <ac:chgData name="Norbert Levente Farkas" userId="600e6359-fb88-4973-940c-bed8c41a89c4" providerId="ADAL" clId="{B2E9DD4C-734D-439B-9CCA-C4304EACAF3B}" dt="2022-08-18T20:22:54.933" v="7276"/>
          <ac:spMkLst>
            <pc:docMk/>
            <pc:sldMk cId="1719822832" sldId="274"/>
            <ac:spMk id="3" creationId="{75DBC52C-14A5-A901-8552-92291869099C}"/>
          </ac:spMkLst>
        </pc:spChg>
      </pc:sldChg>
      <pc:sldChg chg="addSp delSp modSp new mod modAnim">
        <pc:chgData name="Norbert Levente Farkas" userId="600e6359-fb88-4973-940c-bed8c41a89c4" providerId="ADAL" clId="{B2E9DD4C-734D-439B-9CCA-C4304EACAF3B}" dt="2022-08-18T22:59:16.193" v="9574"/>
        <pc:sldMkLst>
          <pc:docMk/>
          <pc:sldMk cId="2958177570" sldId="274"/>
        </pc:sldMkLst>
        <pc:spChg chg="mod">
          <ac:chgData name="Norbert Levente Farkas" userId="600e6359-fb88-4973-940c-bed8c41a89c4" providerId="ADAL" clId="{B2E9DD4C-734D-439B-9CCA-C4304EACAF3B}" dt="2022-08-18T20:32:56.876" v="7387" actId="20577"/>
          <ac:spMkLst>
            <pc:docMk/>
            <pc:sldMk cId="2958177570" sldId="274"/>
            <ac:spMk id="2" creationId="{1D801891-4CE2-809B-4DF9-6A0AAF01DD55}"/>
          </ac:spMkLst>
        </pc:spChg>
        <pc:spChg chg="mod">
          <ac:chgData name="Norbert Levente Farkas" userId="600e6359-fb88-4973-940c-bed8c41a89c4" providerId="ADAL" clId="{B2E9DD4C-734D-439B-9CCA-C4304EACAF3B}" dt="2022-08-18T20:47:53.031" v="7566" actId="27636"/>
          <ac:spMkLst>
            <pc:docMk/>
            <pc:sldMk cId="2958177570" sldId="274"/>
            <ac:spMk id="3" creationId="{D0AC2203-B29A-3E01-29A1-E97150915178}"/>
          </ac:spMkLst>
        </pc:spChg>
        <pc:picChg chg="add del mod modCrop">
          <ac:chgData name="Norbert Levente Farkas" userId="600e6359-fb88-4973-940c-bed8c41a89c4" providerId="ADAL" clId="{B2E9DD4C-734D-439B-9CCA-C4304EACAF3B}" dt="2022-08-18T20:49:26.669" v="7579" actId="478"/>
          <ac:picMkLst>
            <pc:docMk/>
            <pc:sldMk cId="2958177570" sldId="274"/>
            <ac:picMk id="6" creationId="{AC146D76-DD6E-D729-2AD1-DF8303CC236C}"/>
          </ac:picMkLst>
        </pc:picChg>
        <pc:picChg chg="add mod">
          <ac:chgData name="Norbert Levente Farkas" userId="600e6359-fb88-4973-940c-bed8c41a89c4" providerId="ADAL" clId="{B2E9DD4C-734D-439B-9CCA-C4304EACAF3B}" dt="2022-08-18T20:53:21.020" v="7607" actId="1076"/>
          <ac:picMkLst>
            <pc:docMk/>
            <pc:sldMk cId="2958177570" sldId="274"/>
            <ac:picMk id="8" creationId="{19A14E7B-BBF3-240D-4768-5D50B39262A7}"/>
          </ac:picMkLst>
        </pc:picChg>
      </pc:sldChg>
      <pc:sldChg chg="modSp new del mod">
        <pc:chgData name="Norbert Levente Farkas" userId="600e6359-fb88-4973-940c-bed8c41a89c4" providerId="ADAL" clId="{B2E9DD4C-734D-439B-9CCA-C4304EACAF3B}" dt="2022-08-18T20:23:21.587" v="7303" actId="47"/>
        <pc:sldMkLst>
          <pc:docMk/>
          <pc:sldMk cId="3555862563" sldId="274"/>
        </pc:sldMkLst>
        <pc:spChg chg="mod">
          <ac:chgData name="Norbert Levente Farkas" userId="600e6359-fb88-4973-940c-bed8c41a89c4" providerId="ADAL" clId="{B2E9DD4C-734D-439B-9CCA-C4304EACAF3B}" dt="2022-08-18T20:23:13.884" v="7299"/>
          <ac:spMkLst>
            <pc:docMk/>
            <pc:sldMk cId="3555862563" sldId="274"/>
            <ac:spMk id="3" creationId="{AC5F63A0-5404-5831-3565-3955933E4C17}"/>
          </ac:spMkLst>
        </pc:spChg>
      </pc:sldChg>
      <pc:sldChg chg="modSp new mod modAnim">
        <pc:chgData name="Norbert Levente Farkas" userId="600e6359-fb88-4973-940c-bed8c41a89c4" providerId="ADAL" clId="{B2E9DD4C-734D-439B-9CCA-C4304EACAF3B}" dt="2022-08-18T22:58:38.428" v="9569"/>
        <pc:sldMkLst>
          <pc:docMk/>
          <pc:sldMk cId="2012768537" sldId="275"/>
        </pc:sldMkLst>
        <pc:spChg chg="mod">
          <ac:chgData name="Norbert Levente Farkas" userId="600e6359-fb88-4973-940c-bed8c41a89c4" providerId="ADAL" clId="{B2E9DD4C-734D-439B-9CCA-C4304EACAF3B}" dt="2022-08-18T21:21:08.059" v="8180" actId="20577"/>
          <ac:spMkLst>
            <pc:docMk/>
            <pc:sldMk cId="2012768537" sldId="275"/>
            <ac:spMk id="2" creationId="{90271957-5E92-A93B-D938-0A5A57C62717}"/>
          </ac:spMkLst>
        </pc:spChg>
        <pc:spChg chg="mod">
          <ac:chgData name="Norbert Levente Farkas" userId="600e6359-fb88-4973-940c-bed8c41a89c4" providerId="ADAL" clId="{B2E9DD4C-734D-439B-9CCA-C4304EACAF3B}" dt="2022-08-18T21:44:14.490" v="8927" actId="113"/>
          <ac:spMkLst>
            <pc:docMk/>
            <pc:sldMk cId="2012768537" sldId="275"/>
            <ac:spMk id="3" creationId="{4D035069-5AE5-6A9A-FABB-E6A4568FF509}"/>
          </ac:spMkLst>
        </pc:spChg>
      </pc:sldChg>
      <pc:sldChg chg="addSp delSp modSp new mod modClrScheme modAnim chgLayout">
        <pc:chgData name="Norbert Levente Farkas" userId="600e6359-fb88-4973-940c-bed8c41a89c4" providerId="ADAL" clId="{B2E9DD4C-734D-439B-9CCA-C4304EACAF3B}" dt="2022-08-18T22:58:56.519" v="9573"/>
        <pc:sldMkLst>
          <pc:docMk/>
          <pc:sldMk cId="246878485" sldId="276"/>
        </pc:sldMkLst>
        <pc:spChg chg="mod ord">
          <ac:chgData name="Norbert Levente Farkas" userId="600e6359-fb88-4973-940c-bed8c41a89c4" providerId="ADAL" clId="{B2E9DD4C-734D-439B-9CCA-C4304EACAF3B}" dt="2022-08-18T21:38:47.295" v="8710" actId="20577"/>
          <ac:spMkLst>
            <pc:docMk/>
            <pc:sldMk cId="246878485" sldId="276"/>
            <ac:spMk id="2" creationId="{80CB5B74-06DA-5A0F-CB7C-94579DE66196}"/>
          </ac:spMkLst>
        </pc:spChg>
        <pc:spChg chg="mod ord">
          <ac:chgData name="Norbert Levente Farkas" userId="600e6359-fb88-4973-940c-bed8c41a89c4" providerId="ADAL" clId="{B2E9DD4C-734D-439B-9CCA-C4304EACAF3B}" dt="2022-08-18T22:00:15.245" v="9181" actId="27636"/>
          <ac:spMkLst>
            <pc:docMk/>
            <pc:sldMk cId="246878485" sldId="276"/>
            <ac:spMk id="3" creationId="{B64E0EA9-1FFA-87A9-286A-51A7A15E5DE2}"/>
          </ac:spMkLst>
        </pc:spChg>
        <pc:spChg chg="mod ord">
          <ac:chgData name="Norbert Levente Farkas" userId="600e6359-fb88-4973-940c-bed8c41a89c4" providerId="ADAL" clId="{B2E9DD4C-734D-439B-9CCA-C4304EACAF3B}" dt="2022-08-18T21:14:12.761" v="7988" actId="700"/>
          <ac:spMkLst>
            <pc:docMk/>
            <pc:sldMk cId="246878485" sldId="276"/>
            <ac:spMk id="4" creationId="{18E1B63B-97BE-4E31-5F8F-92FE91499A93}"/>
          </ac:spMkLst>
        </pc:spChg>
        <pc:spChg chg="add del mod ord">
          <ac:chgData name="Norbert Levente Farkas" userId="600e6359-fb88-4973-940c-bed8c41a89c4" providerId="ADAL" clId="{B2E9DD4C-734D-439B-9CCA-C4304EACAF3B}" dt="2022-08-18T21:14:04.311" v="7986" actId="700"/>
          <ac:spMkLst>
            <pc:docMk/>
            <pc:sldMk cId="246878485" sldId="276"/>
            <ac:spMk id="5" creationId="{20666524-DD25-E927-58AA-E3721D9A6BBC}"/>
          </ac:spMkLst>
        </pc:spChg>
        <pc:spChg chg="add del mod ord">
          <ac:chgData name="Norbert Levente Farkas" userId="600e6359-fb88-4973-940c-bed8c41a89c4" providerId="ADAL" clId="{B2E9DD4C-734D-439B-9CCA-C4304EACAF3B}" dt="2022-08-18T21:14:12.761" v="7988" actId="700"/>
          <ac:spMkLst>
            <pc:docMk/>
            <pc:sldMk cId="246878485" sldId="276"/>
            <ac:spMk id="6" creationId="{F9D7F7F5-DE8C-B831-C666-1F5BCDBE4B26}"/>
          </ac:spMkLst>
        </pc:spChg>
        <pc:spChg chg="add mod">
          <ac:chgData name="Norbert Levente Farkas" userId="600e6359-fb88-4973-940c-bed8c41a89c4" providerId="ADAL" clId="{B2E9DD4C-734D-439B-9CCA-C4304EACAF3B}" dt="2022-08-18T22:00:22.232" v="9183" actId="1076"/>
          <ac:spMkLst>
            <pc:docMk/>
            <pc:sldMk cId="246878485" sldId="276"/>
            <ac:spMk id="7" creationId="{6792DB4C-E697-EBE6-A710-11116E8FBBBB}"/>
          </ac:spMkLst>
        </pc:spChg>
        <pc:spChg chg="add mod">
          <ac:chgData name="Norbert Levente Farkas" userId="600e6359-fb88-4973-940c-bed8c41a89c4" providerId="ADAL" clId="{B2E9DD4C-734D-439B-9CCA-C4304EACAF3B}" dt="2022-08-18T22:01:01.533" v="9202" actId="20577"/>
          <ac:spMkLst>
            <pc:docMk/>
            <pc:sldMk cId="246878485" sldId="276"/>
            <ac:spMk id="9" creationId="{B7200A35-2B04-BEA3-2743-4331F4DAC579}"/>
          </ac:spMkLst>
        </pc:spChg>
      </pc:sldChg>
      <pc:sldChg chg="addSp modSp new mod modAnim">
        <pc:chgData name="Norbert Levente Farkas" userId="600e6359-fb88-4973-940c-bed8c41a89c4" providerId="ADAL" clId="{B2E9DD4C-734D-439B-9CCA-C4304EACAF3B}" dt="2022-08-18T23:00:37.007" v="9661" actId="20577"/>
        <pc:sldMkLst>
          <pc:docMk/>
          <pc:sldMk cId="1068714780" sldId="277"/>
        </pc:sldMkLst>
        <pc:spChg chg="mod">
          <ac:chgData name="Norbert Levente Farkas" userId="600e6359-fb88-4973-940c-bed8c41a89c4" providerId="ADAL" clId="{B2E9DD4C-734D-439B-9CCA-C4304EACAF3B}" dt="2022-08-18T21:04:47.029" v="7651" actId="20577"/>
          <ac:spMkLst>
            <pc:docMk/>
            <pc:sldMk cId="1068714780" sldId="277"/>
            <ac:spMk id="2" creationId="{64845789-8C84-1A60-02CB-2063D85FF7BB}"/>
          </ac:spMkLst>
        </pc:spChg>
        <pc:spChg chg="mod">
          <ac:chgData name="Norbert Levente Farkas" userId="600e6359-fb88-4973-940c-bed8c41a89c4" providerId="ADAL" clId="{B2E9DD4C-734D-439B-9CCA-C4304EACAF3B}" dt="2022-08-18T23:00:37.007" v="9661" actId="20577"/>
          <ac:spMkLst>
            <pc:docMk/>
            <pc:sldMk cId="1068714780" sldId="277"/>
            <ac:spMk id="3" creationId="{FCFE2497-5635-759B-B0D0-FB0DBB72080C}"/>
          </ac:spMkLst>
        </pc:spChg>
        <pc:spChg chg="add mod">
          <ac:chgData name="Norbert Levente Farkas" userId="600e6359-fb88-4973-940c-bed8c41a89c4" providerId="ADAL" clId="{B2E9DD4C-734D-439B-9CCA-C4304EACAF3B}" dt="2022-08-18T22:33:51.251" v="9445" actId="113"/>
          <ac:spMkLst>
            <pc:docMk/>
            <pc:sldMk cId="1068714780" sldId="277"/>
            <ac:spMk id="5" creationId="{5D264A56-DE09-D8A2-BCF1-83865BB3049C}"/>
          </ac:spMkLst>
        </pc:spChg>
      </pc:sldChg>
      <pc:sldChg chg="addSp modSp new mod modAnim">
        <pc:chgData name="Norbert Levente Farkas" userId="600e6359-fb88-4973-940c-bed8c41a89c4" providerId="ADAL" clId="{B2E9DD4C-734D-439B-9CCA-C4304EACAF3B}" dt="2022-08-18T22:28:56.957" v="9443"/>
        <pc:sldMkLst>
          <pc:docMk/>
          <pc:sldMk cId="741516832" sldId="278"/>
        </pc:sldMkLst>
        <pc:spChg chg="mod">
          <ac:chgData name="Norbert Levente Farkas" userId="600e6359-fb88-4973-940c-bed8c41a89c4" providerId="ADAL" clId="{B2E9DD4C-734D-439B-9CCA-C4304EACAF3B}" dt="2022-08-18T21:28:44.808" v="8515" actId="20577"/>
          <ac:spMkLst>
            <pc:docMk/>
            <pc:sldMk cId="741516832" sldId="278"/>
            <ac:spMk id="2" creationId="{B88938C0-6ECC-DCF3-9DD9-2DF450D5A6AE}"/>
          </ac:spMkLst>
        </pc:spChg>
        <pc:spChg chg="mod">
          <ac:chgData name="Norbert Levente Farkas" userId="600e6359-fb88-4973-940c-bed8c41a89c4" providerId="ADAL" clId="{B2E9DD4C-734D-439B-9CCA-C4304EACAF3B}" dt="2022-08-18T22:19:55.194" v="9428" actId="20577"/>
          <ac:spMkLst>
            <pc:docMk/>
            <pc:sldMk cId="741516832" sldId="278"/>
            <ac:spMk id="3" creationId="{F8AA9C74-5477-F39F-7F72-5AE3DF73DB8E}"/>
          </ac:spMkLst>
        </pc:spChg>
        <pc:spChg chg="add mod">
          <ac:chgData name="Norbert Levente Farkas" userId="600e6359-fb88-4973-940c-bed8c41a89c4" providerId="ADAL" clId="{B2E9DD4C-734D-439B-9CCA-C4304EACAF3B}" dt="2022-08-18T22:24:55.251" v="9433" actId="6549"/>
          <ac:spMkLst>
            <pc:docMk/>
            <pc:sldMk cId="741516832" sldId="278"/>
            <ac:spMk id="5" creationId="{0C03EC54-4AA4-94F7-4167-E9530BFB5FF5}"/>
          </ac:spMkLst>
        </pc:spChg>
      </pc:sldChg>
      <pc:sldChg chg="addSp delSp modSp new mod">
        <pc:chgData name="Norbert Levente Farkas" userId="600e6359-fb88-4973-940c-bed8c41a89c4" providerId="ADAL" clId="{B2E9DD4C-734D-439B-9CCA-C4304EACAF3B}" dt="2022-08-18T23:08:54.957" v="9704" actId="20577"/>
        <pc:sldMkLst>
          <pc:docMk/>
          <pc:sldMk cId="193247689" sldId="279"/>
        </pc:sldMkLst>
        <pc:spChg chg="mod">
          <ac:chgData name="Norbert Levente Farkas" userId="600e6359-fb88-4973-940c-bed8c41a89c4" providerId="ADAL" clId="{B2E9DD4C-734D-439B-9CCA-C4304EACAF3B}" dt="2022-08-18T23:08:54.957" v="9704" actId="20577"/>
          <ac:spMkLst>
            <pc:docMk/>
            <pc:sldMk cId="193247689" sldId="279"/>
            <ac:spMk id="2" creationId="{E2715585-19B6-0696-B21F-37CFA1C4BDF6}"/>
          </ac:spMkLst>
        </pc:spChg>
        <pc:spChg chg="mod">
          <ac:chgData name="Norbert Levente Farkas" userId="600e6359-fb88-4973-940c-bed8c41a89c4" providerId="ADAL" clId="{B2E9DD4C-734D-439B-9CCA-C4304EACAF3B}" dt="2022-08-18T22:58:09.277" v="9564"/>
          <ac:spMkLst>
            <pc:docMk/>
            <pc:sldMk cId="193247689" sldId="279"/>
            <ac:spMk id="3" creationId="{EB6A49B1-0D00-A3FB-E340-7FAA48F5E581}"/>
          </ac:spMkLst>
        </pc:spChg>
        <pc:spChg chg="add del mod">
          <ac:chgData name="Norbert Levente Farkas" userId="600e6359-fb88-4973-940c-bed8c41a89c4" providerId="ADAL" clId="{B2E9DD4C-734D-439B-9CCA-C4304EACAF3B}" dt="2022-08-18T22:56:41.269" v="9527"/>
          <ac:spMkLst>
            <pc:docMk/>
            <pc:sldMk cId="193247689" sldId="279"/>
            <ac:spMk id="5" creationId="{3E9CDEC6-8FC9-4E24-7484-F2C1AD078808}"/>
          </ac:spMkLst>
        </pc:spChg>
        <pc:spChg chg="add mod">
          <ac:chgData name="Norbert Levente Farkas" userId="600e6359-fb88-4973-940c-bed8c41a89c4" providerId="ADAL" clId="{B2E9DD4C-734D-439B-9CCA-C4304EACAF3B}" dt="2022-08-18T22:56:50.903" v="9534" actId="1076"/>
          <ac:spMkLst>
            <pc:docMk/>
            <pc:sldMk cId="193247689" sldId="279"/>
            <ac:spMk id="6" creationId="{975EB6CA-5351-BF5D-165D-3B4985AE1FF9}"/>
          </ac:spMkLst>
        </pc:spChg>
        <pc:spChg chg="add mod">
          <ac:chgData name="Norbert Levente Farkas" userId="600e6359-fb88-4973-940c-bed8c41a89c4" providerId="ADAL" clId="{B2E9DD4C-734D-439B-9CCA-C4304EACAF3B}" dt="2022-08-18T23:06:05.842" v="9665"/>
          <ac:spMkLst>
            <pc:docMk/>
            <pc:sldMk cId="193247689" sldId="279"/>
            <ac:spMk id="7" creationId="{5E759E8D-5B87-BCE9-2362-FC2879335C9A}"/>
          </ac:spMkLst>
        </pc:spChg>
      </pc:sldChg>
      <pc:sldChg chg="modSp new mod modAnim">
        <pc:chgData name="Norbert Levente Farkas" userId="600e6359-fb88-4973-940c-bed8c41a89c4" providerId="ADAL" clId="{B2E9DD4C-734D-439B-9CCA-C4304EACAF3B}" dt="2022-08-18T23:18:58.523" v="9877" actId="2711"/>
        <pc:sldMkLst>
          <pc:docMk/>
          <pc:sldMk cId="3474544968" sldId="280"/>
        </pc:sldMkLst>
        <pc:spChg chg="mod">
          <ac:chgData name="Norbert Levente Farkas" userId="600e6359-fb88-4973-940c-bed8c41a89c4" providerId="ADAL" clId="{B2E9DD4C-734D-439B-9CCA-C4304EACAF3B}" dt="2022-08-18T23:08:47.914" v="9689" actId="20577"/>
          <ac:spMkLst>
            <pc:docMk/>
            <pc:sldMk cId="3474544968" sldId="280"/>
            <ac:spMk id="2" creationId="{BCC68204-8161-A653-089D-9B521A437976}"/>
          </ac:spMkLst>
        </pc:spChg>
        <pc:spChg chg="mod">
          <ac:chgData name="Norbert Levente Farkas" userId="600e6359-fb88-4973-940c-bed8c41a89c4" providerId="ADAL" clId="{B2E9DD4C-734D-439B-9CCA-C4304EACAF3B}" dt="2022-08-18T23:18:58.523" v="9877" actId="2711"/>
          <ac:spMkLst>
            <pc:docMk/>
            <pc:sldMk cId="3474544968" sldId="280"/>
            <ac:spMk id="3" creationId="{EAA84ADA-34D7-83D5-C646-64A534602A18}"/>
          </ac:spMkLst>
        </pc:spChg>
      </pc:sldChg>
      <pc:sldChg chg="modSp mod">
        <pc:chgData name="Norbert Levente Farkas" userId="600e6359-fb88-4973-940c-bed8c41a89c4" providerId="ADAL" clId="{B2E9DD4C-734D-439B-9CCA-C4304EACAF3B}" dt="2022-08-21T15:21:40.183" v="9927" actId="20577"/>
        <pc:sldMkLst>
          <pc:docMk/>
          <pc:sldMk cId="378014043" sldId="283"/>
        </pc:sldMkLst>
        <pc:spChg chg="mod">
          <ac:chgData name="Norbert Levente Farkas" userId="600e6359-fb88-4973-940c-bed8c41a89c4" providerId="ADAL" clId="{B2E9DD4C-734D-439B-9CCA-C4304EACAF3B}" dt="2022-08-21T15:21:14.257" v="9896" actId="20577"/>
          <ac:spMkLst>
            <pc:docMk/>
            <pc:sldMk cId="378014043" sldId="283"/>
            <ac:spMk id="2" creationId="{B11E9B3B-95F2-D1A5-E2C3-D6282918D6AB}"/>
          </ac:spMkLst>
        </pc:spChg>
        <pc:spChg chg="mod">
          <ac:chgData name="Norbert Levente Farkas" userId="600e6359-fb88-4973-940c-bed8c41a89c4" providerId="ADAL" clId="{B2E9DD4C-734D-439B-9CCA-C4304EACAF3B}" dt="2022-08-21T15:21:40.183" v="9927" actId="20577"/>
          <ac:spMkLst>
            <pc:docMk/>
            <pc:sldMk cId="378014043" sldId="283"/>
            <ac:spMk id="3" creationId="{A0233544-D5BA-4559-2BE7-87266C171DF9}"/>
          </ac:spMkLst>
        </pc:spChg>
      </pc:sldChg>
      <pc:sldMasterChg chg="modSldLayout">
        <pc:chgData name="Norbert Levente Farkas" userId="600e6359-fb88-4973-940c-bed8c41a89c4" providerId="ADAL" clId="{B2E9DD4C-734D-439B-9CCA-C4304EACAF3B}" dt="2022-07-20T14:37:12.532" v="1566" actId="14100"/>
        <pc:sldMasterMkLst>
          <pc:docMk/>
          <pc:sldMasterMk cId="2225658039" sldId="2147483756"/>
        </pc:sldMasterMkLst>
        <pc:sldLayoutChg chg="delSp modSp mod">
          <pc:chgData name="Norbert Levente Farkas" userId="600e6359-fb88-4973-940c-bed8c41a89c4" providerId="ADAL" clId="{B2E9DD4C-734D-439B-9CCA-C4304EACAF3B}" dt="2022-07-20T14:18:33.465" v="73" actId="14100"/>
          <pc:sldLayoutMkLst>
            <pc:docMk/>
            <pc:sldMasterMk cId="2225658039" sldId="2147483756"/>
            <pc:sldLayoutMk cId="24799697" sldId="2147483757"/>
          </pc:sldLayoutMkLst>
          <pc:spChg chg="mod">
            <ac:chgData name="Norbert Levente Farkas" userId="600e6359-fb88-4973-940c-bed8c41a89c4" providerId="ADAL" clId="{B2E9DD4C-734D-439B-9CCA-C4304EACAF3B}" dt="2022-07-20T14:18:33.465" v="73" actId="14100"/>
            <ac:spMkLst>
              <pc:docMk/>
              <pc:sldMasterMk cId="2225658039" sldId="2147483756"/>
              <pc:sldLayoutMk cId="24799697" sldId="2147483757"/>
              <ac:spMk id="3" creationId="{00000000-0000-0000-0000-000000000000}"/>
            </ac:spMkLst>
          </pc:spChg>
          <pc:spChg chg="del">
            <ac:chgData name="Norbert Levente Farkas" userId="600e6359-fb88-4973-940c-bed8c41a89c4" providerId="ADAL" clId="{B2E9DD4C-734D-439B-9CCA-C4304EACAF3B}" dt="2022-07-20T14:16:14.951" v="38" actId="478"/>
            <ac:spMkLst>
              <pc:docMk/>
              <pc:sldMasterMk cId="2225658039" sldId="2147483756"/>
              <pc:sldLayoutMk cId="24799697" sldId="2147483757"/>
              <ac:spMk id="6" creationId="{00000000-0000-0000-0000-000000000000}"/>
            </ac:spMkLst>
          </pc:spChg>
        </pc:sldLayoutChg>
        <pc:sldLayoutChg chg="modSp mod">
          <pc:chgData name="Norbert Levente Farkas" userId="600e6359-fb88-4973-940c-bed8c41a89c4" providerId="ADAL" clId="{B2E9DD4C-734D-439B-9CCA-C4304EACAF3B}" dt="2022-07-20T14:37:12.532" v="1566" actId="14100"/>
          <pc:sldLayoutMkLst>
            <pc:docMk/>
            <pc:sldMasterMk cId="2225658039" sldId="2147483756"/>
            <pc:sldLayoutMk cId="2046314603" sldId="2147483758"/>
          </pc:sldLayoutMkLst>
          <pc:spChg chg="mod">
            <ac:chgData name="Norbert Levente Farkas" userId="600e6359-fb88-4973-940c-bed8c41a89c4" providerId="ADAL" clId="{B2E9DD4C-734D-439B-9CCA-C4304EACAF3B}" dt="2022-07-20T14:17:06.405" v="40" actId="207"/>
            <ac:spMkLst>
              <pc:docMk/>
              <pc:sldMasterMk cId="2225658039" sldId="2147483756"/>
              <pc:sldLayoutMk cId="2046314603" sldId="2147483758"/>
              <ac:spMk id="2" creationId="{00000000-0000-0000-0000-000000000000}"/>
            </ac:spMkLst>
          </pc:spChg>
          <pc:spChg chg="mod">
            <ac:chgData name="Norbert Levente Farkas" userId="600e6359-fb88-4973-940c-bed8c41a89c4" providerId="ADAL" clId="{B2E9DD4C-734D-439B-9CCA-C4304EACAF3B}" dt="2022-07-20T14:37:12.532" v="1566" actId="14100"/>
            <ac:spMkLst>
              <pc:docMk/>
              <pc:sldMasterMk cId="2225658039" sldId="2147483756"/>
              <pc:sldLayoutMk cId="2046314603" sldId="2147483758"/>
              <ac:spMk id="3" creationId="{00000000-0000-0000-0000-000000000000}"/>
            </ac:spMkLst>
          </pc:spChg>
        </pc:sldLayoutChg>
      </pc:sldMasterChg>
    </pc:docChg>
  </pc:docChgLst>
  <pc:docChgLst>
    <pc:chgData name="Farkas Norbert Levente" userId="600e6359-fb88-4973-940c-bed8c41a89c4" providerId="ADAL" clId="{F0248593-510A-462B-9394-88F8BA4EF8E0}"/>
    <pc:docChg chg="undo redo custSel addSld delSld modSld sldOrd">
      <pc:chgData name="Farkas Norbert Levente" userId="600e6359-fb88-4973-940c-bed8c41a89c4" providerId="ADAL" clId="{F0248593-510A-462B-9394-88F8BA4EF8E0}" dt="2022-11-13T22:49:04.672" v="1945" actId="1076"/>
      <pc:docMkLst>
        <pc:docMk/>
      </pc:docMkLst>
      <pc:sldChg chg="modSp mod">
        <pc:chgData name="Farkas Norbert Levente" userId="600e6359-fb88-4973-940c-bed8c41a89c4" providerId="ADAL" clId="{F0248593-510A-462B-9394-88F8BA4EF8E0}" dt="2022-11-13T21:45:51.602" v="402" actId="20577"/>
        <pc:sldMkLst>
          <pc:docMk/>
          <pc:sldMk cId="2199655253" sldId="256"/>
        </pc:sldMkLst>
        <pc:spChg chg="mod">
          <ac:chgData name="Farkas Norbert Levente" userId="600e6359-fb88-4973-940c-bed8c41a89c4" providerId="ADAL" clId="{F0248593-510A-462B-9394-88F8BA4EF8E0}" dt="2022-11-13T21:45:51.602" v="402" actId="20577"/>
          <ac:spMkLst>
            <pc:docMk/>
            <pc:sldMk cId="2199655253" sldId="256"/>
            <ac:spMk id="2" creationId="{75E28598-A175-CE62-C86D-C03C4260B8D6}"/>
          </ac:spMkLst>
        </pc:spChg>
        <pc:spChg chg="mod">
          <ac:chgData name="Farkas Norbert Levente" userId="600e6359-fb88-4973-940c-bed8c41a89c4" providerId="ADAL" clId="{F0248593-510A-462B-9394-88F8BA4EF8E0}" dt="2022-11-13T21:45:38.153" v="396" actId="20577"/>
          <ac:spMkLst>
            <pc:docMk/>
            <pc:sldMk cId="2199655253" sldId="256"/>
            <ac:spMk id="3" creationId="{FD53FFCE-FBD2-9FC5-ACF7-E5B5009F6B0D}"/>
          </ac:spMkLst>
        </pc:spChg>
      </pc:sldChg>
      <pc:sldChg chg="del">
        <pc:chgData name="Farkas Norbert Levente" userId="600e6359-fb88-4973-940c-bed8c41a89c4" providerId="ADAL" clId="{F0248593-510A-462B-9394-88F8BA4EF8E0}" dt="2022-11-13T20:57:40.108" v="2" actId="47"/>
        <pc:sldMkLst>
          <pc:docMk/>
          <pc:sldMk cId="120926040" sldId="262"/>
        </pc:sldMkLst>
      </pc:sldChg>
      <pc:sldChg chg="modSp mod">
        <pc:chgData name="Farkas Norbert Levente" userId="600e6359-fb88-4973-940c-bed8c41a89c4" providerId="ADAL" clId="{F0248593-510A-462B-9394-88F8BA4EF8E0}" dt="2022-11-13T21:26:55.513" v="283" actId="14100"/>
        <pc:sldMkLst>
          <pc:docMk/>
          <pc:sldMk cId="308447020" sldId="264"/>
        </pc:sldMkLst>
        <pc:spChg chg="mod">
          <ac:chgData name="Farkas Norbert Levente" userId="600e6359-fb88-4973-940c-bed8c41a89c4" providerId="ADAL" clId="{F0248593-510A-462B-9394-88F8BA4EF8E0}" dt="2022-11-13T21:26:55.513" v="283" actId="14100"/>
          <ac:spMkLst>
            <pc:docMk/>
            <pc:sldMk cId="308447020" sldId="264"/>
            <ac:spMk id="3" creationId="{200F609E-0CA7-A803-98EE-6F79B1BC765B}"/>
          </ac:spMkLst>
        </pc:spChg>
      </pc:sldChg>
      <pc:sldChg chg="modSp mod addAnim delAnim">
        <pc:chgData name="Farkas Norbert Levente" userId="600e6359-fb88-4973-940c-bed8c41a89c4" providerId="ADAL" clId="{F0248593-510A-462B-9394-88F8BA4EF8E0}" dt="2022-11-13T21:42:19.847" v="358" actId="27636"/>
        <pc:sldMkLst>
          <pc:docMk/>
          <pc:sldMk cId="2114849097" sldId="265"/>
        </pc:sldMkLst>
        <pc:spChg chg="mod">
          <ac:chgData name="Farkas Norbert Levente" userId="600e6359-fb88-4973-940c-bed8c41a89c4" providerId="ADAL" clId="{F0248593-510A-462B-9394-88F8BA4EF8E0}" dt="2022-11-13T21:42:19.847" v="358" actId="27636"/>
          <ac:spMkLst>
            <pc:docMk/>
            <pc:sldMk cId="2114849097" sldId="265"/>
            <ac:spMk id="3" creationId="{FFB72D3B-90B8-E428-8297-1F615669D5CF}"/>
          </ac:spMkLst>
        </pc:spChg>
      </pc:sldChg>
      <pc:sldChg chg="modSp mod modAnim">
        <pc:chgData name="Farkas Norbert Levente" userId="600e6359-fb88-4973-940c-bed8c41a89c4" providerId="ADAL" clId="{F0248593-510A-462B-9394-88F8BA4EF8E0}" dt="2022-11-13T21:42:22.710" v="359" actId="20577"/>
        <pc:sldMkLst>
          <pc:docMk/>
          <pc:sldMk cId="3396780419" sldId="266"/>
        </pc:sldMkLst>
        <pc:spChg chg="mod">
          <ac:chgData name="Farkas Norbert Levente" userId="600e6359-fb88-4973-940c-bed8c41a89c4" providerId="ADAL" clId="{F0248593-510A-462B-9394-88F8BA4EF8E0}" dt="2022-11-13T21:42:22.710" v="359" actId="20577"/>
          <ac:spMkLst>
            <pc:docMk/>
            <pc:sldMk cId="3396780419" sldId="266"/>
            <ac:spMk id="3" creationId="{2D7F7BB0-5851-2F6A-742D-3ABBF9CB0B7E}"/>
          </ac:spMkLst>
        </pc:spChg>
      </pc:sldChg>
      <pc:sldChg chg="modSp mod modAnim">
        <pc:chgData name="Farkas Norbert Levente" userId="600e6359-fb88-4973-940c-bed8c41a89c4" providerId="ADAL" clId="{F0248593-510A-462B-9394-88F8BA4EF8E0}" dt="2022-11-13T21:56:26.329" v="518" actId="6549"/>
        <pc:sldMkLst>
          <pc:docMk/>
          <pc:sldMk cId="2019729781" sldId="267"/>
        </pc:sldMkLst>
        <pc:spChg chg="mod">
          <ac:chgData name="Farkas Norbert Levente" userId="600e6359-fb88-4973-940c-bed8c41a89c4" providerId="ADAL" clId="{F0248593-510A-462B-9394-88F8BA4EF8E0}" dt="2022-11-13T21:56:26.329" v="518" actId="6549"/>
          <ac:spMkLst>
            <pc:docMk/>
            <pc:sldMk cId="2019729781" sldId="267"/>
            <ac:spMk id="3" creationId="{B60D1760-5EC3-7BEF-264E-FF544B316907}"/>
          </ac:spMkLst>
        </pc:spChg>
      </pc:sldChg>
      <pc:sldChg chg="addSp delSp modSp new mod ord modAnim">
        <pc:chgData name="Farkas Norbert Levente" userId="600e6359-fb88-4973-940c-bed8c41a89c4" providerId="ADAL" clId="{F0248593-510A-462B-9394-88F8BA4EF8E0}" dt="2022-11-13T22:14:57.067" v="906"/>
        <pc:sldMkLst>
          <pc:docMk/>
          <pc:sldMk cId="831932092" sldId="268"/>
        </pc:sldMkLst>
        <pc:spChg chg="mod">
          <ac:chgData name="Farkas Norbert Levente" userId="600e6359-fb88-4973-940c-bed8c41a89c4" providerId="ADAL" clId="{F0248593-510A-462B-9394-88F8BA4EF8E0}" dt="2022-11-13T21:23:36.457" v="250" actId="20577"/>
          <ac:spMkLst>
            <pc:docMk/>
            <pc:sldMk cId="831932092" sldId="268"/>
            <ac:spMk id="2" creationId="{07EB0F94-4FBC-AA1F-F9D3-543DFAF2366A}"/>
          </ac:spMkLst>
        </pc:spChg>
        <pc:spChg chg="del">
          <ac:chgData name="Farkas Norbert Levente" userId="600e6359-fb88-4973-940c-bed8c41a89c4" providerId="ADAL" clId="{F0248593-510A-462B-9394-88F8BA4EF8E0}" dt="2022-11-13T21:24:41.993" v="260" actId="478"/>
          <ac:spMkLst>
            <pc:docMk/>
            <pc:sldMk cId="831932092" sldId="268"/>
            <ac:spMk id="3" creationId="{3022D5C2-8B28-7866-59A4-E26FED11048A}"/>
          </ac:spMkLst>
        </pc:spChg>
        <pc:spChg chg="add mod">
          <ac:chgData name="Farkas Norbert Levente" userId="600e6359-fb88-4973-940c-bed8c41a89c4" providerId="ADAL" clId="{F0248593-510A-462B-9394-88F8BA4EF8E0}" dt="2022-11-13T21:25:00.956" v="263" actId="1076"/>
          <ac:spMkLst>
            <pc:docMk/>
            <pc:sldMk cId="831932092" sldId="268"/>
            <ac:spMk id="5" creationId="{4946D61B-97DC-FE44-A2B8-DCFD12A71C1D}"/>
          </ac:spMkLst>
        </pc:spChg>
        <pc:spChg chg="add mod">
          <ac:chgData name="Farkas Norbert Levente" userId="600e6359-fb88-4973-940c-bed8c41a89c4" providerId="ADAL" clId="{F0248593-510A-462B-9394-88F8BA4EF8E0}" dt="2022-11-13T21:25:26.789" v="269" actId="1076"/>
          <ac:spMkLst>
            <pc:docMk/>
            <pc:sldMk cId="831932092" sldId="268"/>
            <ac:spMk id="6" creationId="{23DA92D9-9850-ED25-A132-CF863757F784}"/>
          </ac:spMkLst>
        </pc:spChg>
      </pc:sldChg>
      <pc:sldChg chg="del">
        <pc:chgData name="Farkas Norbert Levente" userId="600e6359-fb88-4973-940c-bed8c41a89c4" providerId="ADAL" clId="{F0248593-510A-462B-9394-88F8BA4EF8E0}" dt="2022-11-13T20:57:37.491" v="1" actId="47"/>
        <pc:sldMkLst>
          <pc:docMk/>
          <pc:sldMk cId="1334268451" sldId="268"/>
        </pc:sldMkLst>
      </pc:sldChg>
      <pc:sldChg chg="modSp new mod modAnim">
        <pc:chgData name="Farkas Norbert Levente" userId="600e6359-fb88-4973-940c-bed8c41a89c4" providerId="ADAL" clId="{F0248593-510A-462B-9394-88F8BA4EF8E0}" dt="2022-11-13T22:30:28.521" v="1172"/>
        <pc:sldMkLst>
          <pc:docMk/>
          <pc:sldMk cId="107051534" sldId="269"/>
        </pc:sldMkLst>
        <pc:spChg chg="mod">
          <ac:chgData name="Farkas Norbert Levente" userId="600e6359-fb88-4973-940c-bed8c41a89c4" providerId="ADAL" clId="{F0248593-510A-462B-9394-88F8BA4EF8E0}" dt="2022-11-13T22:14:55.313" v="904" actId="20577"/>
          <ac:spMkLst>
            <pc:docMk/>
            <pc:sldMk cId="107051534" sldId="269"/>
            <ac:spMk id="2" creationId="{49EA0311-0D5D-2D79-7BBC-EB129536A680}"/>
          </ac:spMkLst>
        </pc:spChg>
        <pc:spChg chg="mod">
          <ac:chgData name="Farkas Norbert Levente" userId="600e6359-fb88-4973-940c-bed8c41a89c4" providerId="ADAL" clId="{F0248593-510A-462B-9394-88F8BA4EF8E0}" dt="2022-11-13T22:22:49.513" v="1169" actId="113"/>
          <ac:spMkLst>
            <pc:docMk/>
            <pc:sldMk cId="107051534" sldId="269"/>
            <ac:spMk id="3" creationId="{4FBBEAB1-6D36-BA22-4C74-AADFA9F0E4FF}"/>
          </ac:spMkLst>
        </pc:spChg>
      </pc:sldChg>
      <pc:sldChg chg="del">
        <pc:chgData name="Farkas Norbert Levente" userId="600e6359-fb88-4973-940c-bed8c41a89c4" providerId="ADAL" clId="{F0248593-510A-462B-9394-88F8BA4EF8E0}" dt="2022-11-13T20:57:36.552" v="0" actId="47"/>
        <pc:sldMkLst>
          <pc:docMk/>
          <pc:sldMk cId="2997785584" sldId="269"/>
        </pc:sldMkLst>
      </pc:sldChg>
      <pc:sldChg chg="modSp new del mod">
        <pc:chgData name="Farkas Norbert Levente" userId="600e6359-fb88-4973-940c-bed8c41a89c4" providerId="ADAL" clId="{F0248593-510A-462B-9394-88F8BA4EF8E0}" dt="2022-11-13T21:34:23.572" v="305" actId="47"/>
        <pc:sldMkLst>
          <pc:docMk/>
          <pc:sldMk cId="3633432862" sldId="269"/>
        </pc:sldMkLst>
        <pc:spChg chg="mod">
          <ac:chgData name="Farkas Norbert Levente" userId="600e6359-fb88-4973-940c-bed8c41a89c4" providerId="ADAL" clId="{F0248593-510A-462B-9394-88F8BA4EF8E0}" dt="2022-11-13T21:34:19.462" v="304" actId="20577"/>
          <ac:spMkLst>
            <pc:docMk/>
            <pc:sldMk cId="3633432862" sldId="269"/>
            <ac:spMk id="2" creationId="{9DCB22ED-5130-D519-939C-3C19676EBB29}"/>
          </ac:spMkLst>
        </pc:spChg>
      </pc:sldChg>
      <pc:sldChg chg="modSp new mod modAnim">
        <pc:chgData name="Farkas Norbert Levente" userId="600e6359-fb88-4973-940c-bed8c41a89c4" providerId="ADAL" clId="{F0248593-510A-462B-9394-88F8BA4EF8E0}" dt="2022-11-13T22:33:28.178" v="1294" actId="20577"/>
        <pc:sldMkLst>
          <pc:docMk/>
          <pc:sldMk cId="1741949820" sldId="270"/>
        </pc:sldMkLst>
        <pc:spChg chg="mod">
          <ac:chgData name="Farkas Norbert Levente" userId="600e6359-fb88-4973-940c-bed8c41a89c4" providerId="ADAL" clId="{F0248593-510A-462B-9394-88F8BA4EF8E0}" dt="2022-11-13T21:40:52.331" v="322" actId="20577"/>
          <ac:spMkLst>
            <pc:docMk/>
            <pc:sldMk cId="1741949820" sldId="270"/>
            <ac:spMk id="2" creationId="{EAEB2971-E4F5-CFB7-5074-20392BFE4AA6}"/>
          </ac:spMkLst>
        </pc:spChg>
        <pc:spChg chg="mod">
          <ac:chgData name="Farkas Norbert Levente" userId="600e6359-fb88-4973-940c-bed8c41a89c4" providerId="ADAL" clId="{F0248593-510A-462B-9394-88F8BA4EF8E0}" dt="2022-11-13T22:33:28.178" v="1294" actId="20577"/>
          <ac:spMkLst>
            <pc:docMk/>
            <pc:sldMk cId="1741949820" sldId="270"/>
            <ac:spMk id="3" creationId="{B81A268E-38F3-90D3-44BE-18B825D0B5F3}"/>
          </ac:spMkLst>
        </pc:spChg>
      </pc:sldChg>
      <pc:sldChg chg="modSp new mod ord modAnim">
        <pc:chgData name="Farkas Norbert Levente" userId="600e6359-fb88-4973-940c-bed8c41a89c4" providerId="ADAL" clId="{F0248593-510A-462B-9394-88F8BA4EF8E0}" dt="2022-11-13T22:09:58.831" v="843" actId="113"/>
        <pc:sldMkLst>
          <pc:docMk/>
          <pc:sldMk cId="3928833703" sldId="271"/>
        </pc:sldMkLst>
        <pc:spChg chg="mod">
          <ac:chgData name="Farkas Norbert Levente" userId="600e6359-fb88-4973-940c-bed8c41a89c4" providerId="ADAL" clId="{F0248593-510A-462B-9394-88F8BA4EF8E0}" dt="2022-11-13T21:52:24.171" v="489" actId="20577"/>
          <ac:spMkLst>
            <pc:docMk/>
            <pc:sldMk cId="3928833703" sldId="271"/>
            <ac:spMk id="2" creationId="{97672F66-A99B-8204-5154-6E14731599D5}"/>
          </ac:spMkLst>
        </pc:spChg>
        <pc:spChg chg="mod">
          <ac:chgData name="Farkas Norbert Levente" userId="600e6359-fb88-4973-940c-bed8c41a89c4" providerId="ADAL" clId="{F0248593-510A-462B-9394-88F8BA4EF8E0}" dt="2022-11-13T22:09:58.831" v="843" actId="113"/>
          <ac:spMkLst>
            <pc:docMk/>
            <pc:sldMk cId="3928833703" sldId="271"/>
            <ac:spMk id="3" creationId="{60B79A8D-EA76-2FB9-B110-930942279D89}"/>
          </ac:spMkLst>
        </pc:spChg>
      </pc:sldChg>
      <pc:sldChg chg="modSp new mod modAnim">
        <pc:chgData name="Farkas Norbert Levente" userId="600e6359-fb88-4973-940c-bed8c41a89c4" providerId="ADAL" clId="{F0248593-510A-462B-9394-88F8BA4EF8E0}" dt="2022-11-13T22:10:39.269" v="854" actId="20577"/>
        <pc:sldMkLst>
          <pc:docMk/>
          <pc:sldMk cId="2641650713" sldId="272"/>
        </pc:sldMkLst>
        <pc:spChg chg="mod">
          <ac:chgData name="Farkas Norbert Levente" userId="600e6359-fb88-4973-940c-bed8c41a89c4" providerId="ADAL" clId="{F0248593-510A-462B-9394-88F8BA4EF8E0}" dt="2022-11-13T22:10:39.269" v="854" actId="20577"/>
          <ac:spMkLst>
            <pc:docMk/>
            <pc:sldMk cId="2641650713" sldId="272"/>
            <ac:spMk id="2" creationId="{8D4FAE36-7925-68A9-8CF2-56DBA6EEF30E}"/>
          </ac:spMkLst>
        </pc:spChg>
        <pc:spChg chg="mod">
          <ac:chgData name="Farkas Norbert Levente" userId="600e6359-fb88-4973-940c-bed8c41a89c4" providerId="ADAL" clId="{F0248593-510A-462B-9394-88F8BA4EF8E0}" dt="2022-11-13T22:09:54.421" v="841" actId="113"/>
          <ac:spMkLst>
            <pc:docMk/>
            <pc:sldMk cId="2641650713" sldId="272"/>
            <ac:spMk id="3" creationId="{FE156071-63CB-4F99-8A76-844400714EAC}"/>
          </ac:spMkLst>
        </pc:spChg>
      </pc:sldChg>
      <pc:sldChg chg="modSp new add del mod modAnim">
        <pc:chgData name="Farkas Norbert Levente" userId="600e6359-fb88-4973-940c-bed8c41a89c4" providerId="ADAL" clId="{F0248593-510A-462B-9394-88F8BA4EF8E0}" dt="2022-11-13T22:45:15.302" v="1845"/>
        <pc:sldMkLst>
          <pc:docMk/>
          <pc:sldMk cId="2983949423" sldId="273"/>
        </pc:sldMkLst>
        <pc:spChg chg="mod">
          <ac:chgData name="Farkas Norbert Levente" userId="600e6359-fb88-4973-940c-bed8c41a89c4" providerId="ADAL" clId="{F0248593-510A-462B-9394-88F8BA4EF8E0}" dt="2022-11-13T22:18:52.738" v="1099" actId="20577"/>
          <ac:spMkLst>
            <pc:docMk/>
            <pc:sldMk cId="2983949423" sldId="273"/>
            <ac:spMk id="2" creationId="{5B5EC524-93B9-3275-051B-5AD74467261A}"/>
          </ac:spMkLst>
        </pc:spChg>
        <pc:spChg chg="mod">
          <ac:chgData name="Farkas Norbert Levente" userId="600e6359-fb88-4973-940c-bed8c41a89c4" providerId="ADAL" clId="{F0248593-510A-462B-9394-88F8BA4EF8E0}" dt="2022-11-13T22:44:54.117" v="1843" actId="108"/>
          <ac:spMkLst>
            <pc:docMk/>
            <pc:sldMk cId="2983949423" sldId="273"/>
            <ac:spMk id="3" creationId="{F3CDE0D3-72B1-81B5-1C11-C15CC44A207C}"/>
          </ac:spMkLst>
        </pc:spChg>
      </pc:sldChg>
      <pc:sldChg chg="addSp modSp new mod modAnim">
        <pc:chgData name="Farkas Norbert Levente" userId="600e6359-fb88-4973-940c-bed8c41a89c4" providerId="ADAL" clId="{F0248593-510A-462B-9394-88F8BA4EF8E0}" dt="2022-11-13T22:39:49.318" v="1571"/>
        <pc:sldMkLst>
          <pc:docMk/>
          <pc:sldMk cId="601547750" sldId="274"/>
        </pc:sldMkLst>
        <pc:spChg chg="mod">
          <ac:chgData name="Farkas Norbert Levente" userId="600e6359-fb88-4973-940c-bed8c41a89c4" providerId="ADAL" clId="{F0248593-510A-462B-9394-88F8BA4EF8E0}" dt="2022-11-13T22:34:34.219" v="1393" actId="20577"/>
          <ac:spMkLst>
            <pc:docMk/>
            <pc:sldMk cId="601547750" sldId="274"/>
            <ac:spMk id="2" creationId="{633C7ED0-0DC6-A04C-E640-D015F876BE72}"/>
          </ac:spMkLst>
        </pc:spChg>
        <pc:spChg chg="mod">
          <ac:chgData name="Farkas Norbert Levente" userId="600e6359-fb88-4973-940c-bed8c41a89c4" providerId="ADAL" clId="{F0248593-510A-462B-9394-88F8BA4EF8E0}" dt="2022-11-13T22:39:36.902" v="1569" actId="1076"/>
          <ac:spMkLst>
            <pc:docMk/>
            <pc:sldMk cId="601547750" sldId="274"/>
            <ac:spMk id="3" creationId="{32489EB7-5FE2-369C-32C1-CD2DF5DAAFF0}"/>
          </ac:spMkLst>
        </pc:spChg>
        <pc:spChg chg="add mod">
          <ac:chgData name="Farkas Norbert Levente" userId="600e6359-fb88-4973-940c-bed8c41a89c4" providerId="ADAL" clId="{F0248593-510A-462B-9394-88F8BA4EF8E0}" dt="2022-11-13T22:39:34.505" v="1568" actId="1076"/>
          <ac:spMkLst>
            <pc:docMk/>
            <pc:sldMk cId="601547750" sldId="274"/>
            <ac:spMk id="5" creationId="{C2BE1E34-23A9-D632-C2EE-FF6E40385F93}"/>
          </ac:spMkLst>
        </pc:spChg>
        <pc:spChg chg="add mod">
          <ac:chgData name="Farkas Norbert Levente" userId="600e6359-fb88-4973-940c-bed8c41a89c4" providerId="ADAL" clId="{F0248593-510A-462B-9394-88F8BA4EF8E0}" dt="2022-11-13T22:39:32.255" v="1567" actId="14100"/>
          <ac:spMkLst>
            <pc:docMk/>
            <pc:sldMk cId="601547750" sldId="274"/>
            <ac:spMk id="6" creationId="{09110C03-9D82-08B3-1883-C322A13904D4}"/>
          </ac:spMkLst>
        </pc:spChg>
      </pc:sldChg>
      <pc:sldChg chg="addSp modSp new mod modAnim">
        <pc:chgData name="Farkas Norbert Levente" userId="600e6359-fb88-4973-940c-bed8c41a89c4" providerId="ADAL" clId="{F0248593-510A-462B-9394-88F8BA4EF8E0}" dt="2022-11-13T22:49:04.672" v="1945" actId="1076"/>
        <pc:sldMkLst>
          <pc:docMk/>
          <pc:sldMk cId="181492933" sldId="275"/>
        </pc:sldMkLst>
        <pc:spChg chg="mod">
          <ac:chgData name="Farkas Norbert Levente" userId="600e6359-fb88-4973-940c-bed8c41a89c4" providerId="ADAL" clId="{F0248593-510A-462B-9394-88F8BA4EF8E0}" dt="2022-11-13T22:45:28.638" v="1855" actId="20577"/>
          <ac:spMkLst>
            <pc:docMk/>
            <pc:sldMk cId="181492933" sldId="275"/>
            <ac:spMk id="2" creationId="{8B739808-93E8-CF40-1508-6AADF8FCAB0F}"/>
          </ac:spMkLst>
        </pc:spChg>
        <pc:spChg chg="mod">
          <ac:chgData name="Farkas Norbert Levente" userId="600e6359-fb88-4973-940c-bed8c41a89c4" providerId="ADAL" clId="{F0248593-510A-462B-9394-88F8BA4EF8E0}" dt="2022-11-13T22:46:20.383" v="1926" actId="20577"/>
          <ac:spMkLst>
            <pc:docMk/>
            <pc:sldMk cId="181492933" sldId="275"/>
            <ac:spMk id="3" creationId="{3A2B3065-8272-AB80-A840-35E6F7B9591F}"/>
          </ac:spMkLst>
        </pc:spChg>
        <pc:spChg chg="add mod">
          <ac:chgData name="Farkas Norbert Levente" userId="600e6359-fb88-4973-940c-bed8c41a89c4" providerId="ADAL" clId="{F0248593-510A-462B-9394-88F8BA4EF8E0}" dt="2022-11-13T22:49:00.671" v="1944" actId="1076"/>
          <ac:spMkLst>
            <pc:docMk/>
            <pc:sldMk cId="181492933" sldId="275"/>
            <ac:spMk id="5" creationId="{9664E02F-ECDD-5EFB-2D23-E55F8B0C670B}"/>
          </ac:spMkLst>
        </pc:spChg>
        <pc:spChg chg="add mod">
          <ac:chgData name="Farkas Norbert Levente" userId="600e6359-fb88-4973-940c-bed8c41a89c4" providerId="ADAL" clId="{F0248593-510A-462B-9394-88F8BA4EF8E0}" dt="2022-11-13T22:49:04.672" v="1945" actId="1076"/>
          <ac:spMkLst>
            <pc:docMk/>
            <pc:sldMk cId="181492933" sldId="275"/>
            <ac:spMk id="6" creationId="{D40E0479-F349-833C-5F35-93D9044C322F}"/>
          </ac:spMkLst>
        </pc:spChg>
      </pc:sldChg>
    </pc:docChg>
  </pc:docChgLst>
  <pc:docChgLst>
    <pc:chgData name="Farkas Norbert Levente" userId="600e6359-fb88-4973-940c-bed8c41a89c4" providerId="ADAL" clId="{89186D60-71C7-4AD1-935A-12F266C95FAC}"/>
    <pc:docChg chg="undo redo custSel addSld delSld modSld">
      <pc:chgData name="Farkas Norbert Levente" userId="600e6359-fb88-4973-940c-bed8c41a89c4" providerId="ADAL" clId="{89186D60-71C7-4AD1-935A-12F266C95FAC}" dt="2022-08-31T22:57:30.934" v="1606" actId="20577"/>
      <pc:docMkLst>
        <pc:docMk/>
      </pc:docMkLst>
      <pc:sldChg chg="modSp mod">
        <pc:chgData name="Farkas Norbert Levente" userId="600e6359-fb88-4973-940c-bed8c41a89c4" providerId="ADAL" clId="{89186D60-71C7-4AD1-935A-12F266C95FAC}" dt="2022-08-31T19:40:30.848" v="17" actId="20577"/>
        <pc:sldMkLst>
          <pc:docMk/>
          <pc:sldMk cId="2199655253" sldId="256"/>
        </pc:sldMkLst>
        <pc:spChg chg="mod">
          <ac:chgData name="Farkas Norbert Levente" userId="600e6359-fb88-4973-940c-bed8c41a89c4" providerId="ADAL" clId="{89186D60-71C7-4AD1-935A-12F266C95FAC}" dt="2022-08-31T19:40:27.086" v="15" actId="20577"/>
          <ac:spMkLst>
            <pc:docMk/>
            <pc:sldMk cId="2199655253" sldId="256"/>
            <ac:spMk id="2" creationId="{75E28598-A175-CE62-C86D-C03C4260B8D6}"/>
          </ac:spMkLst>
        </pc:spChg>
        <pc:spChg chg="mod">
          <ac:chgData name="Farkas Norbert Levente" userId="600e6359-fb88-4973-940c-bed8c41a89c4" providerId="ADAL" clId="{89186D60-71C7-4AD1-935A-12F266C95FAC}" dt="2022-08-31T19:40:30.848" v="17" actId="20577"/>
          <ac:spMkLst>
            <pc:docMk/>
            <pc:sldMk cId="2199655253" sldId="256"/>
            <ac:spMk id="3" creationId="{FD53FFCE-FBD2-9FC5-ACF7-E5B5009F6B0D}"/>
          </ac:spMkLst>
        </pc:spChg>
      </pc:sldChg>
      <pc:sldChg chg="modSp new mod modAnim">
        <pc:chgData name="Farkas Norbert Levente" userId="600e6359-fb88-4973-940c-bed8c41a89c4" providerId="ADAL" clId="{89186D60-71C7-4AD1-935A-12F266C95FAC}" dt="2022-08-31T19:56:04.800" v="821"/>
        <pc:sldMkLst>
          <pc:docMk/>
          <pc:sldMk cId="1724388727" sldId="263"/>
        </pc:sldMkLst>
        <pc:spChg chg="mod">
          <ac:chgData name="Farkas Norbert Levente" userId="600e6359-fb88-4973-940c-bed8c41a89c4" providerId="ADAL" clId="{89186D60-71C7-4AD1-935A-12F266C95FAC}" dt="2022-08-31T19:50:41.160" v="568" actId="20577"/>
          <ac:spMkLst>
            <pc:docMk/>
            <pc:sldMk cId="1724388727" sldId="263"/>
            <ac:spMk id="2" creationId="{C225878B-F5ED-4FC5-4FDE-F702ACCBBC57}"/>
          </ac:spMkLst>
        </pc:spChg>
        <pc:spChg chg="mod">
          <ac:chgData name="Farkas Norbert Levente" userId="600e6359-fb88-4973-940c-bed8c41a89c4" providerId="ADAL" clId="{89186D60-71C7-4AD1-935A-12F266C95FAC}" dt="2022-08-31T19:54:03.131" v="799" actId="20577"/>
          <ac:spMkLst>
            <pc:docMk/>
            <pc:sldMk cId="1724388727" sldId="263"/>
            <ac:spMk id="3" creationId="{57A0D572-8E64-C155-63BB-6B6C29D76D2B}"/>
          </ac:spMkLst>
        </pc:spChg>
      </pc:sldChg>
      <pc:sldChg chg="modSp new mod modAnim">
        <pc:chgData name="Farkas Norbert Levente" userId="600e6359-fb88-4973-940c-bed8c41a89c4" providerId="ADAL" clId="{89186D60-71C7-4AD1-935A-12F266C95FAC}" dt="2022-08-31T22:57:23.700" v="1593" actId="20577"/>
        <pc:sldMkLst>
          <pc:docMk/>
          <pc:sldMk cId="308447020" sldId="264"/>
        </pc:sldMkLst>
        <pc:spChg chg="mod">
          <ac:chgData name="Farkas Norbert Levente" userId="600e6359-fb88-4973-940c-bed8c41a89c4" providerId="ADAL" clId="{89186D60-71C7-4AD1-935A-12F266C95FAC}" dt="2022-08-31T22:57:23.700" v="1593" actId="20577"/>
          <ac:spMkLst>
            <pc:docMk/>
            <pc:sldMk cId="308447020" sldId="264"/>
            <ac:spMk id="2" creationId="{BC3C7FA0-C08C-611B-B1FD-4ECEB280CE96}"/>
          </ac:spMkLst>
        </pc:spChg>
        <pc:spChg chg="mod">
          <ac:chgData name="Farkas Norbert Levente" userId="600e6359-fb88-4973-940c-bed8c41a89c4" providerId="ADAL" clId="{89186D60-71C7-4AD1-935A-12F266C95FAC}" dt="2022-08-31T22:24:11.093" v="904" actId="20577"/>
          <ac:spMkLst>
            <pc:docMk/>
            <pc:sldMk cId="308447020" sldId="264"/>
            <ac:spMk id="3" creationId="{200F609E-0CA7-A803-98EE-6F79B1BC765B}"/>
          </ac:spMkLst>
        </pc:spChg>
      </pc:sldChg>
      <pc:sldChg chg="modSp new mod modAnim">
        <pc:chgData name="Farkas Norbert Levente" userId="600e6359-fb88-4973-940c-bed8c41a89c4" providerId="ADAL" clId="{89186D60-71C7-4AD1-935A-12F266C95FAC}" dt="2022-08-31T22:42:52.351" v="1268" actId="113"/>
        <pc:sldMkLst>
          <pc:docMk/>
          <pc:sldMk cId="2114849097" sldId="265"/>
        </pc:sldMkLst>
        <pc:spChg chg="mod">
          <ac:chgData name="Farkas Norbert Levente" userId="600e6359-fb88-4973-940c-bed8c41a89c4" providerId="ADAL" clId="{89186D60-71C7-4AD1-935A-12F266C95FAC}" dt="2022-08-31T20:01:32.231" v="862" actId="20577"/>
          <ac:spMkLst>
            <pc:docMk/>
            <pc:sldMk cId="2114849097" sldId="265"/>
            <ac:spMk id="2" creationId="{CE57616B-6F5B-17F4-0979-A568EEBFE45D}"/>
          </ac:spMkLst>
        </pc:spChg>
        <pc:spChg chg="mod">
          <ac:chgData name="Farkas Norbert Levente" userId="600e6359-fb88-4973-940c-bed8c41a89c4" providerId="ADAL" clId="{89186D60-71C7-4AD1-935A-12F266C95FAC}" dt="2022-08-31T22:42:52.351" v="1268" actId="113"/>
          <ac:spMkLst>
            <pc:docMk/>
            <pc:sldMk cId="2114849097" sldId="265"/>
            <ac:spMk id="3" creationId="{FFB72D3B-90B8-E428-8297-1F615669D5CF}"/>
          </ac:spMkLst>
        </pc:spChg>
      </pc:sldChg>
      <pc:sldChg chg="del">
        <pc:chgData name="Farkas Norbert Levente" userId="600e6359-fb88-4973-940c-bed8c41a89c4" providerId="ADAL" clId="{89186D60-71C7-4AD1-935A-12F266C95FAC}" dt="2022-08-31T19:40:17.495" v="0" actId="47"/>
        <pc:sldMkLst>
          <pc:docMk/>
          <pc:sldMk cId="2746455039" sldId="266"/>
        </pc:sldMkLst>
      </pc:sldChg>
      <pc:sldChg chg="modSp new mod">
        <pc:chgData name="Farkas Norbert Levente" userId="600e6359-fb88-4973-940c-bed8c41a89c4" providerId="ADAL" clId="{89186D60-71C7-4AD1-935A-12F266C95FAC}" dt="2022-08-31T22:51:48.999" v="1418" actId="113"/>
        <pc:sldMkLst>
          <pc:docMk/>
          <pc:sldMk cId="3396780419" sldId="266"/>
        </pc:sldMkLst>
        <pc:spChg chg="mod">
          <ac:chgData name="Farkas Norbert Levente" userId="600e6359-fb88-4973-940c-bed8c41a89c4" providerId="ADAL" clId="{89186D60-71C7-4AD1-935A-12F266C95FAC}" dt="2022-08-31T22:44:19.917" v="1283" actId="20577"/>
          <ac:spMkLst>
            <pc:docMk/>
            <pc:sldMk cId="3396780419" sldId="266"/>
            <ac:spMk id="2" creationId="{9DC7F2DA-804D-A6F5-F88C-998535874D58}"/>
          </ac:spMkLst>
        </pc:spChg>
        <pc:spChg chg="mod">
          <ac:chgData name="Farkas Norbert Levente" userId="600e6359-fb88-4973-940c-bed8c41a89c4" providerId="ADAL" clId="{89186D60-71C7-4AD1-935A-12F266C95FAC}" dt="2022-08-31T22:51:48.999" v="1418" actId="113"/>
          <ac:spMkLst>
            <pc:docMk/>
            <pc:sldMk cId="3396780419" sldId="266"/>
            <ac:spMk id="3" creationId="{2D7F7BB0-5851-2F6A-742D-3ABBF9CB0B7E}"/>
          </ac:spMkLst>
        </pc:spChg>
      </pc:sldChg>
      <pc:sldChg chg="del">
        <pc:chgData name="Farkas Norbert Levente" userId="600e6359-fb88-4973-940c-bed8c41a89c4" providerId="ADAL" clId="{89186D60-71C7-4AD1-935A-12F266C95FAC}" dt="2022-08-31T19:40:17.495" v="0" actId="47"/>
        <pc:sldMkLst>
          <pc:docMk/>
          <pc:sldMk cId="11552802" sldId="267"/>
        </pc:sldMkLst>
      </pc:sldChg>
      <pc:sldChg chg="modSp new mod">
        <pc:chgData name="Farkas Norbert Levente" userId="600e6359-fb88-4973-940c-bed8c41a89c4" providerId="ADAL" clId="{89186D60-71C7-4AD1-935A-12F266C95FAC}" dt="2022-08-31T22:49:06.973" v="1345" actId="20577"/>
        <pc:sldMkLst>
          <pc:docMk/>
          <pc:sldMk cId="2019729781" sldId="267"/>
        </pc:sldMkLst>
        <pc:spChg chg="mod">
          <ac:chgData name="Farkas Norbert Levente" userId="600e6359-fb88-4973-940c-bed8c41a89c4" providerId="ADAL" clId="{89186D60-71C7-4AD1-935A-12F266C95FAC}" dt="2022-08-31T22:49:06.973" v="1345" actId="20577"/>
          <ac:spMkLst>
            <pc:docMk/>
            <pc:sldMk cId="2019729781" sldId="267"/>
            <ac:spMk id="2" creationId="{0E4BA753-3BA7-CE87-00A5-6AFFB60586E7}"/>
          </ac:spMkLst>
        </pc:spChg>
      </pc:sldChg>
      <pc:sldChg chg="modSp new mod">
        <pc:chgData name="Farkas Norbert Levente" userId="600e6359-fb88-4973-940c-bed8c41a89c4" providerId="ADAL" clId="{89186D60-71C7-4AD1-935A-12F266C95FAC}" dt="2022-08-31T22:57:16.588" v="1586" actId="20577"/>
        <pc:sldMkLst>
          <pc:docMk/>
          <pc:sldMk cId="1334268451" sldId="268"/>
        </pc:sldMkLst>
        <pc:spChg chg="mod">
          <ac:chgData name="Farkas Norbert Levente" userId="600e6359-fb88-4973-940c-bed8c41a89c4" providerId="ADAL" clId="{89186D60-71C7-4AD1-935A-12F266C95FAC}" dt="2022-08-31T22:57:16.588" v="1586" actId="20577"/>
          <ac:spMkLst>
            <pc:docMk/>
            <pc:sldMk cId="1334268451" sldId="268"/>
            <ac:spMk id="2" creationId="{20F1C9E0-1062-6C87-F7BD-1ADD778E6980}"/>
          </ac:spMkLst>
        </pc:spChg>
      </pc:sldChg>
      <pc:sldChg chg="del">
        <pc:chgData name="Farkas Norbert Levente" userId="600e6359-fb88-4973-940c-bed8c41a89c4" providerId="ADAL" clId="{89186D60-71C7-4AD1-935A-12F266C95FAC}" dt="2022-08-31T19:40:17.495" v="0" actId="47"/>
        <pc:sldMkLst>
          <pc:docMk/>
          <pc:sldMk cId="2219404468" sldId="268"/>
        </pc:sldMkLst>
      </pc:sldChg>
      <pc:sldChg chg="del">
        <pc:chgData name="Farkas Norbert Levente" userId="600e6359-fb88-4973-940c-bed8c41a89c4" providerId="ADAL" clId="{89186D60-71C7-4AD1-935A-12F266C95FAC}" dt="2022-08-31T19:40:17.495" v="0" actId="47"/>
        <pc:sldMkLst>
          <pc:docMk/>
          <pc:sldMk cId="1104152841" sldId="269"/>
        </pc:sldMkLst>
      </pc:sldChg>
      <pc:sldChg chg="modSp new mod">
        <pc:chgData name="Farkas Norbert Levente" userId="600e6359-fb88-4973-940c-bed8c41a89c4" providerId="ADAL" clId="{89186D60-71C7-4AD1-935A-12F266C95FAC}" dt="2022-08-31T22:57:30.934" v="1606" actId="20577"/>
        <pc:sldMkLst>
          <pc:docMk/>
          <pc:sldMk cId="2997785584" sldId="269"/>
        </pc:sldMkLst>
        <pc:spChg chg="mod">
          <ac:chgData name="Farkas Norbert Levente" userId="600e6359-fb88-4973-940c-bed8c41a89c4" providerId="ADAL" clId="{89186D60-71C7-4AD1-935A-12F266C95FAC}" dt="2022-08-31T22:57:30.934" v="1606" actId="20577"/>
          <ac:spMkLst>
            <pc:docMk/>
            <pc:sldMk cId="2997785584" sldId="269"/>
            <ac:spMk id="2" creationId="{107808D4-44C3-E32C-AD5B-E8F05070C64F}"/>
          </ac:spMkLst>
        </pc:spChg>
        <pc:spChg chg="mod">
          <ac:chgData name="Farkas Norbert Levente" userId="600e6359-fb88-4973-940c-bed8c41a89c4" providerId="ADAL" clId="{89186D60-71C7-4AD1-935A-12F266C95FAC}" dt="2022-08-31T22:55:54.891" v="1568" actId="6549"/>
          <ac:spMkLst>
            <pc:docMk/>
            <pc:sldMk cId="2997785584" sldId="269"/>
            <ac:spMk id="3" creationId="{30E1C2F1-AA5E-A701-E308-E9C546B384D1}"/>
          </ac:spMkLst>
        </pc:spChg>
      </pc:sldChg>
      <pc:sldChg chg="del">
        <pc:chgData name="Farkas Norbert Levente" userId="600e6359-fb88-4973-940c-bed8c41a89c4" providerId="ADAL" clId="{89186D60-71C7-4AD1-935A-12F266C95FAC}" dt="2022-08-31T19:40:17.495" v="0" actId="47"/>
        <pc:sldMkLst>
          <pc:docMk/>
          <pc:sldMk cId="1123337063" sldId="270"/>
        </pc:sldMkLst>
      </pc:sldChg>
      <pc:sldChg chg="del">
        <pc:chgData name="Farkas Norbert Levente" userId="600e6359-fb88-4973-940c-bed8c41a89c4" providerId="ADAL" clId="{89186D60-71C7-4AD1-935A-12F266C95FAC}" dt="2022-08-31T19:40:17.495" v="0" actId="47"/>
        <pc:sldMkLst>
          <pc:docMk/>
          <pc:sldMk cId="3521262311" sldId="271"/>
        </pc:sldMkLst>
      </pc:sldChg>
      <pc:sldChg chg="del">
        <pc:chgData name="Farkas Norbert Levente" userId="600e6359-fb88-4973-940c-bed8c41a89c4" providerId="ADAL" clId="{89186D60-71C7-4AD1-935A-12F266C95FAC}" dt="2022-08-31T19:40:17.495" v="0" actId="47"/>
        <pc:sldMkLst>
          <pc:docMk/>
          <pc:sldMk cId="523710421" sldId="272"/>
        </pc:sldMkLst>
      </pc:sldChg>
      <pc:sldChg chg="del">
        <pc:chgData name="Farkas Norbert Levente" userId="600e6359-fb88-4973-940c-bed8c41a89c4" providerId="ADAL" clId="{89186D60-71C7-4AD1-935A-12F266C95FAC}" dt="2022-08-31T19:40:17.495" v="0" actId="47"/>
        <pc:sldMkLst>
          <pc:docMk/>
          <pc:sldMk cId="1763091448" sldId="273"/>
        </pc:sldMkLst>
      </pc:sldChg>
      <pc:sldChg chg="del">
        <pc:chgData name="Farkas Norbert Levente" userId="600e6359-fb88-4973-940c-bed8c41a89c4" providerId="ADAL" clId="{89186D60-71C7-4AD1-935A-12F266C95FAC}" dt="2022-08-31T19:40:17.495" v="0" actId="47"/>
        <pc:sldMkLst>
          <pc:docMk/>
          <pc:sldMk cId="3748566662" sldId="274"/>
        </pc:sldMkLst>
      </pc:sldChg>
      <pc:sldChg chg="del">
        <pc:chgData name="Farkas Norbert Levente" userId="600e6359-fb88-4973-940c-bed8c41a89c4" providerId="ADAL" clId="{89186D60-71C7-4AD1-935A-12F266C95FAC}" dt="2022-08-31T19:40:17.495" v="0" actId="47"/>
        <pc:sldMkLst>
          <pc:docMk/>
          <pc:sldMk cId="56157020" sldId="275"/>
        </pc:sldMkLst>
      </pc:sldChg>
      <pc:sldChg chg="del">
        <pc:chgData name="Farkas Norbert Levente" userId="600e6359-fb88-4973-940c-bed8c41a89c4" providerId="ADAL" clId="{89186D60-71C7-4AD1-935A-12F266C95FAC}" dt="2022-08-31T19:40:17.495" v="0" actId="47"/>
        <pc:sldMkLst>
          <pc:docMk/>
          <pc:sldMk cId="3629058276" sldId="276"/>
        </pc:sldMkLst>
      </pc:sldChg>
      <pc:sldChg chg="del">
        <pc:chgData name="Farkas Norbert Levente" userId="600e6359-fb88-4973-940c-bed8c41a89c4" providerId="ADAL" clId="{89186D60-71C7-4AD1-935A-12F266C95FAC}" dt="2022-08-31T19:40:17.495" v="0" actId="47"/>
        <pc:sldMkLst>
          <pc:docMk/>
          <pc:sldMk cId="1168334428" sldId="277"/>
        </pc:sldMkLst>
      </pc:sldChg>
    </pc:docChg>
  </pc:docChgLst>
  <pc:docChgLst>
    <pc:chgData name="Farkas Norbert Levente" userId="600e6359-fb88-4973-940c-bed8c41a89c4" providerId="ADAL" clId="{B2E9DD4C-734D-439B-9CCA-C4304EACAF3B}"/>
    <pc:docChg chg="undo redo custSel addSld delSld modSld sldOrd modMainMaster">
      <pc:chgData name="Farkas Norbert Levente" userId="600e6359-fb88-4973-940c-bed8c41a89c4" providerId="ADAL" clId="{B2E9DD4C-734D-439B-9CCA-C4304EACAF3B}" dt="2022-08-19T23:31:18.340" v="5517" actId="20577"/>
      <pc:docMkLst>
        <pc:docMk/>
      </pc:docMkLst>
      <pc:sldChg chg="addSp delSp modSp">
        <pc:chgData name="Farkas Norbert Levente" userId="600e6359-fb88-4973-940c-bed8c41a89c4" providerId="ADAL" clId="{B2E9DD4C-734D-439B-9CCA-C4304EACAF3B}" dt="2022-07-20T20:15:05.673" v="2742"/>
        <pc:sldMkLst>
          <pc:docMk/>
          <pc:sldMk cId="2199655253" sldId="256"/>
        </pc:sldMkLst>
        <pc:picChg chg="add del">
          <ac:chgData name="Farkas Norbert Levente" userId="600e6359-fb88-4973-940c-bed8c41a89c4" providerId="ADAL" clId="{B2E9DD4C-734D-439B-9CCA-C4304EACAF3B}" dt="2022-07-20T20:15:05.673" v="2742"/>
          <ac:picMkLst>
            <pc:docMk/>
            <pc:sldMk cId="2199655253" sldId="256"/>
            <ac:picMk id="2050" creationId="{5D018A61-BE52-0473-947A-371307DD8A9D}"/>
          </ac:picMkLst>
        </pc:picChg>
        <pc:picChg chg="add del mod">
          <ac:chgData name="Farkas Norbert Levente" userId="600e6359-fb88-4973-940c-bed8c41a89c4" providerId="ADAL" clId="{B2E9DD4C-734D-439B-9CCA-C4304EACAF3B}" dt="2022-07-20T20:15:05.435" v="2741"/>
          <ac:picMkLst>
            <pc:docMk/>
            <pc:sldMk cId="2199655253" sldId="256"/>
            <ac:picMk id="2052" creationId="{5C089759-30C2-6BD3-9564-30E46F2C3E2A}"/>
          </ac:picMkLst>
        </pc:picChg>
      </pc:sldChg>
      <pc:sldChg chg="ord">
        <pc:chgData name="Farkas Norbert Levente" userId="600e6359-fb88-4973-940c-bed8c41a89c4" providerId="ADAL" clId="{B2E9DD4C-734D-439B-9CCA-C4304EACAF3B}" dt="2022-07-20T18:54:17.289" v="95"/>
        <pc:sldMkLst>
          <pc:docMk/>
          <pc:sldMk cId="38782564" sldId="257"/>
        </pc:sldMkLst>
      </pc:sldChg>
      <pc:sldChg chg="modSp mod">
        <pc:chgData name="Farkas Norbert Levente" userId="600e6359-fb88-4973-940c-bed8c41a89c4" providerId="ADAL" clId="{B2E9DD4C-734D-439B-9CCA-C4304EACAF3B}" dt="2022-07-20T19:20:39.981" v="1252" actId="20577"/>
        <pc:sldMkLst>
          <pc:docMk/>
          <pc:sldMk cId="2560976327" sldId="258"/>
        </pc:sldMkLst>
        <pc:spChg chg="mod">
          <ac:chgData name="Farkas Norbert Levente" userId="600e6359-fb88-4973-940c-bed8c41a89c4" providerId="ADAL" clId="{B2E9DD4C-734D-439B-9CCA-C4304EACAF3B}" dt="2022-07-20T19:20:39.981" v="1252" actId="20577"/>
          <ac:spMkLst>
            <pc:docMk/>
            <pc:sldMk cId="2560976327" sldId="258"/>
            <ac:spMk id="2" creationId="{F85A08BC-831D-FFEB-4905-32C283079890}"/>
          </ac:spMkLst>
        </pc:spChg>
        <pc:spChg chg="mod">
          <ac:chgData name="Farkas Norbert Levente" userId="600e6359-fb88-4973-940c-bed8c41a89c4" providerId="ADAL" clId="{B2E9DD4C-734D-439B-9CCA-C4304EACAF3B}" dt="2022-07-20T18:55:00.131" v="99" actId="20577"/>
          <ac:spMkLst>
            <pc:docMk/>
            <pc:sldMk cId="2560976327" sldId="258"/>
            <ac:spMk id="3" creationId="{023B4690-A6A4-879B-9D62-25322E27D107}"/>
          </ac:spMkLst>
        </pc:spChg>
      </pc:sldChg>
      <pc:sldChg chg="addSp delSp modSp mod ord modAnim">
        <pc:chgData name="Farkas Norbert Levente" userId="600e6359-fb88-4973-940c-bed8c41a89c4" providerId="ADAL" clId="{B2E9DD4C-734D-439B-9CCA-C4304EACAF3B}" dt="2022-07-20T21:05:53.863" v="3166" actId="1076"/>
        <pc:sldMkLst>
          <pc:docMk/>
          <pc:sldMk cId="2557918039" sldId="259"/>
        </pc:sldMkLst>
        <pc:spChg chg="mod">
          <ac:chgData name="Farkas Norbert Levente" userId="600e6359-fb88-4973-940c-bed8c41a89c4" providerId="ADAL" clId="{B2E9DD4C-734D-439B-9CCA-C4304EACAF3B}" dt="2022-07-20T20:56:44.383" v="3161" actId="20577"/>
          <ac:spMkLst>
            <pc:docMk/>
            <pc:sldMk cId="2557918039" sldId="259"/>
            <ac:spMk id="3" creationId="{A6D48B56-4519-ADE7-DAA4-A420E65D61A5}"/>
          </ac:spMkLst>
        </pc:spChg>
        <pc:picChg chg="add mod">
          <ac:chgData name="Farkas Norbert Levente" userId="600e6359-fb88-4973-940c-bed8c41a89c4" providerId="ADAL" clId="{B2E9DD4C-734D-439B-9CCA-C4304EACAF3B}" dt="2022-07-20T20:56:56.936" v="3162" actId="1076"/>
          <ac:picMkLst>
            <pc:docMk/>
            <pc:sldMk cId="2557918039" sldId="259"/>
            <ac:picMk id="3074" creationId="{B28254F1-48EF-97DE-A798-E1FF7352CEAB}"/>
          </ac:picMkLst>
        </pc:picChg>
        <pc:picChg chg="add mod">
          <ac:chgData name="Farkas Norbert Levente" userId="600e6359-fb88-4973-940c-bed8c41a89c4" providerId="ADAL" clId="{B2E9DD4C-734D-439B-9CCA-C4304EACAF3B}" dt="2022-07-20T21:05:53.863" v="3166" actId="1076"/>
          <ac:picMkLst>
            <pc:docMk/>
            <pc:sldMk cId="2557918039" sldId="259"/>
            <ac:picMk id="3076" creationId="{1D3201FB-1223-4DF6-D2D5-B216CC4F62FD}"/>
          </ac:picMkLst>
        </pc:picChg>
        <pc:picChg chg="add del mod">
          <ac:chgData name="Farkas Norbert Levente" userId="600e6359-fb88-4973-940c-bed8c41a89c4" providerId="ADAL" clId="{B2E9DD4C-734D-439B-9CCA-C4304EACAF3B}" dt="2022-07-20T20:54:35.295" v="3112"/>
          <ac:picMkLst>
            <pc:docMk/>
            <pc:sldMk cId="2557918039" sldId="259"/>
            <ac:picMk id="3078" creationId="{EBD6AA23-0D04-4E8A-DAD8-A38F744F8B90}"/>
          </ac:picMkLst>
        </pc:picChg>
        <pc:picChg chg="add del mod">
          <ac:chgData name="Farkas Norbert Levente" userId="600e6359-fb88-4973-940c-bed8c41a89c4" providerId="ADAL" clId="{B2E9DD4C-734D-439B-9CCA-C4304EACAF3B}" dt="2022-07-20T20:55:03.868" v="3116"/>
          <ac:picMkLst>
            <pc:docMk/>
            <pc:sldMk cId="2557918039" sldId="259"/>
            <ac:picMk id="3080" creationId="{FDFECD44-3FED-C6AE-BC28-8609DD4E31CA}"/>
          </ac:picMkLst>
        </pc:picChg>
      </pc:sldChg>
      <pc:sldChg chg="modSp mod">
        <pc:chgData name="Farkas Norbert Levente" userId="600e6359-fb88-4973-940c-bed8c41a89c4" providerId="ADAL" clId="{B2E9DD4C-734D-439B-9CCA-C4304EACAF3B}" dt="2022-07-20T19:22:17.747" v="1268" actId="2710"/>
        <pc:sldMkLst>
          <pc:docMk/>
          <pc:sldMk cId="3938939506" sldId="260"/>
        </pc:sldMkLst>
        <pc:spChg chg="mod">
          <ac:chgData name="Farkas Norbert Levente" userId="600e6359-fb88-4973-940c-bed8c41a89c4" providerId="ADAL" clId="{B2E9DD4C-734D-439B-9CCA-C4304EACAF3B}" dt="2022-07-20T19:22:17.747" v="1268" actId="2710"/>
          <ac:spMkLst>
            <pc:docMk/>
            <pc:sldMk cId="3938939506" sldId="260"/>
            <ac:spMk id="3" creationId="{65C84EF3-30D5-6D1C-45D0-3113C5E6358A}"/>
          </ac:spMkLst>
        </pc:spChg>
      </pc:sldChg>
      <pc:sldChg chg="modSp new mod">
        <pc:chgData name="Farkas Norbert Levente" userId="600e6359-fb88-4973-940c-bed8c41a89c4" providerId="ADAL" clId="{B2E9DD4C-734D-439B-9CCA-C4304EACAF3B}" dt="2022-07-20T19:49:27.337" v="2282" actId="20577"/>
        <pc:sldMkLst>
          <pc:docMk/>
          <pc:sldMk cId="518692891" sldId="261"/>
        </pc:sldMkLst>
        <pc:spChg chg="mod">
          <ac:chgData name="Farkas Norbert Levente" userId="600e6359-fb88-4973-940c-bed8c41a89c4" providerId="ADAL" clId="{B2E9DD4C-734D-439B-9CCA-C4304EACAF3B}" dt="2022-07-20T19:01:46.294" v="118" actId="20577"/>
          <ac:spMkLst>
            <pc:docMk/>
            <pc:sldMk cId="518692891" sldId="261"/>
            <ac:spMk id="2" creationId="{DBEE5743-1616-292F-0AC0-007831417239}"/>
          </ac:spMkLst>
        </pc:spChg>
        <pc:spChg chg="mod">
          <ac:chgData name="Farkas Norbert Levente" userId="600e6359-fb88-4973-940c-bed8c41a89c4" providerId="ADAL" clId="{B2E9DD4C-734D-439B-9CCA-C4304EACAF3B}" dt="2022-07-20T19:49:27.337" v="2282" actId="20577"/>
          <ac:spMkLst>
            <pc:docMk/>
            <pc:sldMk cId="518692891" sldId="261"/>
            <ac:spMk id="3" creationId="{C8235B35-9C2A-2957-0066-78C65908B024}"/>
          </ac:spMkLst>
        </pc:spChg>
      </pc:sldChg>
      <pc:sldChg chg="modSp new mod">
        <pc:chgData name="Farkas Norbert Levente" userId="600e6359-fb88-4973-940c-bed8c41a89c4" providerId="ADAL" clId="{B2E9DD4C-734D-439B-9CCA-C4304EACAF3B}" dt="2022-08-19T23:31:18.340" v="5517" actId="20577"/>
        <pc:sldMkLst>
          <pc:docMk/>
          <pc:sldMk cId="120926040" sldId="262"/>
        </pc:sldMkLst>
        <pc:spChg chg="mod">
          <ac:chgData name="Farkas Norbert Levente" userId="600e6359-fb88-4973-940c-bed8c41a89c4" providerId="ADAL" clId="{B2E9DD4C-734D-439B-9CCA-C4304EACAF3B}" dt="2022-07-20T19:13:04.527" v="1098" actId="20577"/>
          <ac:spMkLst>
            <pc:docMk/>
            <pc:sldMk cId="120926040" sldId="262"/>
            <ac:spMk id="2" creationId="{064D7327-A518-6DA6-B9D7-25D4E519435C}"/>
          </ac:spMkLst>
        </pc:spChg>
        <pc:spChg chg="mod">
          <ac:chgData name="Farkas Norbert Levente" userId="600e6359-fb88-4973-940c-bed8c41a89c4" providerId="ADAL" clId="{B2E9DD4C-734D-439B-9CCA-C4304EACAF3B}" dt="2022-08-19T23:31:18.340" v="5517" actId="20577"/>
          <ac:spMkLst>
            <pc:docMk/>
            <pc:sldMk cId="120926040" sldId="262"/>
            <ac:spMk id="3" creationId="{6112CACA-7EDB-E177-F3D4-7CFBA8CAB6AC}"/>
          </ac:spMkLst>
        </pc:spChg>
      </pc:sldChg>
      <pc:sldChg chg="addSp delSp modSp new mod">
        <pc:chgData name="Farkas Norbert Levente" userId="600e6359-fb88-4973-940c-bed8c41a89c4" providerId="ADAL" clId="{B2E9DD4C-734D-439B-9CCA-C4304EACAF3B}" dt="2022-07-20T20:13:29.988" v="2730" actId="164"/>
        <pc:sldMkLst>
          <pc:docMk/>
          <pc:sldMk cId="4149645907" sldId="263"/>
        </pc:sldMkLst>
        <pc:spChg chg="mod">
          <ac:chgData name="Farkas Norbert Levente" userId="600e6359-fb88-4973-940c-bed8c41a89c4" providerId="ADAL" clId="{B2E9DD4C-734D-439B-9CCA-C4304EACAF3B}" dt="2022-07-20T19:25:08.917" v="1381" actId="20577"/>
          <ac:spMkLst>
            <pc:docMk/>
            <pc:sldMk cId="4149645907" sldId="263"/>
            <ac:spMk id="2" creationId="{3C677E26-6719-776D-4A53-49D4ACEDAFD0}"/>
          </ac:spMkLst>
        </pc:spChg>
        <pc:spChg chg="mod">
          <ac:chgData name="Farkas Norbert Levente" userId="600e6359-fb88-4973-940c-bed8c41a89c4" providerId="ADAL" clId="{B2E9DD4C-734D-439B-9CCA-C4304EACAF3B}" dt="2022-07-20T19:34:31.746" v="1794" actId="113"/>
          <ac:spMkLst>
            <pc:docMk/>
            <pc:sldMk cId="4149645907" sldId="263"/>
            <ac:spMk id="3" creationId="{D13EE23D-3A66-3DE0-F3A1-E259515C579B}"/>
          </ac:spMkLst>
        </pc:spChg>
        <pc:spChg chg="add del">
          <ac:chgData name="Farkas Norbert Levente" userId="600e6359-fb88-4973-940c-bed8c41a89c4" providerId="ADAL" clId="{B2E9DD4C-734D-439B-9CCA-C4304EACAF3B}" dt="2022-07-20T19:29:22.160" v="1693" actId="11529"/>
          <ac:spMkLst>
            <pc:docMk/>
            <pc:sldMk cId="4149645907" sldId="263"/>
            <ac:spMk id="5" creationId="{4A77AC92-8D50-9C33-059C-C491A715BB66}"/>
          </ac:spMkLst>
        </pc:spChg>
        <pc:spChg chg="add del mod">
          <ac:chgData name="Farkas Norbert Levente" userId="600e6359-fb88-4973-940c-bed8c41a89c4" providerId="ADAL" clId="{B2E9DD4C-734D-439B-9CCA-C4304EACAF3B}" dt="2022-07-20T19:29:39.852" v="1699" actId="11529"/>
          <ac:spMkLst>
            <pc:docMk/>
            <pc:sldMk cId="4149645907" sldId="263"/>
            <ac:spMk id="6" creationId="{7CB1D62E-D047-9A71-BEA2-D394F8F1C153}"/>
          </ac:spMkLst>
        </pc:spChg>
        <pc:spChg chg="add mod">
          <ac:chgData name="Farkas Norbert Levente" userId="600e6359-fb88-4973-940c-bed8c41a89c4" providerId="ADAL" clId="{B2E9DD4C-734D-439B-9CCA-C4304EACAF3B}" dt="2022-07-20T20:13:29.988" v="2730" actId="164"/>
          <ac:spMkLst>
            <pc:docMk/>
            <pc:sldMk cId="4149645907" sldId="263"/>
            <ac:spMk id="7" creationId="{16C11A94-AE4F-6782-5F51-2495E17F0E44}"/>
          </ac:spMkLst>
        </pc:spChg>
        <pc:spChg chg="add mod">
          <ac:chgData name="Farkas Norbert Levente" userId="600e6359-fb88-4973-940c-bed8c41a89c4" providerId="ADAL" clId="{B2E9DD4C-734D-439B-9CCA-C4304EACAF3B}" dt="2022-07-20T20:13:29.988" v="2730" actId="164"/>
          <ac:spMkLst>
            <pc:docMk/>
            <pc:sldMk cId="4149645907" sldId="263"/>
            <ac:spMk id="8" creationId="{925ECDD3-7ACC-7A6F-8B11-1D2DEDC2242D}"/>
          </ac:spMkLst>
        </pc:spChg>
        <pc:spChg chg="add mod">
          <ac:chgData name="Farkas Norbert Levente" userId="600e6359-fb88-4973-940c-bed8c41a89c4" providerId="ADAL" clId="{B2E9DD4C-734D-439B-9CCA-C4304EACAF3B}" dt="2022-07-20T20:13:29.988" v="2730" actId="164"/>
          <ac:spMkLst>
            <pc:docMk/>
            <pc:sldMk cId="4149645907" sldId="263"/>
            <ac:spMk id="9" creationId="{C105E5FD-E94E-9324-9E39-CC929D0DF5BF}"/>
          </ac:spMkLst>
        </pc:spChg>
        <pc:spChg chg="add mod">
          <ac:chgData name="Farkas Norbert Levente" userId="600e6359-fb88-4973-940c-bed8c41a89c4" providerId="ADAL" clId="{B2E9DD4C-734D-439B-9CCA-C4304EACAF3B}" dt="2022-07-20T20:13:29.988" v="2730" actId="164"/>
          <ac:spMkLst>
            <pc:docMk/>
            <pc:sldMk cId="4149645907" sldId="263"/>
            <ac:spMk id="10" creationId="{DFE4ABB0-FFDF-6D8B-348A-ED486B5E7D6C}"/>
          </ac:spMkLst>
        </pc:spChg>
        <pc:spChg chg="add mod">
          <ac:chgData name="Farkas Norbert Levente" userId="600e6359-fb88-4973-940c-bed8c41a89c4" providerId="ADAL" clId="{B2E9DD4C-734D-439B-9CCA-C4304EACAF3B}" dt="2022-07-20T20:13:29.988" v="2730" actId="164"/>
          <ac:spMkLst>
            <pc:docMk/>
            <pc:sldMk cId="4149645907" sldId="263"/>
            <ac:spMk id="11" creationId="{B69B39F4-D97C-ECBE-DBE9-784FEEC25663}"/>
          </ac:spMkLst>
        </pc:spChg>
        <pc:spChg chg="add mod">
          <ac:chgData name="Farkas Norbert Levente" userId="600e6359-fb88-4973-940c-bed8c41a89c4" providerId="ADAL" clId="{B2E9DD4C-734D-439B-9CCA-C4304EACAF3B}" dt="2022-07-20T20:13:29.988" v="2730" actId="164"/>
          <ac:spMkLst>
            <pc:docMk/>
            <pc:sldMk cId="4149645907" sldId="263"/>
            <ac:spMk id="12" creationId="{15F742B8-9BD1-98C2-82FB-7A5FA4CA771E}"/>
          </ac:spMkLst>
        </pc:spChg>
        <pc:grpChg chg="add mod">
          <ac:chgData name="Farkas Norbert Levente" userId="600e6359-fb88-4973-940c-bed8c41a89c4" providerId="ADAL" clId="{B2E9DD4C-734D-439B-9CCA-C4304EACAF3B}" dt="2022-07-20T20:13:29.988" v="2730" actId="164"/>
          <ac:grpSpMkLst>
            <pc:docMk/>
            <pc:sldMk cId="4149645907" sldId="263"/>
            <ac:grpSpMk id="25" creationId="{5B87501D-6FB6-4EFB-FF17-DFA69E4877F2}"/>
          </ac:grpSpMkLst>
        </pc:grpChg>
        <pc:cxnChg chg="add del mod">
          <ac:chgData name="Farkas Norbert Levente" userId="600e6359-fb88-4973-940c-bed8c41a89c4" providerId="ADAL" clId="{B2E9DD4C-734D-439B-9CCA-C4304EACAF3B}" dt="2022-07-20T19:32:22.579" v="1778" actId="11529"/>
          <ac:cxnSpMkLst>
            <pc:docMk/>
            <pc:sldMk cId="4149645907" sldId="263"/>
            <ac:cxnSpMk id="14" creationId="{B331291B-390F-6C33-2AA3-4ED1BE9F88D7}"/>
          </ac:cxnSpMkLst>
        </pc:cxnChg>
        <pc:cxnChg chg="add mod">
          <ac:chgData name="Farkas Norbert Levente" userId="600e6359-fb88-4973-940c-bed8c41a89c4" providerId="ADAL" clId="{B2E9DD4C-734D-439B-9CCA-C4304EACAF3B}" dt="2022-07-20T20:13:29.988" v="2730" actId="164"/>
          <ac:cxnSpMkLst>
            <pc:docMk/>
            <pc:sldMk cId="4149645907" sldId="263"/>
            <ac:cxnSpMk id="16" creationId="{6D7366C2-F450-AD8C-7A0C-A97D671685D3}"/>
          </ac:cxnSpMkLst>
        </pc:cxnChg>
        <pc:cxnChg chg="add mod">
          <ac:chgData name="Farkas Norbert Levente" userId="600e6359-fb88-4973-940c-bed8c41a89c4" providerId="ADAL" clId="{B2E9DD4C-734D-439B-9CCA-C4304EACAF3B}" dt="2022-07-20T20:13:29.988" v="2730" actId="164"/>
          <ac:cxnSpMkLst>
            <pc:docMk/>
            <pc:sldMk cId="4149645907" sldId="263"/>
            <ac:cxnSpMk id="18" creationId="{878EC9F4-0CB0-3C24-CC3E-9D3D736F3A96}"/>
          </ac:cxnSpMkLst>
        </pc:cxnChg>
        <pc:cxnChg chg="add mod">
          <ac:chgData name="Farkas Norbert Levente" userId="600e6359-fb88-4973-940c-bed8c41a89c4" providerId="ADAL" clId="{B2E9DD4C-734D-439B-9CCA-C4304EACAF3B}" dt="2022-07-20T20:13:29.988" v="2730" actId="164"/>
          <ac:cxnSpMkLst>
            <pc:docMk/>
            <pc:sldMk cId="4149645907" sldId="263"/>
            <ac:cxnSpMk id="20" creationId="{3AEEB7E7-3BF6-CB91-ECAE-82DC32A4A8D5}"/>
          </ac:cxnSpMkLst>
        </pc:cxnChg>
        <pc:cxnChg chg="add mod">
          <ac:chgData name="Farkas Norbert Levente" userId="600e6359-fb88-4973-940c-bed8c41a89c4" providerId="ADAL" clId="{B2E9DD4C-734D-439B-9CCA-C4304EACAF3B}" dt="2022-07-20T20:13:29.988" v="2730" actId="164"/>
          <ac:cxnSpMkLst>
            <pc:docMk/>
            <pc:sldMk cId="4149645907" sldId="263"/>
            <ac:cxnSpMk id="22" creationId="{05D97067-5825-9ACD-E736-7F09943889B8}"/>
          </ac:cxnSpMkLst>
        </pc:cxnChg>
        <pc:cxnChg chg="add mod">
          <ac:chgData name="Farkas Norbert Levente" userId="600e6359-fb88-4973-940c-bed8c41a89c4" providerId="ADAL" clId="{B2E9DD4C-734D-439B-9CCA-C4304EACAF3B}" dt="2022-07-20T20:13:29.988" v="2730" actId="164"/>
          <ac:cxnSpMkLst>
            <pc:docMk/>
            <pc:sldMk cId="4149645907" sldId="263"/>
            <ac:cxnSpMk id="24" creationId="{38B94C45-B2EF-36B1-F27D-BE9C04D8B272}"/>
          </ac:cxnSpMkLst>
        </pc:cxnChg>
      </pc:sldChg>
      <pc:sldChg chg="addSp delSp modSp new mod modAnim">
        <pc:chgData name="Farkas Norbert Levente" userId="600e6359-fb88-4973-940c-bed8c41a89c4" providerId="ADAL" clId="{B2E9DD4C-734D-439B-9CCA-C4304EACAF3B}" dt="2022-07-20T21:54:57.909" v="3290" actId="1076"/>
        <pc:sldMkLst>
          <pc:docMk/>
          <pc:sldMk cId="3954945393" sldId="264"/>
        </pc:sldMkLst>
        <pc:spChg chg="mod">
          <ac:chgData name="Farkas Norbert Levente" userId="600e6359-fb88-4973-940c-bed8c41a89c4" providerId="ADAL" clId="{B2E9DD4C-734D-439B-9CCA-C4304EACAF3B}" dt="2022-07-20T19:42:11.787" v="1953" actId="20577"/>
          <ac:spMkLst>
            <pc:docMk/>
            <pc:sldMk cId="3954945393" sldId="264"/>
            <ac:spMk id="2" creationId="{53528120-F6F3-B1C2-7511-FF257F4D0C99}"/>
          </ac:spMkLst>
        </pc:spChg>
        <pc:spChg chg="mod">
          <ac:chgData name="Farkas Norbert Levente" userId="600e6359-fb88-4973-940c-bed8c41a89c4" providerId="ADAL" clId="{B2E9DD4C-734D-439B-9CCA-C4304EACAF3B}" dt="2022-07-20T21:44:59.082" v="3184" actId="1076"/>
          <ac:spMkLst>
            <pc:docMk/>
            <pc:sldMk cId="3954945393" sldId="264"/>
            <ac:spMk id="3" creationId="{044E1A59-3354-1A04-0552-47B971817B83}"/>
          </ac:spMkLst>
        </pc:spChg>
        <pc:spChg chg="add mod">
          <ac:chgData name="Farkas Norbert Levente" userId="600e6359-fb88-4973-940c-bed8c41a89c4" providerId="ADAL" clId="{B2E9DD4C-734D-439B-9CCA-C4304EACAF3B}" dt="2022-07-20T21:54:57.909" v="3290" actId="1076"/>
          <ac:spMkLst>
            <pc:docMk/>
            <pc:sldMk cId="3954945393" sldId="264"/>
            <ac:spMk id="5" creationId="{0D873840-57FE-1C4B-1F19-807CB3CE3659}"/>
          </ac:spMkLst>
        </pc:spChg>
        <pc:spChg chg="add del mod">
          <ac:chgData name="Farkas Norbert Levente" userId="600e6359-fb88-4973-940c-bed8c41a89c4" providerId="ADAL" clId="{B2E9DD4C-734D-439B-9CCA-C4304EACAF3B}" dt="2022-07-20T20:12:49.720" v="2693" actId="21"/>
          <ac:spMkLst>
            <pc:docMk/>
            <pc:sldMk cId="3954945393" sldId="264"/>
            <ac:spMk id="7" creationId="{F6000DFD-6C00-49E4-95A9-C0B1840E8B65}"/>
          </ac:spMkLst>
        </pc:spChg>
        <pc:spChg chg="mod">
          <ac:chgData name="Farkas Norbert Levente" userId="600e6359-fb88-4973-940c-bed8c41a89c4" providerId="ADAL" clId="{B2E9DD4C-734D-439B-9CCA-C4304EACAF3B}" dt="2022-07-20T20:13:31.983" v="2731"/>
          <ac:spMkLst>
            <pc:docMk/>
            <pc:sldMk cId="3954945393" sldId="264"/>
            <ac:spMk id="9" creationId="{BF7D8A53-5912-828D-D0C2-E4588E71412B}"/>
          </ac:spMkLst>
        </pc:spChg>
        <pc:spChg chg="mod">
          <ac:chgData name="Farkas Norbert Levente" userId="600e6359-fb88-4973-940c-bed8c41a89c4" providerId="ADAL" clId="{B2E9DD4C-734D-439B-9CCA-C4304EACAF3B}" dt="2022-07-20T20:13:31.983" v="2731"/>
          <ac:spMkLst>
            <pc:docMk/>
            <pc:sldMk cId="3954945393" sldId="264"/>
            <ac:spMk id="10" creationId="{7C4B51D3-5C64-A9AF-143A-C9E767256B55}"/>
          </ac:spMkLst>
        </pc:spChg>
        <pc:spChg chg="mod">
          <ac:chgData name="Farkas Norbert Levente" userId="600e6359-fb88-4973-940c-bed8c41a89c4" providerId="ADAL" clId="{B2E9DD4C-734D-439B-9CCA-C4304EACAF3B}" dt="2022-07-20T20:13:31.983" v="2731"/>
          <ac:spMkLst>
            <pc:docMk/>
            <pc:sldMk cId="3954945393" sldId="264"/>
            <ac:spMk id="11" creationId="{16E8B276-5910-90EF-6A1E-F44BB8E41B1F}"/>
          </ac:spMkLst>
        </pc:spChg>
        <pc:spChg chg="mod">
          <ac:chgData name="Farkas Norbert Levente" userId="600e6359-fb88-4973-940c-bed8c41a89c4" providerId="ADAL" clId="{B2E9DD4C-734D-439B-9CCA-C4304EACAF3B}" dt="2022-07-20T20:13:31.983" v="2731"/>
          <ac:spMkLst>
            <pc:docMk/>
            <pc:sldMk cId="3954945393" sldId="264"/>
            <ac:spMk id="12" creationId="{6D511542-2AFA-29A2-7384-3A0B3DE4FDAC}"/>
          </ac:spMkLst>
        </pc:spChg>
        <pc:spChg chg="mod">
          <ac:chgData name="Farkas Norbert Levente" userId="600e6359-fb88-4973-940c-bed8c41a89c4" providerId="ADAL" clId="{B2E9DD4C-734D-439B-9CCA-C4304EACAF3B}" dt="2022-07-20T20:13:31.983" v="2731"/>
          <ac:spMkLst>
            <pc:docMk/>
            <pc:sldMk cId="3954945393" sldId="264"/>
            <ac:spMk id="13" creationId="{F003BB27-068A-D643-F754-1767E3E2642C}"/>
          </ac:spMkLst>
        </pc:spChg>
        <pc:spChg chg="mod">
          <ac:chgData name="Farkas Norbert Levente" userId="600e6359-fb88-4973-940c-bed8c41a89c4" providerId="ADAL" clId="{B2E9DD4C-734D-439B-9CCA-C4304EACAF3B}" dt="2022-07-20T20:13:31.983" v="2731"/>
          <ac:spMkLst>
            <pc:docMk/>
            <pc:sldMk cId="3954945393" sldId="264"/>
            <ac:spMk id="14" creationId="{982FA0A1-3E0B-404B-2FD0-1FEE7316A8B3}"/>
          </ac:spMkLst>
        </pc:spChg>
        <pc:spChg chg="mod">
          <ac:chgData name="Farkas Norbert Levente" userId="600e6359-fb88-4973-940c-bed8c41a89c4" providerId="ADAL" clId="{B2E9DD4C-734D-439B-9CCA-C4304EACAF3B}" dt="2022-07-20T21:54:24.628" v="3268"/>
          <ac:spMkLst>
            <pc:docMk/>
            <pc:sldMk cId="3954945393" sldId="264"/>
            <ac:spMk id="25" creationId="{92400768-661E-2A84-C834-3E01B314E475}"/>
          </ac:spMkLst>
        </pc:spChg>
        <pc:spChg chg="mod">
          <ac:chgData name="Farkas Norbert Levente" userId="600e6359-fb88-4973-940c-bed8c41a89c4" providerId="ADAL" clId="{B2E9DD4C-734D-439B-9CCA-C4304EACAF3B}" dt="2022-07-20T21:54:24.628" v="3268"/>
          <ac:spMkLst>
            <pc:docMk/>
            <pc:sldMk cId="3954945393" sldId="264"/>
            <ac:spMk id="26" creationId="{549E181B-A0FB-3E1E-E1F6-FE03887E4D92}"/>
          </ac:spMkLst>
        </pc:spChg>
        <pc:spChg chg="mod">
          <ac:chgData name="Farkas Norbert Levente" userId="600e6359-fb88-4973-940c-bed8c41a89c4" providerId="ADAL" clId="{B2E9DD4C-734D-439B-9CCA-C4304EACAF3B}" dt="2022-07-20T21:54:24.628" v="3268"/>
          <ac:spMkLst>
            <pc:docMk/>
            <pc:sldMk cId="3954945393" sldId="264"/>
            <ac:spMk id="27" creationId="{F2050004-4353-4D84-073A-700B50C2FA54}"/>
          </ac:spMkLst>
        </pc:spChg>
        <pc:spChg chg="mod">
          <ac:chgData name="Farkas Norbert Levente" userId="600e6359-fb88-4973-940c-bed8c41a89c4" providerId="ADAL" clId="{B2E9DD4C-734D-439B-9CCA-C4304EACAF3B}" dt="2022-07-20T21:54:24.628" v="3268"/>
          <ac:spMkLst>
            <pc:docMk/>
            <pc:sldMk cId="3954945393" sldId="264"/>
            <ac:spMk id="28" creationId="{75B8014E-A953-CC33-6E6F-F23A6EDA03D9}"/>
          </ac:spMkLst>
        </pc:spChg>
        <pc:spChg chg="mod">
          <ac:chgData name="Farkas Norbert Levente" userId="600e6359-fb88-4973-940c-bed8c41a89c4" providerId="ADAL" clId="{B2E9DD4C-734D-439B-9CCA-C4304EACAF3B}" dt="2022-07-20T21:54:24.628" v="3268"/>
          <ac:spMkLst>
            <pc:docMk/>
            <pc:sldMk cId="3954945393" sldId="264"/>
            <ac:spMk id="29" creationId="{8500A9C5-2E4A-5104-115E-9BED057D5F0D}"/>
          </ac:spMkLst>
        </pc:spChg>
        <pc:spChg chg="mod">
          <ac:chgData name="Farkas Norbert Levente" userId="600e6359-fb88-4973-940c-bed8c41a89c4" providerId="ADAL" clId="{B2E9DD4C-734D-439B-9CCA-C4304EACAF3B}" dt="2022-07-20T21:54:24.628" v="3268"/>
          <ac:spMkLst>
            <pc:docMk/>
            <pc:sldMk cId="3954945393" sldId="264"/>
            <ac:spMk id="30" creationId="{B0DA3D51-F040-660A-4569-D5F7BCA406BB}"/>
          </ac:spMkLst>
        </pc:spChg>
        <pc:spChg chg="add del mod">
          <ac:chgData name="Farkas Norbert Levente" userId="600e6359-fb88-4973-940c-bed8c41a89c4" providerId="ADAL" clId="{B2E9DD4C-734D-439B-9CCA-C4304EACAF3B}" dt="2022-07-20T21:54:50.196" v="3281"/>
          <ac:spMkLst>
            <pc:docMk/>
            <pc:sldMk cId="3954945393" sldId="264"/>
            <ac:spMk id="36" creationId="{733F10B6-677E-5F05-FF82-B698EC896D97}"/>
          </ac:spMkLst>
        </pc:spChg>
        <pc:grpChg chg="add del mod">
          <ac:chgData name="Farkas Norbert Levente" userId="600e6359-fb88-4973-940c-bed8c41a89c4" providerId="ADAL" clId="{B2E9DD4C-734D-439B-9CCA-C4304EACAF3B}" dt="2022-07-20T21:54:23.645" v="3267" actId="478"/>
          <ac:grpSpMkLst>
            <pc:docMk/>
            <pc:sldMk cId="3954945393" sldId="264"/>
            <ac:grpSpMk id="8" creationId="{2EB88150-65AC-94F4-2552-FADF6CA9B10D}"/>
          </ac:grpSpMkLst>
        </pc:grpChg>
        <pc:grpChg chg="add del mod">
          <ac:chgData name="Farkas Norbert Levente" userId="600e6359-fb88-4973-940c-bed8c41a89c4" providerId="ADAL" clId="{B2E9DD4C-734D-439B-9CCA-C4304EACAF3B}" dt="2022-07-20T21:54:52.748" v="3288"/>
          <ac:grpSpMkLst>
            <pc:docMk/>
            <pc:sldMk cId="3954945393" sldId="264"/>
            <ac:grpSpMk id="24" creationId="{29F1E909-7E00-4506-2B55-93334C3D4CC5}"/>
          </ac:grpSpMkLst>
        </pc:grpChg>
        <pc:picChg chg="add del mod">
          <ac:chgData name="Farkas Norbert Levente" userId="600e6359-fb88-4973-940c-bed8c41a89c4" providerId="ADAL" clId="{B2E9DD4C-734D-439B-9CCA-C4304EACAF3B}" dt="2022-07-20T21:44:29.184" v="3178" actId="478"/>
          <ac:picMkLst>
            <pc:docMk/>
            <pc:sldMk cId="3954945393" sldId="264"/>
            <ac:picMk id="21" creationId="{225F6D69-48F2-748B-2FBC-8C978E6FDEF6}"/>
          </ac:picMkLst>
        </pc:picChg>
        <pc:picChg chg="add mod">
          <ac:chgData name="Farkas Norbert Levente" userId="600e6359-fb88-4973-940c-bed8c41a89c4" providerId="ADAL" clId="{B2E9DD4C-734D-439B-9CCA-C4304EACAF3B}" dt="2022-07-20T21:54:55.416" v="3289" actId="1076"/>
          <ac:picMkLst>
            <pc:docMk/>
            <pc:sldMk cId="3954945393" sldId="264"/>
            <ac:picMk id="23" creationId="{CA40B15E-BE00-285E-3A6C-FC4B7B812823}"/>
          </ac:picMkLst>
        </pc:picChg>
        <pc:cxnChg chg="mod">
          <ac:chgData name="Farkas Norbert Levente" userId="600e6359-fb88-4973-940c-bed8c41a89c4" providerId="ADAL" clId="{B2E9DD4C-734D-439B-9CCA-C4304EACAF3B}" dt="2022-07-20T21:54:23.645" v="3267" actId="478"/>
          <ac:cxnSpMkLst>
            <pc:docMk/>
            <pc:sldMk cId="3954945393" sldId="264"/>
            <ac:cxnSpMk id="15" creationId="{94765656-D382-302A-7007-9EA66A8963ED}"/>
          </ac:cxnSpMkLst>
        </pc:cxnChg>
        <pc:cxnChg chg="mod">
          <ac:chgData name="Farkas Norbert Levente" userId="600e6359-fb88-4973-940c-bed8c41a89c4" providerId="ADAL" clId="{B2E9DD4C-734D-439B-9CCA-C4304EACAF3B}" dt="2022-07-20T20:13:31.983" v="2731"/>
          <ac:cxnSpMkLst>
            <pc:docMk/>
            <pc:sldMk cId="3954945393" sldId="264"/>
            <ac:cxnSpMk id="16" creationId="{1CF0ABAC-5414-388A-DEBA-8005D8F1A41A}"/>
          </ac:cxnSpMkLst>
        </pc:cxnChg>
        <pc:cxnChg chg="mod">
          <ac:chgData name="Farkas Norbert Levente" userId="600e6359-fb88-4973-940c-bed8c41a89c4" providerId="ADAL" clId="{B2E9DD4C-734D-439B-9CCA-C4304EACAF3B}" dt="2022-07-20T20:13:31.983" v="2731"/>
          <ac:cxnSpMkLst>
            <pc:docMk/>
            <pc:sldMk cId="3954945393" sldId="264"/>
            <ac:cxnSpMk id="17" creationId="{DC5EEA6D-D974-4AB3-54C6-8F4701A5B313}"/>
          </ac:cxnSpMkLst>
        </pc:cxnChg>
        <pc:cxnChg chg="mod">
          <ac:chgData name="Farkas Norbert Levente" userId="600e6359-fb88-4973-940c-bed8c41a89c4" providerId="ADAL" clId="{B2E9DD4C-734D-439B-9CCA-C4304EACAF3B}" dt="2022-07-20T20:13:31.983" v="2731"/>
          <ac:cxnSpMkLst>
            <pc:docMk/>
            <pc:sldMk cId="3954945393" sldId="264"/>
            <ac:cxnSpMk id="18" creationId="{C94079F7-B23D-811F-6EC3-E9F2D385F0F4}"/>
          </ac:cxnSpMkLst>
        </pc:cxnChg>
        <pc:cxnChg chg="mod">
          <ac:chgData name="Farkas Norbert Levente" userId="600e6359-fb88-4973-940c-bed8c41a89c4" providerId="ADAL" clId="{B2E9DD4C-734D-439B-9CCA-C4304EACAF3B}" dt="2022-07-20T20:13:31.983" v="2731"/>
          <ac:cxnSpMkLst>
            <pc:docMk/>
            <pc:sldMk cId="3954945393" sldId="264"/>
            <ac:cxnSpMk id="19" creationId="{48614823-7B38-B632-8CCE-F97885D03CF4}"/>
          </ac:cxnSpMkLst>
        </pc:cxnChg>
        <pc:cxnChg chg="mod">
          <ac:chgData name="Farkas Norbert Levente" userId="600e6359-fb88-4973-940c-bed8c41a89c4" providerId="ADAL" clId="{B2E9DD4C-734D-439B-9CCA-C4304EACAF3B}" dt="2022-07-20T21:54:24.628" v="3268"/>
          <ac:cxnSpMkLst>
            <pc:docMk/>
            <pc:sldMk cId="3954945393" sldId="264"/>
            <ac:cxnSpMk id="31" creationId="{DDBB29D0-B026-696C-9465-9CEFD3FE1AC6}"/>
          </ac:cxnSpMkLst>
        </pc:cxnChg>
        <pc:cxnChg chg="mod">
          <ac:chgData name="Farkas Norbert Levente" userId="600e6359-fb88-4973-940c-bed8c41a89c4" providerId="ADAL" clId="{B2E9DD4C-734D-439B-9CCA-C4304EACAF3B}" dt="2022-07-20T21:54:24.628" v="3268"/>
          <ac:cxnSpMkLst>
            <pc:docMk/>
            <pc:sldMk cId="3954945393" sldId="264"/>
            <ac:cxnSpMk id="32" creationId="{E67B54EE-11B4-E889-415C-12813A3C74E4}"/>
          </ac:cxnSpMkLst>
        </pc:cxnChg>
        <pc:cxnChg chg="mod">
          <ac:chgData name="Farkas Norbert Levente" userId="600e6359-fb88-4973-940c-bed8c41a89c4" providerId="ADAL" clId="{B2E9DD4C-734D-439B-9CCA-C4304EACAF3B}" dt="2022-07-20T21:54:24.628" v="3268"/>
          <ac:cxnSpMkLst>
            <pc:docMk/>
            <pc:sldMk cId="3954945393" sldId="264"/>
            <ac:cxnSpMk id="33" creationId="{662A5D94-ACE3-887E-DE02-EC13E7003AA4}"/>
          </ac:cxnSpMkLst>
        </pc:cxnChg>
        <pc:cxnChg chg="mod">
          <ac:chgData name="Farkas Norbert Levente" userId="600e6359-fb88-4973-940c-bed8c41a89c4" providerId="ADAL" clId="{B2E9DD4C-734D-439B-9CCA-C4304EACAF3B}" dt="2022-07-20T21:54:24.628" v="3268"/>
          <ac:cxnSpMkLst>
            <pc:docMk/>
            <pc:sldMk cId="3954945393" sldId="264"/>
            <ac:cxnSpMk id="34" creationId="{7B95A1A3-75A5-7E9E-1D72-AF5D309453A3}"/>
          </ac:cxnSpMkLst>
        </pc:cxnChg>
        <pc:cxnChg chg="mod">
          <ac:chgData name="Farkas Norbert Levente" userId="600e6359-fb88-4973-940c-bed8c41a89c4" providerId="ADAL" clId="{B2E9DD4C-734D-439B-9CCA-C4304EACAF3B}" dt="2022-07-20T21:54:24.628" v="3268"/>
          <ac:cxnSpMkLst>
            <pc:docMk/>
            <pc:sldMk cId="3954945393" sldId="264"/>
            <ac:cxnSpMk id="35" creationId="{9529CFD8-BF25-DE61-100B-C8883F5FF571}"/>
          </ac:cxnSpMkLst>
        </pc:cxnChg>
      </pc:sldChg>
      <pc:sldChg chg="new del">
        <pc:chgData name="Farkas Norbert Levente" userId="600e6359-fb88-4973-940c-bed8c41a89c4" providerId="ADAL" clId="{B2E9DD4C-734D-439B-9CCA-C4304EACAF3B}" dt="2022-07-20T19:32:24.508" v="1780" actId="680"/>
        <pc:sldMkLst>
          <pc:docMk/>
          <pc:sldMk cId="3985697998" sldId="264"/>
        </pc:sldMkLst>
      </pc:sldChg>
      <pc:sldChg chg="addSp delSp modSp new mod modAnim">
        <pc:chgData name="Farkas Norbert Levente" userId="600e6359-fb88-4973-940c-bed8c41a89c4" providerId="ADAL" clId="{B2E9DD4C-734D-439B-9CCA-C4304EACAF3B}" dt="2022-07-20T21:48:12.120" v="3208" actId="1362"/>
        <pc:sldMkLst>
          <pc:docMk/>
          <pc:sldMk cId="3286339468" sldId="265"/>
        </pc:sldMkLst>
        <pc:spChg chg="mod">
          <ac:chgData name="Farkas Norbert Levente" userId="600e6359-fb88-4973-940c-bed8c41a89c4" providerId="ADAL" clId="{B2E9DD4C-734D-439B-9CCA-C4304EACAF3B}" dt="2022-07-20T20:03:25.223" v="2339" actId="20577"/>
          <ac:spMkLst>
            <pc:docMk/>
            <pc:sldMk cId="3286339468" sldId="265"/>
            <ac:spMk id="2" creationId="{85744679-BD41-0542-1EE9-6064A3255826}"/>
          </ac:spMkLst>
        </pc:spChg>
        <pc:spChg chg="mod">
          <ac:chgData name="Farkas Norbert Levente" userId="600e6359-fb88-4973-940c-bed8c41a89c4" providerId="ADAL" clId="{B2E9DD4C-734D-439B-9CCA-C4304EACAF3B}" dt="2022-07-20T21:47:39.349" v="3200" actId="14100"/>
          <ac:spMkLst>
            <pc:docMk/>
            <pc:sldMk cId="3286339468" sldId="265"/>
            <ac:spMk id="3" creationId="{1609FA31-1D67-2C2B-F812-1515C325B7D8}"/>
          </ac:spMkLst>
        </pc:spChg>
        <pc:picChg chg="add del">
          <ac:chgData name="Farkas Norbert Levente" userId="600e6359-fb88-4973-940c-bed8c41a89c4" providerId="ADAL" clId="{B2E9DD4C-734D-439B-9CCA-C4304EACAF3B}" dt="2022-07-20T21:48:04.989" v="3207" actId="22"/>
          <ac:picMkLst>
            <pc:docMk/>
            <pc:sldMk cId="3286339468" sldId="265"/>
            <ac:picMk id="6" creationId="{ADDCBE75-510C-547C-A95C-B55BE3BE2A26}"/>
          </ac:picMkLst>
        </pc:picChg>
        <pc:picChg chg="add del mod">
          <ac:chgData name="Farkas Norbert Levente" userId="600e6359-fb88-4973-940c-bed8c41a89c4" providerId="ADAL" clId="{B2E9DD4C-734D-439B-9CCA-C4304EACAF3B}" dt="2022-07-20T21:47:01.939" v="3189" actId="478"/>
          <ac:picMkLst>
            <pc:docMk/>
            <pc:sldMk cId="3286339468" sldId="265"/>
            <ac:picMk id="1026" creationId="{B864D3E1-9ECE-E9E4-6728-13FD185EB8CF}"/>
          </ac:picMkLst>
        </pc:picChg>
        <pc:picChg chg="add del">
          <ac:chgData name="Farkas Norbert Levente" userId="600e6359-fb88-4973-940c-bed8c41a89c4" providerId="ADAL" clId="{B2E9DD4C-734D-439B-9CCA-C4304EACAF3B}" dt="2022-07-20T21:05:52.078" v="3165"/>
          <ac:picMkLst>
            <pc:docMk/>
            <pc:sldMk cId="3286339468" sldId="265"/>
            <ac:picMk id="1028" creationId="{087C2841-F777-1AF1-8522-FC6AF18D2DAE}"/>
          </ac:picMkLst>
        </pc:picChg>
        <pc:picChg chg="add mod">
          <ac:chgData name="Farkas Norbert Levente" userId="600e6359-fb88-4973-940c-bed8c41a89c4" providerId="ADAL" clId="{B2E9DD4C-734D-439B-9CCA-C4304EACAF3B}" dt="2022-07-20T21:48:12.120" v="3208" actId="1362"/>
          <ac:picMkLst>
            <pc:docMk/>
            <pc:sldMk cId="3286339468" sldId="265"/>
            <ac:picMk id="1030" creationId="{DF008828-E0E1-ED80-9127-4517ECD29C47}"/>
          </ac:picMkLst>
        </pc:picChg>
      </pc:sldChg>
      <pc:sldChg chg="addSp delSp modSp new mod">
        <pc:chgData name="Farkas Norbert Levente" userId="600e6359-fb88-4973-940c-bed8c41a89c4" providerId="ADAL" clId="{B2E9DD4C-734D-439B-9CCA-C4304EACAF3B}" dt="2022-07-20T20:39:45.855" v="3097" actId="1076"/>
        <pc:sldMkLst>
          <pc:docMk/>
          <pc:sldMk cId="3641419694" sldId="266"/>
        </pc:sldMkLst>
        <pc:spChg chg="mod">
          <ac:chgData name="Farkas Norbert Levente" userId="600e6359-fb88-4973-940c-bed8c41a89c4" providerId="ADAL" clId="{B2E9DD4C-734D-439B-9CCA-C4304EACAF3B}" dt="2022-07-20T20:32:00.386" v="3007" actId="1076"/>
          <ac:spMkLst>
            <pc:docMk/>
            <pc:sldMk cId="3641419694" sldId="266"/>
            <ac:spMk id="2" creationId="{0CE9702A-A5DC-8F76-C722-BBEF4B4B9902}"/>
          </ac:spMkLst>
        </pc:spChg>
        <pc:spChg chg="del">
          <ac:chgData name="Farkas Norbert Levente" userId="600e6359-fb88-4973-940c-bed8c41a89c4" providerId="ADAL" clId="{B2E9DD4C-734D-439B-9CCA-C4304EACAF3B}" dt="2022-07-20T20:12:53.802" v="2696" actId="478"/>
          <ac:spMkLst>
            <pc:docMk/>
            <pc:sldMk cId="3641419694" sldId="266"/>
            <ac:spMk id="3" creationId="{D8FC9374-48FC-6898-50D1-5ECDE3A48797}"/>
          </ac:spMkLst>
        </pc:spChg>
        <pc:spChg chg="add mod">
          <ac:chgData name="Farkas Norbert Levente" userId="600e6359-fb88-4973-940c-bed8c41a89c4" providerId="ADAL" clId="{B2E9DD4C-734D-439B-9CCA-C4304EACAF3B}" dt="2022-07-20T20:37:28.642" v="3069" actId="1076"/>
          <ac:spMkLst>
            <pc:docMk/>
            <pc:sldMk cId="3641419694" sldId="266"/>
            <ac:spMk id="6" creationId="{4EC97FE2-DB9D-0F3A-9540-F2EC8D432C73}"/>
          </ac:spMkLst>
        </pc:spChg>
        <pc:spChg chg="mod topLvl">
          <ac:chgData name="Farkas Norbert Levente" userId="600e6359-fb88-4973-940c-bed8c41a89c4" providerId="ADAL" clId="{B2E9DD4C-734D-439B-9CCA-C4304EACAF3B}" dt="2022-07-20T20:38:23.942" v="3089" actId="164"/>
          <ac:spMkLst>
            <pc:docMk/>
            <pc:sldMk cId="3641419694" sldId="266"/>
            <ac:spMk id="8" creationId="{4518EE2C-53D6-4CC1-987A-0B516F714DFE}"/>
          </ac:spMkLst>
        </pc:spChg>
        <pc:spChg chg="mod topLvl">
          <ac:chgData name="Farkas Norbert Levente" userId="600e6359-fb88-4973-940c-bed8c41a89c4" providerId="ADAL" clId="{B2E9DD4C-734D-439B-9CCA-C4304EACAF3B}" dt="2022-07-20T20:38:23.942" v="3089" actId="164"/>
          <ac:spMkLst>
            <pc:docMk/>
            <pc:sldMk cId="3641419694" sldId="266"/>
            <ac:spMk id="9" creationId="{848A841A-5EB5-600F-0723-0D5FE6183E27}"/>
          </ac:spMkLst>
        </pc:spChg>
        <pc:spChg chg="del mod">
          <ac:chgData name="Farkas Norbert Levente" userId="600e6359-fb88-4973-940c-bed8c41a89c4" providerId="ADAL" clId="{B2E9DD4C-734D-439B-9CCA-C4304EACAF3B}" dt="2022-07-20T20:25:35.163" v="2842" actId="478"/>
          <ac:spMkLst>
            <pc:docMk/>
            <pc:sldMk cId="3641419694" sldId="266"/>
            <ac:spMk id="10" creationId="{5F62352A-CA54-7286-E515-CA09A38ECACA}"/>
          </ac:spMkLst>
        </pc:spChg>
        <pc:spChg chg="del mod topLvl">
          <ac:chgData name="Farkas Norbert Levente" userId="600e6359-fb88-4973-940c-bed8c41a89c4" providerId="ADAL" clId="{B2E9DD4C-734D-439B-9CCA-C4304EACAF3B}" dt="2022-07-20T20:26:52.741" v="2880" actId="478"/>
          <ac:spMkLst>
            <pc:docMk/>
            <pc:sldMk cId="3641419694" sldId="266"/>
            <ac:spMk id="11" creationId="{FAC373D9-F00B-D859-9AF3-79437B017256}"/>
          </ac:spMkLst>
        </pc:spChg>
        <pc:spChg chg="del mod topLvl">
          <ac:chgData name="Farkas Norbert Levente" userId="600e6359-fb88-4973-940c-bed8c41a89c4" providerId="ADAL" clId="{B2E9DD4C-734D-439B-9CCA-C4304EACAF3B}" dt="2022-07-20T20:26:47.533" v="2875" actId="478"/>
          <ac:spMkLst>
            <pc:docMk/>
            <pc:sldMk cId="3641419694" sldId="266"/>
            <ac:spMk id="12" creationId="{AFEE755E-2398-8C04-B086-9011ADC75518}"/>
          </ac:spMkLst>
        </pc:spChg>
        <pc:spChg chg="add del mod topLvl">
          <ac:chgData name="Farkas Norbert Levente" userId="600e6359-fb88-4973-940c-bed8c41a89c4" providerId="ADAL" clId="{B2E9DD4C-734D-439B-9CCA-C4304EACAF3B}" dt="2022-07-20T20:38:23.942" v="3089" actId="164"/>
          <ac:spMkLst>
            <pc:docMk/>
            <pc:sldMk cId="3641419694" sldId="266"/>
            <ac:spMk id="13" creationId="{A60B2793-7C6D-5941-8272-9FEFA841F5AD}"/>
          </ac:spMkLst>
        </pc:spChg>
        <pc:spChg chg="add mod ord topLvl">
          <ac:chgData name="Farkas Norbert Levente" userId="600e6359-fb88-4973-940c-bed8c41a89c4" providerId="ADAL" clId="{B2E9DD4C-734D-439B-9CCA-C4304EACAF3B}" dt="2022-07-20T20:39:10.956" v="3092" actId="166"/>
          <ac:spMkLst>
            <pc:docMk/>
            <pc:sldMk cId="3641419694" sldId="266"/>
            <ac:spMk id="20" creationId="{E12E370E-BA37-5BD1-F03D-A5475CF65835}"/>
          </ac:spMkLst>
        </pc:spChg>
        <pc:spChg chg="add mod topLvl">
          <ac:chgData name="Farkas Norbert Levente" userId="600e6359-fb88-4973-940c-bed8c41a89c4" providerId="ADAL" clId="{B2E9DD4C-734D-439B-9CCA-C4304EACAF3B}" dt="2022-07-20T20:38:23.942" v="3089" actId="164"/>
          <ac:spMkLst>
            <pc:docMk/>
            <pc:sldMk cId="3641419694" sldId="266"/>
            <ac:spMk id="40" creationId="{2ADFEF16-63E0-3296-5AC5-DA5DC9C99311}"/>
          </ac:spMkLst>
        </pc:spChg>
        <pc:spChg chg="add mod ord topLvl">
          <ac:chgData name="Farkas Norbert Levente" userId="600e6359-fb88-4973-940c-bed8c41a89c4" providerId="ADAL" clId="{B2E9DD4C-734D-439B-9CCA-C4304EACAF3B}" dt="2022-07-20T20:39:15.060" v="3093" actId="166"/>
          <ac:spMkLst>
            <pc:docMk/>
            <pc:sldMk cId="3641419694" sldId="266"/>
            <ac:spMk id="45" creationId="{DD942060-3DA0-46B6-0980-12035F3A8F3E}"/>
          </ac:spMkLst>
        </pc:spChg>
        <pc:spChg chg="add del mod topLvl">
          <ac:chgData name="Farkas Norbert Levente" userId="600e6359-fb88-4973-940c-bed8c41a89c4" providerId="ADAL" clId="{B2E9DD4C-734D-439B-9CCA-C4304EACAF3B}" dt="2022-07-20T20:39:42.119" v="3095" actId="1076"/>
          <ac:spMkLst>
            <pc:docMk/>
            <pc:sldMk cId="3641419694" sldId="266"/>
            <ac:spMk id="46" creationId="{BDB6113C-532E-0A97-2783-E4C7EA44E419}"/>
          </ac:spMkLst>
        </pc:spChg>
        <pc:spChg chg="add mod topLvl">
          <ac:chgData name="Farkas Norbert Levente" userId="600e6359-fb88-4973-940c-bed8c41a89c4" providerId="ADAL" clId="{B2E9DD4C-734D-439B-9CCA-C4304EACAF3B}" dt="2022-07-20T20:38:23.942" v="3089" actId="164"/>
          <ac:spMkLst>
            <pc:docMk/>
            <pc:sldMk cId="3641419694" sldId="266"/>
            <ac:spMk id="48" creationId="{D9D33034-65A4-E76C-7497-6F8107B7152C}"/>
          </ac:spMkLst>
        </pc:spChg>
        <pc:spChg chg="add mod topLvl">
          <ac:chgData name="Farkas Norbert Levente" userId="600e6359-fb88-4973-940c-bed8c41a89c4" providerId="ADAL" clId="{B2E9DD4C-734D-439B-9CCA-C4304EACAF3B}" dt="2022-07-20T20:39:39.077" v="3094" actId="408"/>
          <ac:spMkLst>
            <pc:docMk/>
            <pc:sldMk cId="3641419694" sldId="266"/>
            <ac:spMk id="56" creationId="{94143403-7385-6044-A4AC-FE0E075A5748}"/>
          </ac:spMkLst>
        </pc:spChg>
        <pc:spChg chg="add mod topLvl">
          <ac:chgData name="Farkas Norbert Levente" userId="600e6359-fb88-4973-940c-bed8c41a89c4" providerId="ADAL" clId="{B2E9DD4C-734D-439B-9CCA-C4304EACAF3B}" dt="2022-07-20T20:38:23.942" v="3089" actId="164"/>
          <ac:spMkLst>
            <pc:docMk/>
            <pc:sldMk cId="3641419694" sldId="266"/>
            <ac:spMk id="58" creationId="{105AF19F-77A8-9015-9B42-6A57E38DA925}"/>
          </ac:spMkLst>
        </pc:spChg>
        <pc:spChg chg="add mod topLvl">
          <ac:chgData name="Farkas Norbert Levente" userId="600e6359-fb88-4973-940c-bed8c41a89c4" providerId="ADAL" clId="{B2E9DD4C-734D-439B-9CCA-C4304EACAF3B}" dt="2022-07-20T20:38:23.942" v="3089" actId="164"/>
          <ac:spMkLst>
            <pc:docMk/>
            <pc:sldMk cId="3641419694" sldId="266"/>
            <ac:spMk id="108" creationId="{337E3E91-E090-8924-5B79-6F4FD8DF74FD}"/>
          </ac:spMkLst>
        </pc:spChg>
        <pc:spChg chg="add mod topLvl">
          <ac:chgData name="Farkas Norbert Levente" userId="600e6359-fb88-4973-940c-bed8c41a89c4" providerId="ADAL" clId="{B2E9DD4C-734D-439B-9CCA-C4304EACAF3B}" dt="2022-07-20T20:38:23.942" v="3089" actId="164"/>
          <ac:spMkLst>
            <pc:docMk/>
            <pc:sldMk cId="3641419694" sldId="266"/>
            <ac:spMk id="110" creationId="{D7079202-9410-EDBE-FE1E-D56E689ACD61}"/>
          </ac:spMkLst>
        </pc:spChg>
        <pc:grpChg chg="add del mod">
          <ac:chgData name="Farkas Norbert Levente" userId="600e6359-fb88-4973-940c-bed8c41a89c4" providerId="ADAL" clId="{B2E9DD4C-734D-439B-9CCA-C4304EACAF3B}" dt="2022-07-20T20:25:48.393" v="2849" actId="165"/>
          <ac:grpSpMkLst>
            <pc:docMk/>
            <pc:sldMk cId="3641419694" sldId="266"/>
            <ac:grpSpMk id="7" creationId="{C2694E57-4207-1AF8-D360-56D51CDB44B2}"/>
          </ac:grpSpMkLst>
        </pc:grpChg>
        <pc:grpChg chg="add del mod">
          <ac:chgData name="Farkas Norbert Levente" userId="600e6359-fb88-4973-940c-bed8c41a89c4" providerId="ADAL" clId="{B2E9DD4C-734D-439B-9CCA-C4304EACAF3B}" dt="2022-07-20T20:34:29.140" v="3015" actId="165"/>
          <ac:grpSpMkLst>
            <pc:docMk/>
            <pc:sldMk cId="3641419694" sldId="266"/>
            <ac:grpSpMk id="111" creationId="{9A328DFA-907E-E03D-EE96-E5E3FF612DCF}"/>
          </ac:grpSpMkLst>
        </pc:grpChg>
        <pc:grpChg chg="add mod">
          <ac:chgData name="Farkas Norbert Levente" userId="600e6359-fb88-4973-940c-bed8c41a89c4" providerId="ADAL" clId="{B2E9DD4C-734D-439B-9CCA-C4304EACAF3B}" dt="2022-07-20T20:39:45.855" v="3097" actId="1076"/>
          <ac:grpSpMkLst>
            <pc:docMk/>
            <pc:sldMk cId="3641419694" sldId="266"/>
            <ac:grpSpMk id="191" creationId="{70C08EB2-8F37-C1D2-1080-386725D80962}"/>
          </ac:grpSpMkLst>
        </pc:grpChg>
        <pc:cxnChg chg="mod topLvl">
          <ac:chgData name="Farkas Norbert Levente" userId="600e6359-fb88-4973-940c-bed8c41a89c4" providerId="ADAL" clId="{B2E9DD4C-734D-439B-9CCA-C4304EACAF3B}" dt="2022-07-20T20:38:23.942" v="3089" actId="164"/>
          <ac:cxnSpMkLst>
            <pc:docMk/>
            <pc:sldMk cId="3641419694" sldId="266"/>
            <ac:cxnSpMk id="14" creationId="{5EA53429-230C-9526-1C10-B7FE0EF037F9}"/>
          </ac:cxnSpMkLst>
        </pc:cxnChg>
        <pc:cxnChg chg="del mod">
          <ac:chgData name="Farkas Norbert Levente" userId="600e6359-fb88-4973-940c-bed8c41a89c4" providerId="ADAL" clId="{B2E9DD4C-734D-439B-9CCA-C4304EACAF3B}" dt="2022-07-20T20:25:38.877" v="2845" actId="478"/>
          <ac:cxnSpMkLst>
            <pc:docMk/>
            <pc:sldMk cId="3641419694" sldId="266"/>
            <ac:cxnSpMk id="15" creationId="{B71DF1A2-DA48-7600-22D3-FEF9C5BC8FEA}"/>
          </ac:cxnSpMkLst>
        </pc:cxnChg>
        <pc:cxnChg chg="del mod">
          <ac:chgData name="Farkas Norbert Levente" userId="600e6359-fb88-4973-940c-bed8c41a89c4" providerId="ADAL" clId="{B2E9DD4C-734D-439B-9CCA-C4304EACAF3B}" dt="2022-07-20T20:25:40.942" v="2846" actId="478"/>
          <ac:cxnSpMkLst>
            <pc:docMk/>
            <pc:sldMk cId="3641419694" sldId="266"/>
            <ac:cxnSpMk id="16" creationId="{98C44E49-DD2E-D534-46D3-64B2AA4BF208}"/>
          </ac:cxnSpMkLst>
        </pc:cxnChg>
        <pc:cxnChg chg="del mod topLvl">
          <ac:chgData name="Farkas Norbert Levente" userId="600e6359-fb88-4973-940c-bed8c41a89c4" providerId="ADAL" clId="{B2E9DD4C-734D-439B-9CCA-C4304EACAF3B}" dt="2022-07-20T20:26:48.292" v="2876" actId="478"/>
          <ac:cxnSpMkLst>
            <pc:docMk/>
            <pc:sldMk cId="3641419694" sldId="266"/>
            <ac:cxnSpMk id="17" creationId="{2940D4E0-A722-F999-FE95-BA2D486B5266}"/>
          </ac:cxnSpMkLst>
        </pc:cxnChg>
        <pc:cxnChg chg="del mod topLvl">
          <ac:chgData name="Farkas Norbert Levente" userId="600e6359-fb88-4973-940c-bed8c41a89c4" providerId="ADAL" clId="{B2E9DD4C-734D-439B-9CCA-C4304EACAF3B}" dt="2022-07-20T20:26:52.149" v="2879" actId="478"/>
          <ac:cxnSpMkLst>
            <pc:docMk/>
            <pc:sldMk cId="3641419694" sldId="266"/>
            <ac:cxnSpMk id="18" creationId="{AEA70946-8344-3969-9C85-3C98C305CE60}"/>
          </ac:cxnSpMkLst>
        </pc:cxnChg>
        <pc:cxnChg chg="add mod topLvl">
          <ac:chgData name="Farkas Norbert Levente" userId="600e6359-fb88-4973-940c-bed8c41a89c4" providerId="ADAL" clId="{B2E9DD4C-734D-439B-9CCA-C4304EACAF3B}" dt="2022-07-20T20:38:23.942" v="3089" actId="164"/>
          <ac:cxnSpMkLst>
            <pc:docMk/>
            <pc:sldMk cId="3641419694" sldId="266"/>
            <ac:cxnSpMk id="22" creationId="{B0AEDE62-7F85-DC4B-2554-71D9D623B148}"/>
          </ac:cxnSpMkLst>
        </pc:cxnChg>
        <pc:cxnChg chg="add mod topLvl">
          <ac:chgData name="Farkas Norbert Levente" userId="600e6359-fb88-4973-940c-bed8c41a89c4" providerId="ADAL" clId="{B2E9DD4C-734D-439B-9CCA-C4304EACAF3B}" dt="2022-07-20T20:38:23.942" v="3089" actId="164"/>
          <ac:cxnSpMkLst>
            <pc:docMk/>
            <pc:sldMk cId="3641419694" sldId="266"/>
            <ac:cxnSpMk id="26" creationId="{02F6E02A-84A4-A718-98E7-F4ACCA26A167}"/>
          </ac:cxnSpMkLst>
        </pc:cxnChg>
        <pc:cxnChg chg="add mod topLvl">
          <ac:chgData name="Farkas Norbert Levente" userId="600e6359-fb88-4973-940c-bed8c41a89c4" providerId="ADAL" clId="{B2E9DD4C-734D-439B-9CCA-C4304EACAF3B}" dt="2022-07-20T20:38:38.232" v="3091" actId="14100"/>
          <ac:cxnSpMkLst>
            <pc:docMk/>
            <pc:sldMk cId="3641419694" sldId="266"/>
            <ac:cxnSpMk id="32" creationId="{3B5C095D-6DA7-FAE0-6086-33D29EB55132}"/>
          </ac:cxnSpMkLst>
        </pc:cxnChg>
        <pc:cxnChg chg="add mod topLvl">
          <ac:chgData name="Farkas Norbert Levente" userId="600e6359-fb88-4973-940c-bed8c41a89c4" providerId="ADAL" clId="{B2E9DD4C-734D-439B-9CCA-C4304EACAF3B}" dt="2022-07-20T20:39:39.077" v="3094" actId="408"/>
          <ac:cxnSpMkLst>
            <pc:docMk/>
            <pc:sldMk cId="3641419694" sldId="266"/>
            <ac:cxnSpMk id="50" creationId="{5DEAE4ED-0837-1C5C-EC1C-861476C38A9B}"/>
          </ac:cxnSpMkLst>
        </pc:cxnChg>
        <pc:cxnChg chg="add mod topLvl">
          <ac:chgData name="Farkas Norbert Levente" userId="600e6359-fb88-4973-940c-bed8c41a89c4" providerId="ADAL" clId="{B2E9DD4C-734D-439B-9CCA-C4304EACAF3B}" dt="2022-07-20T20:38:23.942" v="3089" actId="164"/>
          <ac:cxnSpMkLst>
            <pc:docMk/>
            <pc:sldMk cId="3641419694" sldId="266"/>
            <ac:cxnSpMk id="53" creationId="{FF08E39F-C529-B2FF-B0B9-3E094C07E663}"/>
          </ac:cxnSpMkLst>
        </pc:cxnChg>
        <pc:cxnChg chg="add mod topLvl">
          <ac:chgData name="Farkas Norbert Levente" userId="600e6359-fb88-4973-940c-bed8c41a89c4" providerId="ADAL" clId="{B2E9DD4C-734D-439B-9CCA-C4304EACAF3B}" dt="2022-07-20T20:39:39.077" v="3094" actId="408"/>
          <ac:cxnSpMkLst>
            <pc:docMk/>
            <pc:sldMk cId="3641419694" sldId="266"/>
            <ac:cxnSpMk id="73" creationId="{F341F7F4-09FC-B287-F0A5-5C38D08E92B1}"/>
          </ac:cxnSpMkLst>
        </pc:cxnChg>
        <pc:cxnChg chg="add mod topLvl">
          <ac:chgData name="Farkas Norbert Levente" userId="600e6359-fb88-4973-940c-bed8c41a89c4" providerId="ADAL" clId="{B2E9DD4C-734D-439B-9CCA-C4304EACAF3B}" dt="2022-07-20T20:38:23.942" v="3089" actId="164"/>
          <ac:cxnSpMkLst>
            <pc:docMk/>
            <pc:sldMk cId="3641419694" sldId="266"/>
            <ac:cxnSpMk id="77" creationId="{05B2CC0E-873B-E3F3-39FB-719A5FEC4A49}"/>
          </ac:cxnSpMkLst>
        </pc:cxnChg>
        <pc:cxnChg chg="add mod topLvl">
          <ac:chgData name="Farkas Norbert Levente" userId="600e6359-fb88-4973-940c-bed8c41a89c4" providerId="ADAL" clId="{B2E9DD4C-734D-439B-9CCA-C4304EACAF3B}" dt="2022-07-20T20:38:23.942" v="3089" actId="164"/>
          <ac:cxnSpMkLst>
            <pc:docMk/>
            <pc:sldMk cId="3641419694" sldId="266"/>
            <ac:cxnSpMk id="81" creationId="{78BBB417-DB90-DFED-FE13-8EB239E1DBC3}"/>
          </ac:cxnSpMkLst>
        </pc:cxnChg>
      </pc:sldChg>
      <pc:sldChg chg="addSp modSp new mod">
        <pc:chgData name="Farkas Norbert Levente" userId="600e6359-fb88-4973-940c-bed8c41a89c4" providerId="ADAL" clId="{B2E9DD4C-734D-439B-9CCA-C4304EACAF3B}" dt="2022-07-20T22:02:28.699" v="3316" actId="1076"/>
        <pc:sldMkLst>
          <pc:docMk/>
          <pc:sldMk cId="3382751078" sldId="267"/>
        </pc:sldMkLst>
        <pc:spChg chg="mod">
          <ac:chgData name="Farkas Norbert Levente" userId="600e6359-fb88-4973-940c-bed8c41a89c4" providerId="ADAL" clId="{B2E9DD4C-734D-439B-9CCA-C4304EACAF3B}" dt="2022-07-20T21:55:07.046" v="3296" actId="20577"/>
          <ac:spMkLst>
            <pc:docMk/>
            <pc:sldMk cId="3382751078" sldId="267"/>
            <ac:spMk id="2" creationId="{A7659667-7383-8C04-7710-431E37935888}"/>
          </ac:spMkLst>
        </pc:spChg>
        <pc:spChg chg="mod">
          <ac:chgData name="Farkas Norbert Levente" userId="600e6359-fb88-4973-940c-bed8c41a89c4" providerId="ADAL" clId="{B2E9DD4C-734D-439B-9CCA-C4304EACAF3B}" dt="2022-07-20T22:02:25.763" v="3315" actId="1076"/>
          <ac:spMkLst>
            <pc:docMk/>
            <pc:sldMk cId="3382751078" sldId="267"/>
            <ac:spMk id="3" creationId="{BDBEAF74-D2D5-7382-B1E0-AC03CC9D971C}"/>
          </ac:spMkLst>
        </pc:spChg>
        <pc:spChg chg="add mod">
          <ac:chgData name="Farkas Norbert Levente" userId="600e6359-fb88-4973-940c-bed8c41a89c4" providerId="ADAL" clId="{B2E9DD4C-734D-439B-9CCA-C4304EACAF3B}" dt="2022-07-20T22:02:28.699" v="3316" actId="1076"/>
          <ac:spMkLst>
            <pc:docMk/>
            <pc:sldMk cId="3382751078" sldId="267"/>
            <ac:spMk id="5" creationId="{A427E083-0F5D-04A6-8268-67CB3D5B58E6}"/>
          </ac:spMkLst>
        </pc:spChg>
      </pc:sldChg>
      <pc:sldChg chg="modAnim">
        <pc:chgData name="Farkas Norbert Levente" userId="600e6359-fb88-4973-940c-bed8c41a89c4" providerId="ADAL" clId="{B2E9DD4C-734D-439B-9CCA-C4304EACAF3B}" dt="2022-08-19T14:55:19.269" v="3388"/>
        <pc:sldMkLst>
          <pc:docMk/>
          <pc:sldMk cId="2298877130" sldId="268"/>
        </pc:sldMkLst>
      </pc:sldChg>
      <pc:sldChg chg="modAnim">
        <pc:chgData name="Farkas Norbert Levente" userId="600e6359-fb88-4973-940c-bed8c41a89c4" providerId="ADAL" clId="{B2E9DD4C-734D-439B-9CCA-C4304EACAF3B}" dt="2022-08-19T14:54:28.178" v="3387"/>
        <pc:sldMkLst>
          <pc:docMk/>
          <pc:sldMk cId="1518622876" sldId="269"/>
        </pc:sldMkLst>
      </pc:sldChg>
      <pc:sldChg chg="modSp mod modAnim">
        <pc:chgData name="Farkas Norbert Levente" userId="600e6359-fb88-4973-940c-bed8c41a89c4" providerId="ADAL" clId="{B2E9DD4C-734D-439B-9CCA-C4304EACAF3B}" dt="2022-08-19T14:53:52.554" v="3386"/>
        <pc:sldMkLst>
          <pc:docMk/>
          <pc:sldMk cId="2726196742" sldId="270"/>
        </pc:sldMkLst>
        <pc:spChg chg="mod">
          <ac:chgData name="Farkas Norbert Levente" userId="600e6359-fb88-4973-940c-bed8c41a89c4" providerId="ADAL" clId="{B2E9DD4C-734D-439B-9CCA-C4304EACAF3B}" dt="2022-08-19T14:53:40.910" v="3384" actId="20577"/>
          <ac:spMkLst>
            <pc:docMk/>
            <pc:sldMk cId="2726196742" sldId="270"/>
            <ac:spMk id="3" creationId="{1E183028-2C4C-9D07-059B-1744FA9CB2E4}"/>
          </ac:spMkLst>
        </pc:spChg>
      </pc:sldChg>
      <pc:sldChg chg="modSp mod">
        <pc:chgData name="Farkas Norbert Levente" userId="600e6359-fb88-4973-940c-bed8c41a89c4" providerId="ADAL" clId="{B2E9DD4C-734D-439B-9CCA-C4304EACAF3B}" dt="2022-08-19T14:53:16.378" v="3367" actId="1076"/>
        <pc:sldMkLst>
          <pc:docMk/>
          <pc:sldMk cId="422781828" sldId="271"/>
        </pc:sldMkLst>
        <pc:spChg chg="mod">
          <ac:chgData name="Farkas Norbert Levente" userId="600e6359-fb88-4973-940c-bed8c41a89c4" providerId="ADAL" clId="{B2E9DD4C-734D-439B-9CCA-C4304EACAF3B}" dt="2022-08-19T14:53:04.022" v="3366" actId="27636"/>
          <ac:spMkLst>
            <pc:docMk/>
            <pc:sldMk cId="422781828" sldId="271"/>
            <ac:spMk id="3" creationId="{B6625FCD-85D4-8818-B5E8-D3720CEE0A6C}"/>
          </ac:spMkLst>
        </pc:spChg>
        <pc:spChg chg="mod">
          <ac:chgData name="Farkas Norbert Levente" userId="600e6359-fb88-4973-940c-bed8c41a89c4" providerId="ADAL" clId="{B2E9DD4C-734D-439B-9CCA-C4304EACAF3B}" dt="2022-08-19T14:53:16.378" v="3367" actId="1076"/>
          <ac:spMkLst>
            <pc:docMk/>
            <pc:sldMk cId="422781828" sldId="271"/>
            <ac:spMk id="8" creationId="{21AA1FE9-C2B2-4932-DA68-BB746F7B9C67}"/>
          </ac:spMkLst>
        </pc:spChg>
      </pc:sldChg>
      <pc:sldChg chg="modSp mod">
        <pc:chgData name="Farkas Norbert Levente" userId="600e6359-fb88-4973-940c-bed8c41a89c4" providerId="ADAL" clId="{B2E9DD4C-734D-439B-9CCA-C4304EACAF3B}" dt="2022-08-19T14:49:12.210" v="3324" actId="20577"/>
        <pc:sldMkLst>
          <pc:docMk/>
          <pc:sldMk cId="639522048" sldId="273"/>
        </pc:sldMkLst>
        <pc:spChg chg="mod">
          <ac:chgData name="Farkas Norbert Levente" userId="600e6359-fb88-4973-940c-bed8c41a89c4" providerId="ADAL" clId="{B2E9DD4C-734D-439B-9CCA-C4304EACAF3B}" dt="2022-08-19T14:49:12.210" v="3324" actId="20577"/>
          <ac:spMkLst>
            <pc:docMk/>
            <pc:sldMk cId="639522048" sldId="273"/>
            <ac:spMk id="3" creationId="{54B1736E-C7F6-F334-C814-4D7E0C53E26F}"/>
          </ac:spMkLst>
        </pc:spChg>
      </pc:sldChg>
      <pc:sldChg chg="modSp mod">
        <pc:chgData name="Farkas Norbert Levente" userId="600e6359-fb88-4973-940c-bed8c41a89c4" providerId="ADAL" clId="{B2E9DD4C-734D-439B-9CCA-C4304EACAF3B}" dt="2022-08-19T14:51:06.043" v="3328"/>
        <pc:sldMkLst>
          <pc:docMk/>
          <pc:sldMk cId="2958177570" sldId="274"/>
        </pc:sldMkLst>
        <pc:spChg chg="mod">
          <ac:chgData name="Farkas Norbert Levente" userId="600e6359-fb88-4973-940c-bed8c41a89c4" providerId="ADAL" clId="{B2E9DD4C-734D-439B-9CCA-C4304EACAF3B}" dt="2022-08-19T14:51:06.043" v="3328"/>
          <ac:spMkLst>
            <pc:docMk/>
            <pc:sldMk cId="2958177570" sldId="274"/>
            <ac:spMk id="3" creationId="{D0AC2203-B29A-3E01-29A1-E97150915178}"/>
          </ac:spMkLst>
        </pc:spChg>
      </pc:sldChg>
      <pc:sldChg chg="modSp mod modAnim">
        <pc:chgData name="Farkas Norbert Levente" userId="600e6359-fb88-4973-940c-bed8c41a89c4" providerId="ADAL" clId="{B2E9DD4C-734D-439B-9CCA-C4304EACAF3B}" dt="2022-08-19T21:19:46.558" v="4519" actId="20577"/>
        <pc:sldMkLst>
          <pc:docMk/>
          <pc:sldMk cId="2012768537" sldId="275"/>
        </pc:sldMkLst>
        <pc:spChg chg="mod">
          <ac:chgData name="Farkas Norbert Levente" userId="600e6359-fb88-4973-940c-bed8c41a89c4" providerId="ADAL" clId="{B2E9DD4C-734D-439B-9CCA-C4304EACAF3B}" dt="2022-08-19T21:19:46.558" v="4519" actId="20577"/>
          <ac:spMkLst>
            <pc:docMk/>
            <pc:sldMk cId="2012768537" sldId="275"/>
            <ac:spMk id="3" creationId="{4D035069-5AE5-6A9A-FABB-E6A4568FF509}"/>
          </ac:spMkLst>
        </pc:spChg>
      </pc:sldChg>
      <pc:sldChg chg="modSp mod">
        <pc:chgData name="Farkas Norbert Levente" userId="600e6359-fb88-4973-940c-bed8c41a89c4" providerId="ADAL" clId="{B2E9DD4C-734D-439B-9CCA-C4304EACAF3B}" dt="2022-08-19T14:47:36.648" v="3322" actId="1076"/>
        <pc:sldMkLst>
          <pc:docMk/>
          <pc:sldMk cId="246878485" sldId="276"/>
        </pc:sldMkLst>
        <pc:spChg chg="mod">
          <ac:chgData name="Farkas Norbert Levente" userId="600e6359-fb88-4973-940c-bed8c41a89c4" providerId="ADAL" clId="{B2E9DD4C-734D-439B-9CCA-C4304EACAF3B}" dt="2022-08-19T14:47:19.040" v="3318" actId="14100"/>
          <ac:spMkLst>
            <pc:docMk/>
            <pc:sldMk cId="246878485" sldId="276"/>
            <ac:spMk id="3" creationId="{B64E0EA9-1FFA-87A9-286A-51A7A15E5DE2}"/>
          </ac:spMkLst>
        </pc:spChg>
        <pc:spChg chg="mod">
          <ac:chgData name="Farkas Norbert Levente" userId="600e6359-fb88-4973-940c-bed8c41a89c4" providerId="ADAL" clId="{B2E9DD4C-734D-439B-9CCA-C4304EACAF3B}" dt="2022-08-19T14:47:29.396" v="3321" actId="14100"/>
          <ac:spMkLst>
            <pc:docMk/>
            <pc:sldMk cId="246878485" sldId="276"/>
            <ac:spMk id="7" creationId="{6792DB4C-E697-EBE6-A710-11116E8FBBBB}"/>
          </ac:spMkLst>
        </pc:spChg>
        <pc:spChg chg="mod">
          <ac:chgData name="Farkas Norbert Levente" userId="600e6359-fb88-4973-940c-bed8c41a89c4" providerId="ADAL" clId="{B2E9DD4C-734D-439B-9CCA-C4304EACAF3B}" dt="2022-08-19T14:47:36.648" v="3322" actId="1076"/>
          <ac:spMkLst>
            <pc:docMk/>
            <pc:sldMk cId="246878485" sldId="276"/>
            <ac:spMk id="9" creationId="{B7200A35-2B04-BEA3-2743-4331F4DAC579}"/>
          </ac:spMkLst>
        </pc:spChg>
      </pc:sldChg>
      <pc:sldChg chg="modSp mod modAnim">
        <pc:chgData name="Farkas Norbert Levente" userId="600e6359-fb88-4973-940c-bed8c41a89c4" providerId="ADAL" clId="{B2E9DD4C-734D-439B-9CCA-C4304EACAF3B}" dt="2022-08-19T15:29:10.974" v="3922"/>
        <pc:sldMkLst>
          <pc:docMk/>
          <pc:sldMk cId="193247689" sldId="279"/>
        </pc:sldMkLst>
        <pc:spChg chg="mod">
          <ac:chgData name="Farkas Norbert Levente" userId="600e6359-fb88-4973-940c-bed8c41a89c4" providerId="ADAL" clId="{B2E9DD4C-734D-439B-9CCA-C4304EACAF3B}" dt="2022-08-19T15:28:52.194" v="3920" actId="207"/>
          <ac:spMkLst>
            <pc:docMk/>
            <pc:sldMk cId="193247689" sldId="279"/>
            <ac:spMk id="3" creationId="{EB6A49B1-0D00-A3FB-E340-7FAA48F5E581}"/>
          </ac:spMkLst>
        </pc:spChg>
        <pc:spChg chg="mod">
          <ac:chgData name="Farkas Norbert Levente" userId="600e6359-fb88-4973-940c-bed8c41a89c4" providerId="ADAL" clId="{B2E9DD4C-734D-439B-9CCA-C4304EACAF3B}" dt="2022-08-19T15:27:07.693" v="3840" actId="1076"/>
          <ac:spMkLst>
            <pc:docMk/>
            <pc:sldMk cId="193247689" sldId="279"/>
            <ac:spMk id="7" creationId="{5E759E8D-5B87-BCE9-2362-FC2879335C9A}"/>
          </ac:spMkLst>
        </pc:spChg>
      </pc:sldChg>
      <pc:sldChg chg="modSp">
        <pc:chgData name="Farkas Norbert Levente" userId="600e6359-fb88-4973-940c-bed8c41a89c4" providerId="ADAL" clId="{B2E9DD4C-734D-439B-9CCA-C4304EACAF3B}" dt="2022-08-19T14:56:09.290" v="3390" actId="2710"/>
        <pc:sldMkLst>
          <pc:docMk/>
          <pc:sldMk cId="3474544968" sldId="280"/>
        </pc:sldMkLst>
        <pc:spChg chg="mod">
          <ac:chgData name="Farkas Norbert Levente" userId="600e6359-fb88-4973-940c-bed8c41a89c4" providerId="ADAL" clId="{B2E9DD4C-734D-439B-9CCA-C4304EACAF3B}" dt="2022-08-19T14:56:09.290" v="3390" actId="2710"/>
          <ac:spMkLst>
            <pc:docMk/>
            <pc:sldMk cId="3474544968" sldId="280"/>
            <ac:spMk id="3" creationId="{EAA84ADA-34D7-83D5-C646-64A534602A18}"/>
          </ac:spMkLst>
        </pc:spChg>
      </pc:sldChg>
      <pc:sldChg chg="modSp new mod modAnim">
        <pc:chgData name="Farkas Norbert Levente" userId="600e6359-fb88-4973-940c-bed8c41a89c4" providerId="ADAL" clId="{B2E9DD4C-734D-439B-9CCA-C4304EACAF3B}" dt="2022-08-19T15:35:16.943" v="3925"/>
        <pc:sldMkLst>
          <pc:docMk/>
          <pc:sldMk cId="1345985778" sldId="281"/>
        </pc:sldMkLst>
        <pc:spChg chg="mod">
          <ac:chgData name="Farkas Norbert Levente" userId="600e6359-fb88-4973-940c-bed8c41a89c4" providerId="ADAL" clId="{B2E9DD4C-734D-439B-9CCA-C4304EACAF3B}" dt="2022-08-19T15:13:48.490" v="3400" actId="20577"/>
          <ac:spMkLst>
            <pc:docMk/>
            <pc:sldMk cId="1345985778" sldId="281"/>
            <ac:spMk id="2" creationId="{E75A5C27-58AA-1493-DCCE-38C5F5DB83EA}"/>
          </ac:spMkLst>
        </pc:spChg>
        <pc:spChg chg="mod">
          <ac:chgData name="Farkas Norbert Levente" userId="600e6359-fb88-4973-940c-bed8c41a89c4" providerId="ADAL" clId="{B2E9DD4C-734D-439B-9CCA-C4304EACAF3B}" dt="2022-08-19T15:25:01.912" v="3822" actId="27636"/>
          <ac:spMkLst>
            <pc:docMk/>
            <pc:sldMk cId="1345985778" sldId="281"/>
            <ac:spMk id="3" creationId="{61F42C4E-5275-DAAD-0514-A426DE9958D8}"/>
          </ac:spMkLst>
        </pc:spChg>
      </pc:sldChg>
      <pc:sldChg chg="modSp new del mod">
        <pc:chgData name="Farkas Norbert Levente" userId="600e6359-fb88-4973-940c-bed8c41a89c4" providerId="ADAL" clId="{B2E9DD4C-734D-439B-9CCA-C4304EACAF3B}" dt="2022-08-19T15:22:40.050" v="3603" actId="680"/>
        <pc:sldMkLst>
          <pc:docMk/>
          <pc:sldMk cId="712677779" sldId="282"/>
        </pc:sldMkLst>
        <pc:spChg chg="mod">
          <ac:chgData name="Farkas Norbert Levente" userId="600e6359-fb88-4973-940c-bed8c41a89c4" providerId="ADAL" clId="{B2E9DD4C-734D-439B-9CCA-C4304EACAF3B}" dt="2022-08-19T15:22:39.768" v="3602"/>
          <ac:spMkLst>
            <pc:docMk/>
            <pc:sldMk cId="712677779" sldId="282"/>
            <ac:spMk id="3" creationId="{E7AD5015-D458-2478-8C2B-49107EF32D08}"/>
          </ac:spMkLst>
        </pc:spChg>
      </pc:sldChg>
      <pc:sldChg chg="modSp new del mod">
        <pc:chgData name="Farkas Norbert Levente" userId="600e6359-fb88-4973-940c-bed8c41a89c4" providerId="ADAL" clId="{B2E9DD4C-734D-439B-9CCA-C4304EACAF3B}" dt="2022-08-19T15:21:55.778" v="3530" actId="680"/>
        <pc:sldMkLst>
          <pc:docMk/>
          <pc:sldMk cId="3551573069" sldId="282"/>
        </pc:sldMkLst>
        <pc:spChg chg="mod">
          <ac:chgData name="Farkas Norbert Levente" userId="600e6359-fb88-4973-940c-bed8c41a89c4" providerId="ADAL" clId="{B2E9DD4C-734D-439B-9CCA-C4304EACAF3B}" dt="2022-08-19T15:21:55.441" v="3529"/>
          <ac:spMkLst>
            <pc:docMk/>
            <pc:sldMk cId="3551573069" sldId="282"/>
            <ac:spMk id="3" creationId="{317D562A-BAB8-7D9E-B569-F9F9CB1BCCA8}"/>
          </ac:spMkLst>
        </pc:spChg>
      </pc:sldChg>
      <pc:sldChg chg="addSp modSp new mod modAnim">
        <pc:chgData name="Farkas Norbert Levente" userId="600e6359-fb88-4973-940c-bed8c41a89c4" providerId="ADAL" clId="{B2E9DD4C-734D-439B-9CCA-C4304EACAF3B}" dt="2022-08-19T23:01:12.050" v="5427" actId="2711"/>
        <pc:sldMkLst>
          <pc:docMk/>
          <pc:sldMk cId="3792793780" sldId="282"/>
        </pc:sldMkLst>
        <pc:spChg chg="mod">
          <ac:chgData name="Farkas Norbert Levente" userId="600e6359-fb88-4973-940c-bed8c41a89c4" providerId="ADAL" clId="{B2E9DD4C-734D-439B-9CCA-C4304EACAF3B}" dt="2022-08-19T16:51:50.291" v="3936" actId="20577"/>
          <ac:spMkLst>
            <pc:docMk/>
            <pc:sldMk cId="3792793780" sldId="282"/>
            <ac:spMk id="2" creationId="{F4492458-DBD5-D748-154B-0FAF1F374CE9}"/>
          </ac:spMkLst>
        </pc:spChg>
        <pc:spChg chg="mod">
          <ac:chgData name="Farkas Norbert Levente" userId="600e6359-fb88-4973-940c-bed8c41a89c4" providerId="ADAL" clId="{B2E9DD4C-734D-439B-9CCA-C4304EACAF3B}" dt="2022-08-19T23:01:12.050" v="5427" actId="2711"/>
          <ac:spMkLst>
            <pc:docMk/>
            <pc:sldMk cId="3792793780" sldId="282"/>
            <ac:spMk id="3" creationId="{009F9B41-41AC-82E2-6CAB-BFCE4327FC33}"/>
          </ac:spMkLst>
        </pc:spChg>
        <pc:spChg chg="add mod">
          <ac:chgData name="Farkas Norbert Levente" userId="600e6359-fb88-4973-940c-bed8c41a89c4" providerId="ADAL" clId="{B2E9DD4C-734D-439B-9CCA-C4304EACAF3B}" dt="2022-08-19T23:00:02.890" v="5341" actId="1076"/>
          <ac:spMkLst>
            <pc:docMk/>
            <pc:sldMk cId="3792793780" sldId="282"/>
            <ac:spMk id="5" creationId="{28CA24FE-6326-21DD-4996-43287A0CFA90}"/>
          </ac:spMkLst>
        </pc:spChg>
      </pc:sldChg>
      <pc:sldChg chg="new del">
        <pc:chgData name="Farkas Norbert Levente" userId="600e6359-fb88-4973-940c-bed8c41a89c4" providerId="ADAL" clId="{B2E9DD4C-734D-439B-9CCA-C4304EACAF3B}" dt="2022-08-19T16:03:22.936" v="3927" actId="47"/>
        <pc:sldMkLst>
          <pc:docMk/>
          <pc:sldMk cId="4049523280" sldId="282"/>
        </pc:sldMkLst>
      </pc:sldChg>
      <pc:sldChg chg="modSp new mod">
        <pc:chgData name="Farkas Norbert Levente" userId="600e6359-fb88-4973-940c-bed8c41a89c4" providerId="ADAL" clId="{B2E9DD4C-734D-439B-9CCA-C4304EACAF3B}" dt="2022-08-19T21:01:16.845" v="4481" actId="2710"/>
        <pc:sldMkLst>
          <pc:docMk/>
          <pc:sldMk cId="378014043" sldId="283"/>
        </pc:sldMkLst>
        <pc:spChg chg="mod">
          <ac:chgData name="Farkas Norbert Levente" userId="600e6359-fb88-4973-940c-bed8c41a89c4" providerId="ADAL" clId="{B2E9DD4C-734D-439B-9CCA-C4304EACAF3B}" dt="2022-08-19T20:58:53.214" v="4361" actId="20577"/>
          <ac:spMkLst>
            <pc:docMk/>
            <pc:sldMk cId="378014043" sldId="283"/>
            <ac:spMk id="2" creationId="{B11E9B3B-95F2-D1A5-E2C3-D6282918D6AB}"/>
          </ac:spMkLst>
        </pc:spChg>
        <pc:spChg chg="mod">
          <ac:chgData name="Farkas Norbert Levente" userId="600e6359-fb88-4973-940c-bed8c41a89c4" providerId="ADAL" clId="{B2E9DD4C-734D-439B-9CCA-C4304EACAF3B}" dt="2022-08-19T21:01:16.845" v="4481" actId="2710"/>
          <ac:spMkLst>
            <pc:docMk/>
            <pc:sldMk cId="378014043" sldId="283"/>
            <ac:spMk id="3" creationId="{A0233544-D5BA-4559-2BE7-87266C171DF9}"/>
          </ac:spMkLst>
        </pc:spChg>
      </pc:sldChg>
      <pc:sldChg chg="addSp modSp new mod">
        <pc:chgData name="Farkas Norbert Levente" userId="600e6359-fb88-4973-940c-bed8c41a89c4" providerId="ADAL" clId="{B2E9DD4C-734D-439B-9CCA-C4304EACAF3B}" dt="2022-08-19T21:26:38.353" v="4714"/>
        <pc:sldMkLst>
          <pc:docMk/>
          <pc:sldMk cId="253105516" sldId="284"/>
        </pc:sldMkLst>
        <pc:spChg chg="mod">
          <ac:chgData name="Farkas Norbert Levente" userId="600e6359-fb88-4973-940c-bed8c41a89c4" providerId="ADAL" clId="{B2E9DD4C-734D-439B-9CCA-C4304EACAF3B}" dt="2022-08-19T21:18:35.247" v="4494" actId="20577"/>
          <ac:spMkLst>
            <pc:docMk/>
            <pc:sldMk cId="253105516" sldId="284"/>
            <ac:spMk id="2" creationId="{CCE38512-17D1-1897-41EC-EADE5BE114B4}"/>
          </ac:spMkLst>
        </pc:spChg>
        <pc:spChg chg="mod">
          <ac:chgData name="Farkas Norbert Levente" userId="600e6359-fb88-4973-940c-bed8c41a89c4" providerId="ADAL" clId="{B2E9DD4C-734D-439B-9CCA-C4304EACAF3B}" dt="2022-08-19T21:20:14.215" v="4522" actId="14100"/>
          <ac:spMkLst>
            <pc:docMk/>
            <pc:sldMk cId="253105516" sldId="284"/>
            <ac:spMk id="3" creationId="{0DB67E1B-3A72-1E86-8F0D-9C3FD11180B7}"/>
          </ac:spMkLst>
        </pc:spChg>
        <pc:graphicFrameChg chg="add mod modGraphic">
          <ac:chgData name="Farkas Norbert Levente" userId="600e6359-fb88-4973-940c-bed8c41a89c4" providerId="ADAL" clId="{B2E9DD4C-734D-439B-9CCA-C4304EACAF3B}" dt="2022-08-19T21:25:52.949" v="4695" actId="408"/>
          <ac:graphicFrameMkLst>
            <pc:docMk/>
            <pc:sldMk cId="253105516" sldId="284"/>
            <ac:graphicFrameMk id="5" creationId="{C3AC596A-FA1D-A429-9476-CCA3CF77695A}"/>
          </ac:graphicFrameMkLst>
        </pc:graphicFrameChg>
        <pc:graphicFrameChg chg="add mod modGraphic">
          <ac:chgData name="Farkas Norbert Levente" userId="600e6359-fb88-4973-940c-bed8c41a89c4" providerId="ADAL" clId="{B2E9DD4C-734D-439B-9CCA-C4304EACAF3B}" dt="2022-08-19T21:26:24.087" v="4710" actId="113"/>
          <ac:graphicFrameMkLst>
            <pc:docMk/>
            <pc:sldMk cId="253105516" sldId="284"/>
            <ac:graphicFrameMk id="7" creationId="{D6A77C08-6831-DA61-EEBC-CCC83A80B1BF}"/>
          </ac:graphicFrameMkLst>
        </pc:graphicFrameChg>
        <pc:graphicFrameChg chg="add mod modGraphic">
          <ac:chgData name="Farkas Norbert Levente" userId="600e6359-fb88-4973-940c-bed8c41a89c4" providerId="ADAL" clId="{B2E9DD4C-734D-439B-9CCA-C4304EACAF3B}" dt="2022-08-19T21:26:38.353" v="4714"/>
          <ac:graphicFrameMkLst>
            <pc:docMk/>
            <pc:sldMk cId="253105516" sldId="284"/>
            <ac:graphicFrameMk id="9" creationId="{D35BF7A8-12AA-09BC-BB15-7A7BF82B1357}"/>
          </ac:graphicFrameMkLst>
        </pc:graphicFrameChg>
      </pc:sldChg>
      <pc:sldChg chg="modSp new mod modAnim">
        <pc:chgData name="Farkas Norbert Levente" userId="600e6359-fb88-4973-940c-bed8c41a89c4" providerId="ADAL" clId="{B2E9DD4C-734D-439B-9CCA-C4304EACAF3B}" dt="2022-08-19T21:38:51.123" v="5192"/>
        <pc:sldMkLst>
          <pc:docMk/>
          <pc:sldMk cId="978893207" sldId="285"/>
        </pc:sldMkLst>
        <pc:spChg chg="mod">
          <ac:chgData name="Farkas Norbert Levente" userId="600e6359-fb88-4973-940c-bed8c41a89c4" providerId="ADAL" clId="{B2E9DD4C-734D-439B-9CCA-C4304EACAF3B}" dt="2022-08-19T21:27:40.853" v="4737" actId="20577"/>
          <ac:spMkLst>
            <pc:docMk/>
            <pc:sldMk cId="978893207" sldId="285"/>
            <ac:spMk id="2" creationId="{4D2931DD-2CC2-D667-9EC9-8E6D1E71E58D}"/>
          </ac:spMkLst>
        </pc:spChg>
        <pc:spChg chg="mod">
          <ac:chgData name="Farkas Norbert Levente" userId="600e6359-fb88-4973-940c-bed8c41a89c4" providerId="ADAL" clId="{B2E9DD4C-734D-439B-9CCA-C4304EACAF3B}" dt="2022-08-19T21:37:48.894" v="5189" actId="6549"/>
          <ac:spMkLst>
            <pc:docMk/>
            <pc:sldMk cId="978893207" sldId="285"/>
            <ac:spMk id="3" creationId="{93F3F6BC-D230-1AAE-84DD-21BC11DB1DBC}"/>
          </ac:spMkLst>
        </pc:spChg>
      </pc:sldChg>
      <pc:sldMasterChg chg="modSldLayout">
        <pc:chgData name="Farkas Norbert Levente" userId="600e6359-fb88-4973-940c-bed8c41a89c4" providerId="ADAL" clId="{B2E9DD4C-734D-439B-9CCA-C4304EACAF3B}" dt="2022-07-20T20:09:08.171" v="2527" actId="14100"/>
        <pc:sldMasterMkLst>
          <pc:docMk/>
          <pc:sldMasterMk cId="2225658039" sldId="2147483756"/>
        </pc:sldMasterMkLst>
        <pc:sldLayoutChg chg="modSp mod">
          <pc:chgData name="Farkas Norbert Levente" userId="600e6359-fb88-4973-940c-bed8c41a89c4" providerId="ADAL" clId="{B2E9DD4C-734D-439B-9CCA-C4304EACAF3B}" dt="2022-07-20T20:09:08.171" v="2527" actId="14100"/>
          <pc:sldLayoutMkLst>
            <pc:docMk/>
            <pc:sldMasterMk cId="2225658039" sldId="2147483756"/>
            <pc:sldLayoutMk cId="2046314603" sldId="2147483758"/>
          </pc:sldLayoutMkLst>
          <pc:spChg chg="mod">
            <ac:chgData name="Farkas Norbert Levente" userId="600e6359-fb88-4973-940c-bed8c41a89c4" providerId="ADAL" clId="{B2E9DD4C-734D-439B-9CCA-C4304EACAF3B}" dt="2022-07-20T20:09:08.171" v="2527" actId="14100"/>
            <ac:spMkLst>
              <pc:docMk/>
              <pc:sldMasterMk cId="2225658039" sldId="2147483756"/>
              <pc:sldLayoutMk cId="2046314603" sldId="2147483758"/>
              <ac:spMk id="3" creationId="{00000000-0000-0000-0000-000000000000}"/>
            </ac:spMkLst>
          </pc:spChg>
        </pc:sldLayoutChg>
      </pc:sldMasterChg>
    </pc:docChg>
  </pc:docChgLst>
  <pc:docChgLst>
    <pc:chgData name="Norbert Levente Farkas" userId="600e6359-fb88-4973-940c-bed8c41a89c4" providerId="ADAL" clId="{D2C8AB04-A76B-43C4-B8AA-F05E66144DE7}"/>
    <pc:docChg chg="undo redo custSel addSld delSld modSld sldOrd">
      <pc:chgData name="Norbert Levente Farkas" userId="600e6359-fb88-4973-940c-bed8c41a89c4" providerId="ADAL" clId="{D2C8AB04-A76B-43C4-B8AA-F05E66144DE7}" dt="2022-08-29T18:38:01.061" v="2523" actId="20577"/>
      <pc:docMkLst>
        <pc:docMk/>
      </pc:docMkLst>
      <pc:sldChg chg="modSp mod modNotesTx">
        <pc:chgData name="Norbert Levente Farkas" userId="600e6359-fb88-4973-940c-bed8c41a89c4" providerId="ADAL" clId="{D2C8AB04-A76B-43C4-B8AA-F05E66144DE7}" dt="2022-08-29T17:57:40.523" v="1839" actId="122"/>
        <pc:sldMkLst>
          <pc:docMk/>
          <pc:sldMk cId="2199655253" sldId="256"/>
        </pc:sldMkLst>
        <pc:spChg chg="mod">
          <ac:chgData name="Norbert Levente Farkas" userId="600e6359-fb88-4973-940c-bed8c41a89c4" providerId="ADAL" clId="{D2C8AB04-A76B-43C4-B8AA-F05E66144DE7}" dt="2022-08-29T17:57:40.523" v="1839" actId="122"/>
          <ac:spMkLst>
            <pc:docMk/>
            <pc:sldMk cId="2199655253" sldId="256"/>
            <ac:spMk id="2" creationId="{75E28598-A175-CE62-C86D-C03C4260B8D6}"/>
          </ac:spMkLst>
        </pc:spChg>
        <pc:spChg chg="mod">
          <ac:chgData name="Norbert Levente Farkas" userId="600e6359-fb88-4973-940c-bed8c41a89c4" providerId="ADAL" clId="{D2C8AB04-A76B-43C4-B8AA-F05E66144DE7}" dt="2022-08-26T12:33:27.023" v="24" actId="20577"/>
          <ac:spMkLst>
            <pc:docMk/>
            <pc:sldMk cId="2199655253" sldId="256"/>
            <ac:spMk id="3" creationId="{FD53FFCE-FBD2-9FC5-ACF7-E5B5009F6B0D}"/>
          </ac:spMkLst>
        </pc:spChg>
      </pc:sldChg>
      <pc:sldChg chg="del">
        <pc:chgData name="Norbert Levente Farkas" userId="600e6359-fb88-4973-940c-bed8c41a89c4" providerId="ADAL" clId="{D2C8AB04-A76B-43C4-B8AA-F05E66144DE7}" dt="2022-08-26T12:33:11.645" v="1" actId="47"/>
        <pc:sldMkLst>
          <pc:docMk/>
          <pc:sldMk cId="3459277132" sldId="263"/>
        </pc:sldMkLst>
      </pc:sldChg>
      <pc:sldChg chg="del">
        <pc:chgData name="Norbert Levente Farkas" userId="600e6359-fb88-4973-940c-bed8c41a89c4" providerId="ADAL" clId="{D2C8AB04-A76B-43C4-B8AA-F05E66144DE7}" dt="2022-08-26T12:33:09.612" v="0" actId="47"/>
        <pc:sldMkLst>
          <pc:docMk/>
          <pc:sldMk cId="3349578005" sldId="264"/>
        </pc:sldMkLst>
      </pc:sldChg>
      <pc:sldChg chg="addSp delSp del">
        <pc:chgData name="Norbert Levente Farkas" userId="600e6359-fb88-4973-940c-bed8c41a89c4" providerId="ADAL" clId="{D2C8AB04-A76B-43C4-B8AA-F05E66144DE7}" dt="2022-08-26T13:35:15.820" v="883" actId="47"/>
        <pc:sldMkLst>
          <pc:docMk/>
          <pc:sldMk cId="3219649514" sldId="265"/>
        </pc:sldMkLst>
        <pc:spChg chg="add del">
          <ac:chgData name="Norbert Levente Farkas" userId="600e6359-fb88-4973-940c-bed8c41a89c4" providerId="ADAL" clId="{D2C8AB04-A76B-43C4-B8AA-F05E66144DE7}" dt="2022-08-26T12:57:43.119" v="248"/>
          <ac:spMkLst>
            <pc:docMk/>
            <pc:sldMk cId="3219649514" sldId="265"/>
            <ac:spMk id="5" creationId="{010D6B2E-74EB-76BA-B6C3-6E0DC1F001F6}"/>
          </ac:spMkLst>
        </pc:spChg>
      </pc:sldChg>
      <pc:sldChg chg="del">
        <pc:chgData name="Norbert Levente Farkas" userId="600e6359-fb88-4973-940c-bed8c41a89c4" providerId="ADAL" clId="{D2C8AB04-A76B-43C4-B8AA-F05E66144DE7}" dt="2022-08-26T12:33:15.356" v="2" actId="47"/>
        <pc:sldMkLst>
          <pc:docMk/>
          <pc:sldMk cId="108233328" sldId="266"/>
        </pc:sldMkLst>
      </pc:sldChg>
      <pc:sldChg chg="addSp delSp modSp new mod modNotesTx">
        <pc:chgData name="Norbert Levente Farkas" userId="600e6359-fb88-4973-940c-bed8c41a89c4" providerId="ADAL" clId="{D2C8AB04-A76B-43C4-B8AA-F05E66144DE7}" dt="2022-08-29T18:38:01.061" v="2523" actId="20577"/>
        <pc:sldMkLst>
          <pc:docMk/>
          <pc:sldMk cId="2746455039" sldId="266"/>
        </pc:sldMkLst>
        <pc:spChg chg="mod">
          <ac:chgData name="Norbert Levente Farkas" userId="600e6359-fb88-4973-940c-bed8c41a89c4" providerId="ADAL" clId="{D2C8AB04-A76B-43C4-B8AA-F05E66144DE7}" dt="2022-08-26T12:57:22.609" v="238" actId="20577"/>
          <ac:spMkLst>
            <pc:docMk/>
            <pc:sldMk cId="2746455039" sldId="266"/>
            <ac:spMk id="2" creationId="{9E6C097E-733C-D38F-A490-7CD915D488DB}"/>
          </ac:spMkLst>
        </pc:spChg>
        <pc:spChg chg="mod">
          <ac:chgData name="Norbert Levente Farkas" userId="600e6359-fb88-4973-940c-bed8c41a89c4" providerId="ADAL" clId="{D2C8AB04-A76B-43C4-B8AA-F05E66144DE7}" dt="2022-08-26T21:22:43.670" v="1137" actId="20577"/>
          <ac:spMkLst>
            <pc:docMk/>
            <pc:sldMk cId="2746455039" sldId="266"/>
            <ac:spMk id="3" creationId="{8B78DA35-28AE-E50D-79FD-0BA126915E46}"/>
          </ac:spMkLst>
        </pc:spChg>
        <pc:spChg chg="add del">
          <ac:chgData name="Norbert Levente Farkas" userId="600e6359-fb88-4973-940c-bed8c41a89c4" providerId="ADAL" clId="{D2C8AB04-A76B-43C4-B8AA-F05E66144DE7}" dt="2022-08-26T12:57:27.207" v="240"/>
          <ac:spMkLst>
            <pc:docMk/>
            <pc:sldMk cId="2746455039" sldId="266"/>
            <ac:spMk id="5" creationId="{CD94AC73-ADFB-61F4-FBC7-79ED23EAE5C5}"/>
          </ac:spMkLst>
        </pc:spChg>
        <pc:spChg chg="add del">
          <ac:chgData name="Norbert Levente Farkas" userId="600e6359-fb88-4973-940c-bed8c41a89c4" providerId="ADAL" clId="{D2C8AB04-A76B-43C4-B8AA-F05E66144DE7}" dt="2022-08-26T12:57:31.437" v="242"/>
          <ac:spMkLst>
            <pc:docMk/>
            <pc:sldMk cId="2746455039" sldId="266"/>
            <ac:spMk id="6" creationId="{B0F7C415-E3E6-1F87-CF9A-E1A605925582}"/>
          </ac:spMkLst>
        </pc:spChg>
        <pc:spChg chg="add del mod">
          <ac:chgData name="Norbert Levente Farkas" userId="600e6359-fb88-4973-940c-bed8c41a89c4" providerId="ADAL" clId="{D2C8AB04-A76B-43C4-B8AA-F05E66144DE7}" dt="2022-08-26T12:57:41.094" v="246"/>
          <ac:spMkLst>
            <pc:docMk/>
            <pc:sldMk cId="2746455039" sldId="266"/>
            <ac:spMk id="7" creationId="{63A8CBE7-F579-FA67-1A9D-729E84423B44}"/>
          </ac:spMkLst>
        </pc:spChg>
        <pc:picChg chg="add mod">
          <ac:chgData name="Norbert Levente Farkas" userId="600e6359-fb88-4973-940c-bed8c41a89c4" providerId="ADAL" clId="{D2C8AB04-A76B-43C4-B8AA-F05E66144DE7}" dt="2022-08-26T12:59:00.777" v="335" actId="1076"/>
          <ac:picMkLst>
            <pc:docMk/>
            <pc:sldMk cId="2746455039" sldId="266"/>
            <ac:picMk id="9" creationId="{C19672FC-8EFC-05F7-183A-80D06353959A}"/>
          </ac:picMkLst>
        </pc:picChg>
      </pc:sldChg>
      <pc:sldChg chg="modSp new mod modAnim">
        <pc:chgData name="Norbert Levente Farkas" userId="600e6359-fb88-4973-940c-bed8c41a89c4" providerId="ADAL" clId="{D2C8AB04-A76B-43C4-B8AA-F05E66144DE7}" dt="2022-08-29T17:30:45.407" v="1581"/>
        <pc:sldMkLst>
          <pc:docMk/>
          <pc:sldMk cId="11552802" sldId="267"/>
        </pc:sldMkLst>
        <pc:spChg chg="mod">
          <ac:chgData name="Norbert Levente Farkas" userId="600e6359-fb88-4973-940c-bed8c41a89c4" providerId="ADAL" clId="{D2C8AB04-A76B-43C4-B8AA-F05E66144DE7}" dt="2022-08-26T13:00:35.587" v="348" actId="20577"/>
          <ac:spMkLst>
            <pc:docMk/>
            <pc:sldMk cId="11552802" sldId="267"/>
            <ac:spMk id="2" creationId="{36B0B19B-0F63-2CB6-554D-496674DFA94F}"/>
          </ac:spMkLst>
        </pc:spChg>
        <pc:spChg chg="mod">
          <ac:chgData name="Norbert Levente Farkas" userId="600e6359-fb88-4973-940c-bed8c41a89c4" providerId="ADAL" clId="{D2C8AB04-A76B-43C4-B8AA-F05E66144DE7}" dt="2022-08-29T17:30:32.623" v="1580" actId="255"/>
          <ac:spMkLst>
            <pc:docMk/>
            <pc:sldMk cId="11552802" sldId="267"/>
            <ac:spMk id="3" creationId="{63A376C4-7545-2FB5-F327-BC82DF9FBFE6}"/>
          </ac:spMkLst>
        </pc:spChg>
      </pc:sldChg>
      <pc:sldChg chg="del">
        <pc:chgData name="Norbert Levente Farkas" userId="600e6359-fb88-4973-940c-bed8c41a89c4" providerId="ADAL" clId="{D2C8AB04-A76B-43C4-B8AA-F05E66144DE7}" dt="2022-08-26T12:33:15.356" v="2" actId="47"/>
        <pc:sldMkLst>
          <pc:docMk/>
          <pc:sldMk cId="3396658523" sldId="267"/>
        </pc:sldMkLst>
      </pc:sldChg>
      <pc:sldChg chg="addSp modSp new mod modAnim">
        <pc:chgData name="Norbert Levente Farkas" userId="600e6359-fb88-4973-940c-bed8c41a89c4" providerId="ADAL" clId="{D2C8AB04-A76B-43C4-B8AA-F05E66144DE7}" dt="2022-08-26T14:30:38.350" v="889" actId="1036"/>
        <pc:sldMkLst>
          <pc:docMk/>
          <pc:sldMk cId="2219404468" sldId="268"/>
        </pc:sldMkLst>
        <pc:spChg chg="mod">
          <ac:chgData name="Norbert Levente Farkas" userId="600e6359-fb88-4973-940c-bed8c41a89c4" providerId="ADAL" clId="{D2C8AB04-A76B-43C4-B8AA-F05E66144DE7}" dt="2022-08-26T13:14:52.608" v="591" actId="20577"/>
          <ac:spMkLst>
            <pc:docMk/>
            <pc:sldMk cId="2219404468" sldId="268"/>
            <ac:spMk id="2" creationId="{88844A46-CD82-6AD1-97DC-DD436DC16340}"/>
          </ac:spMkLst>
        </pc:spChg>
        <pc:spChg chg="mod">
          <ac:chgData name="Norbert Levente Farkas" userId="600e6359-fb88-4973-940c-bed8c41a89c4" providerId="ADAL" clId="{D2C8AB04-A76B-43C4-B8AA-F05E66144DE7}" dt="2022-08-26T13:34:33.384" v="877" actId="20577"/>
          <ac:spMkLst>
            <pc:docMk/>
            <pc:sldMk cId="2219404468" sldId="268"/>
            <ac:spMk id="3" creationId="{AC1B6847-7829-BDCC-7AE7-77A1B8684DA1}"/>
          </ac:spMkLst>
        </pc:spChg>
        <pc:spChg chg="add mod">
          <ac:chgData name="Norbert Levente Farkas" userId="600e6359-fb88-4973-940c-bed8c41a89c4" providerId="ADAL" clId="{D2C8AB04-A76B-43C4-B8AA-F05E66144DE7}" dt="2022-08-26T14:30:38.350" v="889" actId="1036"/>
          <ac:spMkLst>
            <pc:docMk/>
            <pc:sldMk cId="2219404468" sldId="268"/>
            <ac:spMk id="5" creationId="{46029BAB-AF75-6AFF-0A91-200891B75F68}"/>
          </ac:spMkLst>
        </pc:spChg>
        <pc:spChg chg="add mod">
          <ac:chgData name="Norbert Levente Farkas" userId="600e6359-fb88-4973-940c-bed8c41a89c4" providerId="ADAL" clId="{D2C8AB04-A76B-43C4-B8AA-F05E66144DE7}" dt="2022-08-26T14:30:38.350" v="889" actId="1036"/>
          <ac:spMkLst>
            <pc:docMk/>
            <pc:sldMk cId="2219404468" sldId="268"/>
            <ac:spMk id="6" creationId="{1B10D94B-0EE6-AA28-7AE2-92FBBA6C51A9}"/>
          </ac:spMkLst>
        </pc:spChg>
        <pc:spChg chg="add mod">
          <ac:chgData name="Norbert Levente Farkas" userId="600e6359-fb88-4973-940c-bed8c41a89c4" providerId="ADAL" clId="{D2C8AB04-A76B-43C4-B8AA-F05E66144DE7}" dt="2022-08-26T13:32:05.675" v="822" actId="1076"/>
          <ac:spMkLst>
            <pc:docMk/>
            <pc:sldMk cId="2219404468" sldId="268"/>
            <ac:spMk id="7" creationId="{CDB3A1C7-E9E2-2BFD-2194-BCB354A7CCE7}"/>
          </ac:spMkLst>
        </pc:spChg>
      </pc:sldChg>
      <pc:sldChg chg="modSp new mod modAnim">
        <pc:chgData name="Norbert Levente Farkas" userId="600e6359-fb88-4973-940c-bed8c41a89c4" providerId="ADAL" clId="{D2C8AB04-A76B-43C4-B8AA-F05E66144DE7}" dt="2022-08-26T21:57:43.256" v="1463" actId="20577"/>
        <pc:sldMkLst>
          <pc:docMk/>
          <pc:sldMk cId="1104152841" sldId="269"/>
        </pc:sldMkLst>
        <pc:spChg chg="mod">
          <ac:chgData name="Norbert Levente Farkas" userId="600e6359-fb88-4973-940c-bed8c41a89c4" providerId="ADAL" clId="{D2C8AB04-A76B-43C4-B8AA-F05E66144DE7}" dt="2022-08-26T20:08:02.331" v="920" actId="20577"/>
          <ac:spMkLst>
            <pc:docMk/>
            <pc:sldMk cId="1104152841" sldId="269"/>
            <ac:spMk id="2" creationId="{28F92C91-3CF0-2B51-0E4C-44E28C36367F}"/>
          </ac:spMkLst>
        </pc:spChg>
        <pc:spChg chg="mod">
          <ac:chgData name="Norbert Levente Farkas" userId="600e6359-fb88-4973-940c-bed8c41a89c4" providerId="ADAL" clId="{D2C8AB04-A76B-43C4-B8AA-F05E66144DE7}" dt="2022-08-26T21:57:43.256" v="1463" actId="20577"/>
          <ac:spMkLst>
            <pc:docMk/>
            <pc:sldMk cId="1104152841" sldId="269"/>
            <ac:spMk id="3" creationId="{FFB31B82-4FDC-50D8-AD57-762CE90E100C}"/>
          </ac:spMkLst>
        </pc:spChg>
      </pc:sldChg>
      <pc:sldChg chg="del">
        <pc:chgData name="Norbert Levente Farkas" userId="600e6359-fb88-4973-940c-bed8c41a89c4" providerId="ADAL" clId="{D2C8AB04-A76B-43C4-B8AA-F05E66144DE7}" dt="2022-08-26T12:33:15.356" v="2" actId="47"/>
        <pc:sldMkLst>
          <pc:docMk/>
          <pc:sldMk cId="1307862070" sldId="269"/>
        </pc:sldMkLst>
      </pc:sldChg>
      <pc:sldChg chg="modSp new mod">
        <pc:chgData name="Norbert Levente Farkas" userId="600e6359-fb88-4973-940c-bed8c41a89c4" providerId="ADAL" clId="{D2C8AB04-A76B-43C4-B8AA-F05E66144DE7}" dt="2022-08-26T20:08:15.447" v="938" actId="20577"/>
        <pc:sldMkLst>
          <pc:docMk/>
          <pc:sldMk cId="1123337063" sldId="270"/>
        </pc:sldMkLst>
        <pc:spChg chg="mod">
          <ac:chgData name="Norbert Levente Farkas" userId="600e6359-fb88-4973-940c-bed8c41a89c4" providerId="ADAL" clId="{D2C8AB04-A76B-43C4-B8AA-F05E66144DE7}" dt="2022-08-26T20:08:15.447" v="938" actId="20577"/>
          <ac:spMkLst>
            <pc:docMk/>
            <pc:sldMk cId="1123337063" sldId="270"/>
            <ac:spMk id="2" creationId="{FCC743DD-96AE-6FF2-4672-2B2DCD927E9D}"/>
          </ac:spMkLst>
        </pc:spChg>
      </pc:sldChg>
      <pc:sldChg chg="del">
        <pc:chgData name="Norbert Levente Farkas" userId="600e6359-fb88-4973-940c-bed8c41a89c4" providerId="ADAL" clId="{D2C8AB04-A76B-43C4-B8AA-F05E66144DE7}" dt="2022-08-26T12:33:15.356" v="2" actId="47"/>
        <pc:sldMkLst>
          <pc:docMk/>
          <pc:sldMk cId="3678914088" sldId="270"/>
        </pc:sldMkLst>
      </pc:sldChg>
      <pc:sldChg chg="del">
        <pc:chgData name="Norbert Levente Farkas" userId="600e6359-fb88-4973-940c-bed8c41a89c4" providerId="ADAL" clId="{D2C8AB04-A76B-43C4-B8AA-F05E66144DE7}" dt="2022-08-26T12:33:15.356" v="2" actId="47"/>
        <pc:sldMkLst>
          <pc:docMk/>
          <pc:sldMk cId="1152008439" sldId="271"/>
        </pc:sldMkLst>
      </pc:sldChg>
      <pc:sldChg chg="modSp new mod ord modAnim">
        <pc:chgData name="Norbert Levente Farkas" userId="600e6359-fb88-4973-940c-bed8c41a89c4" providerId="ADAL" clId="{D2C8AB04-A76B-43C4-B8AA-F05E66144DE7}" dt="2022-08-26T20:42:08.162" v="1061"/>
        <pc:sldMkLst>
          <pc:docMk/>
          <pc:sldMk cId="3521262311" sldId="271"/>
        </pc:sldMkLst>
        <pc:spChg chg="mod">
          <ac:chgData name="Norbert Levente Farkas" userId="600e6359-fb88-4973-940c-bed8c41a89c4" providerId="ADAL" clId="{D2C8AB04-A76B-43C4-B8AA-F05E66144DE7}" dt="2022-08-26T20:11:36.492" v="1005" actId="20577"/>
          <ac:spMkLst>
            <pc:docMk/>
            <pc:sldMk cId="3521262311" sldId="271"/>
            <ac:spMk id="2" creationId="{FE93716C-66F0-2895-FB6D-FE22D9850839}"/>
          </ac:spMkLst>
        </pc:spChg>
        <pc:spChg chg="mod">
          <ac:chgData name="Norbert Levente Farkas" userId="600e6359-fb88-4973-940c-bed8c41a89c4" providerId="ADAL" clId="{D2C8AB04-A76B-43C4-B8AA-F05E66144DE7}" dt="2022-08-26T20:41:26.118" v="1058" actId="20577"/>
          <ac:spMkLst>
            <pc:docMk/>
            <pc:sldMk cId="3521262311" sldId="271"/>
            <ac:spMk id="3" creationId="{0A6FCA7E-A12A-256F-AE7E-F8DB45030791}"/>
          </ac:spMkLst>
        </pc:spChg>
      </pc:sldChg>
      <pc:sldChg chg="modSp add mod modAnim">
        <pc:chgData name="Norbert Levente Farkas" userId="600e6359-fb88-4973-940c-bed8c41a89c4" providerId="ADAL" clId="{D2C8AB04-A76B-43C4-B8AA-F05E66144DE7}" dt="2022-08-26T21:22:05.506" v="1135"/>
        <pc:sldMkLst>
          <pc:docMk/>
          <pc:sldMk cId="523710421" sldId="272"/>
        </pc:sldMkLst>
        <pc:spChg chg="mod">
          <ac:chgData name="Norbert Levente Farkas" userId="600e6359-fb88-4973-940c-bed8c41a89c4" providerId="ADAL" clId="{D2C8AB04-A76B-43C4-B8AA-F05E66144DE7}" dt="2022-08-26T21:22:00.234" v="1134" actId="2710"/>
          <ac:spMkLst>
            <pc:docMk/>
            <pc:sldMk cId="523710421" sldId="272"/>
            <ac:spMk id="3" creationId="{0A6FCA7E-A12A-256F-AE7E-F8DB45030791}"/>
          </ac:spMkLst>
        </pc:spChg>
      </pc:sldChg>
      <pc:sldChg chg="del">
        <pc:chgData name="Norbert Levente Farkas" userId="600e6359-fb88-4973-940c-bed8c41a89c4" providerId="ADAL" clId="{D2C8AB04-A76B-43C4-B8AA-F05E66144DE7}" dt="2022-08-26T12:33:15.356" v="2" actId="47"/>
        <pc:sldMkLst>
          <pc:docMk/>
          <pc:sldMk cId="1106604793" sldId="272"/>
        </pc:sldMkLst>
      </pc:sldChg>
      <pc:sldChg chg="addSp delSp modSp new mod modAnim">
        <pc:chgData name="Norbert Levente Farkas" userId="600e6359-fb88-4973-940c-bed8c41a89c4" providerId="ADAL" clId="{D2C8AB04-A76B-43C4-B8AA-F05E66144DE7}" dt="2022-08-29T17:49:53.813" v="1584" actId="22"/>
        <pc:sldMkLst>
          <pc:docMk/>
          <pc:sldMk cId="1763091448" sldId="273"/>
        </pc:sldMkLst>
        <pc:spChg chg="mod">
          <ac:chgData name="Norbert Levente Farkas" userId="600e6359-fb88-4973-940c-bed8c41a89c4" providerId="ADAL" clId="{D2C8AB04-A76B-43C4-B8AA-F05E66144DE7}" dt="2022-08-26T21:43:22.021" v="1360" actId="20577"/>
          <ac:spMkLst>
            <pc:docMk/>
            <pc:sldMk cId="1763091448" sldId="273"/>
            <ac:spMk id="2" creationId="{5D4DDE87-16D8-B280-ACB0-C8F916DF6FDD}"/>
          </ac:spMkLst>
        </pc:spChg>
        <pc:spChg chg="mod">
          <ac:chgData name="Norbert Levente Farkas" userId="600e6359-fb88-4973-940c-bed8c41a89c4" providerId="ADAL" clId="{D2C8AB04-A76B-43C4-B8AA-F05E66144DE7}" dt="2022-08-26T21:54:02.345" v="1442" actId="20577"/>
          <ac:spMkLst>
            <pc:docMk/>
            <pc:sldMk cId="1763091448" sldId="273"/>
            <ac:spMk id="3" creationId="{A186AED6-E5A9-5755-B1AD-84238A6F50EF}"/>
          </ac:spMkLst>
        </pc:spChg>
        <pc:spChg chg="add del">
          <ac:chgData name="Norbert Levente Farkas" userId="600e6359-fb88-4973-940c-bed8c41a89c4" providerId="ADAL" clId="{D2C8AB04-A76B-43C4-B8AA-F05E66144DE7}" dt="2022-08-29T17:49:53.813" v="1584" actId="22"/>
          <ac:spMkLst>
            <pc:docMk/>
            <pc:sldMk cId="1763091448" sldId="273"/>
            <ac:spMk id="6" creationId="{C79234CB-5F81-EBE8-0E4A-64BEF812E732}"/>
          </ac:spMkLst>
        </pc:spChg>
      </pc:sldChg>
      <pc:sldChg chg="del">
        <pc:chgData name="Norbert Levente Farkas" userId="600e6359-fb88-4973-940c-bed8c41a89c4" providerId="ADAL" clId="{D2C8AB04-A76B-43C4-B8AA-F05E66144DE7}" dt="2022-08-26T12:33:15.356" v="2" actId="47"/>
        <pc:sldMkLst>
          <pc:docMk/>
          <pc:sldMk cId="2551569908" sldId="273"/>
        </pc:sldMkLst>
      </pc:sldChg>
      <pc:sldChg chg="del">
        <pc:chgData name="Norbert Levente Farkas" userId="600e6359-fb88-4973-940c-bed8c41a89c4" providerId="ADAL" clId="{D2C8AB04-A76B-43C4-B8AA-F05E66144DE7}" dt="2022-08-26T12:33:15.356" v="2" actId="47"/>
        <pc:sldMkLst>
          <pc:docMk/>
          <pc:sldMk cId="2186105507" sldId="274"/>
        </pc:sldMkLst>
      </pc:sldChg>
      <pc:sldChg chg="modSp new mod modAnim">
        <pc:chgData name="Norbert Levente Farkas" userId="600e6359-fb88-4973-940c-bed8c41a89c4" providerId="ADAL" clId="{D2C8AB04-A76B-43C4-B8AA-F05E66144DE7}" dt="2022-08-29T18:20:04.034" v="2216"/>
        <pc:sldMkLst>
          <pc:docMk/>
          <pc:sldMk cId="3748566662" sldId="274"/>
        </pc:sldMkLst>
        <pc:spChg chg="mod">
          <ac:chgData name="Norbert Levente Farkas" userId="600e6359-fb88-4973-940c-bed8c41a89c4" providerId="ADAL" clId="{D2C8AB04-A76B-43C4-B8AA-F05E66144DE7}" dt="2022-08-29T18:17:12.337" v="2118" actId="20577"/>
          <ac:spMkLst>
            <pc:docMk/>
            <pc:sldMk cId="3748566662" sldId="274"/>
            <ac:spMk id="2" creationId="{85F48751-1871-EA9F-B9F9-8B1D1C3AC2F2}"/>
          </ac:spMkLst>
        </pc:spChg>
        <pc:spChg chg="mod">
          <ac:chgData name="Norbert Levente Farkas" userId="600e6359-fb88-4973-940c-bed8c41a89c4" providerId="ADAL" clId="{D2C8AB04-A76B-43C4-B8AA-F05E66144DE7}" dt="2022-08-29T18:19:42.366" v="2212" actId="14100"/>
          <ac:spMkLst>
            <pc:docMk/>
            <pc:sldMk cId="3748566662" sldId="274"/>
            <ac:spMk id="3" creationId="{BFFCDF56-E610-9A35-F986-1268DAFF1947}"/>
          </ac:spMkLst>
        </pc:spChg>
      </pc:sldChg>
      <pc:sldChg chg="modSp new mod modAnim modNotesTx">
        <pc:chgData name="Norbert Levente Farkas" userId="600e6359-fb88-4973-940c-bed8c41a89c4" providerId="ADAL" clId="{D2C8AB04-A76B-43C4-B8AA-F05E66144DE7}" dt="2022-08-29T17:57:13.149" v="1825" actId="20577"/>
        <pc:sldMkLst>
          <pc:docMk/>
          <pc:sldMk cId="56157020" sldId="275"/>
        </pc:sldMkLst>
        <pc:spChg chg="mod">
          <ac:chgData name="Norbert Levente Farkas" userId="600e6359-fb88-4973-940c-bed8c41a89c4" providerId="ADAL" clId="{D2C8AB04-A76B-43C4-B8AA-F05E66144DE7}" dt="2022-08-29T17:50:09.300" v="1632" actId="20577"/>
          <ac:spMkLst>
            <pc:docMk/>
            <pc:sldMk cId="56157020" sldId="275"/>
            <ac:spMk id="2" creationId="{C5F9B294-87B5-FC62-C7EE-5B85DD06AA17}"/>
          </ac:spMkLst>
        </pc:spChg>
        <pc:spChg chg="mod">
          <ac:chgData name="Norbert Levente Farkas" userId="600e6359-fb88-4973-940c-bed8c41a89c4" providerId="ADAL" clId="{D2C8AB04-A76B-43C4-B8AA-F05E66144DE7}" dt="2022-08-29T17:56:09.137" v="1784" actId="20577"/>
          <ac:spMkLst>
            <pc:docMk/>
            <pc:sldMk cId="56157020" sldId="275"/>
            <ac:spMk id="3" creationId="{9AD9FFDB-E23D-2192-C26E-0FA3A276F6D0}"/>
          </ac:spMkLst>
        </pc:spChg>
      </pc:sldChg>
      <pc:sldChg chg="del">
        <pc:chgData name="Norbert Levente Farkas" userId="600e6359-fb88-4973-940c-bed8c41a89c4" providerId="ADAL" clId="{D2C8AB04-A76B-43C4-B8AA-F05E66144DE7}" dt="2022-08-26T12:33:15.356" v="2" actId="47"/>
        <pc:sldMkLst>
          <pc:docMk/>
          <pc:sldMk cId="626207815" sldId="275"/>
        </pc:sldMkLst>
      </pc:sldChg>
      <pc:sldChg chg="del">
        <pc:chgData name="Norbert Levente Farkas" userId="600e6359-fb88-4973-940c-bed8c41a89c4" providerId="ADAL" clId="{D2C8AB04-A76B-43C4-B8AA-F05E66144DE7}" dt="2022-08-26T12:33:15.356" v="2" actId="47"/>
        <pc:sldMkLst>
          <pc:docMk/>
          <pc:sldMk cId="173672045" sldId="276"/>
        </pc:sldMkLst>
      </pc:sldChg>
      <pc:sldChg chg="modSp new mod">
        <pc:chgData name="Norbert Levente Farkas" userId="600e6359-fb88-4973-940c-bed8c41a89c4" providerId="ADAL" clId="{D2C8AB04-A76B-43C4-B8AA-F05E66144DE7}" dt="2022-08-29T18:23:35.873" v="2403" actId="2710"/>
        <pc:sldMkLst>
          <pc:docMk/>
          <pc:sldMk cId="3629058276" sldId="276"/>
        </pc:sldMkLst>
        <pc:spChg chg="mod">
          <ac:chgData name="Norbert Levente Farkas" userId="600e6359-fb88-4973-940c-bed8c41a89c4" providerId="ADAL" clId="{D2C8AB04-A76B-43C4-B8AA-F05E66144DE7}" dt="2022-08-29T18:17:25.772" v="2140" actId="20577"/>
          <ac:spMkLst>
            <pc:docMk/>
            <pc:sldMk cId="3629058276" sldId="276"/>
            <ac:spMk id="2" creationId="{5AA9EB4A-9AE2-DE36-7458-101E908C48B7}"/>
          </ac:spMkLst>
        </pc:spChg>
        <pc:spChg chg="mod">
          <ac:chgData name="Norbert Levente Farkas" userId="600e6359-fb88-4973-940c-bed8c41a89c4" providerId="ADAL" clId="{D2C8AB04-A76B-43C4-B8AA-F05E66144DE7}" dt="2022-08-29T18:23:35.873" v="2403" actId="2710"/>
          <ac:spMkLst>
            <pc:docMk/>
            <pc:sldMk cId="3629058276" sldId="276"/>
            <ac:spMk id="3" creationId="{34CA7B32-8B99-88D9-F17D-DC07A47800BA}"/>
          </ac:spMkLst>
        </pc:spChg>
      </pc:sldChg>
      <pc:sldChg chg="del">
        <pc:chgData name="Norbert Levente Farkas" userId="600e6359-fb88-4973-940c-bed8c41a89c4" providerId="ADAL" clId="{D2C8AB04-A76B-43C4-B8AA-F05E66144DE7}" dt="2022-08-26T12:33:15.356" v="2" actId="47"/>
        <pc:sldMkLst>
          <pc:docMk/>
          <pc:sldMk cId="2143771109" sldId="277"/>
        </pc:sldMkLst>
      </pc:sldChg>
      <pc:sldChg chg="del">
        <pc:chgData name="Norbert Levente Farkas" userId="600e6359-fb88-4973-940c-bed8c41a89c4" providerId="ADAL" clId="{D2C8AB04-A76B-43C4-B8AA-F05E66144DE7}" dt="2022-08-26T12:33:15.356" v="2" actId="47"/>
        <pc:sldMkLst>
          <pc:docMk/>
          <pc:sldMk cId="1230319945" sldId="278"/>
        </pc:sldMkLst>
      </pc:sldChg>
      <pc:sldChg chg="del">
        <pc:chgData name="Norbert Levente Farkas" userId="600e6359-fb88-4973-940c-bed8c41a89c4" providerId="ADAL" clId="{D2C8AB04-A76B-43C4-B8AA-F05E66144DE7}" dt="2022-08-26T12:33:15.356" v="2" actId="47"/>
        <pc:sldMkLst>
          <pc:docMk/>
          <pc:sldMk cId="3865741039" sldId="279"/>
        </pc:sldMkLst>
      </pc:sldChg>
    </pc:docChg>
  </pc:docChgLst>
  <pc:docChgLst>
    <pc:chgData name="Farkas Norbert Levente" userId="600e6359-fb88-4973-940c-bed8c41a89c4" providerId="ADAL" clId="{D2C8AB04-A76B-43C4-B8AA-F05E66144DE7}"/>
    <pc:docChg chg="undo custSel addSld modSld">
      <pc:chgData name="Farkas Norbert Levente" userId="600e6359-fb88-4973-940c-bed8c41a89c4" providerId="ADAL" clId="{D2C8AB04-A76B-43C4-B8AA-F05E66144DE7}" dt="2022-08-31T19:37:36.977" v="714" actId="20577"/>
      <pc:docMkLst>
        <pc:docMk/>
      </pc:docMkLst>
      <pc:sldChg chg="modSp mod modAnim">
        <pc:chgData name="Farkas Norbert Levente" userId="600e6359-fb88-4973-940c-bed8c41a89c4" providerId="ADAL" clId="{D2C8AB04-A76B-43C4-B8AA-F05E66144DE7}" dt="2022-08-31T19:16:32.089" v="505"/>
        <pc:sldMkLst>
          <pc:docMk/>
          <pc:sldMk cId="1123337063" sldId="270"/>
        </pc:sldMkLst>
        <pc:spChg chg="mod">
          <ac:chgData name="Farkas Norbert Levente" userId="600e6359-fb88-4973-940c-bed8c41a89c4" providerId="ADAL" clId="{D2C8AB04-A76B-43C4-B8AA-F05E66144DE7}" dt="2022-08-31T19:13:31.595" v="496" actId="1076"/>
          <ac:spMkLst>
            <pc:docMk/>
            <pc:sldMk cId="1123337063" sldId="270"/>
            <ac:spMk id="3" creationId="{9E6A7EA5-8A29-83D5-8D3E-E0EED1058639}"/>
          </ac:spMkLst>
        </pc:spChg>
      </pc:sldChg>
      <pc:sldChg chg="modSp">
        <pc:chgData name="Farkas Norbert Levente" userId="600e6359-fb88-4973-940c-bed8c41a89c4" providerId="ADAL" clId="{D2C8AB04-A76B-43C4-B8AA-F05E66144DE7}" dt="2022-08-31T19:37:36.977" v="714" actId="20577"/>
        <pc:sldMkLst>
          <pc:docMk/>
          <pc:sldMk cId="3748566662" sldId="274"/>
        </pc:sldMkLst>
        <pc:spChg chg="mod">
          <ac:chgData name="Farkas Norbert Levente" userId="600e6359-fb88-4973-940c-bed8c41a89c4" providerId="ADAL" clId="{D2C8AB04-A76B-43C4-B8AA-F05E66144DE7}" dt="2022-08-31T19:37:36.977" v="714" actId="20577"/>
          <ac:spMkLst>
            <pc:docMk/>
            <pc:sldMk cId="3748566662" sldId="274"/>
            <ac:spMk id="3" creationId="{BFFCDF56-E610-9A35-F986-1268DAFF1947}"/>
          </ac:spMkLst>
        </pc:spChg>
      </pc:sldChg>
      <pc:sldChg chg="addSp modSp new mod modAnim">
        <pc:chgData name="Farkas Norbert Levente" userId="600e6359-fb88-4973-940c-bed8c41a89c4" providerId="ADAL" clId="{D2C8AB04-A76B-43C4-B8AA-F05E66144DE7}" dt="2022-08-31T19:37:12.451" v="712"/>
        <pc:sldMkLst>
          <pc:docMk/>
          <pc:sldMk cId="1168334428" sldId="277"/>
        </pc:sldMkLst>
        <pc:spChg chg="mod">
          <ac:chgData name="Farkas Norbert Levente" userId="600e6359-fb88-4973-940c-bed8c41a89c4" providerId="ADAL" clId="{D2C8AB04-A76B-43C4-B8AA-F05E66144DE7}" dt="2022-08-31T19:18:22.196" v="520" actId="20577"/>
          <ac:spMkLst>
            <pc:docMk/>
            <pc:sldMk cId="1168334428" sldId="277"/>
            <ac:spMk id="2" creationId="{47F8B32A-8228-D302-4646-2FAACD7E2521}"/>
          </ac:spMkLst>
        </pc:spChg>
        <pc:spChg chg="mod">
          <ac:chgData name="Farkas Norbert Levente" userId="600e6359-fb88-4973-940c-bed8c41a89c4" providerId="ADAL" clId="{D2C8AB04-A76B-43C4-B8AA-F05E66144DE7}" dt="2022-08-31T19:36:09.917" v="707" actId="20577"/>
          <ac:spMkLst>
            <pc:docMk/>
            <pc:sldMk cId="1168334428" sldId="277"/>
            <ac:spMk id="3" creationId="{3E415187-F5A7-5704-9CB6-D35FB175C691}"/>
          </ac:spMkLst>
        </pc:spChg>
        <pc:spChg chg="add mod">
          <ac:chgData name="Farkas Norbert Levente" userId="600e6359-fb88-4973-940c-bed8c41a89c4" providerId="ADAL" clId="{D2C8AB04-A76B-43C4-B8AA-F05E66144DE7}" dt="2022-08-31T19:36:20.018" v="708" actId="1076"/>
          <ac:spMkLst>
            <pc:docMk/>
            <pc:sldMk cId="1168334428" sldId="277"/>
            <ac:spMk id="5" creationId="{EAB157BC-35A8-E1FA-82CC-9C24022FD9B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C70F1-B634-4050-8182-FBAD3023CD65}" type="datetimeFigureOut">
              <a:rPr lang="hu-HU" smtClean="0"/>
              <a:t>2022. 11. 13.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9596D-136A-4756-8DCD-EF3E174DF5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3331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Most: csak </a:t>
            </a:r>
            <a:r>
              <a:rPr lang="hu-HU" dirty="0" err="1"/>
              <a:t>built</a:t>
            </a:r>
            <a:r>
              <a:rPr lang="hu-HU" dirty="0"/>
              <a:t>-in (beépített)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9596D-136A-4756-8DCD-EF3E174DF507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8535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9596D-136A-4756-8DCD-EF3E174DF507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5663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sm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4724399"/>
            <a:ext cx="7891272" cy="984705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dirty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06AD-95E1-4A22-A701-26413CEBE98E}" type="datetime1">
              <a:rPr lang="hu-HU" smtClean="0"/>
              <a:t>2022. 11. 13.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9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F7D1-3D63-4387-A469-17A3692A6CFB}" type="datetime1">
              <a:rPr lang="hu-HU" smtClean="0"/>
              <a:t>2022. 11. 13.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603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0F5C-DFD3-4B28-B512-AD248FB9705B}" type="datetime1">
              <a:rPr lang="hu-HU" smtClean="0"/>
              <a:t>2022. 11. 13.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068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09344"/>
          </a:xfrm>
          <a:solidFill>
            <a:srgbClr val="AB2400"/>
          </a:solidFill>
        </p:spPr>
        <p:txBody>
          <a:bodyPr/>
          <a:lstStyle>
            <a:lvl1pPr marL="0" indent="0" algn="ctr"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955799"/>
            <a:ext cx="10768076" cy="4682109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25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5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5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5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E73D-51C9-47D5-93D1-9262582A8E77}" type="datetime1">
              <a:rPr lang="hu-HU" smtClean="0"/>
              <a:t>2022. 11. 13.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631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206D52C-7ABA-4C0A-82DE-CA052B339AB4}" type="datetime1">
              <a:rPr lang="hu-HU" smtClean="0"/>
              <a:t>2022. 11. 13.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hu-H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104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1953-F2C6-476A-A7EA-7744CA7A70A8}" type="datetime1">
              <a:rPr lang="hu-HU" smtClean="0"/>
              <a:t>2022. 11. 13.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425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86CA-80CF-4869-8EF4-E29C59958582}" type="datetime1">
              <a:rPr lang="hu-HU" smtClean="0"/>
              <a:t>2022. 11. 13.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056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927F-47E7-4EB3-BAD8-D2184C7DA84E}" type="datetime1">
              <a:rPr lang="hu-HU" smtClean="0"/>
              <a:t>2022. 11. 13.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305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F1D7-B3F3-4748-8549-BA84014F7305}" type="datetime1">
              <a:rPr lang="hu-HU" smtClean="0"/>
              <a:t>2022. 11. 13.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973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E80D-8B60-40B3-ADEC-A21D96ED1399}" type="datetime1">
              <a:rPr lang="hu-HU" smtClean="0"/>
              <a:t>2022. 11. 13.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657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9237-37CA-4FFD-8F84-CC6DC5379F12}" type="datetime1">
              <a:rPr lang="hu-HU" smtClean="0"/>
              <a:t>2022. 11. 13.</a:t>
            </a:fld>
            <a:endParaRPr lang="hu-H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699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F19BE25-E1AE-4209-89B4-3A198CA6AC3E}" type="datetime1">
              <a:rPr lang="hu-HU" smtClean="0"/>
              <a:t>2022. 11. 13.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565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>
                <a:lumMod val="20000"/>
                <a:lumOff val="80000"/>
              </a:srgbClr>
            </a:gs>
            <a:gs pos="100000">
              <a:srgbClr val="663300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E28598-A175-CE62-C86D-C03C4260B8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/>
              <a:t>Listák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D53FFCE-FBD2-9FC5-ACF7-E5B5009F6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5880100"/>
            <a:ext cx="7891272" cy="571500"/>
          </a:xfrm>
        </p:spPr>
        <p:txBody>
          <a:bodyPr/>
          <a:lstStyle/>
          <a:p>
            <a:r>
              <a:rPr lang="hu-HU" dirty="0"/>
              <a:t>Készült: 2022. 11. 13.</a:t>
            </a:r>
          </a:p>
        </p:txBody>
      </p:sp>
    </p:spTree>
    <p:extLst>
      <p:ext uri="{BB962C8B-B14F-4D97-AF65-F5344CB8AC3E}">
        <p14:creationId xmlns:p14="http://schemas.microsoft.com/office/powerpoint/2010/main" val="2199655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EB0F94-4FBC-AA1F-F9D3-543DFAF2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Listák bejárása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D697E3C-223F-98DE-8A6F-82AEE3F8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10</a:t>
            </a:fld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946D61B-97DC-FE44-A2B8-DCFD12A71C1D}"/>
              </a:ext>
            </a:extLst>
          </p:cNvPr>
          <p:cNvSpPr txBox="1"/>
          <p:nvPr/>
        </p:nvSpPr>
        <p:spPr>
          <a:xfrm>
            <a:off x="353885" y="1980560"/>
            <a:ext cx="8055230" cy="2062103"/>
          </a:xfrm>
          <a:custGeom>
            <a:avLst/>
            <a:gdLst>
              <a:gd name="connsiteX0" fmla="*/ 0 w 8055230"/>
              <a:gd name="connsiteY0" fmla="*/ 0 h 2062103"/>
              <a:gd name="connsiteX1" fmla="*/ 736478 w 8055230"/>
              <a:gd name="connsiteY1" fmla="*/ 0 h 2062103"/>
              <a:gd name="connsiteX2" fmla="*/ 1311852 w 8055230"/>
              <a:gd name="connsiteY2" fmla="*/ 0 h 2062103"/>
              <a:gd name="connsiteX3" fmla="*/ 1806673 w 8055230"/>
              <a:gd name="connsiteY3" fmla="*/ 0 h 2062103"/>
              <a:gd name="connsiteX4" fmla="*/ 2462599 w 8055230"/>
              <a:gd name="connsiteY4" fmla="*/ 0 h 2062103"/>
              <a:gd name="connsiteX5" fmla="*/ 3118525 w 8055230"/>
              <a:gd name="connsiteY5" fmla="*/ 0 h 2062103"/>
              <a:gd name="connsiteX6" fmla="*/ 3855003 w 8055230"/>
              <a:gd name="connsiteY6" fmla="*/ 0 h 2062103"/>
              <a:gd name="connsiteX7" fmla="*/ 4510929 w 8055230"/>
              <a:gd name="connsiteY7" fmla="*/ 0 h 2062103"/>
              <a:gd name="connsiteX8" fmla="*/ 4844645 w 8055230"/>
              <a:gd name="connsiteY8" fmla="*/ 0 h 2062103"/>
              <a:gd name="connsiteX9" fmla="*/ 5258914 w 8055230"/>
              <a:gd name="connsiteY9" fmla="*/ 0 h 2062103"/>
              <a:gd name="connsiteX10" fmla="*/ 5914840 w 8055230"/>
              <a:gd name="connsiteY10" fmla="*/ 0 h 2062103"/>
              <a:gd name="connsiteX11" fmla="*/ 6570766 w 8055230"/>
              <a:gd name="connsiteY11" fmla="*/ 0 h 2062103"/>
              <a:gd name="connsiteX12" fmla="*/ 7146140 w 8055230"/>
              <a:gd name="connsiteY12" fmla="*/ 0 h 2062103"/>
              <a:gd name="connsiteX13" fmla="*/ 8055230 w 8055230"/>
              <a:gd name="connsiteY13" fmla="*/ 0 h 2062103"/>
              <a:gd name="connsiteX14" fmla="*/ 8055230 w 8055230"/>
              <a:gd name="connsiteY14" fmla="*/ 494905 h 2062103"/>
              <a:gd name="connsiteX15" fmla="*/ 8055230 w 8055230"/>
              <a:gd name="connsiteY15" fmla="*/ 969188 h 2062103"/>
              <a:gd name="connsiteX16" fmla="*/ 8055230 w 8055230"/>
              <a:gd name="connsiteY16" fmla="*/ 1484714 h 2062103"/>
              <a:gd name="connsiteX17" fmla="*/ 8055230 w 8055230"/>
              <a:gd name="connsiteY17" fmla="*/ 2062103 h 2062103"/>
              <a:gd name="connsiteX18" fmla="*/ 7479856 w 8055230"/>
              <a:gd name="connsiteY18" fmla="*/ 2062103 h 2062103"/>
              <a:gd name="connsiteX19" fmla="*/ 7146140 w 8055230"/>
              <a:gd name="connsiteY19" fmla="*/ 2062103 h 2062103"/>
              <a:gd name="connsiteX20" fmla="*/ 6570766 w 8055230"/>
              <a:gd name="connsiteY20" fmla="*/ 2062103 h 2062103"/>
              <a:gd name="connsiteX21" fmla="*/ 6075945 w 8055230"/>
              <a:gd name="connsiteY21" fmla="*/ 2062103 h 2062103"/>
              <a:gd name="connsiteX22" fmla="*/ 5742228 w 8055230"/>
              <a:gd name="connsiteY22" fmla="*/ 2062103 h 2062103"/>
              <a:gd name="connsiteX23" fmla="*/ 5408512 w 8055230"/>
              <a:gd name="connsiteY23" fmla="*/ 2062103 h 2062103"/>
              <a:gd name="connsiteX24" fmla="*/ 4672033 w 8055230"/>
              <a:gd name="connsiteY24" fmla="*/ 2062103 h 2062103"/>
              <a:gd name="connsiteX25" fmla="*/ 4257764 w 8055230"/>
              <a:gd name="connsiteY25" fmla="*/ 2062103 h 2062103"/>
              <a:gd name="connsiteX26" fmla="*/ 3924048 w 8055230"/>
              <a:gd name="connsiteY26" fmla="*/ 2062103 h 2062103"/>
              <a:gd name="connsiteX27" fmla="*/ 3268122 w 8055230"/>
              <a:gd name="connsiteY27" fmla="*/ 2062103 h 2062103"/>
              <a:gd name="connsiteX28" fmla="*/ 2692748 w 8055230"/>
              <a:gd name="connsiteY28" fmla="*/ 2062103 h 2062103"/>
              <a:gd name="connsiteX29" fmla="*/ 2359032 w 8055230"/>
              <a:gd name="connsiteY29" fmla="*/ 2062103 h 2062103"/>
              <a:gd name="connsiteX30" fmla="*/ 1864210 w 8055230"/>
              <a:gd name="connsiteY30" fmla="*/ 2062103 h 2062103"/>
              <a:gd name="connsiteX31" fmla="*/ 1288837 w 8055230"/>
              <a:gd name="connsiteY31" fmla="*/ 2062103 h 2062103"/>
              <a:gd name="connsiteX32" fmla="*/ 552359 w 8055230"/>
              <a:gd name="connsiteY32" fmla="*/ 2062103 h 2062103"/>
              <a:gd name="connsiteX33" fmla="*/ 0 w 8055230"/>
              <a:gd name="connsiteY33" fmla="*/ 2062103 h 2062103"/>
              <a:gd name="connsiteX34" fmla="*/ 0 w 8055230"/>
              <a:gd name="connsiteY34" fmla="*/ 1546577 h 2062103"/>
              <a:gd name="connsiteX35" fmla="*/ 0 w 8055230"/>
              <a:gd name="connsiteY35" fmla="*/ 1051673 h 2062103"/>
              <a:gd name="connsiteX36" fmla="*/ 0 w 8055230"/>
              <a:gd name="connsiteY36" fmla="*/ 536147 h 2062103"/>
              <a:gd name="connsiteX37" fmla="*/ 0 w 8055230"/>
              <a:gd name="connsiteY37" fmla="*/ 0 h 206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055230" h="2062103" fill="none" extrusionOk="0">
                <a:moveTo>
                  <a:pt x="0" y="0"/>
                </a:moveTo>
                <a:cubicBezTo>
                  <a:pt x="294596" y="-38776"/>
                  <a:pt x="588836" y="24520"/>
                  <a:pt x="736478" y="0"/>
                </a:cubicBezTo>
                <a:cubicBezTo>
                  <a:pt x="884120" y="-24520"/>
                  <a:pt x="1073369" y="55857"/>
                  <a:pt x="1311852" y="0"/>
                </a:cubicBezTo>
                <a:cubicBezTo>
                  <a:pt x="1550335" y="-55857"/>
                  <a:pt x="1703928" y="20597"/>
                  <a:pt x="1806673" y="0"/>
                </a:cubicBezTo>
                <a:cubicBezTo>
                  <a:pt x="1909418" y="-20597"/>
                  <a:pt x="2199882" y="76076"/>
                  <a:pt x="2462599" y="0"/>
                </a:cubicBezTo>
                <a:cubicBezTo>
                  <a:pt x="2725316" y="-76076"/>
                  <a:pt x="2904791" y="29015"/>
                  <a:pt x="3118525" y="0"/>
                </a:cubicBezTo>
                <a:cubicBezTo>
                  <a:pt x="3332259" y="-29015"/>
                  <a:pt x="3498158" y="19065"/>
                  <a:pt x="3855003" y="0"/>
                </a:cubicBezTo>
                <a:cubicBezTo>
                  <a:pt x="4211848" y="-19065"/>
                  <a:pt x="4230185" y="64623"/>
                  <a:pt x="4510929" y="0"/>
                </a:cubicBezTo>
                <a:cubicBezTo>
                  <a:pt x="4791673" y="-64623"/>
                  <a:pt x="4746943" y="35399"/>
                  <a:pt x="4844645" y="0"/>
                </a:cubicBezTo>
                <a:cubicBezTo>
                  <a:pt x="4942347" y="-35399"/>
                  <a:pt x="5092449" y="29333"/>
                  <a:pt x="5258914" y="0"/>
                </a:cubicBezTo>
                <a:cubicBezTo>
                  <a:pt x="5425379" y="-29333"/>
                  <a:pt x="5747845" y="61321"/>
                  <a:pt x="5914840" y="0"/>
                </a:cubicBezTo>
                <a:cubicBezTo>
                  <a:pt x="6081835" y="-61321"/>
                  <a:pt x="6433211" y="22368"/>
                  <a:pt x="6570766" y="0"/>
                </a:cubicBezTo>
                <a:cubicBezTo>
                  <a:pt x="6708321" y="-22368"/>
                  <a:pt x="6949572" y="11606"/>
                  <a:pt x="7146140" y="0"/>
                </a:cubicBezTo>
                <a:cubicBezTo>
                  <a:pt x="7342708" y="-11606"/>
                  <a:pt x="7731855" y="15752"/>
                  <a:pt x="8055230" y="0"/>
                </a:cubicBezTo>
                <a:cubicBezTo>
                  <a:pt x="8109380" y="161890"/>
                  <a:pt x="8032825" y="318483"/>
                  <a:pt x="8055230" y="494905"/>
                </a:cubicBezTo>
                <a:cubicBezTo>
                  <a:pt x="8077635" y="671327"/>
                  <a:pt x="8046352" y="786058"/>
                  <a:pt x="8055230" y="969188"/>
                </a:cubicBezTo>
                <a:cubicBezTo>
                  <a:pt x="8064108" y="1152318"/>
                  <a:pt x="8012630" y="1337260"/>
                  <a:pt x="8055230" y="1484714"/>
                </a:cubicBezTo>
                <a:cubicBezTo>
                  <a:pt x="8097830" y="1632168"/>
                  <a:pt x="8038781" y="1806157"/>
                  <a:pt x="8055230" y="2062103"/>
                </a:cubicBezTo>
                <a:cubicBezTo>
                  <a:pt x="7806897" y="2124795"/>
                  <a:pt x="7690757" y="2031123"/>
                  <a:pt x="7479856" y="2062103"/>
                </a:cubicBezTo>
                <a:cubicBezTo>
                  <a:pt x="7268955" y="2093083"/>
                  <a:pt x="7257000" y="2048967"/>
                  <a:pt x="7146140" y="2062103"/>
                </a:cubicBezTo>
                <a:cubicBezTo>
                  <a:pt x="7035280" y="2075239"/>
                  <a:pt x="6840493" y="2015971"/>
                  <a:pt x="6570766" y="2062103"/>
                </a:cubicBezTo>
                <a:cubicBezTo>
                  <a:pt x="6301039" y="2108235"/>
                  <a:pt x="6280506" y="2049050"/>
                  <a:pt x="6075945" y="2062103"/>
                </a:cubicBezTo>
                <a:cubicBezTo>
                  <a:pt x="5871384" y="2075156"/>
                  <a:pt x="5893818" y="2056131"/>
                  <a:pt x="5742228" y="2062103"/>
                </a:cubicBezTo>
                <a:cubicBezTo>
                  <a:pt x="5590638" y="2068075"/>
                  <a:pt x="5541912" y="2047209"/>
                  <a:pt x="5408512" y="2062103"/>
                </a:cubicBezTo>
                <a:cubicBezTo>
                  <a:pt x="5275112" y="2076997"/>
                  <a:pt x="4821370" y="1999363"/>
                  <a:pt x="4672033" y="2062103"/>
                </a:cubicBezTo>
                <a:cubicBezTo>
                  <a:pt x="4522696" y="2124843"/>
                  <a:pt x="4343899" y="2040118"/>
                  <a:pt x="4257764" y="2062103"/>
                </a:cubicBezTo>
                <a:cubicBezTo>
                  <a:pt x="4171629" y="2084088"/>
                  <a:pt x="4062677" y="2054623"/>
                  <a:pt x="3924048" y="2062103"/>
                </a:cubicBezTo>
                <a:cubicBezTo>
                  <a:pt x="3785419" y="2069583"/>
                  <a:pt x="3545140" y="1986386"/>
                  <a:pt x="3268122" y="2062103"/>
                </a:cubicBezTo>
                <a:cubicBezTo>
                  <a:pt x="2991104" y="2137820"/>
                  <a:pt x="2964845" y="2005366"/>
                  <a:pt x="2692748" y="2062103"/>
                </a:cubicBezTo>
                <a:cubicBezTo>
                  <a:pt x="2420651" y="2118840"/>
                  <a:pt x="2514544" y="2023106"/>
                  <a:pt x="2359032" y="2062103"/>
                </a:cubicBezTo>
                <a:cubicBezTo>
                  <a:pt x="2203520" y="2101100"/>
                  <a:pt x="1991513" y="2034530"/>
                  <a:pt x="1864210" y="2062103"/>
                </a:cubicBezTo>
                <a:cubicBezTo>
                  <a:pt x="1736907" y="2089676"/>
                  <a:pt x="1423668" y="2023724"/>
                  <a:pt x="1288837" y="2062103"/>
                </a:cubicBezTo>
                <a:cubicBezTo>
                  <a:pt x="1154006" y="2100482"/>
                  <a:pt x="879142" y="2008247"/>
                  <a:pt x="552359" y="2062103"/>
                </a:cubicBezTo>
                <a:cubicBezTo>
                  <a:pt x="225576" y="2115959"/>
                  <a:pt x="248000" y="2036356"/>
                  <a:pt x="0" y="2062103"/>
                </a:cubicBezTo>
                <a:cubicBezTo>
                  <a:pt x="-5375" y="1925360"/>
                  <a:pt x="12049" y="1756279"/>
                  <a:pt x="0" y="1546577"/>
                </a:cubicBezTo>
                <a:cubicBezTo>
                  <a:pt x="-12049" y="1336875"/>
                  <a:pt x="3775" y="1250007"/>
                  <a:pt x="0" y="1051673"/>
                </a:cubicBezTo>
                <a:cubicBezTo>
                  <a:pt x="-3775" y="853339"/>
                  <a:pt x="35233" y="731042"/>
                  <a:pt x="0" y="536147"/>
                </a:cubicBezTo>
                <a:cubicBezTo>
                  <a:pt x="-35233" y="341252"/>
                  <a:pt x="16002" y="182729"/>
                  <a:pt x="0" y="0"/>
                </a:cubicBezTo>
                <a:close/>
              </a:path>
              <a:path w="8055230" h="2062103" stroke="0" extrusionOk="0">
                <a:moveTo>
                  <a:pt x="0" y="0"/>
                </a:moveTo>
                <a:cubicBezTo>
                  <a:pt x="133513" y="-24391"/>
                  <a:pt x="184695" y="22823"/>
                  <a:pt x="333717" y="0"/>
                </a:cubicBezTo>
                <a:cubicBezTo>
                  <a:pt x="482739" y="-22823"/>
                  <a:pt x="598887" y="37570"/>
                  <a:pt x="747986" y="0"/>
                </a:cubicBezTo>
                <a:cubicBezTo>
                  <a:pt x="897085" y="-37570"/>
                  <a:pt x="1147225" y="61851"/>
                  <a:pt x="1403912" y="0"/>
                </a:cubicBezTo>
                <a:cubicBezTo>
                  <a:pt x="1660599" y="-61851"/>
                  <a:pt x="1726533" y="30578"/>
                  <a:pt x="1898733" y="0"/>
                </a:cubicBezTo>
                <a:cubicBezTo>
                  <a:pt x="2070933" y="-30578"/>
                  <a:pt x="2134069" y="13187"/>
                  <a:pt x="2232449" y="0"/>
                </a:cubicBezTo>
                <a:cubicBezTo>
                  <a:pt x="2330829" y="-13187"/>
                  <a:pt x="2597340" y="6748"/>
                  <a:pt x="2807823" y="0"/>
                </a:cubicBezTo>
                <a:cubicBezTo>
                  <a:pt x="3018306" y="-6748"/>
                  <a:pt x="2994875" y="20907"/>
                  <a:pt x="3141540" y="0"/>
                </a:cubicBezTo>
                <a:cubicBezTo>
                  <a:pt x="3288205" y="-20907"/>
                  <a:pt x="3310360" y="20923"/>
                  <a:pt x="3475256" y="0"/>
                </a:cubicBezTo>
                <a:cubicBezTo>
                  <a:pt x="3640152" y="-20923"/>
                  <a:pt x="3980201" y="28025"/>
                  <a:pt x="4131182" y="0"/>
                </a:cubicBezTo>
                <a:cubicBezTo>
                  <a:pt x="4282163" y="-28025"/>
                  <a:pt x="4456598" y="6205"/>
                  <a:pt x="4545451" y="0"/>
                </a:cubicBezTo>
                <a:cubicBezTo>
                  <a:pt x="4634304" y="-6205"/>
                  <a:pt x="4786055" y="19885"/>
                  <a:pt x="4879168" y="0"/>
                </a:cubicBezTo>
                <a:cubicBezTo>
                  <a:pt x="4972281" y="-19885"/>
                  <a:pt x="5095172" y="6016"/>
                  <a:pt x="5293437" y="0"/>
                </a:cubicBezTo>
                <a:cubicBezTo>
                  <a:pt x="5491702" y="-6016"/>
                  <a:pt x="5542674" y="22707"/>
                  <a:pt x="5627154" y="0"/>
                </a:cubicBezTo>
                <a:cubicBezTo>
                  <a:pt x="5711634" y="-22707"/>
                  <a:pt x="5870489" y="5299"/>
                  <a:pt x="6041422" y="0"/>
                </a:cubicBezTo>
                <a:cubicBezTo>
                  <a:pt x="6212355" y="-5299"/>
                  <a:pt x="6539345" y="17972"/>
                  <a:pt x="6777901" y="0"/>
                </a:cubicBezTo>
                <a:cubicBezTo>
                  <a:pt x="7016457" y="-17972"/>
                  <a:pt x="7043974" y="38464"/>
                  <a:pt x="7272722" y="0"/>
                </a:cubicBezTo>
                <a:cubicBezTo>
                  <a:pt x="7501470" y="-38464"/>
                  <a:pt x="7681962" y="7573"/>
                  <a:pt x="8055230" y="0"/>
                </a:cubicBezTo>
                <a:cubicBezTo>
                  <a:pt x="8102423" y="159751"/>
                  <a:pt x="8031981" y="268279"/>
                  <a:pt x="8055230" y="474284"/>
                </a:cubicBezTo>
                <a:cubicBezTo>
                  <a:pt x="8078479" y="680289"/>
                  <a:pt x="8003847" y="902254"/>
                  <a:pt x="8055230" y="1031052"/>
                </a:cubicBezTo>
                <a:cubicBezTo>
                  <a:pt x="8106613" y="1159850"/>
                  <a:pt x="8033073" y="1359973"/>
                  <a:pt x="8055230" y="1484714"/>
                </a:cubicBezTo>
                <a:cubicBezTo>
                  <a:pt x="8077387" y="1609455"/>
                  <a:pt x="8041877" y="1823658"/>
                  <a:pt x="8055230" y="2062103"/>
                </a:cubicBezTo>
                <a:cubicBezTo>
                  <a:pt x="7814086" y="2127921"/>
                  <a:pt x="7643097" y="2042253"/>
                  <a:pt x="7479856" y="2062103"/>
                </a:cubicBezTo>
                <a:cubicBezTo>
                  <a:pt x="7316615" y="2081953"/>
                  <a:pt x="7232070" y="2037074"/>
                  <a:pt x="6985035" y="2062103"/>
                </a:cubicBezTo>
                <a:cubicBezTo>
                  <a:pt x="6738000" y="2087132"/>
                  <a:pt x="6731026" y="2047552"/>
                  <a:pt x="6570766" y="2062103"/>
                </a:cubicBezTo>
                <a:cubicBezTo>
                  <a:pt x="6410506" y="2076654"/>
                  <a:pt x="6298160" y="2026247"/>
                  <a:pt x="6156497" y="2062103"/>
                </a:cubicBezTo>
                <a:cubicBezTo>
                  <a:pt x="6014834" y="2097959"/>
                  <a:pt x="5648941" y="1990099"/>
                  <a:pt x="5500571" y="2062103"/>
                </a:cubicBezTo>
                <a:cubicBezTo>
                  <a:pt x="5352201" y="2134107"/>
                  <a:pt x="5022833" y="2059414"/>
                  <a:pt x="4844645" y="2062103"/>
                </a:cubicBezTo>
                <a:cubicBezTo>
                  <a:pt x="4666457" y="2064792"/>
                  <a:pt x="4513416" y="2011152"/>
                  <a:pt x="4349824" y="2062103"/>
                </a:cubicBezTo>
                <a:cubicBezTo>
                  <a:pt x="4186232" y="2113054"/>
                  <a:pt x="3924359" y="1997765"/>
                  <a:pt x="3693898" y="2062103"/>
                </a:cubicBezTo>
                <a:cubicBezTo>
                  <a:pt x="3463437" y="2126441"/>
                  <a:pt x="3431185" y="2032828"/>
                  <a:pt x="3279629" y="2062103"/>
                </a:cubicBezTo>
                <a:cubicBezTo>
                  <a:pt x="3128073" y="2091378"/>
                  <a:pt x="3010887" y="2059606"/>
                  <a:pt x="2784808" y="2062103"/>
                </a:cubicBezTo>
                <a:cubicBezTo>
                  <a:pt x="2558729" y="2064600"/>
                  <a:pt x="2558955" y="2047302"/>
                  <a:pt x="2451091" y="2062103"/>
                </a:cubicBezTo>
                <a:cubicBezTo>
                  <a:pt x="2343227" y="2076904"/>
                  <a:pt x="2241393" y="2017685"/>
                  <a:pt x="2036822" y="2062103"/>
                </a:cubicBezTo>
                <a:cubicBezTo>
                  <a:pt x="1832251" y="2106521"/>
                  <a:pt x="1702045" y="2007623"/>
                  <a:pt x="1380897" y="2062103"/>
                </a:cubicBezTo>
                <a:cubicBezTo>
                  <a:pt x="1059750" y="2116583"/>
                  <a:pt x="1037588" y="1992188"/>
                  <a:pt x="724971" y="2062103"/>
                </a:cubicBezTo>
                <a:cubicBezTo>
                  <a:pt x="412354" y="2132018"/>
                  <a:pt x="326318" y="2037948"/>
                  <a:pt x="0" y="2062103"/>
                </a:cubicBezTo>
                <a:cubicBezTo>
                  <a:pt x="-31732" y="1862020"/>
                  <a:pt x="44932" y="1680228"/>
                  <a:pt x="0" y="1567198"/>
                </a:cubicBezTo>
                <a:cubicBezTo>
                  <a:pt x="-44932" y="1454168"/>
                  <a:pt x="39497" y="1274206"/>
                  <a:pt x="0" y="1113536"/>
                </a:cubicBezTo>
                <a:cubicBezTo>
                  <a:pt x="-39497" y="952866"/>
                  <a:pt x="16063" y="721655"/>
                  <a:pt x="0" y="598010"/>
                </a:cubicBezTo>
                <a:cubicBezTo>
                  <a:pt x="-16063" y="474365"/>
                  <a:pt x="50643" y="166873"/>
                  <a:pt x="0" y="0"/>
                </a:cubicBezTo>
                <a:close/>
              </a:path>
            </a:pathLst>
          </a:custGeom>
          <a:solidFill>
            <a:srgbClr val="E5F6FF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rgbClr val="001080"/>
                </a:solidFill>
                <a:latin typeface="Consolas" panose="020B0609020204030204" pitchFamily="49" charset="0"/>
              </a:rPr>
              <a:t>lista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hu-HU" sz="3200" dirty="0">
                <a:solidFill>
                  <a:srgbClr val="A31515"/>
                </a:solidFill>
                <a:latin typeface="Consolas" panose="020B0609020204030204" pitchFamily="49" charset="0"/>
              </a:rPr>
              <a:t>"alma"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3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u-HU" sz="3200" dirty="0" err="1">
                <a:solidFill>
                  <a:srgbClr val="A31515"/>
                </a:solidFill>
                <a:latin typeface="Consolas" panose="020B0609020204030204" pitchFamily="49" charset="0"/>
              </a:rPr>
              <a:t>korte</a:t>
            </a:r>
            <a:r>
              <a:rPr lang="hu-HU" sz="3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3200" dirty="0">
                <a:solidFill>
                  <a:srgbClr val="A31515"/>
                </a:solidFill>
                <a:latin typeface="Consolas" panose="020B0609020204030204" pitchFamily="49" charset="0"/>
              </a:rPr>
              <a:t>"barack"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hu-HU" sz="32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sz="3200" dirty="0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3200" dirty="0">
                <a:solidFill>
                  <a:srgbClr val="001080"/>
                </a:solidFill>
                <a:latin typeface="Consolas" panose="020B0609020204030204" pitchFamily="49" charset="0"/>
              </a:rPr>
              <a:t>lista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u-HU" sz="32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32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32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3200" dirty="0" err="1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32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hu-HU" sz="32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3200" dirty="0">
                <a:solidFill>
                  <a:srgbClr val="001080"/>
                </a:solidFill>
                <a:latin typeface="Consolas" panose="020B0609020204030204" pitchFamily="49" charset="0"/>
              </a:rPr>
              <a:t>lista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hu-HU" sz="32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23DA92D9-9850-ED25-A132-CF863757F784}"/>
              </a:ext>
            </a:extLst>
          </p:cNvPr>
          <p:cNvSpPr txBox="1"/>
          <p:nvPr/>
        </p:nvSpPr>
        <p:spPr>
          <a:xfrm>
            <a:off x="2792285" y="4703124"/>
            <a:ext cx="8055230" cy="1569660"/>
          </a:xfrm>
          <a:custGeom>
            <a:avLst/>
            <a:gdLst>
              <a:gd name="connsiteX0" fmla="*/ 0 w 8055230"/>
              <a:gd name="connsiteY0" fmla="*/ 0 h 1569660"/>
              <a:gd name="connsiteX1" fmla="*/ 575374 w 8055230"/>
              <a:gd name="connsiteY1" fmla="*/ 0 h 1569660"/>
              <a:gd name="connsiteX2" fmla="*/ 1231299 w 8055230"/>
              <a:gd name="connsiteY2" fmla="*/ 0 h 1569660"/>
              <a:gd name="connsiteX3" fmla="*/ 1806673 w 8055230"/>
              <a:gd name="connsiteY3" fmla="*/ 0 h 1569660"/>
              <a:gd name="connsiteX4" fmla="*/ 2382047 w 8055230"/>
              <a:gd name="connsiteY4" fmla="*/ 0 h 1569660"/>
              <a:gd name="connsiteX5" fmla="*/ 2876868 w 8055230"/>
              <a:gd name="connsiteY5" fmla="*/ 0 h 1569660"/>
              <a:gd name="connsiteX6" fmla="*/ 3532794 w 8055230"/>
              <a:gd name="connsiteY6" fmla="*/ 0 h 1569660"/>
              <a:gd name="connsiteX7" fmla="*/ 4188720 w 8055230"/>
              <a:gd name="connsiteY7" fmla="*/ 0 h 1569660"/>
              <a:gd name="connsiteX8" fmla="*/ 4925198 w 8055230"/>
              <a:gd name="connsiteY8" fmla="*/ 0 h 1569660"/>
              <a:gd name="connsiteX9" fmla="*/ 5581124 w 8055230"/>
              <a:gd name="connsiteY9" fmla="*/ 0 h 1569660"/>
              <a:gd name="connsiteX10" fmla="*/ 5914840 w 8055230"/>
              <a:gd name="connsiteY10" fmla="*/ 0 h 1569660"/>
              <a:gd name="connsiteX11" fmla="*/ 6329109 w 8055230"/>
              <a:gd name="connsiteY11" fmla="*/ 0 h 1569660"/>
              <a:gd name="connsiteX12" fmla="*/ 6985035 w 8055230"/>
              <a:gd name="connsiteY12" fmla="*/ 0 h 1569660"/>
              <a:gd name="connsiteX13" fmla="*/ 8055230 w 8055230"/>
              <a:gd name="connsiteY13" fmla="*/ 0 h 1569660"/>
              <a:gd name="connsiteX14" fmla="*/ 8055230 w 8055230"/>
              <a:gd name="connsiteY14" fmla="*/ 523220 h 1569660"/>
              <a:gd name="connsiteX15" fmla="*/ 8055230 w 8055230"/>
              <a:gd name="connsiteY15" fmla="*/ 999350 h 1569660"/>
              <a:gd name="connsiteX16" fmla="*/ 8055230 w 8055230"/>
              <a:gd name="connsiteY16" fmla="*/ 1569660 h 1569660"/>
              <a:gd name="connsiteX17" fmla="*/ 7640961 w 8055230"/>
              <a:gd name="connsiteY17" fmla="*/ 1569660 h 1569660"/>
              <a:gd name="connsiteX18" fmla="*/ 7065587 w 8055230"/>
              <a:gd name="connsiteY18" fmla="*/ 1569660 h 1569660"/>
              <a:gd name="connsiteX19" fmla="*/ 6651318 w 8055230"/>
              <a:gd name="connsiteY19" fmla="*/ 1569660 h 1569660"/>
              <a:gd name="connsiteX20" fmla="*/ 6317602 w 8055230"/>
              <a:gd name="connsiteY20" fmla="*/ 1569660 h 1569660"/>
              <a:gd name="connsiteX21" fmla="*/ 5983885 w 8055230"/>
              <a:gd name="connsiteY21" fmla="*/ 1569660 h 1569660"/>
              <a:gd name="connsiteX22" fmla="*/ 5408512 w 8055230"/>
              <a:gd name="connsiteY22" fmla="*/ 1569660 h 1569660"/>
              <a:gd name="connsiteX23" fmla="*/ 4913690 w 8055230"/>
              <a:gd name="connsiteY23" fmla="*/ 1569660 h 1569660"/>
              <a:gd name="connsiteX24" fmla="*/ 4579974 w 8055230"/>
              <a:gd name="connsiteY24" fmla="*/ 1569660 h 1569660"/>
              <a:gd name="connsiteX25" fmla="*/ 4246257 w 8055230"/>
              <a:gd name="connsiteY25" fmla="*/ 1569660 h 1569660"/>
              <a:gd name="connsiteX26" fmla="*/ 3509779 w 8055230"/>
              <a:gd name="connsiteY26" fmla="*/ 1569660 h 1569660"/>
              <a:gd name="connsiteX27" fmla="*/ 3095510 w 8055230"/>
              <a:gd name="connsiteY27" fmla="*/ 1569660 h 1569660"/>
              <a:gd name="connsiteX28" fmla="*/ 2761793 w 8055230"/>
              <a:gd name="connsiteY28" fmla="*/ 1569660 h 1569660"/>
              <a:gd name="connsiteX29" fmla="*/ 2105867 w 8055230"/>
              <a:gd name="connsiteY29" fmla="*/ 1569660 h 1569660"/>
              <a:gd name="connsiteX30" fmla="*/ 1530494 w 8055230"/>
              <a:gd name="connsiteY30" fmla="*/ 1569660 h 1569660"/>
              <a:gd name="connsiteX31" fmla="*/ 1196777 w 8055230"/>
              <a:gd name="connsiteY31" fmla="*/ 1569660 h 1569660"/>
              <a:gd name="connsiteX32" fmla="*/ 701956 w 8055230"/>
              <a:gd name="connsiteY32" fmla="*/ 1569660 h 1569660"/>
              <a:gd name="connsiteX33" fmla="*/ 0 w 8055230"/>
              <a:gd name="connsiteY33" fmla="*/ 1569660 h 1569660"/>
              <a:gd name="connsiteX34" fmla="*/ 0 w 8055230"/>
              <a:gd name="connsiteY34" fmla="*/ 1015047 h 1569660"/>
              <a:gd name="connsiteX35" fmla="*/ 0 w 8055230"/>
              <a:gd name="connsiteY35" fmla="*/ 538917 h 1569660"/>
              <a:gd name="connsiteX36" fmla="*/ 0 w 8055230"/>
              <a:gd name="connsiteY36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055230" h="1569660" fill="none" extrusionOk="0">
                <a:moveTo>
                  <a:pt x="0" y="0"/>
                </a:moveTo>
                <a:cubicBezTo>
                  <a:pt x="265456" y="-42382"/>
                  <a:pt x="436613" y="37343"/>
                  <a:pt x="575374" y="0"/>
                </a:cubicBezTo>
                <a:cubicBezTo>
                  <a:pt x="714135" y="-37343"/>
                  <a:pt x="980066" y="53700"/>
                  <a:pt x="1231299" y="0"/>
                </a:cubicBezTo>
                <a:cubicBezTo>
                  <a:pt x="1482533" y="-53700"/>
                  <a:pt x="1533795" y="37563"/>
                  <a:pt x="1806673" y="0"/>
                </a:cubicBezTo>
                <a:cubicBezTo>
                  <a:pt x="2079551" y="-37563"/>
                  <a:pt x="2143564" y="55857"/>
                  <a:pt x="2382047" y="0"/>
                </a:cubicBezTo>
                <a:cubicBezTo>
                  <a:pt x="2620530" y="-55857"/>
                  <a:pt x="2774123" y="20597"/>
                  <a:pt x="2876868" y="0"/>
                </a:cubicBezTo>
                <a:cubicBezTo>
                  <a:pt x="2979613" y="-20597"/>
                  <a:pt x="3270077" y="76076"/>
                  <a:pt x="3532794" y="0"/>
                </a:cubicBezTo>
                <a:cubicBezTo>
                  <a:pt x="3795511" y="-76076"/>
                  <a:pt x="3974986" y="29015"/>
                  <a:pt x="4188720" y="0"/>
                </a:cubicBezTo>
                <a:cubicBezTo>
                  <a:pt x="4402454" y="-29015"/>
                  <a:pt x="4568353" y="19065"/>
                  <a:pt x="4925198" y="0"/>
                </a:cubicBezTo>
                <a:cubicBezTo>
                  <a:pt x="5282043" y="-19065"/>
                  <a:pt x="5300380" y="64623"/>
                  <a:pt x="5581124" y="0"/>
                </a:cubicBezTo>
                <a:cubicBezTo>
                  <a:pt x="5861868" y="-64623"/>
                  <a:pt x="5817138" y="35399"/>
                  <a:pt x="5914840" y="0"/>
                </a:cubicBezTo>
                <a:cubicBezTo>
                  <a:pt x="6012542" y="-35399"/>
                  <a:pt x="6162644" y="29333"/>
                  <a:pt x="6329109" y="0"/>
                </a:cubicBezTo>
                <a:cubicBezTo>
                  <a:pt x="6495574" y="-29333"/>
                  <a:pt x="6818040" y="61321"/>
                  <a:pt x="6985035" y="0"/>
                </a:cubicBezTo>
                <a:cubicBezTo>
                  <a:pt x="7152030" y="-61321"/>
                  <a:pt x="7753214" y="92926"/>
                  <a:pt x="8055230" y="0"/>
                </a:cubicBezTo>
                <a:cubicBezTo>
                  <a:pt x="8083442" y="206095"/>
                  <a:pt x="8020964" y="372251"/>
                  <a:pt x="8055230" y="523220"/>
                </a:cubicBezTo>
                <a:cubicBezTo>
                  <a:pt x="8089496" y="674189"/>
                  <a:pt x="8044260" y="785603"/>
                  <a:pt x="8055230" y="999350"/>
                </a:cubicBezTo>
                <a:cubicBezTo>
                  <a:pt x="8066200" y="1213097"/>
                  <a:pt x="8000154" y="1302356"/>
                  <a:pt x="8055230" y="1569660"/>
                </a:cubicBezTo>
                <a:cubicBezTo>
                  <a:pt x="7964267" y="1578708"/>
                  <a:pt x="7832106" y="1525413"/>
                  <a:pt x="7640961" y="1569660"/>
                </a:cubicBezTo>
                <a:cubicBezTo>
                  <a:pt x="7449816" y="1613907"/>
                  <a:pt x="7311932" y="1527958"/>
                  <a:pt x="7065587" y="1569660"/>
                </a:cubicBezTo>
                <a:cubicBezTo>
                  <a:pt x="6819242" y="1611362"/>
                  <a:pt x="6752397" y="1561811"/>
                  <a:pt x="6651318" y="1569660"/>
                </a:cubicBezTo>
                <a:cubicBezTo>
                  <a:pt x="6550239" y="1577509"/>
                  <a:pt x="6442822" y="1563220"/>
                  <a:pt x="6317602" y="1569660"/>
                </a:cubicBezTo>
                <a:cubicBezTo>
                  <a:pt x="6192382" y="1576100"/>
                  <a:pt x="6104770" y="1569326"/>
                  <a:pt x="5983885" y="1569660"/>
                </a:cubicBezTo>
                <a:cubicBezTo>
                  <a:pt x="5863000" y="1569994"/>
                  <a:pt x="5672288" y="1521905"/>
                  <a:pt x="5408512" y="1569660"/>
                </a:cubicBezTo>
                <a:cubicBezTo>
                  <a:pt x="5144736" y="1617415"/>
                  <a:pt x="5124723" y="1561408"/>
                  <a:pt x="4913690" y="1569660"/>
                </a:cubicBezTo>
                <a:cubicBezTo>
                  <a:pt x="4702657" y="1577912"/>
                  <a:pt x="4727695" y="1562702"/>
                  <a:pt x="4579974" y="1569660"/>
                </a:cubicBezTo>
                <a:cubicBezTo>
                  <a:pt x="4432253" y="1576618"/>
                  <a:pt x="4382995" y="1566641"/>
                  <a:pt x="4246257" y="1569660"/>
                </a:cubicBezTo>
                <a:cubicBezTo>
                  <a:pt x="4109519" y="1572679"/>
                  <a:pt x="3876631" y="1502807"/>
                  <a:pt x="3509779" y="1569660"/>
                </a:cubicBezTo>
                <a:cubicBezTo>
                  <a:pt x="3142927" y="1636513"/>
                  <a:pt x="3181645" y="1547675"/>
                  <a:pt x="3095510" y="1569660"/>
                </a:cubicBezTo>
                <a:cubicBezTo>
                  <a:pt x="3009375" y="1591645"/>
                  <a:pt x="2905731" y="1530663"/>
                  <a:pt x="2761793" y="1569660"/>
                </a:cubicBezTo>
                <a:cubicBezTo>
                  <a:pt x="2617855" y="1608657"/>
                  <a:pt x="2382885" y="1493943"/>
                  <a:pt x="2105867" y="1569660"/>
                </a:cubicBezTo>
                <a:cubicBezTo>
                  <a:pt x="1828849" y="1645377"/>
                  <a:pt x="1799874" y="1507416"/>
                  <a:pt x="1530494" y="1569660"/>
                </a:cubicBezTo>
                <a:cubicBezTo>
                  <a:pt x="1261114" y="1631904"/>
                  <a:pt x="1356449" y="1532104"/>
                  <a:pt x="1196777" y="1569660"/>
                </a:cubicBezTo>
                <a:cubicBezTo>
                  <a:pt x="1037105" y="1607216"/>
                  <a:pt x="827662" y="1540350"/>
                  <a:pt x="701956" y="1569660"/>
                </a:cubicBezTo>
                <a:cubicBezTo>
                  <a:pt x="576250" y="1598970"/>
                  <a:pt x="326016" y="1499439"/>
                  <a:pt x="0" y="1569660"/>
                </a:cubicBezTo>
                <a:cubicBezTo>
                  <a:pt x="-65543" y="1440180"/>
                  <a:pt x="16733" y="1267991"/>
                  <a:pt x="0" y="1015047"/>
                </a:cubicBezTo>
                <a:cubicBezTo>
                  <a:pt x="-16733" y="762103"/>
                  <a:pt x="40427" y="649565"/>
                  <a:pt x="0" y="538917"/>
                </a:cubicBezTo>
                <a:cubicBezTo>
                  <a:pt x="-40427" y="428269"/>
                  <a:pt x="26788" y="231272"/>
                  <a:pt x="0" y="0"/>
                </a:cubicBezTo>
                <a:close/>
              </a:path>
              <a:path w="8055230" h="1569660" stroke="0" extrusionOk="0">
                <a:moveTo>
                  <a:pt x="0" y="0"/>
                </a:moveTo>
                <a:cubicBezTo>
                  <a:pt x="133513" y="-24391"/>
                  <a:pt x="184695" y="22823"/>
                  <a:pt x="333717" y="0"/>
                </a:cubicBezTo>
                <a:cubicBezTo>
                  <a:pt x="482739" y="-22823"/>
                  <a:pt x="598887" y="37570"/>
                  <a:pt x="747986" y="0"/>
                </a:cubicBezTo>
                <a:cubicBezTo>
                  <a:pt x="897085" y="-37570"/>
                  <a:pt x="1147225" y="61851"/>
                  <a:pt x="1403912" y="0"/>
                </a:cubicBezTo>
                <a:cubicBezTo>
                  <a:pt x="1660599" y="-61851"/>
                  <a:pt x="1726533" y="30578"/>
                  <a:pt x="1898733" y="0"/>
                </a:cubicBezTo>
                <a:cubicBezTo>
                  <a:pt x="2070933" y="-30578"/>
                  <a:pt x="2134069" y="13187"/>
                  <a:pt x="2232449" y="0"/>
                </a:cubicBezTo>
                <a:cubicBezTo>
                  <a:pt x="2330829" y="-13187"/>
                  <a:pt x="2597340" y="6748"/>
                  <a:pt x="2807823" y="0"/>
                </a:cubicBezTo>
                <a:cubicBezTo>
                  <a:pt x="3018306" y="-6748"/>
                  <a:pt x="2994875" y="20907"/>
                  <a:pt x="3141540" y="0"/>
                </a:cubicBezTo>
                <a:cubicBezTo>
                  <a:pt x="3288205" y="-20907"/>
                  <a:pt x="3310360" y="20923"/>
                  <a:pt x="3475256" y="0"/>
                </a:cubicBezTo>
                <a:cubicBezTo>
                  <a:pt x="3640152" y="-20923"/>
                  <a:pt x="3980201" y="28025"/>
                  <a:pt x="4131182" y="0"/>
                </a:cubicBezTo>
                <a:cubicBezTo>
                  <a:pt x="4282163" y="-28025"/>
                  <a:pt x="4456598" y="6205"/>
                  <a:pt x="4545451" y="0"/>
                </a:cubicBezTo>
                <a:cubicBezTo>
                  <a:pt x="4634304" y="-6205"/>
                  <a:pt x="4786055" y="19885"/>
                  <a:pt x="4879168" y="0"/>
                </a:cubicBezTo>
                <a:cubicBezTo>
                  <a:pt x="4972281" y="-19885"/>
                  <a:pt x="5095172" y="6016"/>
                  <a:pt x="5293437" y="0"/>
                </a:cubicBezTo>
                <a:cubicBezTo>
                  <a:pt x="5491702" y="-6016"/>
                  <a:pt x="5542674" y="22707"/>
                  <a:pt x="5627154" y="0"/>
                </a:cubicBezTo>
                <a:cubicBezTo>
                  <a:pt x="5711634" y="-22707"/>
                  <a:pt x="5870489" y="5299"/>
                  <a:pt x="6041422" y="0"/>
                </a:cubicBezTo>
                <a:cubicBezTo>
                  <a:pt x="6212355" y="-5299"/>
                  <a:pt x="6539345" y="17972"/>
                  <a:pt x="6777901" y="0"/>
                </a:cubicBezTo>
                <a:cubicBezTo>
                  <a:pt x="7016457" y="-17972"/>
                  <a:pt x="7043974" y="38464"/>
                  <a:pt x="7272722" y="0"/>
                </a:cubicBezTo>
                <a:cubicBezTo>
                  <a:pt x="7501470" y="-38464"/>
                  <a:pt x="7681962" y="7573"/>
                  <a:pt x="8055230" y="0"/>
                </a:cubicBezTo>
                <a:cubicBezTo>
                  <a:pt x="8107194" y="230171"/>
                  <a:pt x="8022445" y="315958"/>
                  <a:pt x="8055230" y="491827"/>
                </a:cubicBezTo>
                <a:cubicBezTo>
                  <a:pt x="8088015" y="667696"/>
                  <a:pt x="7997854" y="910441"/>
                  <a:pt x="8055230" y="1046440"/>
                </a:cubicBezTo>
                <a:cubicBezTo>
                  <a:pt x="8112606" y="1182439"/>
                  <a:pt x="8028985" y="1459174"/>
                  <a:pt x="8055230" y="1569660"/>
                </a:cubicBezTo>
                <a:cubicBezTo>
                  <a:pt x="7865723" y="1578705"/>
                  <a:pt x="7606457" y="1537909"/>
                  <a:pt x="7479856" y="1569660"/>
                </a:cubicBezTo>
                <a:cubicBezTo>
                  <a:pt x="7353255" y="1601411"/>
                  <a:pt x="7064811" y="1553402"/>
                  <a:pt x="6823931" y="1569660"/>
                </a:cubicBezTo>
                <a:cubicBezTo>
                  <a:pt x="6583052" y="1585918"/>
                  <a:pt x="6434432" y="1547097"/>
                  <a:pt x="6329109" y="1569660"/>
                </a:cubicBezTo>
                <a:cubicBezTo>
                  <a:pt x="6223786" y="1592223"/>
                  <a:pt x="6075100" y="1555109"/>
                  <a:pt x="5914840" y="1569660"/>
                </a:cubicBezTo>
                <a:cubicBezTo>
                  <a:pt x="5754580" y="1584211"/>
                  <a:pt x="5642234" y="1533804"/>
                  <a:pt x="5500571" y="1569660"/>
                </a:cubicBezTo>
                <a:cubicBezTo>
                  <a:pt x="5358908" y="1605516"/>
                  <a:pt x="4993015" y="1497656"/>
                  <a:pt x="4844645" y="1569660"/>
                </a:cubicBezTo>
                <a:cubicBezTo>
                  <a:pt x="4696275" y="1641664"/>
                  <a:pt x="4362620" y="1564070"/>
                  <a:pt x="4188720" y="1569660"/>
                </a:cubicBezTo>
                <a:cubicBezTo>
                  <a:pt x="4014820" y="1575250"/>
                  <a:pt x="3863164" y="1522582"/>
                  <a:pt x="3693898" y="1569660"/>
                </a:cubicBezTo>
                <a:cubicBezTo>
                  <a:pt x="3524632" y="1616738"/>
                  <a:pt x="3268433" y="1505322"/>
                  <a:pt x="3037972" y="1569660"/>
                </a:cubicBezTo>
                <a:cubicBezTo>
                  <a:pt x="2807511" y="1633998"/>
                  <a:pt x="2775259" y="1540385"/>
                  <a:pt x="2623703" y="1569660"/>
                </a:cubicBezTo>
                <a:cubicBezTo>
                  <a:pt x="2472147" y="1598935"/>
                  <a:pt x="2354961" y="1567163"/>
                  <a:pt x="2128882" y="1569660"/>
                </a:cubicBezTo>
                <a:cubicBezTo>
                  <a:pt x="1902803" y="1572157"/>
                  <a:pt x="1895609" y="1547780"/>
                  <a:pt x="1795166" y="1569660"/>
                </a:cubicBezTo>
                <a:cubicBezTo>
                  <a:pt x="1694723" y="1591540"/>
                  <a:pt x="1585468" y="1525242"/>
                  <a:pt x="1380897" y="1569660"/>
                </a:cubicBezTo>
                <a:cubicBezTo>
                  <a:pt x="1176326" y="1614078"/>
                  <a:pt x="1047034" y="1517643"/>
                  <a:pt x="724971" y="1569660"/>
                </a:cubicBezTo>
                <a:cubicBezTo>
                  <a:pt x="402908" y="1621677"/>
                  <a:pt x="232717" y="1516386"/>
                  <a:pt x="0" y="1569660"/>
                </a:cubicBezTo>
                <a:cubicBezTo>
                  <a:pt x="-7827" y="1440463"/>
                  <a:pt x="17668" y="1190906"/>
                  <a:pt x="0" y="1077833"/>
                </a:cubicBezTo>
                <a:cubicBezTo>
                  <a:pt x="-17668" y="964760"/>
                  <a:pt x="19709" y="801848"/>
                  <a:pt x="0" y="554613"/>
                </a:cubicBezTo>
                <a:cubicBezTo>
                  <a:pt x="-19709" y="307378"/>
                  <a:pt x="56725" y="150984"/>
                  <a:pt x="0" y="0"/>
                </a:cubicBezTo>
                <a:close/>
              </a:path>
            </a:pathLst>
          </a:custGeom>
          <a:solidFill>
            <a:srgbClr val="E5F6FF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rgbClr val="001080"/>
                </a:solidFill>
                <a:latin typeface="Consolas" panose="020B0609020204030204" pitchFamily="49" charset="0"/>
              </a:rPr>
              <a:t>lista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hu-HU" sz="3200" dirty="0">
                <a:solidFill>
                  <a:srgbClr val="A31515"/>
                </a:solidFill>
                <a:latin typeface="Consolas" panose="020B0609020204030204" pitchFamily="49" charset="0"/>
              </a:rPr>
              <a:t>"alma"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3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u-HU" sz="3200" dirty="0" err="1">
                <a:solidFill>
                  <a:srgbClr val="A31515"/>
                </a:solidFill>
                <a:latin typeface="Consolas" panose="020B0609020204030204" pitchFamily="49" charset="0"/>
              </a:rPr>
              <a:t>korte</a:t>
            </a:r>
            <a:r>
              <a:rPr lang="hu-HU" sz="3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3200" dirty="0">
                <a:solidFill>
                  <a:srgbClr val="A31515"/>
                </a:solidFill>
                <a:latin typeface="Consolas" panose="020B0609020204030204" pitchFamily="49" charset="0"/>
              </a:rPr>
              <a:t>"barack"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hu-HU" sz="32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3200" dirty="0">
                <a:solidFill>
                  <a:srgbClr val="001080"/>
                </a:solidFill>
                <a:latin typeface="Consolas" panose="020B0609020204030204" pitchFamily="49" charset="0"/>
              </a:rPr>
              <a:t>elem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32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3200" dirty="0">
                <a:solidFill>
                  <a:srgbClr val="001080"/>
                </a:solidFill>
                <a:latin typeface="Consolas" panose="020B0609020204030204" pitchFamily="49" charset="0"/>
              </a:rPr>
              <a:t>lista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hu-HU" sz="32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3200" dirty="0">
                <a:solidFill>
                  <a:srgbClr val="001080"/>
                </a:solidFill>
                <a:latin typeface="Consolas" panose="020B0609020204030204" pitchFamily="49" charset="0"/>
              </a:rPr>
              <a:t>elem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193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EA0311-0D5D-2D79-7BBC-EB129536A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String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BBEAB1-6D36-BA22-4C74-AADFA9F0E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790701"/>
            <a:ext cx="10768076" cy="48472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u-HU" b="1" dirty="0" err="1"/>
              <a:t>String</a:t>
            </a:r>
            <a:r>
              <a:rPr lang="hu-HU" dirty="0"/>
              <a:t> = karakterlánc = karakterlista</a:t>
            </a:r>
          </a:p>
          <a:p>
            <a:pPr>
              <a:lnSpc>
                <a:spcPct val="150000"/>
              </a:lnSpc>
            </a:pPr>
            <a:r>
              <a:rPr lang="hu-HU" dirty="0"/>
              <a:t>Pl.: </a:t>
            </a:r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"alma</a:t>
            </a:r>
            <a:r>
              <a:rPr lang="hu-HU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u-HU" dirty="0"/>
              <a:t> Ekkor: </a:t>
            </a:r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hu-HU" dirty="0"/>
              <a:t> és </a:t>
            </a:r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"m"</a:t>
            </a:r>
            <a:endParaRPr lang="hu-HU" dirty="0"/>
          </a:p>
          <a:p>
            <a:pPr>
              <a:lnSpc>
                <a:spcPct val="150000"/>
              </a:lnSpc>
            </a:pPr>
            <a:r>
              <a:rPr lang="hu-HU" b="1" dirty="0"/>
              <a:t>Konverzió</a:t>
            </a:r>
            <a:r>
              <a:rPr lang="hu-HU" dirty="0"/>
              <a:t>: </a:t>
            </a:r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Ekkor: </a:t>
            </a:r>
            <a:r>
              <a:rPr lang="it-IT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[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'l'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'm'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'a’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hu-HU" b="1" dirty="0"/>
              <a:t>Szeletelés</a:t>
            </a:r>
            <a:r>
              <a:rPr lang="hu-HU" dirty="0"/>
              <a:t>: </a:t>
            </a:r>
            <a:r>
              <a:rPr lang="hu-HU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szoveg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Pl.: </a:t>
            </a:r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"5 1 12"</a:t>
            </a:r>
            <a:r>
              <a:rPr lang="hu-HU" dirty="0"/>
              <a:t> esetén </a:t>
            </a:r>
            <a:r>
              <a:rPr lang="hu-HU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[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'5'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'12'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F666CC6-5D9D-FCB3-88E7-1A083937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11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05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3C7ED0-0DC6-A04C-E640-D015F876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Számok egy sorban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489EB7-5FE2-369C-32C1-CD2DF5DAA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65" y="4941825"/>
            <a:ext cx="7732126" cy="1513521"/>
          </a:xfrm>
        </p:spPr>
        <p:txBody>
          <a:bodyPr>
            <a:normAutofit fontScale="92500"/>
          </a:bodyPr>
          <a:lstStyle/>
          <a:p>
            <a:r>
              <a:rPr lang="hu-HU" dirty="0"/>
              <a:t>Ekkor: </a:t>
            </a:r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[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hu-HU" dirty="0"/>
              <a:t>Alkalmazás: beolvasott adatok egy sorban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08BBFFC-48EF-CDA9-BA06-4DB00889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12</a:t>
            </a:fld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2BE1E34-23A9-D632-C2EE-FF6E40385F93}"/>
              </a:ext>
            </a:extLst>
          </p:cNvPr>
          <p:cNvSpPr txBox="1"/>
          <p:nvPr/>
        </p:nvSpPr>
        <p:spPr>
          <a:xfrm>
            <a:off x="437965" y="2088068"/>
            <a:ext cx="6453315" cy="2554545"/>
          </a:xfrm>
          <a:custGeom>
            <a:avLst/>
            <a:gdLst>
              <a:gd name="connsiteX0" fmla="*/ 0 w 6453315"/>
              <a:gd name="connsiteY0" fmla="*/ 0 h 2554545"/>
              <a:gd name="connsiteX1" fmla="*/ 393066 w 6453315"/>
              <a:gd name="connsiteY1" fmla="*/ 0 h 2554545"/>
              <a:gd name="connsiteX2" fmla="*/ 915197 w 6453315"/>
              <a:gd name="connsiteY2" fmla="*/ 0 h 2554545"/>
              <a:gd name="connsiteX3" fmla="*/ 1501862 w 6453315"/>
              <a:gd name="connsiteY3" fmla="*/ 0 h 2554545"/>
              <a:gd name="connsiteX4" fmla="*/ 2153061 w 6453315"/>
              <a:gd name="connsiteY4" fmla="*/ 0 h 2554545"/>
              <a:gd name="connsiteX5" fmla="*/ 2675192 w 6453315"/>
              <a:gd name="connsiteY5" fmla="*/ 0 h 2554545"/>
              <a:gd name="connsiteX6" fmla="*/ 3326391 w 6453315"/>
              <a:gd name="connsiteY6" fmla="*/ 0 h 2554545"/>
              <a:gd name="connsiteX7" fmla="*/ 3913056 w 6453315"/>
              <a:gd name="connsiteY7" fmla="*/ 0 h 2554545"/>
              <a:gd name="connsiteX8" fmla="*/ 4499721 w 6453315"/>
              <a:gd name="connsiteY8" fmla="*/ 0 h 2554545"/>
              <a:gd name="connsiteX9" fmla="*/ 5021852 w 6453315"/>
              <a:gd name="connsiteY9" fmla="*/ 0 h 2554545"/>
              <a:gd name="connsiteX10" fmla="*/ 5673051 w 6453315"/>
              <a:gd name="connsiteY10" fmla="*/ 0 h 2554545"/>
              <a:gd name="connsiteX11" fmla="*/ 6453315 w 6453315"/>
              <a:gd name="connsiteY11" fmla="*/ 0 h 2554545"/>
              <a:gd name="connsiteX12" fmla="*/ 6453315 w 6453315"/>
              <a:gd name="connsiteY12" fmla="*/ 562000 h 2554545"/>
              <a:gd name="connsiteX13" fmla="*/ 6453315 w 6453315"/>
              <a:gd name="connsiteY13" fmla="*/ 1072909 h 2554545"/>
              <a:gd name="connsiteX14" fmla="*/ 6453315 w 6453315"/>
              <a:gd name="connsiteY14" fmla="*/ 1634909 h 2554545"/>
              <a:gd name="connsiteX15" fmla="*/ 6453315 w 6453315"/>
              <a:gd name="connsiteY15" fmla="*/ 2554545 h 2554545"/>
              <a:gd name="connsiteX16" fmla="*/ 5802117 w 6453315"/>
              <a:gd name="connsiteY16" fmla="*/ 2554545 h 2554545"/>
              <a:gd name="connsiteX17" fmla="*/ 5409051 w 6453315"/>
              <a:gd name="connsiteY17" fmla="*/ 2554545 h 2554545"/>
              <a:gd name="connsiteX18" fmla="*/ 5015986 w 6453315"/>
              <a:gd name="connsiteY18" fmla="*/ 2554545 h 2554545"/>
              <a:gd name="connsiteX19" fmla="*/ 4429321 w 6453315"/>
              <a:gd name="connsiteY19" fmla="*/ 2554545 h 2554545"/>
              <a:gd name="connsiteX20" fmla="*/ 3971722 w 6453315"/>
              <a:gd name="connsiteY20" fmla="*/ 2554545 h 2554545"/>
              <a:gd name="connsiteX21" fmla="*/ 3385057 w 6453315"/>
              <a:gd name="connsiteY21" fmla="*/ 2554545 h 2554545"/>
              <a:gd name="connsiteX22" fmla="*/ 2798392 w 6453315"/>
              <a:gd name="connsiteY22" fmla="*/ 2554545 h 2554545"/>
              <a:gd name="connsiteX23" fmla="*/ 2340793 w 6453315"/>
              <a:gd name="connsiteY23" fmla="*/ 2554545 h 2554545"/>
              <a:gd name="connsiteX24" fmla="*/ 1947728 w 6453315"/>
              <a:gd name="connsiteY24" fmla="*/ 2554545 h 2554545"/>
              <a:gd name="connsiteX25" fmla="*/ 1554662 w 6453315"/>
              <a:gd name="connsiteY25" fmla="*/ 2554545 h 2554545"/>
              <a:gd name="connsiteX26" fmla="*/ 967997 w 6453315"/>
              <a:gd name="connsiteY26" fmla="*/ 2554545 h 2554545"/>
              <a:gd name="connsiteX27" fmla="*/ 0 w 6453315"/>
              <a:gd name="connsiteY27" fmla="*/ 2554545 h 2554545"/>
              <a:gd name="connsiteX28" fmla="*/ 0 w 6453315"/>
              <a:gd name="connsiteY28" fmla="*/ 2120272 h 2554545"/>
              <a:gd name="connsiteX29" fmla="*/ 0 w 6453315"/>
              <a:gd name="connsiteY29" fmla="*/ 1660454 h 2554545"/>
              <a:gd name="connsiteX30" fmla="*/ 0 w 6453315"/>
              <a:gd name="connsiteY30" fmla="*/ 1124000 h 2554545"/>
              <a:gd name="connsiteX31" fmla="*/ 0 w 6453315"/>
              <a:gd name="connsiteY31" fmla="*/ 587545 h 2554545"/>
              <a:gd name="connsiteX32" fmla="*/ 0 w 6453315"/>
              <a:gd name="connsiteY32" fmla="*/ 0 h 255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53315" h="2554545" fill="none" extrusionOk="0">
                <a:moveTo>
                  <a:pt x="0" y="0"/>
                </a:moveTo>
                <a:cubicBezTo>
                  <a:pt x="100590" y="-29391"/>
                  <a:pt x="305966" y="31583"/>
                  <a:pt x="393066" y="0"/>
                </a:cubicBezTo>
                <a:cubicBezTo>
                  <a:pt x="480166" y="-31583"/>
                  <a:pt x="731358" y="58241"/>
                  <a:pt x="915197" y="0"/>
                </a:cubicBezTo>
                <a:cubicBezTo>
                  <a:pt x="1099036" y="-58241"/>
                  <a:pt x="1287370" y="6771"/>
                  <a:pt x="1501862" y="0"/>
                </a:cubicBezTo>
                <a:cubicBezTo>
                  <a:pt x="1716354" y="-6771"/>
                  <a:pt x="2003469" y="65565"/>
                  <a:pt x="2153061" y="0"/>
                </a:cubicBezTo>
                <a:cubicBezTo>
                  <a:pt x="2302653" y="-65565"/>
                  <a:pt x="2428231" y="15318"/>
                  <a:pt x="2675192" y="0"/>
                </a:cubicBezTo>
                <a:cubicBezTo>
                  <a:pt x="2922153" y="-15318"/>
                  <a:pt x="3089311" y="77973"/>
                  <a:pt x="3326391" y="0"/>
                </a:cubicBezTo>
                <a:cubicBezTo>
                  <a:pt x="3563471" y="-77973"/>
                  <a:pt x="3633401" y="43513"/>
                  <a:pt x="3913056" y="0"/>
                </a:cubicBezTo>
                <a:cubicBezTo>
                  <a:pt x="4192711" y="-43513"/>
                  <a:pt x="4361423" y="6733"/>
                  <a:pt x="4499721" y="0"/>
                </a:cubicBezTo>
                <a:cubicBezTo>
                  <a:pt x="4638020" y="-6733"/>
                  <a:pt x="4886622" y="29881"/>
                  <a:pt x="5021852" y="0"/>
                </a:cubicBezTo>
                <a:cubicBezTo>
                  <a:pt x="5157082" y="-29881"/>
                  <a:pt x="5390067" y="15685"/>
                  <a:pt x="5673051" y="0"/>
                </a:cubicBezTo>
                <a:cubicBezTo>
                  <a:pt x="5956035" y="-15685"/>
                  <a:pt x="6184593" y="18895"/>
                  <a:pt x="6453315" y="0"/>
                </a:cubicBezTo>
                <a:cubicBezTo>
                  <a:pt x="6458184" y="152344"/>
                  <a:pt x="6406094" y="312663"/>
                  <a:pt x="6453315" y="562000"/>
                </a:cubicBezTo>
                <a:cubicBezTo>
                  <a:pt x="6500536" y="811337"/>
                  <a:pt x="6432380" y="838934"/>
                  <a:pt x="6453315" y="1072909"/>
                </a:cubicBezTo>
                <a:cubicBezTo>
                  <a:pt x="6474250" y="1306884"/>
                  <a:pt x="6387972" y="1379054"/>
                  <a:pt x="6453315" y="1634909"/>
                </a:cubicBezTo>
                <a:cubicBezTo>
                  <a:pt x="6518658" y="1890764"/>
                  <a:pt x="6383104" y="2150475"/>
                  <a:pt x="6453315" y="2554545"/>
                </a:cubicBezTo>
                <a:cubicBezTo>
                  <a:pt x="6279265" y="2555355"/>
                  <a:pt x="6052498" y="2518480"/>
                  <a:pt x="5802117" y="2554545"/>
                </a:cubicBezTo>
                <a:cubicBezTo>
                  <a:pt x="5551736" y="2590610"/>
                  <a:pt x="5510413" y="2533693"/>
                  <a:pt x="5409051" y="2554545"/>
                </a:cubicBezTo>
                <a:cubicBezTo>
                  <a:pt x="5307689" y="2575397"/>
                  <a:pt x="5172638" y="2540297"/>
                  <a:pt x="5015986" y="2554545"/>
                </a:cubicBezTo>
                <a:cubicBezTo>
                  <a:pt x="4859335" y="2568793"/>
                  <a:pt x="4713122" y="2530370"/>
                  <a:pt x="4429321" y="2554545"/>
                </a:cubicBezTo>
                <a:cubicBezTo>
                  <a:pt x="4145521" y="2578720"/>
                  <a:pt x="4104707" y="2526160"/>
                  <a:pt x="3971722" y="2554545"/>
                </a:cubicBezTo>
                <a:cubicBezTo>
                  <a:pt x="3838737" y="2582930"/>
                  <a:pt x="3648022" y="2498244"/>
                  <a:pt x="3385057" y="2554545"/>
                </a:cubicBezTo>
                <a:cubicBezTo>
                  <a:pt x="3122092" y="2610846"/>
                  <a:pt x="2930248" y="2546990"/>
                  <a:pt x="2798392" y="2554545"/>
                </a:cubicBezTo>
                <a:cubicBezTo>
                  <a:pt x="2666536" y="2562100"/>
                  <a:pt x="2476869" y="2520357"/>
                  <a:pt x="2340793" y="2554545"/>
                </a:cubicBezTo>
                <a:cubicBezTo>
                  <a:pt x="2204717" y="2588733"/>
                  <a:pt x="2137093" y="2514963"/>
                  <a:pt x="1947728" y="2554545"/>
                </a:cubicBezTo>
                <a:cubicBezTo>
                  <a:pt x="1758363" y="2594127"/>
                  <a:pt x="1656525" y="2516834"/>
                  <a:pt x="1554662" y="2554545"/>
                </a:cubicBezTo>
                <a:cubicBezTo>
                  <a:pt x="1452799" y="2592256"/>
                  <a:pt x="1198274" y="2537888"/>
                  <a:pt x="967997" y="2554545"/>
                </a:cubicBezTo>
                <a:cubicBezTo>
                  <a:pt x="737720" y="2571202"/>
                  <a:pt x="384391" y="2509059"/>
                  <a:pt x="0" y="2554545"/>
                </a:cubicBezTo>
                <a:cubicBezTo>
                  <a:pt x="-27796" y="2458735"/>
                  <a:pt x="11604" y="2229328"/>
                  <a:pt x="0" y="2120272"/>
                </a:cubicBezTo>
                <a:cubicBezTo>
                  <a:pt x="-11604" y="2011216"/>
                  <a:pt x="2083" y="1817400"/>
                  <a:pt x="0" y="1660454"/>
                </a:cubicBezTo>
                <a:cubicBezTo>
                  <a:pt x="-2083" y="1503508"/>
                  <a:pt x="51088" y="1390422"/>
                  <a:pt x="0" y="1124000"/>
                </a:cubicBezTo>
                <a:cubicBezTo>
                  <a:pt x="-51088" y="857578"/>
                  <a:pt x="59801" y="721187"/>
                  <a:pt x="0" y="587545"/>
                </a:cubicBezTo>
                <a:cubicBezTo>
                  <a:pt x="-59801" y="453903"/>
                  <a:pt x="5704" y="181490"/>
                  <a:pt x="0" y="0"/>
                </a:cubicBezTo>
                <a:close/>
              </a:path>
              <a:path w="6453315" h="2554545" stroke="0" extrusionOk="0">
                <a:moveTo>
                  <a:pt x="0" y="0"/>
                </a:moveTo>
                <a:cubicBezTo>
                  <a:pt x="138394" y="-12859"/>
                  <a:pt x="224032" y="26423"/>
                  <a:pt x="393066" y="0"/>
                </a:cubicBezTo>
                <a:cubicBezTo>
                  <a:pt x="562100" y="-26423"/>
                  <a:pt x="640289" y="41301"/>
                  <a:pt x="850664" y="0"/>
                </a:cubicBezTo>
                <a:cubicBezTo>
                  <a:pt x="1061039" y="-41301"/>
                  <a:pt x="1362665" y="13158"/>
                  <a:pt x="1501862" y="0"/>
                </a:cubicBezTo>
                <a:cubicBezTo>
                  <a:pt x="1641059" y="-13158"/>
                  <a:pt x="1819759" y="12091"/>
                  <a:pt x="2023994" y="0"/>
                </a:cubicBezTo>
                <a:cubicBezTo>
                  <a:pt x="2228229" y="-12091"/>
                  <a:pt x="2273682" y="25588"/>
                  <a:pt x="2417060" y="0"/>
                </a:cubicBezTo>
                <a:cubicBezTo>
                  <a:pt x="2560438" y="-25588"/>
                  <a:pt x="2763908" y="2488"/>
                  <a:pt x="3003725" y="0"/>
                </a:cubicBezTo>
                <a:cubicBezTo>
                  <a:pt x="3243542" y="-2488"/>
                  <a:pt x="3285416" y="1811"/>
                  <a:pt x="3396790" y="0"/>
                </a:cubicBezTo>
                <a:cubicBezTo>
                  <a:pt x="3508164" y="-1811"/>
                  <a:pt x="3674524" y="37208"/>
                  <a:pt x="3789856" y="0"/>
                </a:cubicBezTo>
                <a:cubicBezTo>
                  <a:pt x="3905188" y="-37208"/>
                  <a:pt x="4164251" y="24029"/>
                  <a:pt x="4441054" y="0"/>
                </a:cubicBezTo>
                <a:cubicBezTo>
                  <a:pt x="4717857" y="-24029"/>
                  <a:pt x="4725673" y="9521"/>
                  <a:pt x="4898653" y="0"/>
                </a:cubicBezTo>
                <a:cubicBezTo>
                  <a:pt x="5071633" y="-9521"/>
                  <a:pt x="5184726" y="34835"/>
                  <a:pt x="5291718" y="0"/>
                </a:cubicBezTo>
                <a:cubicBezTo>
                  <a:pt x="5398710" y="-34835"/>
                  <a:pt x="5535414" y="11685"/>
                  <a:pt x="5749317" y="0"/>
                </a:cubicBezTo>
                <a:cubicBezTo>
                  <a:pt x="5963220" y="-11685"/>
                  <a:pt x="6175211" y="47462"/>
                  <a:pt x="6453315" y="0"/>
                </a:cubicBezTo>
                <a:cubicBezTo>
                  <a:pt x="6462191" y="179632"/>
                  <a:pt x="6435522" y="238529"/>
                  <a:pt x="6453315" y="459818"/>
                </a:cubicBezTo>
                <a:cubicBezTo>
                  <a:pt x="6471108" y="681107"/>
                  <a:pt x="6417337" y="751580"/>
                  <a:pt x="6453315" y="970727"/>
                </a:cubicBezTo>
                <a:cubicBezTo>
                  <a:pt x="6489293" y="1189874"/>
                  <a:pt x="6428406" y="1365143"/>
                  <a:pt x="6453315" y="1481636"/>
                </a:cubicBezTo>
                <a:cubicBezTo>
                  <a:pt x="6478224" y="1598129"/>
                  <a:pt x="6423430" y="1733138"/>
                  <a:pt x="6453315" y="1941454"/>
                </a:cubicBezTo>
                <a:cubicBezTo>
                  <a:pt x="6483200" y="2149770"/>
                  <a:pt x="6443332" y="2251989"/>
                  <a:pt x="6453315" y="2554545"/>
                </a:cubicBezTo>
                <a:cubicBezTo>
                  <a:pt x="6264154" y="2625467"/>
                  <a:pt x="5941450" y="2527094"/>
                  <a:pt x="5737584" y="2554545"/>
                </a:cubicBezTo>
                <a:cubicBezTo>
                  <a:pt x="5533718" y="2581996"/>
                  <a:pt x="5397202" y="2545849"/>
                  <a:pt x="5150919" y="2554545"/>
                </a:cubicBezTo>
                <a:cubicBezTo>
                  <a:pt x="4904636" y="2563241"/>
                  <a:pt x="4882569" y="2525104"/>
                  <a:pt x="4628787" y="2554545"/>
                </a:cubicBezTo>
                <a:cubicBezTo>
                  <a:pt x="4375005" y="2583986"/>
                  <a:pt x="4248937" y="2479501"/>
                  <a:pt x="3977589" y="2554545"/>
                </a:cubicBezTo>
                <a:cubicBezTo>
                  <a:pt x="3706241" y="2629589"/>
                  <a:pt x="3611221" y="2507028"/>
                  <a:pt x="3455457" y="2554545"/>
                </a:cubicBezTo>
                <a:cubicBezTo>
                  <a:pt x="3299693" y="2602062"/>
                  <a:pt x="3100016" y="2543453"/>
                  <a:pt x="2997858" y="2554545"/>
                </a:cubicBezTo>
                <a:cubicBezTo>
                  <a:pt x="2895700" y="2565637"/>
                  <a:pt x="2722081" y="2532735"/>
                  <a:pt x="2540259" y="2554545"/>
                </a:cubicBezTo>
                <a:cubicBezTo>
                  <a:pt x="2358437" y="2576355"/>
                  <a:pt x="2083991" y="2542863"/>
                  <a:pt x="1889061" y="2554545"/>
                </a:cubicBezTo>
                <a:cubicBezTo>
                  <a:pt x="1694131" y="2566227"/>
                  <a:pt x="1460814" y="2511086"/>
                  <a:pt x="1237863" y="2554545"/>
                </a:cubicBezTo>
                <a:cubicBezTo>
                  <a:pt x="1014912" y="2598004"/>
                  <a:pt x="918921" y="2538980"/>
                  <a:pt x="715731" y="2554545"/>
                </a:cubicBezTo>
                <a:cubicBezTo>
                  <a:pt x="512541" y="2570110"/>
                  <a:pt x="246552" y="2504018"/>
                  <a:pt x="0" y="2554545"/>
                </a:cubicBezTo>
                <a:cubicBezTo>
                  <a:pt x="-53085" y="2436686"/>
                  <a:pt x="11168" y="2314788"/>
                  <a:pt x="0" y="2094727"/>
                </a:cubicBezTo>
                <a:cubicBezTo>
                  <a:pt x="-11168" y="1874666"/>
                  <a:pt x="32373" y="1780659"/>
                  <a:pt x="0" y="1660454"/>
                </a:cubicBezTo>
                <a:cubicBezTo>
                  <a:pt x="-32373" y="1540249"/>
                  <a:pt x="25426" y="1379642"/>
                  <a:pt x="0" y="1200636"/>
                </a:cubicBezTo>
                <a:cubicBezTo>
                  <a:pt x="-25426" y="1021630"/>
                  <a:pt x="26656" y="919184"/>
                  <a:pt x="0" y="689727"/>
                </a:cubicBezTo>
                <a:cubicBezTo>
                  <a:pt x="-26656" y="460270"/>
                  <a:pt x="22098" y="164608"/>
                  <a:pt x="0" y="0"/>
                </a:cubicBezTo>
                <a:close/>
              </a:path>
            </a:pathLst>
          </a:custGeom>
          <a:solidFill>
            <a:srgbClr val="E5F6FF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sz="3200" dirty="0">
                <a:solidFill>
                  <a:srgbClr val="A31515"/>
                </a:solidFill>
                <a:latin typeface="Consolas" panose="020B0609020204030204" pitchFamily="49" charset="0"/>
              </a:rPr>
              <a:t>"5 1 12"</a:t>
            </a:r>
            <a:endParaRPr lang="hu-HU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3200" dirty="0">
                <a:solidFill>
                  <a:srgbClr val="001080"/>
                </a:solidFill>
                <a:latin typeface="Consolas" panose="020B0609020204030204" pitchFamily="49" charset="0"/>
              </a:rPr>
              <a:t>lista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sz="3200" dirty="0" err="1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hu-HU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u-HU" sz="3200" dirty="0" err="1">
                <a:solidFill>
                  <a:srgbClr val="795E26"/>
                </a:solidFill>
                <a:latin typeface="Consolas" panose="020B0609020204030204" pitchFamily="49" charset="0"/>
              </a:rPr>
              <a:t>split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32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u-HU" sz="32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sz="3200" dirty="0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3200" dirty="0">
                <a:solidFill>
                  <a:srgbClr val="001080"/>
                </a:solidFill>
                <a:latin typeface="Consolas" panose="020B0609020204030204" pitchFamily="49" charset="0"/>
              </a:rPr>
              <a:t>lista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u-HU" sz="32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32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32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3200" dirty="0" err="1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32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hu-HU" sz="3200" dirty="0">
                <a:solidFill>
                  <a:srgbClr val="001080"/>
                </a:solidFill>
                <a:latin typeface="Consolas" panose="020B0609020204030204" pitchFamily="49" charset="0"/>
              </a:rPr>
              <a:t>lista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hu-HU" sz="32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hu-HU" sz="32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3200" dirty="0">
                <a:solidFill>
                  <a:srgbClr val="001080"/>
                </a:solidFill>
                <a:latin typeface="Consolas" panose="020B0609020204030204" pitchFamily="49" charset="0"/>
              </a:rPr>
              <a:t>lista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hu-HU" sz="32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09110C03-9D82-08B3-1883-C322A13904D4}"/>
              </a:ext>
            </a:extLst>
          </p:cNvPr>
          <p:cNvSpPr txBox="1">
            <a:spLocks/>
          </p:cNvSpPr>
          <p:nvPr/>
        </p:nvSpPr>
        <p:spPr>
          <a:xfrm>
            <a:off x="7445065" y="1897424"/>
            <a:ext cx="4506143" cy="29358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125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3152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0584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8016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hu-HU" dirty="0"/>
              <a:t>Beolvasás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Darabolás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Ciklussal bejárjuk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Elemenként konverzió</a:t>
            </a:r>
          </a:p>
        </p:txBody>
      </p:sp>
    </p:spTree>
    <p:extLst>
      <p:ext uri="{BB962C8B-B14F-4D97-AF65-F5344CB8AC3E}">
        <p14:creationId xmlns:p14="http://schemas.microsoft.com/office/powerpoint/2010/main" val="60154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5EC524-93B9-3275-051B-5AD744672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Map függvény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3CDE0D3-72B1-81B5-1C11-C15CC44A2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899" y="1955799"/>
            <a:ext cx="11054443" cy="468210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u-HU" dirty="0"/>
              <a:t>Végrehajt egy adott függvényt egy sorozat minden elemén</a:t>
            </a:r>
          </a:p>
          <a:p>
            <a:pPr>
              <a:lnSpc>
                <a:spcPct val="150000"/>
              </a:lnSpc>
            </a:pPr>
            <a:r>
              <a:rPr lang="hu-HU" dirty="0"/>
              <a:t>Meghívása: </a:t>
            </a:r>
            <a:r>
              <a:rPr lang="hu-H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fv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sorozat)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Pl.: </a:t>
            </a:r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'5'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'12’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esetén </a:t>
            </a:r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Ekkor </a:t>
            </a:r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hu-HU" dirty="0"/>
              <a:t> egy map objektum lesz!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Listává alakítva: </a:t>
            </a:r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Ekkor </a:t>
            </a:r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[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8EEFB9A-A46E-1A29-5E5C-1FE98379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13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394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739808-93E8-CF40-1508-6AADF8FC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Beolvasás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2B3065-8272-AB80-A840-35E6F7B95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Szóközzel elválasztott számok beolvasása?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CC2862E-C674-92A6-C08C-EDB2B5BF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14</a:t>
            </a:fld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664E02F-ECDD-5EFB-2D23-E55F8B0C670B}"/>
              </a:ext>
            </a:extLst>
          </p:cNvPr>
          <p:cNvSpPr txBox="1"/>
          <p:nvPr/>
        </p:nvSpPr>
        <p:spPr>
          <a:xfrm>
            <a:off x="2621097" y="3039511"/>
            <a:ext cx="6949806" cy="1569660"/>
          </a:xfrm>
          <a:custGeom>
            <a:avLst/>
            <a:gdLst>
              <a:gd name="connsiteX0" fmla="*/ 0 w 6949806"/>
              <a:gd name="connsiteY0" fmla="*/ 0 h 1569660"/>
              <a:gd name="connsiteX1" fmla="*/ 579151 w 6949806"/>
              <a:gd name="connsiteY1" fmla="*/ 0 h 1569660"/>
              <a:gd name="connsiteX2" fmla="*/ 1297297 w 6949806"/>
              <a:gd name="connsiteY2" fmla="*/ 0 h 1569660"/>
              <a:gd name="connsiteX3" fmla="*/ 1806950 w 6949806"/>
              <a:gd name="connsiteY3" fmla="*/ 0 h 1569660"/>
              <a:gd name="connsiteX4" fmla="*/ 2386100 w 6949806"/>
              <a:gd name="connsiteY4" fmla="*/ 0 h 1569660"/>
              <a:gd name="connsiteX5" fmla="*/ 3034749 w 6949806"/>
              <a:gd name="connsiteY5" fmla="*/ 0 h 1569660"/>
              <a:gd name="connsiteX6" fmla="*/ 3544401 w 6949806"/>
              <a:gd name="connsiteY6" fmla="*/ 0 h 1569660"/>
              <a:gd name="connsiteX7" fmla="*/ 4193050 w 6949806"/>
              <a:gd name="connsiteY7" fmla="*/ 0 h 1569660"/>
              <a:gd name="connsiteX8" fmla="*/ 4772200 w 6949806"/>
              <a:gd name="connsiteY8" fmla="*/ 0 h 1569660"/>
              <a:gd name="connsiteX9" fmla="*/ 5351351 w 6949806"/>
              <a:gd name="connsiteY9" fmla="*/ 0 h 1569660"/>
              <a:gd name="connsiteX10" fmla="*/ 5861003 w 6949806"/>
              <a:gd name="connsiteY10" fmla="*/ 0 h 1569660"/>
              <a:gd name="connsiteX11" fmla="*/ 6949806 w 6949806"/>
              <a:gd name="connsiteY11" fmla="*/ 0 h 1569660"/>
              <a:gd name="connsiteX12" fmla="*/ 6949806 w 6949806"/>
              <a:gd name="connsiteY12" fmla="*/ 538917 h 1569660"/>
              <a:gd name="connsiteX13" fmla="*/ 6949806 w 6949806"/>
              <a:gd name="connsiteY13" fmla="*/ 1062137 h 1569660"/>
              <a:gd name="connsiteX14" fmla="*/ 6949806 w 6949806"/>
              <a:gd name="connsiteY14" fmla="*/ 1569660 h 1569660"/>
              <a:gd name="connsiteX15" fmla="*/ 6231659 w 6949806"/>
              <a:gd name="connsiteY15" fmla="*/ 1569660 h 1569660"/>
              <a:gd name="connsiteX16" fmla="*/ 5513513 w 6949806"/>
              <a:gd name="connsiteY16" fmla="*/ 1569660 h 1569660"/>
              <a:gd name="connsiteX17" fmla="*/ 4934362 w 6949806"/>
              <a:gd name="connsiteY17" fmla="*/ 1569660 h 1569660"/>
              <a:gd name="connsiteX18" fmla="*/ 4563706 w 6949806"/>
              <a:gd name="connsiteY18" fmla="*/ 1569660 h 1569660"/>
              <a:gd name="connsiteX19" fmla="*/ 4193050 w 6949806"/>
              <a:gd name="connsiteY19" fmla="*/ 1569660 h 1569660"/>
              <a:gd name="connsiteX20" fmla="*/ 3613899 w 6949806"/>
              <a:gd name="connsiteY20" fmla="*/ 1569660 h 1569660"/>
              <a:gd name="connsiteX21" fmla="*/ 3173745 w 6949806"/>
              <a:gd name="connsiteY21" fmla="*/ 1569660 h 1569660"/>
              <a:gd name="connsiteX22" fmla="*/ 2594594 w 6949806"/>
              <a:gd name="connsiteY22" fmla="*/ 1569660 h 1569660"/>
              <a:gd name="connsiteX23" fmla="*/ 2015444 w 6949806"/>
              <a:gd name="connsiteY23" fmla="*/ 1569660 h 1569660"/>
              <a:gd name="connsiteX24" fmla="*/ 1575289 w 6949806"/>
              <a:gd name="connsiteY24" fmla="*/ 1569660 h 1569660"/>
              <a:gd name="connsiteX25" fmla="*/ 1204633 w 6949806"/>
              <a:gd name="connsiteY25" fmla="*/ 1569660 h 1569660"/>
              <a:gd name="connsiteX26" fmla="*/ 833977 w 6949806"/>
              <a:gd name="connsiteY26" fmla="*/ 1569660 h 1569660"/>
              <a:gd name="connsiteX27" fmla="*/ 0 w 6949806"/>
              <a:gd name="connsiteY27" fmla="*/ 1569660 h 1569660"/>
              <a:gd name="connsiteX28" fmla="*/ 0 w 6949806"/>
              <a:gd name="connsiteY28" fmla="*/ 1062137 h 1569660"/>
              <a:gd name="connsiteX29" fmla="*/ 0 w 6949806"/>
              <a:gd name="connsiteY29" fmla="*/ 570310 h 1569660"/>
              <a:gd name="connsiteX30" fmla="*/ 0 w 6949806"/>
              <a:gd name="connsiteY30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949806" h="1569660" fill="none" extrusionOk="0">
                <a:moveTo>
                  <a:pt x="0" y="0"/>
                </a:moveTo>
                <a:cubicBezTo>
                  <a:pt x="234222" y="-50335"/>
                  <a:pt x="365817" y="48770"/>
                  <a:pt x="579151" y="0"/>
                </a:cubicBezTo>
                <a:cubicBezTo>
                  <a:pt x="792485" y="-48770"/>
                  <a:pt x="1023647" y="47433"/>
                  <a:pt x="1297297" y="0"/>
                </a:cubicBezTo>
                <a:cubicBezTo>
                  <a:pt x="1570947" y="-47433"/>
                  <a:pt x="1582828" y="39827"/>
                  <a:pt x="1806950" y="0"/>
                </a:cubicBezTo>
                <a:cubicBezTo>
                  <a:pt x="2031072" y="-39827"/>
                  <a:pt x="2134109" y="18316"/>
                  <a:pt x="2386100" y="0"/>
                </a:cubicBezTo>
                <a:cubicBezTo>
                  <a:pt x="2638091" y="-18316"/>
                  <a:pt x="2890609" y="71655"/>
                  <a:pt x="3034749" y="0"/>
                </a:cubicBezTo>
                <a:cubicBezTo>
                  <a:pt x="3178889" y="-71655"/>
                  <a:pt x="3419237" y="17687"/>
                  <a:pt x="3544401" y="0"/>
                </a:cubicBezTo>
                <a:cubicBezTo>
                  <a:pt x="3669565" y="-17687"/>
                  <a:pt x="4037830" y="32134"/>
                  <a:pt x="4193050" y="0"/>
                </a:cubicBezTo>
                <a:cubicBezTo>
                  <a:pt x="4348270" y="-32134"/>
                  <a:pt x="4584073" y="53611"/>
                  <a:pt x="4772200" y="0"/>
                </a:cubicBezTo>
                <a:cubicBezTo>
                  <a:pt x="4960327" y="-53611"/>
                  <a:pt x="5230445" y="69027"/>
                  <a:pt x="5351351" y="0"/>
                </a:cubicBezTo>
                <a:cubicBezTo>
                  <a:pt x="5472257" y="-69027"/>
                  <a:pt x="5639482" y="21513"/>
                  <a:pt x="5861003" y="0"/>
                </a:cubicBezTo>
                <a:cubicBezTo>
                  <a:pt x="6082524" y="-21513"/>
                  <a:pt x="6564891" y="13860"/>
                  <a:pt x="6949806" y="0"/>
                </a:cubicBezTo>
                <a:cubicBezTo>
                  <a:pt x="6971538" y="129937"/>
                  <a:pt x="6941384" y="421141"/>
                  <a:pt x="6949806" y="538917"/>
                </a:cubicBezTo>
                <a:cubicBezTo>
                  <a:pt x="6958228" y="656693"/>
                  <a:pt x="6940584" y="828316"/>
                  <a:pt x="6949806" y="1062137"/>
                </a:cubicBezTo>
                <a:cubicBezTo>
                  <a:pt x="6959028" y="1295958"/>
                  <a:pt x="6918433" y="1378671"/>
                  <a:pt x="6949806" y="1569660"/>
                </a:cubicBezTo>
                <a:cubicBezTo>
                  <a:pt x="6659105" y="1582882"/>
                  <a:pt x="6386932" y="1554281"/>
                  <a:pt x="6231659" y="1569660"/>
                </a:cubicBezTo>
                <a:cubicBezTo>
                  <a:pt x="6076386" y="1585039"/>
                  <a:pt x="5670770" y="1549694"/>
                  <a:pt x="5513513" y="1569660"/>
                </a:cubicBezTo>
                <a:cubicBezTo>
                  <a:pt x="5356256" y="1589626"/>
                  <a:pt x="5091800" y="1545749"/>
                  <a:pt x="4934362" y="1569660"/>
                </a:cubicBezTo>
                <a:cubicBezTo>
                  <a:pt x="4776924" y="1593571"/>
                  <a:pt x="4748796" y="1553960"/>
                  <a:pt x="4563706" y="1569660"/>
                </a:cubicBezTo>
                <a:cubicBezTo>
                  <a:pt x="4378616" y="1585360"/>
                  <a:pt x="4268287" y="1535985"/>
                  <a:pt x="4193050" y="1569660"/>
                </a:cubicBezTo>
                <a:cubicBezTo>
                  <a:pt x="4117813" y="1603335"/>
                  <a:pt x="3842921" y="1554936"/>
                  <a:pt x="3613899" y="1569660"/>
                </a:cubicBezTo>
                <a:cubicBezTo>
                  <a:pt x="3384877" y="1584384"/>
                  <a:pt x="3271891" y="1561367"/>
                  <a:pt x="3173745" y="1569660"/>
                </a:cubicBezTo>
                <a:cubicBezTo>
                  <a:pt x="3075599" y="1577953"/>
                  <a:pt x="2870828" y="1563206"/>
                  <a:pt x="2594594" y="1569660"/>
                </a:cubicBezTo>
                <a:cubicBezTo>
                  <a:pt x="2318360" y="1576114"/>
                  <a:pt x="2293685" y="1558816"/>
                  <a:pt x="2015444" y="1569660"/>
                </a:cubicBezTo>
                <a:cubicBezTo>
                  <a:pt x="1737203" y="1580504"/>
                  <a:pt x="1746049" y="1557098"/>
                  <a:pt x="1575289" y="1569660"/>
                </a:cubicBezTo>
                <a:cubicBezTo>
                  <a:pt x="1404529" y="1582222"/>
                  <a:pt x="1295556" y="1556935"/>
                  <a:pt x="1204633" y="1569660"/>
                </a:cubicBezTo>
                <a:cubicBezTo>
                  <a:pt x="1113710" y="1582385"/>
                  <a:pt x="1001827" y="1567608"/>
                  <a:pt x="833977" y="1569660"/>
                </a:cubicBezTo>
                <a:cubicBezTo>
                  <a:pt x="666127" y="1571712"/>
                  <a:pt x="272271" y="1498292"/>
                  <a:pt x="0" y="1569660"/>
                </a:cubicBezTo>
                <a:cubicBezTo>
                  <a:pt x="-2030" y="1400682"/>
                  <a:pt x="34885" y="1308769"/>
                  <a:pt x="0" y="1062137"/>
                </a:cubicBezTo>
                <a:cubicBezTo>
                  <a:pt x="-34885" y="815505"/>
                  <a:pt x="51732" y="726304"/>
                  <a:pt x="0" y="570310"/>
                </a:cubicBezTo>
                <a:cubicBezTo>
                  <a:pt x="-51732" y="414316"/>
                  <a:pt x="10394" y="136838"/>
                  <a:pt x="0" y="0"/>
                </a:cubicBezTo>
                <a:close/>
              </a:path>
              <a:path w="6949806" h="1569660" stroke="0" extrusionOk="0">
                <a:moveTo>
                  <a:pt x="0" y="0"/>
                </a:moveTo>
                <a:cubicBezTo>
                  <a:pt x="127134" y="-6210"/>
                  <a:pt x="205625" y="26106"/>
                  <a:pt x="370656" y="0"/>
                </a:cubicBezTo>
                <a:cubicBezTo>
                  <a:pt x="535687" y="-26106"/>
                  <a:pt x="680692" y="13063"/>
                  <a:pt x="810811" y="0"/>
                </a:cubicBezTo>
                <a:cubicBezTo>
                  <a:pt x="940931" y="-13063"/>
                  <a:pt x="1241088" y="43318"/>
                  <a:pt x="1459459" y="0"/>
                </a:cubicBezTo>
                <a:cubicBezTo>
                  <a:pt x="1677830" y="-43318"/>
                  <a:pt x="1780951" y="19950"/>
                  <a:pt x="1969112" y="0"/>
                </a:cubicBezTo>
                <a:cubicBezTo>
                  <a:pt x="2157273" y="-19950"/>
                  <a:pt x="2209085" y="41185"/>
                  <a:pt x="2339768" y="0"/>
                </a:cubicBezTo>
                <a:cubicBezTo>
                  <a:pt x="2470451" y="-41185"/>
                  <a:pt x="2662297" y="63892"/>
                  <a:pt x="2918919" y="0"/>
                </a:cubicBezTo>
                <a:cubicBezTo>
                  <a:pt x="3175541" y="-63892"/>
                  <a:pt x="3198988" y="22559"/>
                  <a:pt x="3289575" y="0"/>
                </a:cubicBezTo>
                <a:cubicBezTo>
                  <a:pt x="3380162" y="-22559"/>
                  <a:pt x="3536939" y="8210"/>
                  <a:pt x="3660231" y="0"/>
                </a:cubicBezTo>
                <a:cubicBezTo>
                  <a:pt x="3783523" y="-8210"/>
                  <a:pt x="4155272" y="76712"/>
                  <a:pt x="4308880" y="0"/>
                </a:cubicBezTo>
                <a:cubicBezTo>
                  <a:pt x="4462488" y="-76712"/>
                  <a:pt x="4644191" y="7193"/>
                  <a:pt x="4749034" y="0"/>
                </a:cubicBezTo>
                <a:cubicBezTo>
                  <a:pt x="4853877" y="-7193"/>
                  <a:pt x="4945349" y="39944"/>
                  <a:pt x="5119690" y="0"/>
                </a:cubicBezTo>
                <a:cubicBezTo>
                  <a:pt x="5294031" y="-39944"/>
                  <a:pt x="5380630" y="21049"/>
                  <a:pt x="5559845" y="0"/>
                </a:cubicBezTo>
                <a:cubicBezTo>
                  <a:pt x="5739061" y="-21049"/>
                  <a:pt x="5778673" y="31042"/>
                  <a:pt x="5930501" y="0"/>
                </a:cubicBezTo>
                <a:cubicBezTo>
                  <a:pt x="6082329" y="-31042"/>
                  <a:pt x="6278930" y="27630"/>
                  <a:pt x="6370656" y="0"/>
                </a:cubicBezTo>
                <a:cubicBezTo>
                  <a:pt x="6462383" y="-27630"/>
                  <a:pt x="6689950" y="63705"/>
                  <a:pt x="6949806" y="0"/>
                </a:cubicBezTo>
                <a:cubicBezTo>
                  <a:pt x="6950202" y="110251"/>
                  <a:pt x="6915499" y="288433"/>
                  <a:pt x="6949806" y="507523"/>
                </a:cubicBezTo>
                <a:cubicBezTo>
                  <a:pt x="6984113" y="726613"/>
                  <a:pt x="6905244" y="872481"/>
                  <a:pt x="6949806" y="999350"/>
                </a:cubicBezTo>
                <a:cubicBezTo>
                  <a:pt x="6994368" y="1126219"/>
                  <a:pt x="6940171" y="1370288"/>
                  <a:pt x="6949806" y="1569660"/>
                </a:cubicBezTo>
                <a:cubicBezTo>
                  <a:pt x="6679638" y="1620289"/>
                  <a:pt x="6412138" y="1541627"/>
                  <a:pt x="6231659" y="1569660"/>
                </a:cubicBezTo>
                <a:cubicBezTo>
                  <a:pt x="6051180" y="1597693"/>
                  <a:pt x="5779313" y="1528391"/>
                  <a:pt x="5652509" y="1569660"/>
                </a:cubicBezTo>
                <a:cubicBezTo>
                  <a:pt x="5525705" y="1610929"/>
                  <a:pt x="5389872" y="1544250"/>
                  <a:pt x="5142856" y="1569660"/>
                </a:cubicBezTo>
                <a:cubicBezTo>
                  <a:pt x="4895840" y="1595070"/>
                  <a:pt x="4692998" y="1504525"/>
                  <a:pt x="4494208" y="1569660"/>
                </a:cubicBezTo>
                <a:cubicBezTo>
                  <a:pt x="4295418" y="1634795"/>
                  <a:pt x="4142403" y="1538745"/>
                  <a:pt x="3984555" y="1569660"/>
                </a:cubicBezTo>
                <a:cubicBezTo>
                  <a:pt x="3826707" y="1600575"/>
                  <a:pt x="3720320" y="1526316"/>
                  <a:pt x="3544401" y="1569660"/>
                </a:cubicBezTo>
                <a:cubicBezTo>
                  <a:pt x="3368482" y="1613004"/>
                  <a:pt x="3198260" y="1523504"/>
                  <a:pt x="3104247" y="1569660"/>
                </a:cubicBezTo>
                <a:cubicBezTo>
                  <a:pt x="3010234" y="1615816"/>
                  <a:pt x="2645814" y="1495604"/>
                  <a:pt x="2455598" y="1569660"/>
                </a:cubicBezTo>
                <a:cubicBezTo>
                  <a:pt x="2265382" y="1643716"/>
                  <a:pt x="2108389" y="1547526"/>
                  <a:pt x="1806950" y="1569660"/>
                </a:cubicBezTo>
                <a:cubicBezTo>
                  <a:pt x="1505511" y="1591794"/>
                  <a:pt x="1521395" y="1547803"/>
                  <a:pt x="1297297" y="1569660"/>
                </a:cubicBezTo>
                <a:cubicBezTo>
                  <a:pt x="1073199" y="1591517"/>
                  <a:pt x="971533" y="1532408"/>
                  <a:pt x="648649" y="1569660"/>
                </a:cubicBezTo>
                <a:cubicBezTo>
                  <a:pt x="325765" y="1606912"/>
                  <a:pt x="196120" y="1510433"/>
                  <a:pt x="0" y="1569660"/>
                </a:cubicBezTo>
                <a:cubicBezTo>
                  <a:pt x="-54576" y="1425338"/>
                  <a:pt x="2701" y="1167151"/>
                  <a:pt x="0" y="1062137"/>
                </a:cubicBezTo>
                <a:cubicBezTo>
                  <a:pt x="-2701" y="957123"/>
                  <a:pt x="45516" y="769536"/>
                  <a:pt x="0" y="570310"/>
                </a:cubicBezTo>
                <a:cubicBezTo>
                  <a:pt x="-45516" y="371084"/>
                  <a:pt x="55433" y="185059"/>
                  <a:pt x="0" y="0"/>
                </a:cubicBezTo>
                <a:close/>
              </a:path>
            </a:pathLst>
          </a:custGeom>
          <a:solidFill>
            <a:srgbClr val="E5F6FF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rgbClr val="001080"/>
                </a:solidFill>
                <a:latin typeface="Consolas" panose="020B0609020204030204" pitchFamily="49" charset="0"/>
              </a:rPr>
              <a:t>be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sz="3200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hu-HU" sz="3200" dirty="0">
                <a:solidFill>
                  <a:srgbClr val="001080"/>
                </a:solidFill>
                <a:latin typeface="Consolas" panose="020B0609020204030204" pitchFamily="49" charset="0"/>
              </a:rPr>
              <a:t>lista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sz="3200" dirty="0" err="1">
                <a:solidFill>
                  <a:srgbClr val="001080"/>
                </a:solidFill>
                <a:latin typeface="Consolas" panose="020B0609020204030204" pitchFamily="49" charset="0"/>
              </a:rPr>
              <a:t>be</a:t>
            </a:r>
            <a:r>
              <a:rPr lang="hu-HU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u-HU" sz="3200" dirty="0" err="1">
                <a:solidFill>
                  <a:srgbClr val="795E26"/>
                </a:solidFill>
                <a:latin typeface="Consolas" panose="020B0609020204030204" pitchFamily="49" charset="0"/>
              </a:rPr>
              <a:t>split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hu-HU" sz="3200" dirty="0" err="1">
                <a:solidFill>
                  <a:srgbClr val="001080"/>
                </a:solidFill>
                <a:latin typeface="Consolas" panose="020B0609020204030204" pitchFamily="49" charset="0"/>
              </a:rPr>
              <a:t>szamok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sz="3200" dirty="0" err="1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3200" dirty="0">
                <a:solidFill>
                  <a:srgbClr val="267F99"/>
                </a:solidFill>
                <a:latin typeface="Consolas" panose="020B0609020204030204" pitchFamily="49" charset="0"/>
              </a:rPr>
              <a:t>map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32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3200" dirty="0">
                <a:solidFill>
                  <a:srgbClr val="001080"/>
                </a:solidFill>
                <a:latin typeface="Consolas" panose="020B0609020204030204" pitchFamily="49" charset="0"/>
              </a:rPr>
              <a:t>lista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D40E0479-F349-833C-5F35-93D9044C322F}"/>
              </a:ext>
            </a:extLst>
          </p:cNvPr>
          <p:cNvSpPr txBox="1"/>
          <p:nvPr/>
        </p:nvSpPr>
        <p:spPr>
          <a:xfrm>
            <a:off x="1281031" y="5331152"/>
            <a:ext cx="9145814" cy="584775"/>
          </a:xfrm>
          <a:custGeom>
            <a:avLst/>
            <a:gdLst>
              <a:gd name="connsiteX0" fmla="*/ 0 w 9145814"/>
              <a:gd name="connsiteY0" fmla="*/ 0 h 584775"/>
              <a:gd name="connsiteX1" fmla="*/ 571613 w 9145814"/>
              <a:gd name="connsiteY1" fmla="*/ 0 h 584775"/>
              <a:gd name="connsiteX2" fmla="*/ 1234685 w 9145814"/>
              <a:gd name="connsiteY2" fmla="*/ 0 h 584775"/>
              <a:gd name="connsiteX3" fmla="*/ 1806298 w 9145814"/>
              <a:gd name="connsiteY3" fmla="*/ 0 h 584775"/>
              <a:gd name="connsiteX4" fmla="*/ 2377912 w 9145814"/>
              <a:gd name="connsiteY4" fmla="*/ 0 h 584775"/>
              <a:gd name="connsiteX5" fmla="*/ 2858067 w 9145814"/>
              <a:gd name="connsiteY5" fmla="*/ 0 h 584775"/>
              <a:gd name="connsiteX6" fmla="*/ 3521138 w 9145814"/>
              <a:gd name="connsiteY6" fmla="*/ 0 h 584775"/>
              <a:gd name="connsiteX7" fmla="*/ 4184210 w 9145814"/>
              <a:gd name="connsiteY7" fmla="*/ 0 h 584775"/>
              <a:gd name="connsiteX8" fmla="*/ 4938740 w 9145814"/>
              <a:gd name="connsiteY8" fmla="*/ 0 h 584775"/>
              <a:gd name="connsiteX9" fmla="*/ 5601811 w 9145814"/>
              <a:gd name="connsiteY9" fmla="*/ 0 h 584775"/>
              <a:gd name="connsiteX10" fmla="*/ 5899050 w 9145814"/>
              <a:gd name="connsiteY10" fmla="*/ 0 h 584775"/>
              <a:gd name="connsiteX11" fmla="*/ 6287747 w 9145814"/>
              <a:gd name="connsiteY11" fmla="*/ 0 h 584775"/>
              <a:gd name="connsiteX12" fmla="*/ 6950819 w 9145814"/>
              <a:gd name="connsiteY12" fmla="*/ 0 h 584775"/>
              <a:gd name="connsiteX13" fmla="*/ 7613890 w 9145814"/>
              <a:gd name="connsiteY13" fmla="*/ 0 h 584775"/>
              <a:gd name="connsiteX14" fmla="*/ 8185504 w 9145814"/>
              <a:gd name="connsiteY14" fmla="*/ 0 h 584775"/>
              <a:gd name="connsiteX15" fmla="*/ 9145814 w 9145814"/>
              <a:gd name="connsiteY15" fmla="*/ 0 h 584775"/>
              <a:gd name="connsiteX16" fmla="*/ 9145814 w 9145814"/>
              <a:gd name="connsiteY16" fmla="*/ 584775 h 584775"/>
              <a:gd name="connsiteX17" fmla="*/ 8757117 w 9145814"/>
              <a:gd name="connsiteY17" fmla="*/ 584775 h 584775"/>
              <a:gd name="connsiteX18" fmla="*/ 8185504 w 9145814"/>
              <a:gd name="connsiteY18" fmla="*/ 584775 h 584775"/>
              <a:gd name="connsiteX19" fmla="*/ 7796806 w 9145814"/>
              <a:gd name="connsiteY19" fmla="*/ 584775 h 584775"/>
              <a:gd name="connsiteX20" fmla="*/ 7499567 w 9145814"/>
              <a:gd name="connsiteY20" fmla="*/ 584775 h 584775"/>
              <a:gd name="connsiteX21" fmla="*/ 7202329 w 9145814"/>
              <a:gd name="connsiteY21" fmla="*/ 584775 h 584775"/>
              <a:gd name="connsiteX22" fmla="*/ 6630715 w 9145814"/>
              <a:gd name="connsiteY22" fmla="*/ 584775 h 584775"/>
              <a:gd name="connsiteX23" fmla="*/ 6150560 w 9145814"/>
              <a:gd name="connsiteY23" fmla="*/ 584775 h 584775"/>
              <a:gd name="connsiteX24" fmla="*/ 5853321 w 9145814"/>
              <a:gd name="connsiteY24" fmla="*/ 584775 h 584775"/>
              <a:gd name="connsiteX25" fmla="*/ 5556082 w 9145814"/>
              <a:gd name="connsiteY25" fmla="*/ 584775 h 584775"/>
              <a:gd name="connsiteX26" fmla="*/ 4801552 w 9145814"/>
              <a:gd name="connsiteY26" fmla="*/ 584775 h 584775"/>
              <a:gd name="connsiteX27" fmla="*/ 4412855 w 9145814"/>
              <a:gd name="connsiteY27" fmla="*/ 584775 h 584775"/>
              <a:gd name="connsiteX28" fmla="*/ 4115616 w 9145814"/>
              <a:gd name="connsiteY28" fmla="*/ 584775 h 584775"/>
              <a:gd name="connsiteX29" fmla="*/ 3452545 w 9145814"/>
              <a:gd name="connsiteY29" fmla="*/ 584775 h 584775"/>
              <a:gd name="connsiteX30" fmla="*/ 2880931 w 9145814"/>
              <a:gd name="connsiteY30" fmla="*/ 584775 h 584775"/>
              <a:gd name="connsiteX31" fmla="*/ 2583692 w 9145814"/>
              <a:gd name="connsiteY31" fmla="*/ 584775 h 584775"/>
              <a:gd name="connsiteX32" fmla="*/ 2103537 w 9145814"/>
              <a:gd name="connsiteY32" fmla="*/ 584775 h 584775"/>
              <a:gd name="connsiteX33" fmla="*/ 1531924 w 9145814"/>
              <a:gd name="connsiteY33" fmla="*/ 584775 h 584775"/>
              <a:gd name="connsiteX34" fmla="*/ 777394 w 9145814"/>
              <a:gd name="connsiteY34" fmla="*/ 584775 h 584775"/>
              <a:gd name="connsiteX35" fmla="*/ 0 w 9145814"/>
              <a:gd name="connsiteY35" fmla="*/ 584775 h 584775"/>
              <a:gd name="connsiteX36" fmla="*/ 0 w 9145814"/>
              <a:gd name="connsiteY36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145814" h="584775" fill="none" extrusionOk="0">
                <a:moveTo>
                  <a:pt x="0" y="0"/>
                </a:moveTo>
                <a:cubicBezTo>
                  <a:pt x="259747" y="-11782"/>
                  <a:pt x="299527" y="7862"/>
                  <a:pt x="571613" y="0"/>
                </a:cubicBezTo>
                <a:cubicBezTo>
                  <a:pt x="843699" y="-7862"/>
                  <a:pt x="978808" y="11733"/>
                  <a:pt x="1234685" y="0"/>
                </a:cubicBezTo>
                <a:cubicBezTo>
                  <a:pt x="1490562" y="-11733"/>
                  <a:pt x="1596670" y="30069"/>
                  <a:pt x="1806298" y="0"/>
                </a:cubicBezTo>
                <a:cubicBezTo>
                  <a:pt x="2015926" y="-30069"/>
                  <a:pt x="2190996" y="51728"/>
                  <a:pt x="2377912" y="0"/>
                </a:cubicBezTo>
                <a:cubicBezTo>
                  <a:pt x="2564828" y="-51728"/>
                  <a:pt x="2730348" y="46680"/>
                  <a:pt x="2858067" y="0"/>
                </a:cubicBezTo>
                <a:cubicBezTo>
                  <a:pt x="2985786" y="-46680"/>
                  <a:pt x="3221256" y="57660"/>
                  <a:pt x="3521138" y="0"/>
                </a:cubicBezTo>
                <a:cubicBezTo>
                  <a:pt x="3821020" y="-57660"/>
                  <a:pt x="4000202" y="78966"/>
                  <a:pt x="4184210" y="0"/>
                </a:cubicBezTo>
                <a:cubicBezTo>
                  <a:pt x="4368218" y="-78966"/>
                  <a:pt x="4636157" y="33375"/>
                  <a:pt x="4938740" y="0"/>
                </a:cubicBezTo>
                <a:cubicBezTo>
                  <a:pt x="5241323" y="-33375"/>
                  <a:pt x="5347070" y="46169"/>
                  <a:pt x="5601811" y="0"/>
                </a:cubicBezTo>
                <a:cubicBezTo>
                  <a:pt x="5856552" y="-46169"/>
                  <a:pt x="5751124" y="13583"/>
                  <a:pt x="5899050" y="0"/>
                </a:cubicBezTo>
                <a:cubicBezTo>
                  <a:pt x="6046976" y="-13583"/>
                  <a:pt x="6133222" y="8702"/>
                  <a:pt x="6287747" y="0"/>
                </a:cubicBezTo>
                <a:cubicBezTo>
                  <a:pt x="6442272" y="-8702"/>
                  <a:pt x="6785841" y="39428"/>
                  <a:pt x="6950819" y="0"/>
                </a:cubicBezTo>
                <a:cubicBezTo>
                  <a:pt x="7115797" y="-39428"/>
                  <a:pt x="7304465" y="16175"/>
                  <a:pt x="7613890" y="0"/>
                </a:cubicBezTo>
                <a:cubicBezTo>
                  <a:pt x="7923315" y="-16175"/>
                  <a:pt x="7996901" y="29192"/>
                  <a:pt x="8185504" y="0"/>
                </a:cubicBezTo>
                <a:cubicBezTo>
                  <a:pt x="8374107" y="-29192"/>
                  <a:pt x="8755219" y="81179"/>
                  <a:pt x="9145814" y="0"/>
                </a:cubicBezTo>
                <a:cubicBezTo>
                  <a:pt x="9208891" y="262975"/>
                  <a:pt x="9111523" y="346687"/>
                  <a:pt x="9145814" y="584775"/>
                </a:cubicBezTo>
                <a:cubicBezTo>
                  <a:pt x="9043054" y="587885"/>
                  <a:pt x="8919120" y="570846"/>
                  <a:pt x="8757117" y="584775"/>
                </a:cubicBezTo>
                <a:cubicBezTo>
                  <a:pt x="8595114" y="598704"/>
                  <a:pt x="8393796" y="579980"/>
                  <a:pt x="8185504" y="584775"/>
                </a:cubicBezTo>
                <a:cubicBezTo>
                  <a:pt x="7977212" y="589570"/>
                  <a:pt x="7891864" y="574753"/>
                  <a:pt x="7796806" y="584775"/>
                </a:cubicBezTo>
                <a:cubicBezTo>
                  <a:pt x="7701748" y="594797"/>
                  <a:pt x="7642544" y="581750"/>
                  <a:pt x="7499567" y="584775"/>
                </a:cubicBezTo>
                <a:cubicBezTo>
                  <a:pt x="7356590" y="587800"/>
                  <a:pt x="7295364" y="550153"/>
                  <a:pt x="7202329" y="584775"/>
                </a:cubicBezTo>
                <a:cubicBezTo>
                  <a:pt x="7109294" y="619397"/>
                  <a:pt x="6817758" y="538294"/>
                  <a:pt x="6630715" y="584775"/>
                </a:cubicBezTo>
                <a:cubicBezTo>
                  <a:pt x="6443672" y="631256"/>
                  <a:pt x="6371405" y="574292"/>
                  <a:pt x="6150560" y="584775"/>
                </a:cubicBezTo>
                <a:cubicBezTo>
                  <a:pt x="5929715" y="595258"/>
                  <a:pt x="5931797" y="564065"/>
                  <a:pt x="5853321" y="584775"/>
                </a:cubicBezTo>
                <a:cubicBezTo>
                  <a:pt x="5774845" y="605485"/>
                  <a:pt x="5639048" y="563038"/>
                  <a:pt x="5556082" y="584775"/>
                </a:cubicBezTo>
                <a:cubicBezTo>
                  <a:pt x="5473116" y="606512"/>
                  <a:pt x="5060514" y="517879"/>
                  <a:pt x="4801552" y="584775"/>
                </a:cubicBezTo>
                <a:cubicBezTo>
                  <a:pt x="4542590" y="651671"/>
                  <a:pt x="4494952" y="578779"/>
                  <a:pt x="4412855" y="584775"/>
                </a:cubicBezTo>
                <a:cubicBezTo>
                  <a:pt x="4330758" y="590771"/>
                  <a:pt x="4259070" y="580971"/>
                  <a:pt x="4115616" y="584775"/>
                </a:cubicBezTo>
                <a:cubicBezTo>
                  <a:pt x="3972162" y="588579"/>
                  <a:pt x="3702164" y="579594"/>
                  <a:pt x="3452545" y="584775"/>
                </a:cubicBezTo>
                <a:cubicBezTo>
                  <a:pt x="3202926" y="589956"/>
                  <a:pt x="3052479" y="534603"/>
                  <a:pt x="2880931" y="584775"/>
                </a:cubicBezTo>
                <a:cubicBezTo>
                  <a:pt x="2709383" y="634947"/>
                  <a:pt x="2699533" y="550760"/>
                  <a:pt x="2583692" y="584775"/>
                </a:cubicBezTo>
                <a:cubicBezTo>
                  <a:pt x="2467851" y="618790"/>
                  <a:pt x="2277117" y="551564"/>
                  <a:pt x="2103537" y="584775"/>
                </a:cubicBezTo>
                <a:cubicBezTo>
                  <a:pt x="1929957" y="617986"/>
                  <a:pt x="1734290" y="517644"/>
                  <a:pt x="1531924" y="584775"/>
                </a:cubicBezTo>
                <a:cubicBezTo>
                  <a:pt x="1329558" y="651906"/>
                  <a:pt x="1088231" y="535411"/>
                  <a:pt x="777394" y="584775"/>
                </a:cubicBezTo>
                <a:cubicBezTo>
                  <a:pt x="466557" y="634139"/>
                  <a:pt x="205589" y="496869"/>
                  <a:pt x="0" y="584775"/>
                </a:cubicBezTo>
                <a:cubicBezTo>
                  <a:pt x="-50110" y="467129"/>
                  <a:pt x="68275" y="259974"/>
                  <a:pt x="0" y="0"/>
                </a:cubicBezTo>
                <a:close/>
              </a:path>
              <a:path w="9145814" h="584775" stroke="0" extrusionOk="0">
                <a:moveTo>
                  <a:pt x="0" y="0"/>
                </a:moveTo>
                <a:cubicBezTo>
                  <a:pt x="96949" y="-10415"/>
                  <a:pt x="183378" y="9437"/>
                  <a:pt x="297239" y="0"/>
                </a:cubicBezTo>
                <a:cubicBezTo>
                  <a:pt x="411100" y="-9437"/>
                  <a:pt x="497255" y="20467"/>
                  <a:pt x="685936" y="0"/>
                </a:cubicBezTo>
                <a:cubicBezTo>
                  <a:pt x="874617" y="-20467"/>
                  <a:pt x="1073581" y="23613"/>
                  <a:pt x="1349008" y="0"/>
                </a:cubicBezTo>
                <a:cubicBezTo>
                  <a:pt x="1624435" y="-23613"/>
                  <a:pt x="1612810" y="26431"/>
                  <a:pt x="1829163" y="0"/>
                </a:cubicBezTo>
                <a:cubicBezTo>
                  <a:pt x="2045516" y="-26431"/>
                  <a:pt x="2003931" y="23618"/>
                  <a:pt x="2126402" y="0"/>
                </a:cubicBezTo>
                <a:cubicBezTo>
                  <a:pt x="2248873" y="-23618"/>
                  <a:pt x="2474869" y="37452"/>
                  <a:pt x="2698015" y="0"/>
                </a:cubicBezTo>
                <a:cubicBezTo>
                  <a:pt x="2921161" y="-37452"/>
                  <a:pt x="2866600" y="29736"/>
                  <a:pt x="2995254" y="0"/>
                </a:cubicBezTo>
                <a:cubicBezTo>
                  <a:pt x="3123908" y="-29736"/>
                  <a:pt x="3210227" y="29044"/>
                  <a:pt x="3292493" y="0"/>
                </a:cubicBezTo>
                <a:cubicBezTo>
                  <a:pt x="3374759" y="-29044"/>
                  <a:pt x="3802303" y="56570"/>
                  <a:pt x="3955565" y="0"/>
                </a:cubicBezTo>
                <a:cubicBezTo>
                  <a:pt x="4108827" y="-56570"/>
                  <a:pt x="4226489" y="12233"/>
                  <a:pt x="4344262" y="0"/>
                </a:cubicBezTo>
                <a:cubicBezTo>
                  <a:pt x="4462035" y="-12233"/>
                  <a:pt x="4552289" y="31023"/>
                  <a:pt x="4641501" y="0"/>
                </a:cubicBezTo>
                <a:cubicBezTo>
                  <a:pt x="4730713" y="-31023"/>
                  <a:pt x="4853256" y="26090"/>
                  <a:pt x="5030198" y="0"/>
                </a:cubicBezTo>
                <a:cubicBezTo>
                  <a:pt x="5207140" y="-26090"/>
                  <a:pt x="5242029" y="1335"/>
                  <a:pt x="5327437" y="0"/>
                </a:cubicBezTo>
                <a:cubicBezTo>
                  <a:pt x="5412845" y="-1335"/>
                  <a:pt x="5575104" y="22585"/>
                  <a:pt x="5716134" y="0"/>
                </a:cubicBezTo>
                <a:cubicBezTo>
                  <a:pt x="5857164" y="-22585"/>
                  <a:pt x="6142501" y="69303"/>
                  <a:pt x="6470663" y="0"/>
                </a:cubicBezTo>
                <a:cubicBezTo>
                  <a:pt x="6798825" y="-69303"/>
                  <a:pt x="6714359" y="34789"/>
                  <a:pt x="6950819" y="0"/>
                </a:cubicBezTo>
                <a:cubicBezTo>
                  <a:pt x="7187279" y="-34789"/>
                  <a:pt x="7403404" y="85407"/>
                  <a:pt x="7705348" y="0"/>
                </a:cubicBezTo>
                <a:cubicBezTo>
                  <a:pt x="8007292" y="-85407"/>
                  <a:pt x="7907463" y="26361"/>
                  <a:pt x="8094045" y="0"/>
                </a:cubicBezTo>
                <a:cubicBezTo>
                  <a:pt x="8280627" y="-26361"/>
                  <a:pt x="8741794" y="33254"/>
                  <a:pt x="9145814" y="0"/>
                </a:cubicBezTo>
                <a:cubicBezTo>
                  <a:pt x="9183566" y="203429"/>
                  <a:pt x="9092783" y="334659"/>
                  <a:pt x="9145814" y="584775"/>
                </a:cubicBezTo>
                <a:cubicBezTo>
                  <a:pt x="8924925" y="596671"/>
                  <a:pt x="8719123" y="542922"/>
                  <a:pt x="8574201" y="584775"/>
                </a:cubicBezTo>
                <a:cubicBezTo>
                  <a:pt x="8429279" y="626628"/>
                  <a:pt x="8142420" y="566250"/>
                  <a:pt x="7911129" y="584775"/>
                </a:cubicBezTo>
                <a:cubicBezTo>
                  <a:pt x="7679838" y="603300"/>
                  <a:pt x="7563304" y="529052"/>
                  <a:pt x="7430974" y="584775"/>
                </a:cubicBezTo>
                <a:cubicBezTo>
                  <a:pt x="7298645" y="640498"/>
                  <a:pt x="7124833" y="546044"/>
                  <a:pt x="7042277" y="584775"/>
                </a:cubicBezTo>
                <a:cubicBezTo>
                  <a:pt x="6959721" y="623506"/>
                  <a:pt x="6847267" y="546042"/>
                  <a:pt x="6653580" y="584775"/>
                </a:cubicBezTo>
                <a:cubicBezTo>
                  <a:pt x="6459893" y="623508"/>
                  <a:pt x="6245273" y="539408"/>
                  <a:pt x="5990508" y="584775"/>
                </a:cubicBezTo>
                <a:cubicBezTo>
                  <a:pt x="5735743" y="630142"/>
                  <a:pt x="5507922" y="542347"/>
                  <a:pt x="5327437" y="584775"/>
                </a:cubicBezTo>
                <a:cubicBezTo>
                  <a:pt x="5146952" y="627203"/>
                  <a:pt x="5064224" y="536018"/>
                  <a:pt x="4847281" y="584775"/>
                </a:cubicBezTo>
                <a:cubicBezTo>
                  <a:pt x="4630338" y="633532"/>
                  <a:pt x="4416193" y="561487"/>
                  <a:pt x="4184210" y="584775"/>
                </a:cubicBezTo>
                <a:cubicBezTo>
                  <a:pt x="3952227" y="608063"/>
                  <a:pt x="3971349" y="545760"/>
                  <a:pt x="3795513" y="584775"/>
                </a:cubicBezTo>
                <a:cubicBezTo>
                  <a:pt x="3619677" y="623790"/>
                  <a:pt x="3542611" y="572528"/>
                  <a:pt x="3315358" y="584775"/>
                </a:cubicBezTo>
                <a:cubicBezTo>
                  <a:pt x="3088105" y="597022"/>
                  <a:pt x="3151062" y="581996"/>
                  <a:pt x="3018119" y="584775"/>
                </a:cubicBezTo>
                <a:cubicBezTo>
                  <a:pt x="2885176" y="587554"/>
                  <a:pt x="2722406" y="576102"/>
                  <a:pt x="2629422" y="584775"/>
                </a:cubicBezTo>
                <a:cubicBezTo>
                  <a:pt x="2536438" y="593448"/>
                  <a:pt x="2266130" y="546971"/>
                  <a:pt x="1966350" y="584775"/>
                </a:cubicBezTo>
                <a:cubicBezTo>
                  <a:pt x="1666570" y="622579"/>
                  <a:pt x="1490108" y="527099"/>
                  <a:pt x="1303278" y="584775"/>
                </a:cubicBezTo>
                <a:cubicBezTo>
                  <a:pt x="1116448" y="642451"/>
                  <a:pt x="1072714" y="576444"/>
                  <a:pt x="914581" y="584775"/>
                </a:cubicBezTo>
                <a:cubicBezTo>
                  <a:pt x="756448" y="593106"/>
                  <a:pt x="228401" y="486590"/>
                  <a:pt x="0" y="584775"/>
                </a:cubicBezTo>
                <a:cubicBezTo>
                  <a:pt x="-18522" y="321968"/>
                  <a:pt x="67561" y="193717"/>
                  <a:pt x="0" y="0"/>
                </a:cubicBezTo>
                <a:close/>
              </a:path>
            </a:pathLst>
          </a:custGeom>
          <a:solidFill>
            <a:srgbClr val="E5F6FF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3200" dirty="0" err="1">
                <a:solidFill>
                  <a:srgbClr val="001080"/>
                </a:solidFill>
                <a:latin typeface="Consolas" panose="020B0609020204030204" pitchFamily="49" charset="0"/>
              </a:rPr>
              <a:t>szamok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sz="3200" dirty="0" err="1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3200" dirty="0">
                <a:solidFill>
                  <a:srgbClr val="267F99"/>
                </a:solidFill>
                <a:latin typeface="Consolas" panose="020B0609020204030204" pitchFamily="49" charset="0"/>
              </a:rPr>
              <a:t>map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32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3200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hu-HU" sz="3200" dirty="0" err="1">
                <a:solidFill>
                  <a:srgbClr val="795E26"/>
                </a:solidFill>
                <a:latin typeface="Consolas" panose="020B0609020204030204" pitchFamily="49" charset="0"/>
              </a:rPr>
              <a:t>split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18149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25878B-F5ED-4FC5-4FDE-F702ACCB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Sokaság, sorozat, tömb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A0D572-8E64-C155-63BB-6B6C29D76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Sokaság: </a:t>
            </a:r>
            <a:r>
              <a:rPr lang="hu-HU" dirty="0"/>
              <a:t>azonos típusú elemekből képzett összetett adatszerkezet</a:t>
            </a:r>
          </a:p>
          <a:p>
            <a:r>
              <a:rPr lang="hu-HU" b="1" dirty="0"/>
              <a:t>Sorozat: </a:t>
            </a:r>
            <a:r>
              <a:rPr lang="hu-HU" dirty="0"/>
              <a:t>sokaság, ahol az elemek sorba rendezhetőek</a:t>
            </a:r>
          </a:p>
          <a:p>
            <a:r>
              <a:rPr lang="hu-HU" b="1" dirty="0"/>
              <a:t>Tömb: </a:t>
            </a:r>
            <a:r>
              <a:rPr lang="hu-HU" dirty="0"/>
              <a:t>azonos típusú elemek sorozata</a:t>
            </a:r>
          </a:p>
          <a:p>
            <a:r>
              <a:rPr lang="hu-HU" dirty="0"/>
              <a:t>Pl.: </a:t>
            </a:r>
            <a:r>
              <a:rPr lang="hu-HU" dirty="0">
                <a:latin typeface="Consolas" panose="020B0609020204030204" pitchFamily="49" charset="0"/>
                <a:cs typeface="Courier New" panose="02070309020205020404" pitchFamily="49" charset="0"/>
              </a:rPr>
              <a:t>t = (4, 8, 3, 5)</a:t>
            </a:r>
          </a:p>
          <a:p>
            <a:r>
              <a:rPr lang="hu-HU" dirty="0"/>
              <a:t>A tömb 2. eleme </a:t>
            </a:r>
            <a:r>
              <a:rPr lang="hu-HU" dirty="0">
                <a:latin typeface="Consolas" panose="020B0609020204030204" pitchFamily="49" charset="0"/>
              </a:rPr>
              <a:t>t[2]</a:t>
            </a:r>
            <a:r>
              <a:rPr lang="hu-HU" dirty="0"/>
              <a:t> értéke </a:t>
            </a:r>
            <a:r>
              <a:rPr lang="hu-HU" dirty="0">
                <a:latin typeface="Consolas" panose="020B0609020204030204" pitchFamily="49" charset="0"/>
              </a:rPr>
              <a:t>8</a:t>
            </a:r>
            <a:r>
              <a:rPr lang="hu-HU" dirty="0"/>
              <a:t>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9F50038-83FA-5D31-AB0F-BA003658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438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3C7FA0-C08C-611B-B1FD-4ECEB280C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Lista (</a:t>
            </a:r>
            <a:r>
              <a:rPr lang="hu-HU" dirty="0" err="1"/>
              <a:t>list</a:t>
            </a:r>
            <a:r>
              <a:rPr lang="hu-HU" dirty="0"/>
              <a:t>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0F609E-0CA7-A803-98EE-6F79B1BC7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854199"/>
            <a:ext cx="10768076" cy="4783709"/>
          </a:xfrm>
        </p:spPr>
        <p:txBody>
          <a:bodyPr>
            <a:normAutofit/>
          </a:bodyPr>
          <a:lstStyle/>
          <a:p>
            <a:r>
              <a:rPr lang="hu-HU" b="1" dirty="0"/>
              <a:t>Lista: </a:t>
            </a:r>
            <a:r>
              <a:rPr lang="hu-HU" dirty="0"/>
              <a:t>összetett adatszerkezet </a:t>
            </a:r>
            <a:r>
              <a:rPr lang="hu-HU" dirty="0" err="1"/>
              <a:t>pythonban</a:t>
            </a:r>
            <a:r>
              <a:rPr lang="hu-HU" dirty="0"/>
              <a:t>, ahol</a:t>
            </a:r>
          </a:p>
          <a:p>
            <a:pPr lvl="1"/>
            <a:r>
              <a:rPr lang="hu-HU" dirty="0"/>
              <a:t>Elemek sorba rendezhetőek (</a:t>
            </a:r>
            <a:r>
              <a:rPr lang="hu-HU" b="1" dirty="0"/>
              <a:t>index 0-tól </a:t>
            </a:r>
            <a:r>
              <a:rPr lang="hu-HU" dirty="0"/>
              <a:t>indul!)</a:t>
            </a:r>
          </a:p>
          <a:p>
            <a:pPr lvl="1"/>
            <a:r>
              <a:rPr lang="hu-HU" dirty="0"/>
              <a:t>Különféle típusú elemekből is képezhető lista (nem praktikus!)</a:t>
            </a:r>
          </a:p>
          <a:p>
            <a:r>
              <a:rPr lang="hu-HU" dirty="0"/>
              <a:t>Pl.: 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u-HU" dirty="0"/>
              <a:t>Pl.: </a:t>
            </a:r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"alma"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korte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"barack"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"alma", </a:t>
            </a:r>
            <a:r>
              <a:rPr lang="hu-HU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hu-HU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u-HU" dirty="0" err="1">
                <a:solidFill>
                  <a:srgbClr val="A31515"/>
                </a:solidFill>
                <a:latin typeface="Consolas" panose="020B0609020204030204" pitchFamily="49" charset="0"/>
              </a:rPr>
              <a:t>korte</a:t>
            </a:r>
            <a:r>
              <a:rPr lang="hu-HU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hu-HU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hu-HU" dirty="0">
                <a:solidFill>
                  <a:srgbClr val="A31515"/>
                </a:solidFill>
                <a:latin typeface="Consolas" panose="020B0609020204030204" pitchFamily="49" charset="0"/>
              </a:rPr>
              <a:t>"barack"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1AD2A31-5957-2BC2-5CBB-E61004A0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844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672F66-A99B-8204-5154-6E147315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Indexelés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B79A8D-EA76-2FB9-B110-930942279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primek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hu-HU" b="1" dirty="0"/>
              <a:t>Indexek</a:t>
            </a:r>
            <a:r>
              <a:rPr lang="hu-HU" dirty="0"/>
              <a:t> 0-tól (hossz-1)-</a:t>
            </a:r>
            <a:r>
              <a:rPr lang="hu-HU" dirty="0" err="1"/>
              <a:t>ig</a:t>
            </a:r>
            <a:r>
              <a:rPr lang="hu-HU" dirty="0"/>
              <a:t>:</a:t>
            </a:r>
          </a:p>
          <a:p>
            <a:pPr lvl="1">
              <a:lnSpc>
                <a:spcPct val="150000"/>
              </a:lnSpc>
            </a:pPr>
            <a:r>
              <a:rPr lang="hu-HU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primek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hu-HU" dirty="0"/>
              <a:t> és </a:t>
            </a:r>
            <a:r>
              <a:rPr lang="hu-HU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primek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hu-HU" dirty="0"/>
              <a:t> és </a:t>
            </a:r>
            <a:r>
              <a:rPr lang="hu-HU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primek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hu-HU" b="1" dirty="0"/>
              <a:t>Negatív indexek </a:t>
            </a:r>
            <a:r>
              <a:rPr lang="hu-HU" dirty="0"/>
              <a:t>(-1 hátulról az első):</a:t>
            </a:r>
          </a:p>
          <a:p>
            <a:pPr lvl="1">
              <a:lnSpc>
                <a:spcPct val="150000"/>
              </a:lnSpc>
            </a:pPr>
            <a:r>
              <a:rPr lang="hu-HU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primek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[-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hu-HU" dirty="0"/>
              <a:t> és </a:t>
            </a:r>
            <a:r>
              <a:rPr lang="hu-HU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primek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[-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hu-HU" dirty="0"/>
              <a:t> és </a:t>
            </a:r>
            <a:r>
              <a:rPr lang="hu-HU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primek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[-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hu-HU" dirty="0"/>
              <a:t>Vigyázat! </a:t>
            </a:r>
            <a:r>
              <a:rPr lang="hu-HU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primek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[-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hu-HU" dirty="0"/>
              <a:t> hibás!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D1968B6-C5EE-E8AF-25EF-C0CC4419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883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4FAE36-7925-68A9-8CF2-56DBA6EE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Indexelés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E156071-63CB-4F99-8A76-844400714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841501"/>
            <a:ext cx="10768076" cy="4796408"/>
          </a:xfrm>
        </p:spPr>
        <p:txBody>
          <a:bodyPr/>
          <a:lstStyle/>
          <a:p>
            <a:r>
              <a:rPr lang="hu-HU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primek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hu-HU" b="1" dirty="0"/>
              <a:t>Tartomány</a:t>
            </a:r>
            <a:r>
              <a:rPr lang="hu-HU" dirty="0"/>
              <a:t> (listát ad vissza </a:t>
            </a:r>
            <a:r>
              <a:rPr lang="hu-HU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hu-HU" dirty="0"/>
              <a:t>-</a:t>
            </a:r>
            <a:r>
              <a:rPr lang="hu-HU" dirty="0" err="1"/>
              <a:t>től</a:t>
            </a:r>
            <a:r>
              <a:rPr lang="hu-HU" dirty="0"/>
              <a:t> </a:t>
            </a:r>
            <a:r>
              <a:rPr lang="hu-HU" dirty="0">
                <a:solidFill>
                  <a:srgbClr val="001080"/>
                </a:solidFill>
                <a:latin typeface="Consolas" panose="020B0609020204030204" pitchFamily="49" charset="0"/>
              </a:rPr>
              <a:t>j-1</a:t>
            </a:r>
            <a:r>
              <a:rPr lang="hu-HU" dirty="0"/>
              <a:t>-ig): </a:t>
            </a:r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hu-HU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hu-HU" dirty="0"/>
              <a:t>Pl.: </a:t>
            </a:r>
            <a:r>
              <a:rPr lang="hu-HU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primek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[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hu-HU" b="1" dirty="0"/>
              <a:t>Innentől</a:t>
            </a:r>
            <a:r>
              <a:rPr lang="hu-HU" dirty="0"/>
              <a:t>: </a:t>
            </a:r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:]</a:t>
            </a:r>
          </a:p>
          <a:p>
            <a:pPr lvl="1"/>
            <a:r>
              <a:rPr lang="hu-HU" dirty="0"/>
              <a:t>Pl.: </a:t>
            </a:r>
            <a:r>
              <a:rPr lang="hu-HU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primek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:] == [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hu-HU" b="1" dirty="0"/>
              <a:t>Idáig</a:t>
            </a:r>
            <a:r>
              <a:rPr lang="hu-HU" dirty="0"/>
              <a:t>: </a:t>
            </a:r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hu-HU" dirty="0"/>
              <a:t>Pl.: </a:t>
            </a:r>
            <a:r>
              <a:rPr lang="hu-HU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primek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[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lvl="1"/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AACC1DF-A926-2BD9-D50B-EE4C37BC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4165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57616B-6F5B-17F4-0979-A568EEBFE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Lista műveletek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B72D3B-90B8-E428-8297-1F615669D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714500"/>
            <a:ext cx="11722100" cy="4923409"/>
          </a:xfrm>
        </p:spPr>
        <p:txBody>
          <a:bodyPr>
            <a:normAutofit/>
          </a:bodyPr>
          <a:lstStyle/>
          <a:p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szamok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4.1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lang="hu-HU" dirty="0"/>
          </a:p>
          <a:p>
            <a:r>
              <a:rPr lang="hu-HU" dirty="0"/>
              <a:t>Lista </a:t>
            </a:r>
            <a:r>
              <a:rPr lang="hu-HU" b="1" dirty="0"/>
              <a:t>hossza</a:t>
            </a:r>
            <a:r>
              <a:rPr lang="hu-HU" dirty="0"/>
              <a:t>: </a:t>
            </a:r>
            <a:r>
              <a:rPr lang="hu-H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</a:p>
          <a:p>
            <a:pPr lvl="1"/>
            <a:r>
              <a:rPr lang="hu-HU" dirty="0"/>
              <a:t>Pl.: </a:t>
            </a:r>
            <a:r>
              <a:rPr lang="hu-H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szamok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u-HU" dirty="0"/>
              <a:t>Lista </a:t>
            </a:r>
            <a:r>
              <a:rPr lang="hu-HU" b="1" dirty="0"/>
              <a:t>törlése</a:t>
            </a:r>
            <a:r>
              <a:rPr lang="hu-HU" dirty="0"/>
              <a:t> (üres lista legyen): </a:t>
            </a:r>
            <a:r>
              <a:rPr lang="hu-HU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hu-HU" dirty="0"/>
              <a:t>Pl.: </a:t>
            </a:r>
            <a:r>
              <a:rPr lang="hu-HU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szamok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hu-HU" dirty="0">
                <a:solidFill>
                  <a:srgbClr val="000000"/>
                </a:solidFill>
              </a:rPr>
              <a:t>után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szamok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hu-HU" b="1" dirty="0">
                <a:solidFill>
                  <a:srgbClr val="000000"/>
                </a:solidFill>
                <a:effectLst/>
              </a:rPr>
              <a:t>Hozzáfűzés</a:t>
            </a:r>
            <a:r>
              <a:rPr lang="hu-HU" b="0" dirty="0">
                <a:solidFill>
                  <a:srgbClr val="000000"/>
                </a:solidFill>
                <a:effectLst/>
              </a:rPr>
              <a:t> (végéhez): </a:t>
            </a:r>
            <a:r>
              <a:rPr lang="hu-HU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(elem)</a:t>
            </a:r>
            <a:endParaRPr 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dirty="0">
                <a:solidFill>
                  <a:srgbClr val="000000"/>
                </a:solidFill>
              </a:rPr>
              <a:t>Pl.: </a:t>
            </a:r>
            <a:r>
              <a:rPr lang="hu-HU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szamok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"kacsa"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hu-HU" b="0" dirty="0">
                <a:solidFill>
                  <a:srgbClr val="000000"/>
                </a:solidFill>
                <a:effectLst/>
              </a:rPr>
              <a:t>után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szamok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[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4.1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"kacsa"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lvl="1"/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hu-HU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8AD9EE4-60DC-6AD0-B4D9-CAC6D0B61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1484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C7F2DA-804D-A6F5-F88C-99853587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Lista műveletek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7F7BB0-5851-2F6A-742D-3ABBF9CB0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714500"/>
            <a:ext cx="10768076" cy="492340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szamok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4.1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"kacsa"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pl-PL" b="1" dirty="0">
                <a:solidFill>
                  <a:srgbClr val="000000"/>
                </a:solidFill>
              </a:rPr>
              <a:t>Törlés</a:t>
            </a:r>
            <a:r>
              <a:rPr lang="pl-PL" dirty="0">
                <a:solidFill>
                  <a:srgbClr val="000000"/>
                </a:solidFill>
              </a:rPr>
              <a:t> (végéről): </a:t>
            </a:r>
            <a:r>
              <a:rPr lang="hu-HU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pl-PL" dirty="0">
                <a:solidFill>
                  <a:srgbClr val="000000"/>
                </a:solidFill>
              </a:rPr>
              <a:t>Az utolsó elemet kiveszi a listából és </a:t>
            </a:r>
            <a:r>
              <a:rPr lang="pl-PL" b="1" dirty="0">
                <a:solidFill>
                  <a:srgbClr val="000000"/>
                </a:solidFill>
              </a:rPr>
              <a:t>azzal tér vissza</a:t>
            </a:r>
            <a:r>
              <a:rPr lang="pl-PL" dirty="0">
                <a:solidFill>
                  <a:srgbClr val="000000"/>
                </a:solidFill>
              </a:rPr>
              <a:t>!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Pl.: </a:t>
            </a:r>
            <a:r>
              <a:rPr lang="hu-HU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szamok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"kacsa" </a:t>
            </a:r>
            <a:r>
              <a:rPr lang="hu-HU" dirty="0">
                <a:solidFill>
                  <a:srgbClr val="000000"/>
                </a:solidFill>
              </a:rPr>
              <a:t>és utána 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szamok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[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4.1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hu-HU" b="1" dirty="0">
                <a:solidFill>
                  <a:srgbClr val="000000"/>
                </a:solidFill>
              </a:rPr>
              <a:t>Beszúrás</a:t>
            </a:r>
            <a:r>
              <a:rPr lang="hu-HU" dirty="0">
                <a:solidFill>
                  <a:srgbClr val="000000"/>
                </a:solidFill>
              </a:rPr>
              <a:t> (adott indexre): </a:t>
            </a:r>
            <a:r>
              <a:rPr lang="hu-HU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(index, elem)</a:t>
            </a:r>
          </a:p>
          <a:p>
            <a:pPr lvl="1">
              <a:lnSpc>
                <a:spcPct val="150000"/>
              </a:lnSpc>
            </a:pPr>
            <a:r>
              <a:rPr lang="hu-HU" dirty="0">
                <a:solidFill>
                  <a:srgbClr val="000000"/>
                </a:solidFill>
              </a:rPr>
              <a:t>Pl.: </a:t>
            </a:r>
            <a:r>
              <a:rPr lang="hu-HU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szamok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dirty="0">
                <a:solidFill>
                  <a:srgbClr val="000000"/>
                </a:solidFill>
              </a:rPr>
              <a:t> után 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szamok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[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4.1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CE7CB9C-2A65-DD84-B811-0B56944C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678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EB2971-E4F5-CFB7-5074-20392BFE4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Lista műveletek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1A268E-38F3-90D3-44BE-18B825D0B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955799"/>
            <a:ext cx="11481308" cy="4682109"/>
          </a:xfrm>
        </p:spPr>
        <p:txBody>
          <a:bodyPr>
            <a:normAutofit/>
          </a:bodyPr>
          <a:lstStyle/>
          <a:p>
            <a:pPr>
              <a:lnSpc>
                <a:spcPct val="175000"/>
              </a:lnSpc>
            </a:pP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szamok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[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4.1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lang="hu-HU" b="1" dirty="0"/>
          </a:p>
          <a:p>
            <a:pPr>
              <a:lnSpc>
                <a:spcPct val="175000"/>
              </a:lnSpc>
            </a:pPr>
            <a:r>
              <a:rPr lang="hu-HU" b="1" dirty="0"/>
              <a:t>Törlés </a:t>
            </a:r>
            <a:r>
              <a:rPr lang="hu-HU" dirty="0"/>
              <a:t>(adott elem első előfordulását): </a:t>
            </a:r>
            <a:r>
              <a:rPr lang="hu-HU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(elem)</a:t>
            </a:r>
          </a:p>
          <a:p>
            <a:pPr lvl="1">
              <a:lnSpc>
                <a:spcPct val="175000"/>
              </a:lnSpc>
            </a:pPr>
            <a:r>
              <a:rPr lang="hu-HU" dirty="0"/>
              <a:t>Pl.: </a:t>
            </a:r>
            <a:r>
              <a:rPr lang="hu-HU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szamok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dirty="0"/>
              <a:t> után 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szamok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[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4.1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75000"/>
              </a:lnSpc>
            </a:pPr>
            <a:r>
              <a:rPr lang="pl-PL" b="1" dirty="0"/>
              <a:t>Törlés</a:t>
            </a:r>
            <a:r>
              <a:rPr lang="pl-PL" dirty="0"/>
              <a:t> (adot indexen lévő elemet): </a:t>
            </a:r>
            <a:r>
              <a:rPr lang="hu-HU" dirty="0" err="1">
                <a:solidFill>
                  <a:srgbClr val="001080"/>
                </a:solidFill>
                <a:latin typeface="Consolas" panose="020B0609020204030204" pitchFamily="49" charset="0"/>
              </a:rPr>
              <a:t>lista</a:t>
            </a:r>
            <a:r>
              <a:rPr lang="hu-HU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u-HU" dirty="0" err="1">
                <a:solidFill>
                  <a:srgbClr val="795E26"/>
                </a:solidFill>
                <a:latin typeface="Consolas" panose="020B0609020204030204" pitchFamily="49" charset="0"/>
              </a:rPr>
              <a:t>pop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(index)</a:t>
            </a:r>
          </a:p>
          <a:p>
            <a:pPr lvl="1">
              <a:lnSpc>
                <a:spcPct val="175000"/>
              </a:lnSpc>
            </a:pPr>
            <a:r>
              <a:rPr lang="pl-PL" dirty="0"/>
              <a:t>Pl.: </a:t>
            </a:r>
            <a:r>
              <a:rPr lang="hu-HU" dirty="0" err="1">
                <a:solidFill>
                  <a:srgbClr val="001080"/>
                </a:solidFill>
                <a:latin typeface="Consolas" panose="020B0609020204030204" pitchFamily="49" charset="0"/>
              </a:rPr>
              <a:t>szamok</a:t>
            </a:r>
            <a:r>
              <a:rPr lang="hu-HU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u-HU" dirty="0" err="1">
                <a:solidFill>
                  <a:srgbClr val="795E26"/>
                </a:solidFill>
                <a:latin typeface="Consolas" panose="020B0609020204030204" pitchFamily="49" charset="0"/>
              </a:rPr>
              <a:t>pop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hu-HU" dirty="0"/>
              <a:t> után </a:t>
            </a:r>
            <a:r>
              <a:rPr lang="hu-HU" dirty="0" err="1">
                <a:solidFill>
                  <a:srgbClr val="001080"/>
                </a:solidFill>
                <a:latin typeface="Consolas" panose="020B0609020204030204" pitchFamily="49" charset="0"/>
              </a:rPr>
              <a:t>szamok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 == [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4.1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BF0061A-6301-3A93-3735-3868F154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4194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4BA753-3BA7-CE87-00A5-6AFFB605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Listák másolása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0D1760-5EC3-7BEF-264E-FF544B316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714499"/>
            <a:ext cx="10768076" cy="4923409"/>
          </a:xfrm>
        </p:spPr>
        <p:txBody>
          <a:bodyPr/>
          <a:lstStyle/>
          <a:p>
            <a:pPr>
              <a:lnSpc>
                <a:spcPct val="175000"/>
              </a:lnSpc>
            </a:pPr>
            <a:r>
              <a:rPr lang="hu-HU" dirty="0"/>
              <a:t>Gond: hivatkozás szerinti másolás</a:t>
            </a:r>
          </a:p>
          <a:p>
            <a:pPr lvl="1">
              <a:lnSpc>
                <a:spcPct val="175000"/>
              </a:lnSpc>
            </a:pPr>
            <a:r>
              <a:rPr lang="hu-HU" dirty="0"/>
              <a:t>Pl.: </a:t>
            </a:r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lista1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hu-HU" dirty="0">
                <a:solidFill>
                  <a:srgbClr val="000000"/>
                </a:solidFill>
              </a:rPr>
              <a:t>és </a:t>
            </a:r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lista2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lista1</a:t>
            </a:r>
            <a:endParaRPr 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75000"/>
              </a:lnSpc>
            </a:pPr>
            <a:r>
              <a:rPr lang="hu-HU" dirty="0"/>
              <a:t>Változtatás: </a:t>
            </a:r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lista1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 </a:t>
            </a:r>
            <a:r>
              <a:rPr lang="hu-HU" dirty="0"/>
              <a:t>után </a:t>
            </a:r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lista2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[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75000"/>
              </a:lnSpc>
            </a:pPr>
            <a:r>
              <a:rPr lang="hu-HU" b="1" dirty="0"/>
              <a:t>Másolás</a:t>
            </a:r>
            <a:r>
              <a:rPr lang="hu-HU" dirty="0"/>
              <a:t>: </a:t>
            </a:r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lista2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lista1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75000"/>
              </a:lnSpc>
            </a:pPr>
            <a:r>
              <a:rPr lang="hu-HU" b="1" dirty="0"/>
              <a:t>Konverzió</a:t>
            </a:r>
            <a:r>
              <a:rPr lang="hu-HU" dirty="0"/>
              <a:t>: </a:t>
            </a:r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lista2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lista1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08F3166-2F6C-49EF-DFE2-D22854F2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972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betű">
  <a:themeElements>
    <a:clrScheme name="8. egyéni sém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070C0"/>
      </a:hlink>
      <a:folHlink>
        <a:srgbClr val="7030A0"/>
      </a:folHlink>
    </a:clrScheme>
    <a:fontScheme name="Fabetű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abet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Fabetű</Template>
  <TotalTime>3384</TotalTime>
  <Words>961</Words>
  <Application>Microsoft Office PowerPoint</Application>
  <PresentationFormat>Szélesvásznú</PresentationFormat>
  <Paragraphs>114</Paragraphs>
  <Slides>14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Rockwell</vt:lpstr>
      <vt:lpstr>Rockwell Condensed</vt:lpstr>
      <vt:lpstr>Wingdings</vt:lpstr>
      <vt:lpstr>Fabetű</vt:lpstr>
      <vt:lpstr>Listák</vt:lpstr>
      <vt:lpstr>Sokaság, sorozat, tömb</vt:lpstr>
      <vt:lpstr>Lista (list)</vt:lpstr>
      <vt:lpstr>Indexelés</vt:lpstr>
      <vt:lpstr>Indexelés</vt:lpstr>
      <vt:lpstr>Lista műveletek</vt:lpstr>
      <vt:lpstr>Lista műveletek</vt:lpstr>
      <vt:lpstr>Lista műveletek</vt:lpstr>
      <vt:lpstr>Listák másolása</vt:lpstr>
      <vt:lpstr>Listák bejárása</vt:lpstr>
      <vt:lpstr>String</vt:lpstr>
      <vt:lpstr>Számok egy sorban</vt:lpstr>
      <vt:lpstr>Map függvény</vt:lpstr>
      <vt:lpstr>Beolvasás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Alapismeretek</dc:title>
  <dc:creator>User</dc:creator>
  <cp:lastModifiedBy>User</cp:lastModifiedBy>
  <cp:revision>1</cp:revision>
  <dcterms:created xsi:type="dcterms:W3CDTF">2022-07-20T14:10:56Z</dcterms:created>
  <dcterms:modified xsi:type="dcterms:W3CDTF">2022-11-13T22:49:05Z</dcterms:modified>
</cp:coreProperties>
</file>