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64" r:id="rId4"/>
    <p:sldId id="263" r:id="rId5"/>
    <p:sldId id="267" r:id="rId6"/>
    <p:sldId id="274" r:id="rId7"/>
    <p:sldId id="266" r:id="rId8"/>
    <p:sldId id="272" r:id="rId9"/>
    <p:sldId id="278" r:id="rId10"/>
    <p:sldId id="279" r:id="rId11"/>
    <p:sldId id="284" r:id="rId12"/>
    <p:sldId id="270" r:id="rId13"/>
    <p:sldId id="288" r:id="rId14"/>
    <p:sldId id="280" r:id="rId15"/>
    <p:sldId id="282" r:id="rId16"/>
    <p:sldId id="277" r:id="rId17"/>
    <p:sldId id="271" r:id="rId18"/>
    <p:sldId id="287" r:id="rId19"/>
    <p:sldId id="286" r:id="rId20"/>
    <p:sldId id="268" r:id="rId21"/>
    <p:sldId id="275" r:id="rId2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41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42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63CA-E447-4794-B395-C1890DE0F01F}" type="datetimeFigureOut">
              <a:rPr lang="hu-HU" smtClean="0"/>
              <a:t>2023. 04. 11.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DCBC-4FD1-40BA-9C7D-704935C1F6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368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63CA-E447-4794-B395-C1890DE0F01F}" type="datetimeFigureOut">
              <a:rPr lang="hu-HU" smtClean="0"/>
              <a:t>2023. 04. 11.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DCBC-4FD1-40BA-9C7D-704935C1F6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309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63CA-E447-4794-B395-C1890DE0F01F}" type="datetimeFigureOut">
              <a:rPr lang="hu-HU" smtClean="0"/>
              <a:t>2023. 04. 11.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DCBC-4FD1-40BA-9C7D-704935C1F6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859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63CA-E447-4794-B395-C1890DE0F01F}" type="datetimeFigureOut">
              <a:rPr lang="hu-HU" smtClean="0"/>
              <a:t>2023. 04. 11.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DCBC-4FD1-40BA-9C7D-704935C1F6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186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63CA-E447-4794-B395-C1890DE0F01F}" type="datetimeFigureOut">
              <a:rPr lang="hu-HU" smtClean="0"/>
              <a:t>2023. 04. 11.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DCBC-4FD1-40BA-9C7D-704935C1F6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571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63CA-E447-4794-B395-C1890DE0F01F}" type="datetimeFigureOut">
              <a:rPr lang="hu-HU" smtClean="0"/>
              <a:t>2023. 04. 11.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DCBC-4FD1-40BA-9C7D-704935C1F6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068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63CA-E447-4794-B395-C1890DE0F01F}" type="datetimeFigureOut">
              <a:rPr lang="hu-HU" smtClean="0"/>
              <a:t>2023. 04. 11.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DCBC-4FD1-40BA-9C7D-704935C1F6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988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63CA-E447-4794-B395-C1890DE0F01F}" type="datetimeFigureOut">
              <a:rPr lang="hu-HU" smtClean="0"/>
              <a:t>2023. 04. 11.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DCBC-4FD1-40BA-9C7D-704935C1F6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46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63CA-E447-4794-B395-C1890DE0F01F}" type="datetimeFigureOut">
              <a:rPr lang="hu-HU" smtClean="0"/>
              <a:t>2023. 04. 11.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DCBC-4FD1-40BA-9C7D-704935C1F6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844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63CA-E447-4794-B395-C1890DE0F01F}" type="datetimeFigureOut">
              <a:rPr lang="hu-HU" smtClean="0"/>
              <a:t>2023. 04. 11.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DCBC-4FD1-40BA-9C7D-704935C1F6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563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63CA-E447-4794-B395-C1890DE0F01F}" type="datetimeFigureOut">
              <a:rPr lang="hu-HU" smtClean="0"/>
              <a:t>2023. 04. 11.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DCBC-4FD1-40BA-9C7D-704935C1F6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543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A63CA-E447-4794-B395-C1890DE0F01F}" type="datetimeFigureOut">
              <a:rPr lang="hu-HU" smtClean="0"/>
              <a:t>2023. 04. 11.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ADCBC-4FD1-40BA-9C7D-704935C1F6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883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Python teszt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2155370" y="1825625"/>
            <a:ext cx="9198429" cy="4351338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</a:rPr>
              <a:t>20 feladat, mindegyik maximum 15 sor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A legtöbb helyen előre megadott válaszok közül kell kiválasztanod a helyeset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Minden kérdést legalább 30 másodpercig látsz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Nehézségi szintek:</a:t>
            </a:r>
            <a:endParaRPr lang="hu-HU" dirty="0">
              <a:solidFill>
                <a:schemeClr val="bg1"/>
              </a:solidFill>
            </a:endParaRPr>
          </a:p>
          <a:p>
            <a:pPr lvl="1"/>
            <a:r>
              <a:rPr lang="hu-HU" dirty="0" smtClean="0">
                <a:solidFill>
                  <a:schemeClr val="accent1"/>
                </a:solidFill>
              </a:rPr>
              <a:t>Nagyon könnyű</a:t>
            </a:r>
          </a:p>
          <a:p>
            <a:pPr lvl="1"/>
            <a:r>
              <a:rPr lang="hu-H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Egyszerű</a:t>
            </a:r>
          </a:p>
          <a:p>
            <a:pPr lvl="1"/>
            <a:r>
              <a:rPr lang="hu-HU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Nehéz</a:t>
            </a:r>
          </a:p>
          <a:p>
            <a:pPr lvl="1"/>
            <a:r>
              <a:rPr lang="hu-HU" dirty="0" smtClean="0">
                <a:solidFill>
                  <a:srgbClr val="FF0000"/>
                </a:solidFill>
              </a:rPr>
              <a:t>Nem kell tudni</a:t>
            </a:r>
          </a:p>
        </p:txBody>
      </p:sp>
    </p:spTree>
    <p:extLst>
      <p:ext uri="{BB962C8B-B14F-4D97-AF65-F5344CB8AC3E}">
        <p14:creationId xmlns:p14="http://schemas.microsoft.com/office/powerpoint/2010/main" val="353554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0183132" y="323198"/>
            <a:ext cx="100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446070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9886230" y="742440"/>
            <a:ext cx="100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10</a:t>
            </a:r>
            <a:endParaRPr lang="hu-H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6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0256874" y="249456"/>
            <a:ext cx="100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248365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0286371" y="249457"/>
            <a:ext cx="100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991706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9916210" y="397666"/>
            <a:ext cx="100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 smtClean="0">
                <a:solidFill>
                  <a:schemeClr val="accent4"/>
                </a:solidFill>
              </a:rPr>
              <a:t>13</a:t>
            </a:r>
            <a:endParaRPr lang="hu-HU" sz="5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463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0006151" y="352695"/>
            <a:ext cx="100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 smtClean="0">
                <a:solidFill>
                  <a:schemeClr val="accent4"/>
                </a:solidFill>
              </a:rPr>
              <a:t>14</a:t>
            </a:r>
            <a:endParaRPr lang="hu-HU" sz="5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002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0006151" y="352695"/>
            <a:ext cx="100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 smtClean="0">
                <a:solidFill>
                  <a:schemeClr val="accent4"/>
                </a:solidFill>
              </a:rPr>
              <a:t>15</a:t>
            </a:r>
            <a:endParaRPr lang="hu-HU" sz="5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09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0197880" y="293702"/>
            <a:ext cx="100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 smtClean="0">
                <a:solidFill>
                  <a:schemeClr val="accent4"/>
                </a:solidFill>
              </a:rPr>
              <a:t>16</a:t>
            </a:r>
            <a:endParaRPr lang="hu-HU" sz="5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975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0197880" y="278953"/>
            <a:ext cx="100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 smtClean="0">
                <a:solidFill>
                  <a:schemeClr val="accent4"/>
                </a:solidFill>
              </a:rPr>
              <a:t>17</a:t>
            </a:r>
            <a:endParaRPr lang="hu-HU" sz="5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293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0138886" y="264204"/>
            <a:ext cx="100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 smtClean="0">
                <a:solidFill>
                  <a:srgbClr val="C00000"/>
                </a:solidFill>
              </a:rPr>
              <a:t>18</a:t>
            </a:r>
            <a:endParaRPr lang="hu-HU" sz="5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742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20000">
        <p:fade/>
      </p:transition>
    </mc:Choice>
    <mc:Fallback>
      <p:transition spd="med" advClick="0" advTm="1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10006151" y="352695"/>
            <a:ext cx="100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>
                <a:solidFill>
                  <a:schemeClr val="accent1"/>
                </a:solidFill>
              </a:rPr>
              <a:t>1</a:t>
            </a:r>
            <a:endParaRPr lang="hu-HU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67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0138887" y="308450"/>
            <a:ext cx="100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 smtClean="0">
                <a:solidFill>
                  <a:srgbClr val="C00000"/>
                </a:solidFill>
              </a:rPr>
              <a:t>19</a:t>
            </a:r>
            <a:endParaRPr lang="hu-HU" sz="5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053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0">
        <p:fade/>
      </p:transition>
    </mc:Choice>
    <mc:Fallback>
      <p:transition spd="med" advClick="0" advTm="6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0006151" y="352695"/>
            <a:ext cx="100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 smtClean="0">
                <a:solidFill>
                  <a:srgbClr val="C00000"/>
                </a:solidFill>
              </a:rPr>
              <a:t>20</a:t>
            </a:r>
            <a:endParaRPr lang="hu-HU" sz="5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454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20000">
        <p:fade/>
      </p:transition>
    </mc:Choice>
    <mc:Fallback>
      <p:transition spd="med" advClick="0" advTm="1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0050396" y="352695"/>
            <a:ext cx="100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 smtClean="0">
                <a:solidFill>
                  <a:schemeClr val="accent1"/>
                </a:solidFill>
              </a:rPr>
              <a:t>2</a:t>
            </a:r>
            <a:endParaRPr lang="hu-HU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70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10197880" y="337947"/>
            <a:ext cx="100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 smtClean="0">
                <a:solidFill>
                  <a:schemeClr val="accent1"/>
                </a:solidFill>
              </a:rPr>
              <a:t>3</a:t>
            </a:r>
            <a:endParaRPr lang="hu-HU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645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0197880" y="293701"/>
            <a:ext cx="100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>
                <a:solidFill>
                  <a:schemeClr val="accent1"/>
                </a:solidFill>
              </a:rPr>
              <a:t>4</a:t>
            </a:r>
            <a:endParaRPr lang="hu-HU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640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0404357" y="337947"/>
            <a:ext cx="100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>
                <a:solidFill>
                  <a:schemeClr val="accent1"/>
                </a:solidFill>
              </a:rPr>
              <a:t>5</a:t>
            </a:r>
            <a:endParaRPr lang="hu-HU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165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0006151" y="352695"/>
            <a:ext cx="100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</a:t>
            </a:r>
            <a:endParaRPr lang="hu-H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595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0153634" y="323198"/>
            <a:ext cx="100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7</a:t>
            </a:r>
            <a:endParaRPr lang="hu-H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766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0109390" y="367444"/>
            <a:ext cx="100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hu-H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621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56</Words>
  <Application>Microsoft Office PowerPoint</Application>
  <PresentationFormat>Szélesvásznú</PresentationFormat>
  <Paragraphs>29</Paragraphs>
  <Slides>21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Office-téma</vt:lpstr>
      <vt:lpstr>Python teszt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34</cp:revision>
  <dcterms:created xsi:type="dcterms:W3CDTF">2023-04-11T15:00:37Z</dcterms:created>
  <dcterms:modified xsi:type="dcterms:W3CDTF">2023-04-11T21:40:52Z</dcterms:modified>
</cp:coreProperties>
</file>