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1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5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5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63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44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94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5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547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7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55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72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E146-9885-4DAA-AF22-456CCA6E3124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D52E-EF7F-47D8-972A-8C5DCEC0EB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77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67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CB0AC-8CFA-4590-B562-5686DC44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533" y="2544233"/>
            <a:ext cx="6366933" cy="1769533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Vajda-Papír Kft.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Bemutatása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0D407-6173-4104-8470-1AA2CEDC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267" cy="1202267"/>
          </a:xfrm>
          <a:prstGeom prst="rect">
            <a:avLst/>
          </a:prstGeom>
          <a:noFill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58B49E3-FA3F-4E46-9D62-BC53530F5832}"/>
              </a:ext>
            </a:extLst>
          </p:cNvPr>
          <p:cNvSpPr txBox="1"/>
          <p:nvPr/>
        </p:nvSpPr>
        <p:spPr>
          <a:xfrm>
            <a:off x="3628015" y="4313766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Kiss Levente Magor, Győri Péter, Fekete Attila</a:t>
            </a:r>
          </a:p>
        </p:txBody>
      </p:sp>
    </p:spTree>
    <p:extLst>
      <p:ext uri="{BB962C8B-B14F-4D97-AF65-F5344CB8AC3E}">
        <p14:creationId xmlns:p14="http://schemas.microsoft.com/office/powerpoint/2010/main" val="377792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67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CB0AC-8CFA-4590-B562-5686DC44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290" y="432331"/>
            <a:ext cx="6495418" cy="769936"/>
          </a:xfrm>
        </p:spPr>
        <p:txBody>
          <a:bodyPr>
            <a:normAutofit fontScale="90000"/>
          </a:bodyPr>
          <a:lstStyle/>
          <a:p>
            <a:r>
              <a:rPr lang="hu-HU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Topológia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0D407-6173-4104-8470-1AA2CEDC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267" cy="1202267"/>
          </a:xfrm>
          <a:prstGeom prst="rect">
            <a:avLst/>
          </a:prstGeom>
          <a:noFill/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C8DA16E-6B03-44E8-819B-F88DBA83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" y="1485899"/>
            <a:ext cx="10382054" cy="5144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60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67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CB0AC-8CFA-4590-B562-5686DC44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290" y="432331"/>
            <a:ext cx="6495418" cy="769936"/>
          </a:xfrm>
        </p:spPr>
        <p:txBody>
          <a:bodyPr>
            <a:normAutofit fontScale="90000"/>
          </a:bodyPr>
          <a:lstStyle/>
          <a:p>
            <a:r>
              <a:rPr lang="hu-HU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Dunaföldvári hálózat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0D407-6173-4104-8470-1AA2CEDC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267" cy="1202267"/>
          </a:xfrm>
          <a:prstGeom prst="rect">
            <a:avLst/>
          </a:prstGeom>
          <a:noFill/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268E29E-DA46-4E55-BAF9-2AB50FAB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78" y="1324815"/>
            <a:ext cx="9764841" cy="5287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76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67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CB0AC-8CFA-4590-B562-5686DC44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290" y="432331"/>
            <a:ext cx="6495418" cy="769936"/>
          </a:xfrm>
        </p:spPr>
        <p:txBody>
          <a:bodyPr>
            <a:normAutofit fontScale="90000"/>
          </a:bodyPr>
          <a:lstStyle/>
          <a:p>
            <a:r>
              <a:rPr lang="hu-HU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Székesfehérvári hálózat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0D407-6173-4104-8470-1AA2CEDC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267" cy="1202267"/>
          </a:xfrm>
          <a:prstGeom prst="rect">
            <a:avLst/>
          </a:prstGeom>
          <a:noFill/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A66B6FF-8160-463F-AA3D-E13EAEB9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16" y="1300899"/>
            <a:ext cx="4355767" cy="537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2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67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CB0AC-8CFA-4590-B562-5686DC44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290" y="432331"/>
            <a:ext cx="6495418" cy="769936"/>
          </a:xfrm>
        </p:spPr>
        <p:txBody>
          <a:bodyPr>
            <a:normAutofit fontScale="90000"/>
          </a:bodyPr>
          <a:lstStyle/>
          <a:p>
            <a:r>
              <a:rPr lang="hu-HU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Adatközponti hálózat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0D407-6173-4104-8470-1AA2CEDC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267" cy="1202267"/>
          </a:xfrm>
          <a:prstGeom prst="rect">
            <a:avLst/>
          </a:prstGeom>
          <a:noFill/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F9F14BA-27F4-476C-A37B-79661F37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12" y="1529136"/>
            <a:ext cx="3753374" cy="4896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36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67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CB0AC-8CFA-4590-B562-5686DC44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533" y="2544233"/>
            <a:ext cx="6366933" cy="1769533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Köszönjük a figyelmet!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0D407-6173-4104-8470-1AA2CEDC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267" cy="1202267"/>
          </a:xfrm>
          <a:prstGeom prst="rect">
            <a:avLst/>
          </a:prstGeom>
          <a:noFill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58B49E3-FA3F-4E46-9D62-BC53530F5832}"/>
              </a:ext>
            </a:extLst>
          </p:cNvPr>
          <p:cNvSpPr txBox="1"/>
          <p:nvPr/>
        </p:nvSpPr>
        <p:spPr>
          <a:xfrm>
            <a:off x="3628015" y="4313766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Kiss Levente Magor, Győri Péter, Fekete Attila</a:t>
            </a:r>
          </a:p>
        </p:txBody>
      </p:sp>
    </p:spTree>
    <p:extLst>
      <p:ext uri="{BB962C8B-B14F-4D97-AF65-F5344CB8AC3E}">
        <p14:creationId xmlns:p14="http://schemas.microsoft.com/office/powerpoint/2010/main" val="28056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34</Words>
  <Application>Microsoft Office PowerPoint</Application>
  <PresentationFormat>Szélesvásznú</PresentationFormat>
  <Paragraphs>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Bahnschrift SemiLight</vt:lpstr>
      <vt:lpstr>Calibri</vt:lpstr>
      <vt:lpstr>Calibri Light</vt:lpstr>
      <vt:lpstr>Office Theme</vt:lpstr>
      <vt:lpstr>Vajda-Papír Kft. Bemutatása</vt:lpstr>
      <vt:lpstr>Topológia</vt:lpstr>
      <vt:lpstr>Dunaföldvári hálózat</vt:lpstr>
      <vt:lpstr>Székesfehérvári hálózat</vt:lpstr>
      <vt:lpstr>Adatközponti hálózat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Vajda-Papír Kft. Bemutatása</dc:title>
  <dc:creator>Attila Fekete</dc:creator>
  <cp:lastModifiedBy>Attila Fekete</cp:lastModifiedBy>
  <cp:revision>2</cp:revision>
  <dcterms:created xsi:type="dcterms:W3CDTF">2022-12-11T18:11:56Z</dcterms:created>
  <dcterms:modified xsi:type="dcterms:W3CDTF">2022-12-11T19:21:06Z</dcterms:modified>
</cp:coreProperties>
</file>