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6" r:id="rId7"/>
    <p:sldId id="267" r:id="rId8"/>
    <p:sldId id="270" r:id="rId9"/>
    <p:sldId id="272" r:id="rId10"/>
    <p:sldId id="269" r:id="rId11"/>
    <p:sldId id="271" r:id="rId12"/>
    <p:sldId id="273" r:id="rId13"/>
    <p:sldId id="274" r:id="rId14"/>
    <p:sldId id="275" r:id="rId15"/>
    <p:sldId id="277" r:id="rId16"/>
    <p:sldId id="278" r:id="rId17"/>
    <p:sldId id="279" r:id="rId18"/>
    <p:sldId id="282" r:id="rId19"/>
    <p:sldId id="293" r:id="rId20"/>
    <p:sldId id="284" r:id="rId21"/>
    <p:sldId id="263" r:id="rId22"/>
    <p:sldId id="292" r:id="rId23"/>
    <p:sldId id="280" r:id="rId24"/>
    <p:sldId id="281" r:id="rId25"/>
    <p:sldId id="294" r:id="rId26"/>
    <p:sldId id="283" r:id="rId27"/>
    <p:sldId id="285" r:id="rId28"/>
    <p:sldId id="286" r:id="rId29"/>
    <p:sldId id="288" r:id="rId30"/>
    <p:sldId id="287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8CBC-0F4F-4AAC-8EC2-BFC3190D591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sebshare/sites/bre/ta/Documents/Rsync/Store%20Box%20Posting%20Client%20Rsync%20-%20Build%20and%20Release%20Engineering-1.0.2-Setup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sebshare/sites/bre/ta" TargetMode="External"/><Relationship Id="rId2" Type="http://schemas.openxmlformats.org/officeDocument/2006/relationships/hyperlink" Target="http://psebshare/sites/b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.storebox.support@autodesk.com" TargetMode="External"/><Relationship Id="rId5" Type="http://schemas.openxmlformats.org/officeDocument/2006/relationships/hyperlink" Target="http://psebshare/sites/bre/ta/Documents/Forms/AllItems.aspx?RootFolder=/sites/bre/ta/Documents/Rsync&amp;FolderCTID=&amp;View=%7b90FD6ADF-8107-4E4E-BF0E-2EB00E181190%7d" TargetMode="External"/><Relationship Id="rId4" Type="http://schemas.openxmlformats.org/officeDocument/2006/relationships/hyperlink" Target="http://psebshare/sites/bre/ta/Documents/Forms/AllItems.aspx?View=%7b90FD6ADF-8107-4E4E-BF0E-2EB00E181190%7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886200"/>
            <a:ext cx="5720680" cy="1752600"/>
          </a:xfrm>
        </p:spPr>
        <p:txBody>
          <a:bodyPr/>
          <a:lstStyle/>
          <a:p>
            <a:r>
              <a:rPr lang="en-US" dirty="0" smtClean="0"/>
              <a:t>- Central Storage And Quick post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9088" y="1306279"/>
            <a:ext cx="8215312" cy="754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Products Under Development (Current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135" y="2009740"/>
            <a:ext cx="8215312" cy="641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9135" y="2651090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9136" y="4632290"/>
            <a:ext cx="82153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posted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this volume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89134" y="5207600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68760"/>
            <a:ext cx="821531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Archived Products (Old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1141" y="2060848"/>
            <a:ext cx="8215312" cy="5760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67544" y="2636912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95712"/>
                <a:gridCol w="25146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4581128"/>
            <a:ext cx="8215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67544" y="5085184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71911"/>
                <a:gridCol w="2514600"/>
                <a:gridCol w="1828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Box Posting Client 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3 steps to use</a:t>
            </a:r>
          </a:p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920" y="3717032"/>
            <a:ext cx="403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support Windows / Mac (Linux)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file: </a:t>
            </a:r>
            <a:r>
              <a:rPr lang="en-US" dirty="0" smtClean="0">
                <a:hlinkClick r:id="rId2" action="ppaction://hlinkfile"/>
              </a:rPr>
              <a:t>Store Box Posting Client </a:t>
            </a:r>
            <a:r>
              <a:rPr lang="en-US" dirty="0" err="1" smtClean="0">
                <a:hlinkClick r:id="rId2" action="ppaction://hlinkfile"/>
              </a:rPr>
              <a:t>Rsync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things when install</a:t>
            </a:r>
          </a:p>
          <a:p>
            <a:pPr>
              <a:buFontTx/>
              <a:buChar char="-"/>
            </a:pPr>
            <a:r>
              <a:rPr lang="en-US" dirty="0" smtClean="0"/>
              <a:t>Set server environment variable which point to your closest </a:t>
            </a:r>
            <a:r>
              <a:rPr lang="en-US" dirty="0" err="1" smtClean="0"/>
              <a:t>Rsync</a:t>
            </a:r>
            <a:r>
              <a:rPr lang="en-US" dirty="0" smtClean="0"/>
              <a:t> server.</a:t>
            </a:r>
          </a:p>
          <a:p>
            <a:pPr>
              <a:buFontTx/>
              <a:buChar char="-"/>
            </a:pPr>
            <a:r>
              <a:rPr lang="en-US" dirty="0" smtClean="0"/>
              <a:t>Add the path of store box client executable file to the environment variable PATH.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79928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Set Server=sharsync02.autodesk.com</a:t>
            </a:r>
          </a:p>
          <a:p>
            <a:r>
              <a:rPr lang="en-US" dirty="0" smtClean="0"/>
              <a:t>Set  path= C:\StoreBoxPostingClient;%path%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post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80492" y="1313904"/>
            <a:ext cx="6983015" cy="485140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7097" y="2712576"/>
            <a:ext cx="2604627" cy="1940560"/>
            <a:chOff x="2753" y="1455420"/>
            <a:chExt cx="2604627" cy="1940560"/>
          </a:xfrm>
        </p:grpSpPr>
        <p:sp>
          <p:nvSpPr>
            <p:cNvPr id="13" name="Rounded Rectangle 12"/>
            <p:cNvSpPr/>
            <p:nvPr/>
          </p:nvSpPr>
          <p:spPr>
            <a:xfrm>
              <a:off x="2753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97483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Tag file</a:t>
              </a:r>
              <a:endParaRPr lang="en-US" sz="4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69686" y="2712576"/>
            <a:ext cx="2604627" cy="1940560"/>
            <a:chOff x="2805342" y="1455420"/>
            <a:chExt cx="2604627" cy="1940560"/>
          </a:xfrm>
        </p:grpSpPr>
        <p:sp>
          <p:nvSpPr>
            <p:cNvPr id="11" name="Rounded Rectangle 10"/>
            <p:cNvSpPr/>
            <p:nvPr/>
          </p:nvSpPr>
          <p:spPr>
            <a:xfrm>
              <a:off x="2805342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7"/>
            <p:cNvSpPr/>
            <p:nvPr/>
          </p:nvSpPr>
          <p:spPr>
            <a:xfrm>
              <a:off x="2900072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Create MD5</a:t>
              </a:r>
              <a:endParaRPr lang="en-US" sz="4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2275" y="2712576"/>
            <a:ext cx="2604627" cy="1940560"/>
            <a:chOff x="5607931" y="1455420"/>
            <a:chExt cx="2604627" cy="1940560"/>
          </a:xfrm>
        </p:grpSpPr>
        <p:sp>
          <p:nvSpPr>
            <p:cNvPr id="9" name="Rounded Rectangle 8"/>
            <p:cNvSpPr/>
            <p:nvPr/>
          </p:nvSpPr>
          <p:spPr>
            <a:xfrm>
              <a:off x="5607931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02661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Post via </a:t>
              </a:r>
              <a:r>
                <a:rPr lang="en-US" sz="4900" kern="1200" dirty="0" err="1" smtClean="0"/>
                <a:t>Rsync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[info]</a:t>
            </a:r>
          </a:p>
          <a:p>
            <a:pPr>
              <a:buNone/>
            </a:pPr>
            <a:r>
              <a:rPr lang="en-US" dirty="0" smtClean="0"/>
              <a:t>; ~~~ Only one e-mail address can be present here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Built_by</a:t>
            </a:r>
            <a:r>
              <a:rPr lang="en-US" dirty="0" smtClean="0">
                <a:solidFill>
                  <a:srgbClr val="FF0000"/>
                </a:solidFill>
              </a:rPr>
              <a:t>=xiaohong.zhu@autodesk.com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Built_in</a:t>
            </a:r>
            <a:r>
              <a:rPr lang="en-US" dirty="0" smtClean="0">
                <a:solidFill>
                  <a:srgbClr val="FF0000"/>
                </a:solidFill>
              </a:rPr>
              <a:t>=Shanghai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 syntax: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Taget_Volume</a:t>
            </a:r>
            <a:r>
              <a:rPr lang="en-US" dirty="0" smtClean="0"/>
              <a:t>:&lt;DIVISION&gt;\</a:t>
            </a:r>
            <a:r>
              <a:rPr lang="en-US" dirty="0" err="1" smtClean="0"/>
              <a:t>ProductName</a:t>
            </a:r>
            <a:r>
              <a:rPr lang="en-US" dirty="0" smtClean="0"/>
              <a:t>\</a:t>
            </a:r>
            <a:r>
              <a:rPr lang="en-US" dirty="0" err="1" smtClean="0"/>
              <a:t>CodeName</a:t>
            </a:r>
            <a:r>
              <a:rPr lang="en-US" dirty="0" smtClean="0"/>
              <a:t>\Platform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Example of </a:t>
            </a:r>
            <a:r>
              <a:rPr lang="en-US" dirty="0" err="1" smtClean="0"/>
              <a:t>Target_volume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=AEC\Desktop\2012\px86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=MFG\ACE\Cassini\px64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=PSEB\AutoCAD\Ironman\</a:t>
            </a:r>
            <a:r>
              <a:rPr lang="en-US" dirty="0" err="1" smtClean="0"/>
              <a:t>macosx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Target_volume</a:t>
            </a:r>
            <a:r>
              <a:rPr lang="en-US" dirty="0" smtClean="0">
                <a:solidFill>
                  <a:srgbClr val="FF0000"/>
                </a:solidFill>
              </a:rPr>
              <a:t>=AEC\AUD\Pegasus\px86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[action]</a:t>
            </a:r>
          </a:p>
          <a:p>
            <a:pPr>
              <a:buNone/>
            </a:pPr>
            <a:r>
              <a:rPr lang="en-US" dirty="0" smtClean="0"/>
              <a:t>; ~~~ Severs which are targets for your build</a:t>
            </a:r>
          </a:p>
          <a:p>
            <a:pPr>
              <a:buNone/>
            </a:pPr>
            <a:r>
              <a:rPr lang="en-US" dirty="0" smtClean="0"/>
              <a:t>; Dispatch=NEU,PET,SIN,SHA,MAN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Dispatch=NEU,PET,SIN,SHA,MAN</a:t>
            </a:r>
          </a:p>
          <a:p>
            <a:pPr>
              <a:buNone/>
            </a:pPr>
            <a:r>
              <a:rPr lang="en-US" dirty="0" smtClean="0"/>
              <a:t>; ~~~ Put here your list of people waiting on e-mail message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Inform=gbu.build.group@autodesk.com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RSS=yes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83529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C:\StoreBoxPostingClient\Pegasus.tag $BF_CALLER_ROOT\Install\${BUILDLABEL}_</a:t>
            </a:r>
            <a:r>
              <a:rPr lang="en-US" dirty="0" err="1" smtClean="0"/>
              <a:t>swl</a:t>
            </a:r>
            <a:r>
              <a:rPr lang="en-US" dirty="0" smtClean="0"/>
              <a:t>\${BUILDLABEL}_swl.tag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88024" y="2420888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Pegasus.tag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6ea805997f1e7c5f63b2d36e2e732cdb  *x86\CER\</a:t>
            </a:r>
            <a:r>
              <a:rPr lang="en-US" dirty="0" err="1" smtClean="0"/>
              <a:t>img</a:t>
            </a:r>
            <a:r>
              <a:rPr lang="en-US" dirty="0" smtClean="0"/>
              <a:t>\Autodesk_logo_blue_TY.gif</a:t>
            </a:r>
          </a:p>
          <a:p>
            <a:pPr>
              <a:buNone/>
            </a:pPr>
            <a:r>
              <a:rPr lang="en-US" dirty="0" smtClean="0"/>
              <a:t>faa6cc7da0ffb0ca6f7398d48aa861c7     *x86\CER\</a:t>
            </a:r>
            <a:r>
              <a:rPr lang="en-US" dirty="0" err="1" smtClean="0"/>
              <a:t>img</a:t>
            </a:r>
            <a:r>
              <a:rPr lang="en-US" dirty="0" smtClean="0"/>
              <a:t>\connecting.gif</a:t>
            </a:r>
          </a:p>
          <a:p>
            <a:pPr>
              <a:buNone/>
            </a:pPr>
            <a:r>
              <a:rPr lang="en-US" dirty="0" smtClean="0"/>
              <a:t>82e23b80c30c8f80a14ab10f8f0d8790   *x86\CER\client.css</a:t>
            </a:r>
          </a:p>
          <a:p>
            <a:pPr>
              <a:buNone/>
            </a:pPr>
            <a:r>
              <a:rPr lang="en-US" dirty="0" smtClean="0"/>
              <a:t>aa249c2e30c78a4a7b72ad628fda1626  *x86\en-US\CER\exampleDesc.htm</a:t>
            </a:r>
          </a:p>
          <a:p>
            <a:pPr>
              <a:buNone/>
            </a:pPr>
            <a:r>
              <a:rPr lang="en-US" dirty="0" smtClean="0"/>
              <a:t>48f5a03a8894b791ec0858b1d326e267 *x86\en-US\CER\thankYou.htm</a:t>
            </a:r>
          </a:p>
          <a:p>
            <a:pPr>
              <a:buNone/>
            </a:pPr>
            <a:r>
              <a:rPr lang="en-US" dirty="0" smtClean="0"/>
              <a:t>712efd481e1589f97adf8f4cfa3959eb   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\ADEXPCUSTSETTINGS.htm</a:t>
            </a:r>
          </a:p>
          <a:p>
            <a:pPr>
              <a:buNone/>
            </a:pPr>
            <a:r>
              <a:rPr lang="en-US" dirty="0" smtClean="0"/>
              <a:t>8d7ab51404919b144df0a3af11b1a0dd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\ADIMPCUSTSETTINGS.htm</a:t>
            </a:r>
          </a:p>
          <a:p>
            <a:pPr>
              <a:buNone/>
            </a:pPr>
            <a:r>
              <a:rPr lang="en-US" dirty="0" smtClean="0"/>
              <a:t>971810e5efd6a93817de70dedca13425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\ADMIGRATE.htm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4581128"/>
            <a:ext cx="87129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C:\StoreBoxPostingClient\CalcVolMd5.bat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Steps:</a:t>
            </a:r>
          </a:p>
          <a:p>
            <a:r>
              <a:rPr lang="en-US" dirty="0" smtClean="0"/>
              <a:t>Post MD5 and Tag</a:t>
            </a:r>
          </a:p>
          <a:p>
            <a:r>
              <a:rPr lang="en-US" dirty="0" smtClean="0"/>
              <a:t>Wait </a:t>
            </a:r>
            <a:r>
              <a:rPr lang="en-US" dirty="0" err="1" smtClean="0"/>
              <a:t>Rsync</a:t>
            </a:r>
            <a:r>
              <a:rPr lang="en-US" dirty="0" smtClean="0"/>
              <a:t> server process</a:t>
            </a:r>
          </a:p>
          <a:p>
            <a:r>
              <a:rPr lang="en-US" dirty="0" smtClean="0"/>
              <a:t>Get the files  list from </a:t>
            </a:r>
            <a:r>
              <a:rPr lang="en-US" dirty="0" err="1" smtClean="0"/>
              <a:t>Rsync</a:t>
            </a:r>
            <a:r>
              <a:rPr lang="en-US" dirty="0" smtClean="0"/>
              <a:t> server, the list contains the files really need post</a:t>
            </a:r>
          </a:p>
          <a:p>
            <a:r>
              <a:rPr lang="en-US" dirty="0" smtClean="0"/>
              <a:t>Post the files as the file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5085184"/>
            <a:ext cx="87849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C:\StoreBoxPostingClient\Post2StoreBox.bat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remove/repost/rename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Remove/repost via </a:t>
            </a:r>
            <a:r>
              <a:rPr lang="en-US" dirty="0" err="1" smtClean="0"/>
              <a:t>Rsync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Rename files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204864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3 steps again for a empty folder or the folder contains new masters to remove or repost the masters.</a:t>
            </a:r>
          </a:p>
          <a:p>
            <a:pPr algn="ctr"/>
            <a:r>
              <a:rPr lang="en-US" dirty="0" smtClean="0"/>
              <a:t>Remember : RSync will keep the same between your local masters </a:t>
            </a:r>
          </a:p>
          <a:p>
            <a:pPr algn="ctr"/>
            <a:r>
              <a:rPr lang="en-US" dirty="0" smtClean="0"/>
              <a:t>and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4221088"/>
            <a:ext cx="85689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MD5 doesn’t matter with file name, so for renaming files you can directly change MD5 file and run Rsync(3</a:t>
            </a:r>
            <a:r>
              <a:rPr lang="en-US" baseline="30000" dirty="0" smtClean="0"/>
              <a:t>rd</a:t>
            </a:r>
            <a:r>
              <a:rPr lang="en-US" dirty="0" smtClean="0"/>
              <a:t> step)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if .%1==. </a:t>
            </a:r>
            <a:r>
              <a:rPr lang="en-US" dirty="0" err="1" smtClean="0"/>
              <a:t>goto</a:t>
            </a:r>
            <a:r>
              <a:rPr lang="en-US" dirty="0" smtClean="0"/>
              <a:t> usage</a:t>
            </a:r>
          </a:p>
          <a:p>
            <a:r>
              <a:rPr lang="en-US" dirty="0" smtClean="0"/>
              <a:t>if .%2==. </a:t>
            </a:r>
            <a:r>
              <a:rPr lang="en-US" dirty="0" err="1" smtClean="0"/>
              <a:t>goto</a:t>
            </a:r>
            <a:r>
              <a:rPr lang="en-US" dirty="0" smtClean="0"/>
              <a:t> usage</a:t>
            </a:r>
          </a:p>
          <a:p>
            <a:r>
              <a:rPr lang="en-US" dirty="0" smtClean="0"/>
              <a:t>if .%3==. </a:t>
            </a:r>
            <a:r>
              <a:rPr lang="en-US" dirty="0" err="1" smtClean="0"/>
              <a:t>goto</a:t>
            </a:r>
            <a:r>
              <a:rPr lang="en-US" dirty="0" smtClean="0"/>
              <a:t> usage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main</a:t>
            </a:r>
          </a:p>
          <a:p>
            <a:endParaRPr lang="en-US" dirty="0" smtClean="0"/>
          </a:p>
          <a:p>
            <a:r>
              <a:rPr lang="en-US" dirty="0" smtClean="0"/>
              <a:t>:usage</a:t>
            </a:r>
          </a:p>
          <a:p>
            <a:r>
              <a:rPr lang="en-US" dirty="0" smtClean="0"/>
              <a:t>echo usage:</a:t>
            </a:r>
          </a:p>
          <a:p>
            <a:r>
              <a:rPr lang="en-US" dirty="0" smtClean="0"/>
              <a:t>echo %0 MASTERDIR TAG TAGWITHBUILDNUM</a:t>
            </a:r>
          </a:p>
          <a:p>
            <a:r>
              <a:rPr lang="en-US" dirty="0" smtClean="0"/>
              <a:t>echo example:</a:t>
            </a:r>
          </a:p>
          <a:p>
            <a:r>
              <a:rPr lang="en-US" dirty="0" smtClean="0"/>
              <a:t>echo C:\StoreBoxPostingClient\postToRsyncNetapp.bat D:\Map2012\BUILD_34_R017B\ReleaseMasters\R017Bp_swl  map2012px64.tag R017Bp_swl.tag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:main</a:t>
            </a:r>
          </a:p>
          <a:p>
            <a:r>
              <a:rPr lang="en-US" dirty="0" smtClean="0"/>
              <a:t>set STOREBOXROOT=C:\StoreBoxPostingClient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/d %STOREBOXROOT%</a:t>
            </a:r>
          </a:p>
          <a:p>
            <a:endParaRPr lang="en-US" dirty="0" smtClean="0"/>
          </a:p>
          <a:p>
            <a:r>
              <a:rPr lang="en-US" dirty="0" smtClean="0"/>
              <a:t>set MASTERDIR=%1</a:t>
            </a:r>
          </a:p>
          <a:p>
            <a:r>
              <a:rPr lang="en-US" dirty="0" smtClean="0"/>
              <a:t>set TAG=%2</a:t>
            </a:r>
          </a:p>
          <a:p>
            <a:r>
              <a:rPr lang="en-US" dirty="0" smtClean="0"/>
              <a:t>set TAGWITHBUILDNUM=%3</a:t>
            </a:r>
          </a:p>
          <a:p>
            <a:endParaRPr lang="en-US" dirty="0" smtClean="0"/>
          </a:p>
          <a:p>
            <a:r>
              <a:rPr lang="en-US" dirty="0" smtClean="0"/>
              <a:t>copy /Y %STOREBOXROOT%\%TAG% %MASTERDIR%\%TAGWITHBUILDNUM%</a:t>
            </a:r>
          </a:p>
          <a:p>
            <a:r>
              <a:rPr lang="en-US" dirty="0" smtClean="0"/>
              <a:t>call %STOREBOXROOT%\CalcVolMd5.bat %MASTERDIR%</a:t>
            </a:r>
          </a:p>
          <a:p>
            <a:r>
              <a:rPr lang="en-US" dirty="0" smtClean="0"/>
              <a:t>call %STOREBOXROOT%\Post2StoreBox.bat %MASTERDIR%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end</a:t>
            </a:r>
          </a:p>
          <a:p>
            <a:endParaRPr lang="en-US" dirty="0" smtClean="0"/>
          </a:p>
          <a:p>
            <a:r>
              <a:rPr lang="en-US" dirty="0" smtClean="0"/>
              <a:t>:end</a:t>
            </a:r>
          </a:p>
          <a:p>
            <a:r>
              <a:rPr lang="en-US" dirty="0" smtClean="0"/>
              <a:t>exit %</a:t>
            </a:r>
            <a:r>
              <a:rPr lang="en-US" dirty="0" err="1" smtClean="0"/>
              <a:t>errorlevel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268760"/>
            <a:ext cx="23762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postToRsyncNetapp.bat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</a:p>
          <a:p>
            <a:r>
              <a:rPr lang="en-US" dirty="0" smtClean="0"/>
              <a:t>Why use Store Box</a:t>
            </a:r>
          </a:p>
          <a:p>
            <a:r>
              <a:rPr lang="en-US" dirty="0" smtClean="0"/>
              <a:t>Store Box Posting Client (</a:t>
            </a:r>
            <a:r>
              <a:rPr lang="en-US" dirty="0" err="1" smtClean="0"/>
              <a:t>Rsync</a:t>
            </a:r>
            <a:r>
              <a:rPr lang="en-US" dirty="0" smtClean="0"/>
              <a:t>)(BRE)</a:t>
            </a:r>
          </a:p>
          <a:p>
            <a:r>
              <a:rPr lang="en-US" dirty="0" smtClean="0"/>
              <a:t>Others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level structure + Build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level structure for </a:t>
            </a:r>
            <a:r>
              <a:rPr lang="en-US" dirty="0" err="1" smtClean="0"/>
              <a:t>Target_volume</a:t>
            </a:r>
            <a:r>
              <a:rPr lang="en-US" dirty="0" smtClean="0"/>
              <a:t> in Tag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such as: AEC\Desktop\2012\px86</a:t>
            </a:r>
          </a:p>
          <a:p>
            <a:r>
              <a:rPr lang="en-US" dirty="0" smtClean="0"/>
              <a:t>Build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87824" y="2780928"/>
          <a:ext cx="5544616" cy="3840480"/>
        </p:xfrm>
        <a:graphic>
          <a:graphicData uri="http://schemas.openxmlformats.org/drawingml/2006/table">
            <a:tbl>
              <a:tblPr/>
              <a:tblGrid>
                <a:gridCol w="1075250"/>
                <a:gridCol w="4469366"/>
              </a:tblGrid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px64 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nplnx64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Development (only for 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Revit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Non 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6" descr="storebo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128792" cy="43043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5661248"/>
            <a:ext cx="85689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http://rsync.autodesk.com/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put PostingNotes.txt or PostingNotes.html in the directory of tag and md5.</a:t>
            </a:r>
          </a:p>
          <a:p>
            <a:r>
              <a:rPr lang="en-US" dirty="0" smtClean="0"/>
              <a:t>and the contents of </a:t>
            </a:r>
            <a:r>
              <a:rPr lang="en-US" dirty="0" err="1" smtClean="0"/>
              <a:t>postingNotes</a:t>
            </a:r>
            <a:r>
              <a:rPr lang="en-US" dirty="0" smtClean="0"/>
              <a:t> file will be show in the notify email.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648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for masters post, Not for ISO, EF (big Zip files)</a:t>
            </a:r>
          </a:p>
          <a:p>
            <a:endParaRPr lang="en-US" dirty="0" smtClean="0"/>
          </a:p>
          <a:p>
            <a:r>
              <a:rPr lang="en-US" dirty="0" smtClean="0"/>
              <a:t>The maters will be post to Localization Server automatically in the future.</a:t>
            </a:r>
          </a:p>
          <a:p>
            <a:endParaRPr lang="en-US" dirty="0" smtClean="0"/>
          </a:p>
          <a:p>
            <a:r>
              <a:rPr lang="en-US" dirty="0" smtClean="0"/>
              <a:t>For the places where have not NetApps, Claudio can help to set up ‘virtual </a:t>
            </a:r>
            <a:r>
              <a:rPr lang="en-US" dirty="0" err="1" smtClean="0"/>
              <a:t>NetApps</a:t>
            </a:r>
            <a:r>
              <a:rPr lang="en-US" dirty="0" smtClean="0"/>
              <a:t>’ to sync the masters to these places automatically.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Build and Release Engineering</a:t>
            </a:r>
            <a:r>
              <a:rPr lang="en-US" dirty="0" smtClean="0"/>
              <a:t> &gt; </a:t>
            </a:r>
            <a:r>
              <a:rPr lang="en-US" dirty="0" smtClean="0">
                <a:hlinkClick r:id="rId3" action="ppaction://hlinkfile"/>
              </a:rPr>
              <a:t>BRE Technology Architecture</a:t>
            </a:r>
            <a:r>
              <a:rPr lang="en-US" dirty="0" smtClean="0"/>
              <a:t> &gt; </a:t>
            </a:r>
            <a:r>
              <a:rPr lang="en-US" dirty="0" smtClean="0">
                <a:hlinkClick r:id="rId4" action="ppaction://hlinkfile"/>
              </a:rPr>
              <a:t>Documents</a:t>
            </a:r>
            <a:r>
              <a:rPr lang="en-US" dirty="0" smtClean="0"/>
              <a:t> &gt; </a:t>
            </a:r>
            <a:r>
              <a:rPr lang="en-US" dirty="0" err="1" smtClean="0">
                <a:hlinkClick r:id="rId5"/>
              </a:rPr>
              <a:t>Rsync</a:t>
            </a:r>
            <a:r>
              <a:rPr lang="en-US" dirty="0" smtClean="0"/>
              <a:t>  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BRE </a:t>
            </a:r>
            <a:r>
              <a:rPr lang="en-US" dirty="0" err="1">
                <a:hlinkClick r:id="rId6"/>
              </a:rPr>
              <a:t>StoreBox</a:t>
            </a:r>
            <a:r>
              <a:rPr lang="en-US" dirty="0">
                <a:hlinkClick r:id="rId6"/>
              </a:rPr>
              <a:t> Support</a:t>
            </a:r>
            <a:r>
              <a:rPr lang="en-US" dirty="0"/>
              <a:t> </a:t>
            </a:r>
            <a:r>
              <a:rPr lang="en-US" dirty="0" smtClean="0"/>
              <a:t> (Claudio)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posting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Build Engineer uses command to post to </a:t>
            </a:r>
            <a:r>
              <a:rPr lang="en-US" dirty="0" err="1" smtClean="0"/>
              <a:t>StoreBox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Transfer to server is completed.</a:t>
            </a:r>
          </a:p>
          <a:p>
            <a:pPr lvl="0"/>
            <a:r>
              <a:rPr lang="en-US" dirty="0" smtClean="0"/>
              <a:t>Server processes new files and create master folder.</a:t>
            </a:r>
          </a:p>
          <a:p>
            <a:pPr lvl="1"/>
            <a:r>
              <a:rPr lang="en-US" dirty="0" smtClean="0"/>
              <a:t>In steps 1, 2 and 3 your master is not visible in the “dispatch in progress”.</a:t>
            </a:r>
          </a:p>
          <a:p>
            <a:pPr lvl="0"/>
            <a:r>
              <a:rPr lang="en-US" dirty="0" smtClean="0"/>
              <a:t>When first master is available you get the notification email from the system.</a:t>
            </a:r>
          </a:p>
          <a:p>
            <a:pPr lvl="1"/>
            <a:r>
              <a:rPr lang="en-US" dirty="0" smtClean="0"/>
              <a:t>Your master will now be listed in “dispatch in progress”.</a:t>
            </a:r>
          </a:p>
          <a:p>
            <a:pPr lvl="0"/>
            <a:r>
              <a:rPr lang="en-US" dirty="0" smtClean="0"/>
              <a:t>The server that received the initial posting starts a dispatch process.</a:t>
            </a:r>
          </a:p>
          <a:p>
            <a:pPr lvl="1"/>
            <a:r>
              <a:rPr lang="en-US" dirty="0" smtClean="0"/>
              <a:t>Dispatching is done following the shortest path resolution. Example posting in Petaluma will first post to Manchester and Manchester will post to Neuchatel.</a:t>
            </a:r>
          </a:p>
          <a:p>
            <a:pPr lvl="0"/>
            <a:r>
              <a:rPr lang="en-US" dirty="0" smtClean="0"/>
              <a:t>Once all destinations have been reached your master will no longer be listed in the dispatch in progress view.</a:t>
            </a:r>
          </a:p>
          <a:p>
            <a:pPr lvl="1"/>
            <a:r>
              <a:rPr lang="en-US" dirty="0" smtClean="0"/>
              <a:t>Master will be listed in the “Last 24 hours” and so on as times advances.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the store box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</a:t>
            </a:r>
          </a:p>
          <a:p>
            <a:r>
              <a:rPr lang="en-US" dirty="0" smtClean="0"/>
              <a:t>RSync</a:t>
            </a:r>
          </a:p>
          <a:p>
            <a:r>
              <a:rPr lang="en-US" dirty="0" smtClean="0"/>
              <a:t>Linux Hand link</a:t>
            </a:r>
          </a:p>
          <a:p>
            <a:r>
              <a:rPr lang="en-US" dirty="0" smtClean="0"/>
              <a:t>Same files just store one copy</a:t>
            </a:r>
          </a:p>
          <a:p>
            <a:r>
              <a:rPr lang="en-US" dirty="0" smtClean="0"/>
              <a:t>Just RSync the files which are not existed in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identify one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3960439"/>
          </a:xfrm>
        </p:spPr>
        <p:txBody>
          <a:bodyPr/>
          <a:lstStyle/>
          <a:p>
            <a:r>
              <a:rPr lang="en-US" dirty="0" smtClean="0"/>
              <a:t>Use MD5 to identify one file, different file will have different MD5.</a:t>
            </a:r>
          </a:p>
          <a:p>
            <a:r>
              <a:rPr lang="en-US" dirty="0" smtClean="0"/>
              <a:t>The file MD5 doesn’t matter with the file name, just is relative with the file content.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5445224"/>
            <a:ext cx="76328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fsum</a:t>
            </a:r>
            <a:r>
              <a:rPr lang="en-US" dirty="0" smtClean="0"/>
              <a:t> -</a:t>
            </a:r>
            <a:r>
              <a:rPr lang="en-US" dirty="0" err="1" smtClean="0"/>
              <a:t>jnc</a:t>
            </a:r>
            <a:r>
              <a:rPr lang="en-US" dirty="0" smtClean="0"/>
              <a:t> -md5 CRK-Tools.zip &gt; CRK-Tools.zip.md5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88224" y="3933056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Fsum.exe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963882"/>
            <a:ext cx="1296144" cy="1609134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88840"/>
            <a:ext cx="1224136" cy="159246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653136"/>
            <a:ext cx="1224136" cy="1224136"/>
          </a:xfrm>
          <a:prstGeom prst="rect">
            <a:avLst/>
          </a:prstGeom>
          <a:noFill/>
        </p:spPr>
      </p:pic>
      <p:cxnSp>
        <p:nvCxnSpPr>
          <p:cNvPr id="8" name="Elbow Connector 103"/>
          <p:cNvCxnSpPr>
            <a:stCxn id="7" idx="0"/>
            <a:endCxn id="5" idx="2"/>
          </p:cNvCxnSpPr>
          <p:nvPr/>
        </p:nvCxnSpPr>
        <p:spPr bwMode="auto">
          <a:xfrm rot="16200000" flipV="1">
            <a:off x="5346086" y="4095074"/>
            <a:ext cx="1080120" cy="360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" name="Elbow Connector 103"/>
          <p:cNvCxnSpPr>
            <a:stCxn id="5" idx="1"/>
            <a:endCxn id="6" idx="3"/>
          </p:cNvCxnSpPr>
          <p:nvPr/>
        </p:nvCxnSpPr>
        <p:spPr bwMode="auto">
          <a:xfrm rot="10800000" flipV="1">
            <a:off x="3923928" y="2768448"/>
            <a:ext cx="1296144" cy="16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843808" y="2564904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NetApp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8849" y="2683962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0072" y="5157192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96" y="1844824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35696" y="4077072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20272" y="2708920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2280" y="4869160"/>
            <a:ext cx="107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Client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7584" y="2492896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9592" y="4797152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83768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32040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99792" y="141277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9521" y="141277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6" grpId="0" animBg="1"/>
      <p:bldP spid="37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 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340768"/>
            <a:ext cx="38884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Hard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links directories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cross file system boundaries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Still can access the content even if the source file is removed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Only all last hard links and source file are removed, the file is removed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38884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Soft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links directories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cross file system boundaries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access the content when the source file is removed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soft links don’t work when the source file is removed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files just store one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RSync the files which are not existed in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sp>
        <p:nvSpPr>
          <p:cNvPr id="61" name="Text Box 325"/>
          <p:cNvSpPr txBox="1">
            <a:spLocks noChangeArrowheads="1"/>
          </p:cNvSpPr>
          <p:nvPr/>
        </p:nvSpPr>
        <p:spPr bwMode="auto">
          <a:xfrm>
            <a:off x="460616" y="2413299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West Coast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2" name="Text Box 326"/>
          <p:cNvSpPr txBox="1">
            <a:spLocks noChangeArrowheads="1"/>
          </p:cNvSpPr>
          <p:nvPr/>
        </p:nvSpPr>
        <p:spPr bwMode="auto">
          <a:xfrm>
            <a:off x="4360416" y="2415531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EMEA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" name="Text Box 327"/>
          <p:cNvSpPr txBox="1">
            <a:spLocks noChangeArrowheads="1"/>
          </p:cNvSpPr>
          <p:nvPr/>
        </p:nvSpPr>
        <p:spPr bwMode="auto">
          <a:xfrm>
            <a:off x="6189228" y="2415531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Verdana" pitchFamily="34" charset="0"/>
              </a:rPr>
              <a:t>Singapore</a:t>
            </a:r>
          </a:p>
        </p:txBody>
      </p:sp>
      <p:sp>
        <p:nvSpPr>
          <p:cNvPr id="64" name="Text Box 324"/>
          <p:cNvSpPr txBox="1">
            <a:spLocks noChangeArrowheads="1"/>
          </p:cNvSpPr>
          <p:nvPr/>
        </p:nvSpPr>
        <p:spPr bwMode="auto">
          <a:xfrm>
            <a:off x="1988680" y="2415517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East Coast + Canada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5" name="Text Box 327"/>
          <p:cNvSpPr txBox="1">
            <a:spLocks noChangeArrowheads="1"/>
          </p:cNvSpPr>
          <p:nvPr/>
        </p:nvSpPr>
        <p:spPr bwMode="auto">
          <a:xfrm>
            <a:off x="7865616" y="2420292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Shanghai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0800000">
            <a:off x="560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334438" y="3062817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163238" y="3061228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7868791" y="3059639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731750" y="2699831"/>
            <a:ext cx="755087" cy="940444"/>
            <a:chOff x="3667114" y="1717675"/>
            <a:chExt cx="755087" cy="940444"/>
          </a:xfrm>
        </p:grpSpPr>
        <p:sp>
          <p:nvSpPr>
            <p:cNvPr id="79" name="Text Box 656"/>
            <p:cNvSpPr txBox="1">
              <a:spLocks noChangeArrowheads="1"/>
            </p:cNvSpPr>
            <p:nvPr/>
          </p:nvSpPr>
          <p:spPr bwMode="auto">
            <a:xfrm>
              <a:off x="3667114" y="2427287"/>
              <a:ext cx="75508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Chamois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60563" y="2701269"/>
            <a:ext cx="628665" cy="940444"/>
            <a:chOff x="3667115" y="1717675"/>
            <a:chExt cx="628665" cy="940444"/>
          </a:xfrm>
        </p:grpSpPr>
        <p:sp>
          <p:nvSpPr>
            <p:cNvPr id="81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Lion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76646" y="2669595"/>
            <a:ext cx="628665" cy="940444"/>
            <a:chOff x="3667115" y="1717675"/>
            <a:chExt cx="628665" cy="940444"/>
          </a:xfrm>
        </p:grpSpPr>
        <p:sp>
          <p:nvSpPr>
            <p:cNvPr id="83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Panda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658"/>
          <p:cNvGrpSpPr>
            <a:grpSpLocks/>
          </p:cNvGrpSpPr>
          <p:nvPr/>
        </p:nvGrpSpPr>
        <p:grpSpPr bwMode="auto">
          <a:xfrm>
            <a:off x="1933128" y="2701269"/>
            <a:ext cx="617537" cy="939799"/>
            <a:chOff x="3293" y="279"/>
            <a:chExt cx="389" cy="592"/>
          </a:xfrm>
        </p:grpSpPr>
        <p:sp>
          <p:nvSpPr>
            <p:cNvPr id="85" name="Text Box 660"/>
            <p:cNvSpPr txBox="1">
              <a:spLocks noChangeArrowheads="1"/>
            </p:cNvSpPr>
            <p:nvPr/>
          </p:nvSpPr>
          <p:spPr bwMode="auto">
            <a:xfrm>
              <a:off x="3293" y="726"/>
              <a:ext cx="3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Deer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rot="10800000">
            <a:off x="2465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359457" y="3067584"/>
            <a:ext cx="7540615" cy="1081496"/>
            <a:chOff x="1418641" y="2152241"/>
            <a:chExt cx="7540615" cy="1081496"/>
          </a:xfrm>
        </p:grpSpPr>
        <p:sp>
          <p:nvSpPr>
            <p:cNvPr id="90" name="Line 363"/>
            <p:cNvSpPr>
              <a:spLocks noChangeShapeType="1"/>
            </p:cNvSpPr>
            <p:nvPr/>
          </p:nvSpPr>
          <p:spPr bwMode="auto">
            <a:xfrm flipV="1">
              <a:off x="1695195" y="3188018"/>
              <a:ext cx="7264061" cy="45719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prstDash val="sysDash"/>
              <a:round/>
              <a:headEnd w="lg" len="lg"/>
              <a:tailEnd w="lg" len="lg"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1" name="Group 171"/>
            <p:cNvGrpSpPr/>
            <p:nvPr/>
          </p:nvGrpSpPr>
          <p:grpSpPr>
            <a:xfrm>
              <a:off x="5029212" y="2214559"/>
              <a:ext cx="286864" cy="1000919"/>
              <a:chOff x="5366223" y="2214559"/>
              <a:chExt cx="286864" cy="1000919"/>
            </a:xfrm>
          </p:grpSpPr>
          <p:cxnSp>
            <p:nvCxnSpPr>
              <p:cNvPr id="104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5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2" name="Group 175"/>
            <p:cNvGrpSpPr/>
            <p:nvPr/>
          </p:nvGrpSpPr>
          <p:grpSpPr>
            <a:xfrm>
              <a:off x="1418641" y="2218917"/>
              <a:ext cx="286864" cy="1000919"/>
              <a:chOff x="5366223" y="2214559"/>
              <a:chExt cx="286864" cy="1000919"/>
            </a:xfrm>
          </p:grpSpPr>
          <p:cxnSp>
            <p:nvCxnSpPr>
              <p:cNvPr id="102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3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3" name="Group 178"/>
            <p:cNvGrpSpPr/>
            <p:nvPr/>
          </p:nvGrpSpPr>
          <p:grpSpPr>
            <a:xfrm>
              <a:off x="6870155" y="2192584"/>
              <a:ext cx="286864" cy="1000919"/>
              <a:chOff x="5366223" y="2214559"/>
              <a:chExt cx="286864" cy="1000919"/>
            </a:xfrm>
          </p:grpSpPr>
          <p:cxnSp>
            <p:nvCxnSpPr>
              <p:cNvPr id="100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1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4" name="Group 181"/>
            <p:cNvGrpSpPr/>
            <p:nvPr/>
          </p:nvGrpSpPr>
          <p:grpSpPr>
            <a:xfrm>
              <a:off x="8672392" y="2152241"/>
              <a:ext cx="286864" cy="1000919"/>
              <a:chOff x="5366223" y="2214559"/>
              <a:chExt cx="286864" cy="1000919"/>
            </a:xfrm>
          </p:grpSpPr>
          <p:cxnSp>
            <p:nvCxnSpPr>
              <p:cNvPr id="98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9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5" name="Group 102"/>
            <p:cNvGrpSpPr/>
            <p:nvPr/>
          </p:nvGrpSpPr>
          <p:grpSpPr>
            <a:xfrm>
              <a:off x="3278200" y="2225910"/>
              <a:ext cx="286864" cy="1000919"/>
              <a:chOff x="5366223" y="2214559"/>
              <a:chExt cx="286864" cy="1000919"/>
            </a:xfrm>
          </p:grpSpPr>
          <p:cxnSp>
            <p:nvCxnSpPr>
              <p:cNvPr id="96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7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</p:grpSp>
      <p:pic>
        <p:nvPicPr>
          <p:cNvPr id="106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7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2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7141" y="2669531"/>
            <a:ext cx="538163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9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05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0" name="Object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2254" y="2699693"/>
            <a:ext cx="538162" cy="7000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1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2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2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6216" y="264889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3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74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4" name="Object 7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5" name="Object 6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20455"/>
            <a:ext cx="457200" cy="457200"/>
          </a:xfrm>
          <a:prstGeom prst="rect">
            <a:avLst/>
          </a:prstGeom>
          <a:noFill/>
        </p:spPr>
      </p:pic>
      <p:cxnSp>
        <p:nvCxnSpPr>
          <p:cNvPr id="118" name="Straight Arrow Connector 117"/>
          <p:cNvCxnSpPr>
            <a:stCxn id="116" idx="0"/>
          </p:cNvCxnSpPr>
          <p:nvPr/>
        </p:nvCxnSpPr>
        <p:spPr>
          <a:xfrm rot="5400000" flipH="1" flipV="1">
            <a:off x="305533" y="4035636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25"/>
          <p:cNvSpPr txBox="1">
            <a:spLocks noChangeArrowheads="1"/>
          </p:cNvSpPr>
          <p:nvPr/>
        </p:nvSpPr>
        <p:spPr bwMode="auto">
          <a:xfrm>
            <a:off x="251520" y="2132856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West Coast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2" name="Text Box 324"/>
          <p:cNvSpPr txBox="1">
            <a:spLocks noChangeArrowheads="1"/>
          </p:cNvSpPr>
          <p:nvPr/>
        </p:nvSpPr>
        <p:spPr bwMode="auto">
          <a:xfrm>
            <a:off x="1835696" y="2132856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East Coast + Canada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3" name="Text Box 326"/>
          <p:cNvSpPr txBox="1">
            <a:spLocks noChangeArrowheads="1"/>
          </p:cNvSpPr>
          <p:nvPr/>
        </p:nvSpPr>
        <p:spPr bwMode="auto">
          <a:xfrm>
            <a:off x="4139952" y="2118048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EMEA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4" name="Text Box 327"/>
          <p:cNvSpPr txBox="1">
            <a:spLocks noChangeArrowheads="1"/>
          </p:cNvSpPr>
          <p:nvPr/>
        </p:nvSpPr>
        <p:spPr bwMode="auto">
          <a:xfrm>
            <a:off x="5796136" y="2120280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Verdana" pitchFamily="34" charset="0"/>
              </a:rPr>
              <a:t>Singapore</a:t>
            </a:r>
          </a:p>
        </p:txBody>
      </p:sp>
      <p:sp>
        <p:nvSpPr>
          <p:cNvPr id="125" name="Text Box 327"/>
          <p:cNvSpPr txBox="1">
            <a:spLocks noChangeArrowheads="1"/>
          </p:cNvSpPr>
          <p:nvPr/>
        </p:nvSpPr>
        <p:spPr bwMode="auto">
          <a:xfrm>
            <a:off x="7524328" y="2060848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Shanghai</a:t>
            </a:r>
            <a:endParaRPr lang="en-US" sz="900" dirty="0">
              <a:latin typeface="Verdana" pitchFamily="34" charset="0"/>
            </a:endParaRPr>
          </a:p>
        </p:txBody>
      </p:sp>
      <p:pic>
        <p:nvPicPr>
          <p:cNvPr id="12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7" name="Straight Arrow Connector 126"/>
          <p:cNvCxnSpPr>
            <a:stCxn id="126" idx="0"/>
          </p:cNvCxnSpPr>
          <p:nvPr/>
        </p:nvCxnSpPr>
        <p:spPr>
          <a:xfrm rot="5400000" flipH="1" flipV="1">
            <a:off x="22497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9" name="Straight Arrow Connector 128"/>
          <p:cNvCxnSpPr>
            <a:stCxn id="128" idx="0"/>
          </p:cNvCxnSpPr>
          <p:nvPr/>
        </p:nvCxnSpPr>
        <p:spPr>
          <a:xfrm rot="5400000" flipH="1" flipV="1">
            <a:off x="39779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>
            <a:stCxn id="130" idx="0"/>
          </p:cNvCxnSpPr>
          <p:nvPr/>
        </p:nvCxnSpPr>
        <p:spPr>
          <a:xfrm rot="5400000" flipH="1" flipV="1">
            <a:off x="58501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3" name="Straight Arrow Connector 132"/>
          <p:cNvCxnSpPr>
            <a:stCxn id="132" idx="0"/>
          </p:cNvCxnSpPr>
          <p:nvPr/>
        </p:nvCxnSpPr>
        <p:spPr>
          <a:xfrm rot="5400000" flipH="1" flipV="1">
            <a:off x="75783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Store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Storage</a:t>
            </a:r>
          </a:p>
          <a:p>
            <a:r>
              <a:rPr lang="en-US" dirty="0" smtClean="0"/>
              <a:t>Quick post</a:t>
            </a:r>
          </a:p>
          <a:p>
            <a:r>
              <a:rPr lang="en-US" dirty="0" smtClean="0"/>
              <a:t>Simple and consolidate the masters dispatching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Control posting process</a:t>
            </a:r>
          </a:p>
          <a:p>
            <a:pPr>
              <a:buNone/>
            </a:pPr>
            <a:r>
              <a:rPr lang="en-US" dirty="0" smtClean="0"/>
              <a:t>    Same and fix folder structure</a:t>
            </a:r>
          </a:p>
          <a:p>
            <a:pPr>
              <a:buNone/>
            </a:pPr>
            <a:r>
              <a:rPr lang="en-US" dirty="0" smtClean="0"/>
              <a:t>    Common permission model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QAs, Developers, just need remember one location.</a:t>
            </a:r>
          </a:p>
          <a:p>
            <a:r>
              <a:rPr lang="en-US" dirty="0" smtClean="0"/>
              <a:t>For IT, more easier to backup. (5 NetApps already back up each other)</a:t>
            </a:r>
          </a:p>
          <a:p>
            <a:endParaRPr lang="en-US" dirty="0"/>
          </a:p>
          <a:p>
            <a:r>
              <a:rPr lang="en-US" dirty="0" smtClean="0"/>
              <a:t>More benefit for the technique that the same files just store one copy.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Quick, very quick, very very quick…</a:t>
            </a:r>
          </a:p>
          <a:p>
            <a:r>
              <a:rPr lang="en-US" dirty="0" smtClean="0"/>
              <a:t>unprecedented performance</a:t>
            </a:r>
          </a:p>
          <a:p>
            <a:r>
              <a:rPr lang="en-US" dirty="0" smtClean="0"/>
              <a:t>If you use it you will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posting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(setup exe)’ to post/repost/remove the masters. (no back door)</a:t>
            </a:r>
          </a:p>
          <a:p>
            <a:endParaRPr lang="en-US" dirty="0"/>
          </a:p>
          <a:p>
            <a:r>
              <a:rPr lang="en-US" dirty="0" smtClean="0"/>
              <a:t>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’ is just for 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and fix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same structure in all NetApps.</a:t>
            </a:r>
          </a:p>
          <a:p>
            <a:r>
              <a:rPr lang="en-US" dirty="0" smtClean="0"/>
              <a:t>4 level folder structure to find the masters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Such as:    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\\Panda</a:t>
            </a:r>
          </a:p>
          <a:p>
            <a:pPr>
              <a:buNone/>
            </a:pPr>
            <a:r>
              <a:rPr lang="en-US" dirty="0" smtClean="0"/>
              <a:t>       |-BRE_MASTERS_AEC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|-Map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|-Reeses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|-px64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1247</Words>
  <Application>Microsoft Office PowerPoint</Application>
  <PresentationFormat>On-screen Show (4:3)</PresentationFormat>
  <Paragraphs>290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Store Box</vt:lpstr>
      <vt:lpstr>agenda</vt:lpstr>
      <vt:lpstr>Architecture Of Store Box</vt:lpstr>
      <vt:lpstr>Architecture Of Store Box</vt:lpstr>
      <vt:lpstr>Why use Store Box</vt:lpstr>
      <vt:lpstr>Central Storage</vt:lpstr>
      <vt:lpstr>Quick Post</vt:lpstr>
      <vt:lpstr>Control posting process </vt:lpstr>
      <vt:lpstr>Same and fix folder structure</vt:lpstr>
      <vt:lpstr>Common permission model</vt:lpstr>
      <vt:lpstr>Common permission model</vt:lpstr>
      <vt:lpstr>Store Box Posting Client RSync</vt:lpstr>
      <vt:lpstr>Install for windows</vt:lpstr>
      <vt:lpstr>3 steps to post</vt:lpstr>
      <vt:lpstr>Tag example</vt:lpstr>
      <vt:lpstr>Create MD5</vt:lpstr>
      <vt:lpstr>Post via Rsync</vt:lpstr>
      <vt:lpstr>remove/repost/rename via Rsync</vt:lpstr>
      <vt:lpstr>One wrapper</vt:lpstr>
      <vt:lpstr>4 level structure + Build Types</vt:lpstr>
      <vt:lpstr>Status site</vt:lpstr>
      <vt:lpstr>notify email</vt:lpstr>
      <vt:lpstr>Other</vt:lpstr>
      <vt:lpstr>Reference</vt:lpstr>
      <vt:lpstr>The process of posting</vt:lpstr>
      <vt:lpstr>Q&amp;A</vt:lpstr>
      <vt:lpstr>How the store box implement</vt:lpstr>
      <vt:lpstr>MD5 identify one file</vt:lpstr>
      <vt:lpstr>RSync</vt:lpstr>
      <vt:lpstr>Linux Hand Link</vt:lpstr>
      <vt:lpstr>Same files just store one copy</vt:lpstr>
      <vt:lpstr>Just RSync the files which are not existed in Rsync Server 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Jason-Xiaohong Zhu</dc:creator>
  <cp:lastModifiedBy>Jason-Xiaohong Zhu</cp:lastModifiedBy>
  <cp:revision>156</cp:revision>
  <dcterms:created xsi:type="dcterms:W3CDTF">2010-08-11T02:06:21Z</dcterms:created>
  <dcterms:modified xsi:type="dcterms:W3CDTF">2011-03-04T04:32:14Z</dcterms:modified>
</cp:coreProperties>
</file>