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9" r:id="rId3"/>
    <p:sldId id="277" r:id="rId4"/>
    <p:sldId id="258" r:id="rId5"/>
    <p:sldId id="257" r:id="rId6"/>
    <p:sldId id="265" r:id="rId7"/>
    <p:sldId id="266" r:id="rId8"/>
    <p:sldId id="267" r:id="rId9"/>
    <p:sldId id="268" r:id="rId10"/>
    <p:sldId id="273" r:id="rId11"/>
    <p:sldId id="269" r:id="rId12"/>
    <p:sldId id="270" r:id="rId13"/>
    <p:sldId id="271" r:id="rId14"/>
    <p:sldId id="275" r:id="rId15"/>
    <p:sldId id="274" r:id="rId16"/>
    <p:sldId id="276" r:id="rId17"/>
    <p:sldId id="272" r:id="rId18"/>
    <p:sldId id="278" r:id="rId19"/>
    <p:sldId id="259" r:id="rId20"/>
    <p:sldId id="260" r:id="rId21"/>
    <p:sldId id="261" r:id="rId22"/>
    <p:sldId id="262" r:id="rId23"/>
    <p:sldId id="263"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A886C8-51DF-4DF6-B496-49F0A8279261}" type="datetimeFigureOut">
              <a:rPr lang="en-US" smtClean="0"/>
              <a:t>7/20/2011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ED3CD-A3E9-4A2A-B166-B55471DC9260}" type="slidenum">
              <a:rPr lang="en-US" smtClean="0"/>
              <a:t>‹#›</a:t>
            </a:fld>
            <a:endParaRPr lang="en-US"/>
          </a:p>
        </p:txBody>
      </p:sp>
    </p:spTree>
    <p:extLst>
      <p:ext uri="{BB962C8B-B14F-4D97-AF65-F5344CB8AC3E}">
        <p14:creationId xmlns:p14="http://schemas.microsoft.com/office/powerpoint/2010/main" val="397290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     * 为什么需要</a:t>
            </a:r>
            <a:r>
              <a:rPr lang="en-US" altLang="zh-CN" dirty="0" smtClean="0"/>
              <a:t>BRE</a:t>
            </a:r>
            <a:r>
              <a:rPr lang="zh-CN" altLang="en-US" dirty="0" smtClean="0"/>
              <a:t>？</a:t>
            </a:r>
          </a:p>
          <a:p>
            <a:r>
              <a:rPr lang="zh-CN" altLang="en-US" dirty="0" smtClean="0"/>
              <a:t>     </a:t>
            </a:r>
            <a:r>
              <a:rPr lang="en-US" altLang="zh-CN" dirty="0" smtClean="0"/>
              <a:t>BRE</a:t>
            </a:r>
            <a:r>
              <a:rPr lang="zh-CN" altLang="en-US" dirty="0" smtClean="0"/>
              <a:t>将软件的开发到发布的所有环节连接起来从而保证了软件开发流程的顺利运行；</a:t>
            </a:r>
          </a:p>
          <a:p>
            <a:r>
              <a:rPr lang="zh-CN" altLang="en-US" dirty="0" smtClean="0"/>
              <a:t>     </a:t>
            </a:r>
            <a:r>
              <a:rPr lang="en-US" altLang="zh-CN" dirty="0" smtClean="0"/>
              <a:t>BRE</a:t>
            </a:r>
            <a:r>
              <a:rPr lang="zh-CN" altLang="en-US" dirty="0" smtClean="0"/>
              <a:t>将软件的开发到发布的所有环节实现了自动化，为从而保证软件的按期发布；</a:t>
            </a:r>
          </a:p>
          <a:p>
            <a:r>
              <a:rPr lang="zh-CN" altLang="en-US" dirty="0" smtClean="0"/>
              <a:t>     </a:t>
            </a:r>
            <a:r>
              <a:rPr lang="en-US" altLang="zh-CN" dirty="0" smtClean="0"/>
              <a:t>BRE</a:t>
            </a:r>
            <a:r>
              <a:rPr lang="zh-CN" altLang="en-US" dirty="0" smtClean="0"/>
              <a:t>将软件的各种测试集成到自动化的</a:t>
            </a:r>
            <a:r>
              <a:rPr lang="en-US" altLang="zh-CN" dirty="0" smtClean="0"/>
              <a:t>build</a:t>
            </a:r>
            <a:r>
              <a:rPr lang="zh-CN" altLang="en-US" dirty="0" smtClean="0"/>
              <a:t>过程中，为团队节约了时间，提高了团队的工作效率；</a:t>
            </a:r>
          </a:p>
          <a:p>
            <a:r>
              <a:rPr lang="zh-CN" altLang="en-US" dirty="0" smtClean="0"/>
              <a:t>     </a:t>
            </a:r>
            <a:r>
              <a:rPr lang="en-US" altLang="zh-CN" dirty="0" smtClean="0"/>
              <a:t>BRE</a:t>
            </a:r>
            <a:r>
              <a:rPr lang="zh-CN" altLang="en-US" dirty="0" smtClean="0"/>
              <a:t>实现了软件开发到发布的流程的可重复和定时执行，保证了软件的功能的持续集成的验证；</a:t>
            </a:r>
          </a:p>
          <a:p>
            <a:r>
              <a:rPr lang="zh-CN" altLang="en-US" dirty="0" smtClean="0"/>
              <a:t>     </a:t>
            </a:r>
            <a:r>
              <a:rPr lang="en-US" altLang="zh-CN" dirty="0" smtClean="0"/>
              <a:t>BRE</a:t>
            </a:r>
            <a:r>
              <a:rPr lang="zh-CN" altLang="en-US" dirty="0" smtClean="0"/>
              <a:t>作为</a:t>
            </a:r>
            <a:r>
              <a:rPr lang="en-US" altLang="zh-CN" dirty="0" smtClean="0"/>
              <a:t>Central</a:t>
            </a:r>
            <a:r>
              <a:rPr lang="zh-CN" altLang="en-US" dirty="0" smtClean="0"/>
              <a:t>和</a:t>
            </a:r>
            <a:r>
              <a:rPr lang="en-US" altLang="zh-CN" dirty="0" smtClean="0"/>
              <a:t>Global</a:t>
            </a:r>
            <a:r>
              <a:rPr lang="zh-CN" altLang="en-US" dirty="0" smtClean="0"/>
              <a:t>团队出现，有利于公司拥有统一的软件发布流程，且为公司节约了成本；</a:t>
            </a:r>
          </a:p>
          <a:p>
            <a:endParaRPr lang="en-US" dirty="0"/>
          </a:p>
        </p:txBody>
      </p:sp>
      <p:sp>
        <p:nvSpPr>
          <p:cNvPr id="4" name="Slide Number Placeholder 3"/>
          <p:cNvSpPr>
            <a:spLocks noGrp="1"/>
          </p:cNvSpPr>
          <p:nvPr>
            <p:ph type="sldNum" sz="quarter" idx="10"/>
          </p:nvPr>
        </p:nvSpPr>
        <p:spPr/>
        <p:txBody>
          <a:bodyPr/>
          <a:lstStyle/>
          <a:p>
            <a:fld id="{748ED3CD-A3E9-4A2A-B166-B55471DC9260}" type="slidenum">
              <a:rPr lang="en-US" smtClean="0"/>
              <a:t>7</a:t>
            </a:fld>
            <a:endParaRPr lang="en-US"/>
          </a:p>
        </p:txBody>
      </p:sp>
    </p:spTree>
    <p:extLst>
      <p:ext uri="{BB962C8B-B14F-4D97-AF65-F5344CB8AC3E}">
        <p14:creationId xmlns:p14="http://schemas.microsoft.com/office/powerpoint/2010/main" val="102766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C9C69D-79B9-4A42-AE88-4729EF7723D1}" type="datetimeFigureOut">
              <a:rPr lang="en-US" smtClean="0"/>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5931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9C69D-79B9-4A42-AE88-4729EF7723D1}" type="datetimeFigureOut">
              <a:rPr lang="en-US" smtClean="0"/>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114371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9C69D-79B9-4A42-AE88-4729EF7723D1}" type="datetimeFigureOut">
              <a:rPr lang="en-US" smtClean="0"/>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76861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C9C69D-79B9-4A42-AE88-4729EF7723D1}" type="datetimeFigureOut">
              <a:rPr lang="en-US" smtClean="0"/>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25860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9C69D-79B9-4A42-AE88-4729EF7723D1}" type="datetimeFigureOut">
              <a:rPr lang="en-US" smtClean="0"/>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103538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C9C69D-79B9-4A42-AE88-4729EF7723D1}" type="datetimeFigureOut">
              <a:rPr lang="en-US" smtClean="0"/>
              <a:t>7/20/2011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302351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C9C69D-79B9-4A42-AE88-4729EF7723D1}" type="datetimeFigureOut">
              <a:rPr lang="en-US" smtClean="0"/>
              <a:t>7/20/2011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45647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C9C69D-79B9-4A42-AE88-4729EF7723D1}" type="datetimeFigureOut">
              <a:rPr lang="en-US" smtClean="0"/>
              <a:t>7/20/2011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399490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9C69D-79B9-4A42-AE88-4729EF7723D1}" type="datetimeFigureOut">
              <a:rPr lang="en-US" smtClean="0"/>
              <a:t>7/20/2011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420739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9C69D-79B9-4A42-AE88-4729EF7723D1}" type="datetimeFigureOut">
              <a:rPr lang="en-US" smtClean="0"/>
              <a:t>7/20/2011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169250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9C69D-79B9-4A42-AE88-4729EF7723D1}" type="datetimeFigureOut">
              <a:rPr lang="en-US" smtClean="0"/>
              <a:t>7/20/2011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97090-1DAF-4EA4-B808-28CA83CBD7C4}" type="slidenum">
              <a:rPr lang="en-US" smtClean="0"/>
              <a:t>‹#›</a:t>
            </a:fld>
            <a:endParaRPr lang="en-US"/>
          </a:p>
        </p:txBody>
      </p:sp>
    </p:spTree>
    <p:extLst>
      <p:ext uri="{BB962C8B-B14F-4D97-AF65-F5344CB8AC3E}">
        <p14:creationId xmlns:p14="http://schemas.microsoft.com/office/powerpoint/2010/main" val="90543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9C69D-79B9-4A42-AE88-4729EF7723D1}" type="datetimeFigureOut">
              <a:rPr lang="en-US" smtClean="0"/>
              <a:t>7/20/2011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97090-1DAF-4EA4-B808-28CA83CBD7C4}" type="slidenum">
              <a:rPr lang="en-US" smtClean="0"/>
              <a:t>‹#›</a:t>
            </a:fld>
            <a:endParaRPr lang="en-US"/>
          </a:p>
        </p:txBody>
      </p:sp>
    </p:spTree>
    <p:extLst>
      <p:ext uri="{BB962C8B-B14F-4D97-AF65-F5344CB8AC3E}">
        <p14:creationId xmlns:p14="http://schemas.microsoft.com/office/powerpoint/2010/main" val="147550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 Release Engineering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1586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BRE Common Process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9774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Build Process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60740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 Build Types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7976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Strategy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17520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3861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62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5268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Build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14325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BRE Other Issue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631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MDS – Master Dispatching</a:t>
            </a:r>
            <a:r>
              <a:rPr lang="en-US" baseline="0" dirty="0" smtClean="0"/>
              <a:t> System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Distribute products faster, cheaper and more reliably</a:t>
            </a:r>
          </a:p>
          <a:p>
            <a:r>
              <a:rPr lang="en-US" dirty="0" smtClean="0"/>
              <a:t>Master Dispatching</a:t>
            </a:r>
            <a:r>
              <a:rPr lang="en-US" baseline="0" dirty="0" smtClean="0"/>
              <a:t> System consists in 4 </a:t>
            </a:r>
            <a:r>
              <a:rPr lang="en-US" baseline="0" dirty="0" err="1" smtClean="0"/>
              <a:t>Rsync</a:t>
            </a:r>
            <a:r>
              <a:rPr lang="en-US" baseline="0" dirty="0" smtClean="0"/>
              <a:t> server (Sun T5120 running Solaris OS). The build machines will usually connect to the closest </a:t>
            </a:r>
            <a:r>
              <a:rPr lang="en-US" baseline="0" dirty="0" err="1" smtClean="0"/>
              <a:t>rsync</a:t>
            </a:r>
            <a:r>
              <a:rPr lang="en-US" baseline="0" dirty="0" smtClean="0"/>
              <a:t> server for best performance but any server can accept from any build machine so this provides extra robustness to the service in case a server goes down (never happened yet). Once posted, the master is dispatched to the other </a:t>
            </a:r>
            <a:r>
              <a:rPr lang="en-US" baseline="0" dirty="0" err="1" smtClean="0"/>
              <a:t>rsync</a:t>
            </a:r>
            <a:r>
              <a:rPr lang="en-US" baseline="0" dirty="0" smtClean="0"/>
              <a:t> servers. Data is not stored on </a:t>
            </a:r>
            <a:r>
              <a:rPr lang="en-US" baseline="0" dirty="0" err="1" smtClean="0"/>
              <a:t>rsync</a:t>
            </a:r>
            <a:r>
              <a:rPr lang="en-US" baseline="0" dirty="0" smtClean="0"/>
              <a:t> server – </a:t>
            </a:r>
            <a:r>
              <a:rPr lang="en-US" baseline="0" dirty="0" err="1" smtClean="0"/>
              <a:t>rsync</a:t>
            </a:r>
            <a:r>
              <a:rPr lang="en-US" baseline="0" dirty="0" smtClean="0"/>
              <a:t> does the dispatching only. Data is stored on robust </a:t>
            </a:r>
            <a:r>
              <a:rPr lang="en-US" baseline="0" dirty="0" err="1" smtClean="0"/>
              <a:t>NetApp</a:t>
            </a:r>
            <a:r>
              <a:rPr lang="en-US" baseline="0" dirty="0" smtClean="0"/>
              <a:t> appliances.</a:t>
            </a:r>
            <a:endParaRPr lang="en-US" dirty="0"/>
          </a:p>
        </p:txBody>
      </p:sp>
    </p:spTree>
    <p:extLst>
      <p:ext uri="{BB962C8B-B14F-4D97-AF65-F5344CB8AC3E}">
        <p14:creationId xmlns:p14="http://schemas.microsoft.com/office/powerpoint/2010/main" val="2056210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BRE</a:t>
            </a:r>
          </a:p>
          <a:p>
            <a:r>
              <a:rPr lang="en-US" dirty="0" smtClean="0"/>
              <a:t>BRE Common Process</a:t>
            </a:r>
          </a:p>
          <a:p>
            <a:r>
              <a:rPr lang="en-US" dirty="0" smtClean="0"/>
              <a:t>BRE Other Issue</a:t>
            </a:r>
            <a:endParaRPr lang="en-US" dirty="0"/>
          </a:p>
        </p:txBody>
      </p:sp>
    </p:spTree>
    <p:extLst>
      <p:ext uri="{BB962C8B-B14F-4D97-AF65-F5344CB8AC3E}">
        <p14:creationId xmlns:p14="http://schemas.microsoft.com/office/powerpoint/2010/main" val="743123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Suites Process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3133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Perforce Consolidation and </a:t>
            </a:r>
            <a:r>
              <a:rPr lang="en-US" dirty="0" err="1" smtClean="0"/>
              <a:t>Administartion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7216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baseline="30000" dirty="0" smtClean="0"/>
              <a:t>rd</a:t>
            </a:r>
            <a:r>
              <a:rPr lang="en-US" dirty="0" smtClean="0"/>
              <a:t> party component  </a:t>
            </a:r>
            <a:br>
              <a:rPr lang="en-US" dirty="0" smtClean="0"/>
            </a:br>
            <a:r>
              <a:rPr lang="en-US" dirty="0" smtClean="0"/>
              <a:t>centralization</a:t>
            </a:r>
            <a:endParaRPr lang="en-US" dirty="0"/>
          </a:p>
        </p:txBody>
      </p:sp>
      <p:sp>
        <p:nvSpPr>
          <p:cNvPr id="3" name="Content Placeholder 2"/>
          <p:cNvSpPr>
            <a:spLocks noGrp="1"/>
          </p:cNvSpPr>
          <p:nvPr>
            <p:ph idx="1"/>
          </p:nvPr>
        </p:nvSpPr>
        <p:spPr/>
        <p:txBody>
          <a:bodyPr/>
          <a:lstStyle/>
          <a:p>
            <a:r>
              <a:rPr lang="en-US" dirty="0" smtClean="0"/>
              <a:t>Establish centralized storage and standard processes to efficiently manage 3</a:t>
            </a:r>
            <a:r>
              <a:rPr lang="en-US" baseline="30000" dirty="0" smtClean="0"/>
              <a:t>rd</a:t>
            </a:r>
            <a:r>
              <a:rPr lang="en-US" dirty="0" smtClean="0"/>
              <a:t> party components used in all product offerings </a:t>
            </a:r>
            <a:br>
              <a:rPr lang="en-US" dirty="0" smtClean="0"/>
            </a:br>
            <a:endParaRPr lang="en-US" dirty="0"/>
          </a:p>
        </p:txBody>
      </p:sp>
    </p:spTree>
    <p:extLst>
      <p:ext uri="{BB962C8B-B14F-4D97-AF65-F5344CB8AC3E}">
        <p14:creationId xmlns:p14="http://schemas.microsoft.com/office/powerpoint/2010/main" val="1392301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3702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Operation Center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7514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BRE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5278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 - Mission</a:t>
            </a:r>
            <a:endParaRPr lang="en-US" dirty="0"/>
          </a:p>
        </p:txBody>
      </p:sp>
      <p:sp>
        <p:nvSpPr>
          <p:cNvPr id="5" name="Content Placeholder 2"/>
          <p:cNvSpPr txBox="1">
            <a:spLocks/>
          </p:cNvSpPr>
          <p:nvPr/>
        </p:nvSpPr>
        <p:spPr>
          <a:xfrm>
            <a:off x="533400" y="1676399"/>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As a centralized support organization we will constantly strive to meet or exceed our customers’ needs and expectations for building and releasing their software products.</a:t>
            </a:r>
            <a:endParaRPr lang="en-US" dirty="0"/>
          </a:p>
        </p:txBody>
      </p:sp>
    </p:spTree>
    <p:extLst>
      <p:ext uri="{BB962C8B-B14F-4D97-AF65-F5344CB8AC3E}">
        <p14:creationId xmlns:p14="http://schemas.microsoft.com/office/powerpoint/2010/main" val="426712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
            </a:r>
            <a:endParaRPr lang="en-US" dirty="0"/>
          </a:p>
        </p:txBody>
      </p:sp>
      <p:sp>
        <p:nvSpPr>
          <p:cNvPr id="3" name="Content Placeholder 2"/>
          <p:cNvSpPr>
            <a:spLocks noGrp="1"/>
          </p:cNvSpPr>
          <p:nvPr>
            <p:ph idx="1"/>
          </p:nvPr>
        </p:nvSpPr>
        <p:spPr/>
        <p:txBody>
          <a:bodyPr/>
          <a:lstStyle/>
          <a:p>
            <a:pPr marL="0" indent="0">
              <a:buNone/>
            </a:pPr>
            <a:r>
              <a:rPr lang="en-US" dirty="0"/>
              <a:t>BRE is a lot like Air Traffic Controllers. We don’t get a ton of attention and we are mostly behind the scenes but without us products would never get off the ground, just like the air traffic controllers do for planes.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810000"/>
            <a:ext cx="3886200" cy="2588209"/>
          </a:xfrm>
          <a:prstGeom prst="rect">
            <a:avLst/>
          </a:prstGeom>
        </p:spPr>
      </p:pic>
    </p:spTree>
    <p:extLst>
      <p:ext uri="{BB962C8B-B14F-4D97-AF65-F5344CB8AC3E}">
        <p14:creationId xmlns:p14="http://schemas.microsoft.com/office/powerpoint/2010/main" val="4165001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
            </a:r>
            <a:endParaRPr lang="en-US" dirty="0"/>
          </a:p>
        </p:txBody>
      </p:sp>
      <p:sp>
        <p:nvSpPr>
          <p:cNvPr id="3" name="Content Placeholder 2"/>
          <p:cNvSpPr>
            <a:spLocks noGrp="1"/>
          </p:cNvSpPr>
          <p:nvPr>
            <p:ph idx="1"/>
          </p:nvPr>
        </p:nvSpPr>
        <p:spPr/>
        <p:txBody>
          <a:bodyPr/>
          <a:lstStyle/>
          <a:p>
            <a:r>
              <a:rPr lang="en-US" dirty="0" smtClean="0"/>
              <a:t>BRE likes an ribbon(bridge) which connects DEV, QA and </a:t>
            </a:r>
            <a:r>
              <a:rPr lang="en-US" dirty="0" smtClean="0"/>
              <a:t>Installer Eng. </a:t>
            </a:r>
            <a:r>
              <a:rPr lang="en-US" dirty="0" smtClean="0"/>
              <a:t>BRE makes software build and release automatically and smoothly.</a:t>
            </a:r>
            <a:endParaRPr lang="en-US" dirty="0"/>
          </a:p>
        </p:txBody>
      </p:sp>
      <p:sp>
        <p:nvSpPr>
          <p:cNvPr id="21" name="Right Arrow 20"/>
          <p:cNvSpPr/>
          <p:nvPr/>
        </p:nvSpPr>
        <p:spPr>
          <a:xfrm>
            <a:off x="838200" y="4953000"/>
            <a:ext cx="7010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BRE</a:t>
            </a:r>
            <a:endParaRPr lang="en-US" dirty="0"/>
          </a:p>
        </p:txBody>
      </p:sp>
      <p:sp>
        <p:nvSpPr>
          <p:cNvPr id="22" name="Oval 21"/>
          <p:cNvSpPr/>
          <p:nvPr/>
        </p:nvSpPr>
        <p:spPr>
          <a:xfrm>
            <a:off x="2084773" y="43434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DEV</a:t>
            </a:r>
            <a:endParaRPr lang="en-US" sz="1050" dirty="0"/>
          </a:p>
        </p:txBody>
      </p:sp>
      <p:sp>
        <p:nvSpPr>
          <p:cNvPr id="23" name="Oval 22"/>
          <p:cNvSpPr/>
          <p:nvPr/>
        </p:nvSpPr>
        <p:spPr>
          <a:xfrm>
            <a:off x="4114800" y="57912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QA</a:t>
            </a:r>
            <a:endParaRPr lang="en-US" sz="1050" dirty="0"/>
          </a:p>
        </p:txBody>
      </p:sp>
      <p:sp>
        <p:nvSpPr>
          <p:cNvPr id="24" name="Oval 23"/>
          <p:cNvSpPr/>
          <p:nvPr/>
        </p:nvSpPr>
        <p:spPr>
          <a:xfrm>
            <a:off x="5943600" y="4343400"/>
            <a:ext cx="92922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Installer </a:t>
            </a:r>
            <a:r>
              <a:rPr lang="en-US" sz="1100" dirty="0" err="1" smtClean="0"/>
              <a:t>Eng</a:t>
            </a:r>
            <a:endParaRPr lang="en-US" sz="1100" dirty="0"/>
          </a:p>
        </p:txBody>
      </p:sp>
      <p:cxnSp>
        <p:nvCxnSpPr>
          <p:cNvPr id="26" name="Straight Arrow Connector 25"/>
          <p:cNvCxnSpPr>
            <a:endCxn id="22" idx="3"/>
          </p:cNvCxnSpPr>
          <p:nvPr/>
        </p:nvCxnSpPr>
        <p:spPr>
          <a:xfrm flipV="1">
            <a:off x="1676400" y="4733645"/>
            <a:ext cx="531125" cy="37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5"/>
          </p:cNvCxnSpPr>
          <p:nvPr/>
        </p:nvCxnSpPr>
        <p:spPr>
          <a:xfrm>
            <a:off x="2800221" y="4733645"/>
            <a:ext cx="400179" cy="37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7"/>
          </p:cNvCxnSpPr>
          <p:nvPr/>
        </p:nvCxnSpPr>
        <p:spPr>
          <a:xfrm flipV="1">
            <a:off x="4830248" y="5410200"/>
            <a:ext cx="579952"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3" idx="1"/>
          </p:cNvCxnSpPr>
          <p:nvPr/>
        </p:nvCxnSpPr>
        <p:spPr>
          <a:xfrm>
            <a:off x="3505200" y="5410200"/>
            <a:ext cx="732352"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3"/>
          </p:cNvCxnSpPr>
          <p:nvPr/>
        </p:nvCxnSpPr>
        <p:spPr>
          <a:xfrm flipV="1">
            <a:off x="5715000" y="4733645"/>
            <a:ext cx="364682" cy="371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5"/>
          </p:cNvCxnSpPr>
          <p:nvPr/>
        </p:nvCxnSpPr>
        <p:spPr>
          <a:xfrm>
            <a:off x="6736742" y="4733645"/>
            <a:ext cx="349858" cy="37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88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BRE</a:t>
            </a:r>
            <a:endParaRPr lang="en-US" dirty="0"/>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4204016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BRE is done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18564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BRE works with other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2305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2709</TotalTime>
  <Words>290</Words>
  <Application>Microsoft Office PowerPoint</Application>
  <PresentationFormat>On-screen Show (4:3)</PresentationFormat>
  <Paragraphs>42</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Build Release Engineering</vt:lpstr>
      <vt:lpstr>PowerPoint Presentation</vt:lpstr>
      <vt:lpstr>What is BRE</vt:lpstr>
      <vt:lpstr>BRE - Mission</vt:lpstr>
      <vt:lpstr>BRE</vt:lpstr>
      <vt:lpstr>BRE</vt:lpstr>
      <vt:lpstr>Why we need BRE</vt:lpstr>
      <vt:lpstr>What BRE is done</vt:lpstr>
      <vt:lpstr>How BRE works with other</vt:lpstr>
      <vt:lpstr>BRE Common Process</vt:lpstr>
      <vt:lpstr>Common Build Process</vt:lpstr>
      <vt:lpstr>BRE Build Types</vt:lpstr>
      <vt:lpstr>Build Strategy</vt:lpstr>
      <vt:lpstr>Continuous Build</vt:lpstr>
      <vt:lpstr>Daily Build</vt:lpstr>
      <vt:lpstr>Weekly Build</vt:lpstr>
      <vt:lpstr>Milestone Build</vt:lpstr>
      <vt:lpstr>BRE Other Issue</vt:lpstr>
      <vt:lpstr>MDS – Master Dispatching System </vt:lpstr>
      <vt:lpstr>Suites Process</vt:lpstr>
      <vt:lpstr>Perforce Consolidation and Administartion</vt:lpstr>
      <vt:lpstr>3rd party component   centralization</vt:lpstr>
      <vt:lpstr>PowerPoint Presentation</vt:lpstr>
      <vt:lpstr>Build Operation Center</vt:lpstr>
    </vt:vector>
  </TitlesOfParts>
  <Company>Autodesk,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Jason-Xiaohong Zhu</dc:creator>
  <cp:lastModifiedBy>Jason-Xiaohong Zhu</cp:lastModifiedBy>
  <cp:revision>20</cp:revision>
  <dcterms:created xsi:type="dcterms:W3CDTF">2011-06-14T02:26:59Z</dcterms:created>
  <dcterms:modified xsi:type="dcterms:W3CDTF">2011-07-22T01:13:16Z</dcterms:modified>
</cp:coreProperties>
</file>