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95312"/>
            <a:ext cx="9179799" cy="424462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03623"/>
            <a:ext cx="8099822" cy="294357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95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49111"/>
            <a:ext cx="2328699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49111"/>
            <a:ext cx="6851100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1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6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39537"/>
            <a:ext cx="9314796" cy="5071532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59048"/>
            <a:ext cx="9314796" cy="26669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9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45556"/>
            <a:ext cx="4589899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45556"/>
            <a:ext cx="4589899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9114"/>
            <a:ext cx="9314796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88734"/>
            <a:ext cx="4568805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53467"/>
            <a:ext cx="456880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88734"/>
            <a:ext cx="4591306" cy="146473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53467"/>
            <a:ext cx="4591306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99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59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55425"/>
            <a:ext cx="5467380" cy="866422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2800"/>
            <a:ext cx="3483205" cy="28448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55425"/>
            <a:ext cx="5467380" cy="866422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57600"/>
            <a:ext cx="3483205" cy="677615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63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49114"/>
            <a:ext cx="9314796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45556"/>
            <a:ext cx="9314796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1AE7-3999-452B-B59D-DC52D0A3333D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00181"/>
            <a:ext cx="36449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00181"/>
            <a:ext cx="242994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D224-D1E0-436C-B68F-6DA177F037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A9E47B-0DCD-48B7-99B8-A8E5C24E1EA2}"/>
              </a:ext>
            </a:extLst>
          </p:cNvPr>
          <p:cNvSpPr txBox="1"/>
          <p:nvPr/>
        </p:nvSpPr>
        <p:spPr>
          <a:xfrm>
            <a:off x="1380458" y="6798094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229EC-4FA9-4FDA-9F67-F8BFEA4E44D5}"/>
              </a:ext>
            </a:extLst>
          </p:cNvPr>
          <p:cNvSpPr txBox="1"/>
          <p:nvPr/>
        </p:nvSpPr>
        <p:spPr>
          <a:xfrm>
            <a:off x="3110935" y="6798094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 </a:t>
            </a:r>
            <a:r>
              <a:rPr lang="pt-BR" dirty="0" err="1"/>
              <a:t>kist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75A049-C908-4C3D-BF94-91D1198A5D74}"/>
              </a:ext>
            </a:extLst>
          </p:cNvPr>
          <p:cNvSpPr txBox="1"/>
          <p:nvPr/>
        </p:nvSpPr>
        <p:spPr>
          <a:xfrm>
            <a:off x="4841412" y="6798094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 bastos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AD070F-C55B-40C2-8346-F8381F83C95D}"/>
              </a:ext>
            </a:extLst>
          </p:cNvPr>
          <p:cNvSpPr txBox="1"/>
          <p:nvPr/>
        </p:nvSpPr>
        <p:spPr>
          <a:xfrm>
            <a:off x="6571889" y="6798094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</a:t>
            </a:r>
            <a:r>
              <a:rPr lang="pt-BR" dirty="0" err="1"/>
              <a:t>leo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7B201B0-3962-4774-A9BE-C342A0D165B0}"/>
              </a:ext>
            </a:extLst>
          </p:cNvPr>
          <p:cNvCxnSpPr/>
          <p:nvPr/>
        </p:nvCxnSpPr>
        <p:spPr>
          <a:xfrm>
            <a:off x="5962289" y="68570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0A4622F-E686-4419-BA88-C916D1A22574}"/>
              </a:ext>
            </a:extLst>
          </p:cNvPr>
          <p:cNvCxnSpPr>
            <a:cxnSpLocks/>
          </p:cNvCxnSpPr>
          <p:nvPr/>
        </p:nvCxnSpPr>
        <p:spPr>
          <a:xfrm>
            <a:off x="4094160" y="6876751"/>
            <a:ext cx="235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D7D5991-F5BE-4D12-9EB7-75A798A9FAE4}"/>
              </a:ext>
            </a:extLst>
          </p:cNvPr>
          <p:cNvCxnSpPr>
            <a:cxnSpLocks/>
          </p:cNvCxnSpPr>
          <p:nvPr/>
        </p:nvCxnSpPr>
        <p:spPr>
          <a:xfrm flipH="1">
            <a:off x="4094160" y="701717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FAE5001-6C8D-461A-A13E-95B39596D6D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231812" y="6982760"/>
            <a:ext cx="2340078" cy="3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446F10BE-AD31-4BDD-8EAA-3F11E04C598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61774" y="7073249"/>
            <a:ext cx="4581831" cy="12700"/>
          </a:xfrm>
          <a:prstGeom prst="curvedConnector5">
            <a:avLst>
              <a:gd name="adj1" fmla="val -15667"/>
              <a:gd name="adj2" fmla="val -4874969"/>
              <a:gd name="adj3" fmla="val 11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036A8EB-39BF-4F7B-A590-11316A30F73A}"/>
              </a:ext>
            </a:extLst>
          </p:cNvPr>
          <p:cNvSpPr txBox="1"/>
          <p:nvPr/>
        </p:nvSpPr>
        <p:spPr>
          <a:xfrm>
            <a:off x="1759974" y="1164597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CBBC4DD-951A-4DEB-8151-3977773CB6CC}"/>
              </a:ext>
            </a:extLst>
          </p:cNvPr>
          <p:cNvSpPr txBox="1"/>
          <p:nvPr/>
        </p:nvSpPr>
        <p:spPr>
          <a:xfrm>
            <a:off x="3490451" y="1164597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 </a:t>
            </a:r>
            <a:r>
              <a:rPr lang="pt-BR" dirty="0" err="1"/>
              <a:t>kist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B744792-7D82-48C5-8BFA-A9B0ECC4863E}"/>
              </a:ext>
            </a:extLst>
          </p:cNvPr>
          <p:cNvSpPr txBox="1"/>
          <p:nvPr/>
        </p:nvSpPr>
        <p:spPr>
          <a:xfrm>
            <a:off x="5220928" y="1164597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 bastos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F043A73-9F5F-4A91-AE91-16645C93F358}"/>
              </a:ext>
            </a:extLst>
          </p:cNvPr>
          <p:cNvSpPr txBox="1"/>
          <p:nvPr/>
        </p:nvSpPr>
        <p:spPr>
          <a:xfrm>
            <a:off x="6951405" y="1164597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</a:t>
            </a:r>
            <a:r>
              <a:rPr lang="pt-BR" dirty="0" err="1"/>
              <a:t>leo</a:t>
            </a:r>
            <a:endParaRPr lang="pt-BR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715250E-4D53-4E06-8F0F-46F84EBED7EB}"/>
              </a:ext>
            </a:extLst>
          </p:cNvPr>
          <p:cNvCxnSpPr/>
          <p:nvPr/>
        </p:nvCxnSpPr>
        <p:spPr>
          <a:xfrm>
            <a:off x="6341805" y="1170496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F3B07299-107D-4F10-8AA3-0F7C75099ADC}"/>
              </a:ext>
            </a:extLst>
          </p:cNvPr>
          <p:cNvCxnSpPr/>
          <p:nvPr/>
        </p:nvCxnSpPr>
        <p:spPr>
          <a:xfrm>
            <a:off x="4473676" y="1172462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4D9BB4B0-50CF-4DDA-AACA-E909B347A402}"/>
              </a:ext>
            </a:extLst>
          </p:cNvPr>
          <p:cNvCxnSpPr/>
          <p:nvPr/>
        </p:nvCxnSpPr>
        <p:spPr>
          <a:xfrm>
            <a:off x="2576051" y="1183063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FE071DC-6AA9-412E-8215-51CB969180F4}"/>
              </a:ext>
            </a:extLst>
          </p:cNvPr>
          <p:cNvCxnSpPr>
            <a:cxnSpLocks/>
          </p:cNvCxnSpPr>
          <p:nvPr/>
        </p:nvCxnSpPr>
        <p:spPr>
          <a:xfrm flipH="1">
            <a:off x="4473676" y="1186504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D40C650B-3E81-47A1-9850-9E733B58B5E7}"/>
              </a:ext>
            </a:extLst>
          </p:cNvPr>
          <p:cNvCxnSpPr>
            <a:cxnSpLocks/>
          </p:cNvCxnSpPr>
          <p:nvPr/>
        </p:nvCxnSpPr>
        <p:spPr>
          <a:xfrm flipH="1">
            <a:off x="6341805" y="1186504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47A59C2-E711-4EDF-B1E6-E8D406BC2638}"/>
              </a:ext>
            </a:extLst>
          </p:cNvPr>
          <p:cNvSpPr txBox="1"/>
          <p:nvPr/>
        </p:nvSpPr>
        <p:spPr>
          <a:xfrm>
            <a:off x="5083276" y="947867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17 </a:t>
            </a:r>
            <a:r>
              <a:rPr lang="pt-BR" dirty="0" err="1"/>
              <a:t>vini</a:t>
            </a:r>
            <a:endParaRPr lang="pt-BR" dirty="0"/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41E6E942-CF6B-4C2C-A9EF-277D56B85B15}"/>
              </a:ext>
            </a:extLst>
          </p:cNvPr>
          <p:cNvCxnSpPr>
            <a:stCxn id="99" idx="3"/>
          </p:cNvCxnSpPr>
          <p:nvPr/>
        </p:nvCxnSpPr>
        <p:spPr>
          <a:xfrm flipH="1">
            <a:off x="4355689" y="9663341"/>
            <a:ext cx="1848464" cy="17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FCDE8E46-425C-4FFD-B509-9742E62DBCFD}"/>
              </a:ext>
            </a:extLst>
          </p:cNvPr>
          <p:cNvCxnSpPr>
            <a:stCxn id="99" idx="1"/>
          </p:cNvCxnSpPr>
          <p:nvPr/>
        </p:nvCxnSpPr>
        <p:spPr>
          <a:xfrm>
            <a:off x="5083276" y="9663341"/>
            <a:ext cx="2172928" cy="17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19AAD60F-1F06-4683-A72A-F979B15683C5}"/>
              </a:ext>
            </a:extLst>
          </p:cNvPr>
          <p:cNvCxnSpPr>
            <a:stCxn id="59" idx="3"/>
          </p:cNvCxnSpPr>
          <p:nvPr/>
        </p:nvCxnSpPr>
        <p:spPr>
          <a:xfrm flipH="1" flipV="1">
            <a:off x="6086166" y="10070514"/>
            <a:ext cx="1986116" cy="17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E4842B4D-901A-4AFF-BA45-76271EA98C4A}"/>
              </a:ext>
            </a:extLst>
          </p:cNvPr>
          <p:cNvCxnSpPr>
            <a:stCxn id="57" idx="1"/>
          </p:cNvCxnSpPr>
          <p:nvPr/>
        </p:nvCxnSpPr>
        <p:spPr>
          <a:xfrm flipV="1">
            <a:off x="3490451" y="10070514"/>
            <a:ext cx="1789470" cy="17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Curvo 108">
            <a:extLst>
              <a:ext uri="{FF2B5EF4-FFF2-40B4-BE49-F238E27FC236}">
                <a16:creationId xmlns:a16="http://schemas.microsoft.com/office/drawing/2014/main" id="{0B1D57AF-41F6-4D4D-9E81-51EFEECB5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61774" y="6916668"/>
            <a:ext cx="4581831" cy="12700"/>
          </a:xfrm>
          <a:prstGeom prst="curvedConnector5">
            <a:avLst>
              <a:gd name="adj1" fmla="val -18564"/>
              <a:gd name="adj2" fmla="val -4874969"/>
              <a:gd name="adj3" fmla="val 116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7F8572DF-51FA-4F43-B128-98D1C8B58B1A}"/>
              </a:ext>
            </a:extLst>
          </p:cNvPr>
          <p:cNvSpPr txBox="1"/>
          <p:nvPr/>
        </p:nvSpPr>
        <p:spPr>
          <a:xfrm>
            <a:off x="1375542" y="845518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1D6ACB74-BF86-45FD-933D-3CF8A503C981}"/>
              </a:ext>
            </a:extLst>
          </p:cNvPr>
          <p:cNvSpPr txBox="1"/>
          <p:nvPr/>
        </p:nvSpPr>
        <p:spPr>
          <a:xfrm>
            <a:off x="3106019" y="845518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19 </a:t>
            </a:r>
            <a:r>
              <a:rPr lang="pt-BR" dirty="0" err="1"/>
              <a:t>kist</a:t>
            </a:r>
            <a:endParaRPr lang="pt-BR" dirty="0"/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1A6DF303-7524-452C-BC77-DB1F740C7B77}"/>
              </a:ext>
            </a:extLst>
          </p:cNvPr>
          <p:cNvSpPr txBox="1"/>
          <p:nvPr/>
        </p:nvSpPr>
        <p:spPr>
          <a:xfrm>
            <a:off x="4836496" y="845518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 bastos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DB76A8F8-3487-478F-AE22-0B7A2570BF0D}"/>
              </a:ext>
            </a:extLst>
          </p:cNvPr>
          <p:cNvSpPr txBox="1"/>
          <p:nvPr/>
        </p:nvSpPr>
        <p:spPr>
          <a:xfrm>
            <a:off x="6566973" y="845518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 </a:t>
            </a:r>
            <a:r>
              <a:rPr lang="pt-BR" dirty="0" err="1"/>
              <a:t>leo</a:t>
            </a:r>
            <a:endParaRPr lang="pt-BR" dirty="0"/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D436C831-E996-49E3-B2FB-F5965AACA26C}"/>
              </a:ext>
            </a:extLst>
          </p:cNvPr>
          <p:cNvCxnSpPr/>
          <p:nvPr/>
        </p:nvCxnSpPr>
        <p:spPr>
          <a:xfrm>
            <a:off x="5957373" y="851417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>
            <a:extLst>
              <a:ext uri="{FF2B5EF4-FFF2-40B4-BE49-F238E27FC236}">
                <a16:creationId xmlns:a16="http://schemas.microsoft.com/office/drawing/2014/main" id="{23DAEDA4-B47B-4009-A44E-E3D5D2831165}"/>
              </a:ext>
            </a:extLst>
          </p:cNvPr>
          <p:cNvCxnSpPr/>
          <p:nvPr/>
        </p:nvCxnSpPr>
        <p:spPr>
          <a:xfrm>
            <a:off x="4089244" y="853384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3D9DCB54-8642-4C5C-B9C7-B332FE061155}"/>
              </a:ext>
            </a:extLst>
          </p:cNvPr>
          <p:cNvCxnSpPr>
            <a:cxnSpLocks/>
          </p:cNvCxnSpPr>
          <p:nvPr/>
        </p:nvCxnSpPr>
        <p:spPr>
          <a:xfrm flipH="1">
            <a:off x="4089244" y="867426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3C5A2BC1-4B11-48F7-8CFF-5A14A31A8FB9}"/>
              </a:ext>
            </a:extLst>
          </p:cNvPr>
          <p:cNvCxnSpPr>
            <a:cxnSpLocks/>
          </p:cNvCxnSpPr>
          <p:nvPr/>
        </p:nvCxnSpPr>
        <p:spPr>
          <a:xfrm flipH="1">
            <a:off x="5957373" y="867426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Curvo 131">
            <a:extLst>
              <a:ext uri="{FF2B5EF4-FFF2-40B4-BE49-F238E27FC236}">
                <a16:creationId xmlns:a16="http://schemas.microsoft.com/office/drawing/2014/main" id="{43C361B7-D739-4A2B-BFFA-204B600324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56858" y="8730338"/>
            <a:ext cx="4581831" cy="12700"/>
          </a:xfrm>
          <a:prstGeom prst="curvedConnector5">
            <a:avLst>
              <a:gd name="adj1" fmla="val -15667"/>
              <a:gd name="adj2" fmla="val -4874969"/>
              <a:gd name="adj3" fmla="val 11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Curvo 132">
            <a:extLst>
              <a:ext uri="{FF2B5EF4-FFF2-40B4-BE49-F238E27FC236}">
                <a16:creationId xmlns:a16="http://schemas.microsoft.com/office/drawing/2014/main" id="{1804F950-9D61-4C3A-AF3A-419CF419E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56858" y="8573757"/>
            <a:ext cx="4581831" cy="12700"/>
          </a:xfrm>
          <a:prstGeom prst="curvedConnector5">
            <a:avLst>
              <a:gd name="adj1" fmla="val -18564"/>
              <a:gd name="adj2" fmla="val -4874969"/>
              <a:gd name="adj3" fmla="val 116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2BFED1EF-122C-474A-9224-E6656CF9C5DA}"/>
              </a:ext>
            </a:extLst>
          </p:cNvPr>
          <p:cNvCxnSpPr/>
          <p:nvPr/>
        </p:nvCxnSpPr>
        <p:spPr>
          <a:xfrm>
            <a:off x="1827827" y="866628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>
            <a:extLst>
              <a:ext uri="{FF2B5EF4-FFF2-40B4-BE49-F238E27FC236}">
                <a16:creationId xmlns:a16="http://schemas.microsoft.com/office/drawing/2014/main" id="{CF857D54-D3C8-4BFB-BDFF-A665475F88EE}"/>
              </a:ext>
            </a:extLst>
          </p:cNvPr>
          <p:cNvCxnSpPr/>
          <p:nvPr/>
        </p:nvCxnSpPr>
        <p:spPr>
          <a:xfrm>
            <a:off x="1891735" y="699110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9CCF4EBD-4F6D-4EE3-9C97-B18A317497A6}"/>
              </a:ext>
            </a:extLst>
          </p:cNvPr>
          <p:cNvSpPr txBox="1"/>
          <p:nvPr/>
        </p:nvSpPr>
        <p:spPr>
          <a:xfrm>
            <a:off x="4918098" y="716904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exc</a:t>
            </a:r>
            <a:endParaRPr lang="pt-BR" dirty="0"/>
          </a:p>
        </p:txBody>
      </p:sp>
      <p:sp>
        <p:nvSpPr>
          <p:cNvPr id="141" name="CaixaDeTexto 140">
            <a:extLst>
              <a:ext uri="{FF2B5EF4-FFF2-40B4-BE49-F238E27FC236}">
                <a16:creationId xmlns:a16="http://schemas.microsoft.com/office/drawing/2014/main" id="{73700867-E6CE-4162-A611-8729A44D70B8}"/>
              </a:ext>
            </a:extLst>
          </p:cNvPr>
          <p:cNvSpPr txBox="1"/>
          <p:nvPr/>
        </p:nvSpPr>
        <p:spPr>
          <a:xfrm>
            <a:off x="1427649" y="7147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40D2E1DC-64CA-4A00-8058-C2D382451790}"/>
              </a:ext>
            </a:extLst>
          </p:cNvPr>
          <p:cNvSpPr txBox="1"/>
          <p:nvPr/>
        </p:nvSpPr>
        <p:spPr>
          <a:xfrm>
            <a:off x="3158126" y="7147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Maria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9B3F952-8A8F-4E61-A9DE-A70DA894A192}"/>
              </a:ext>
            </a:extLst>
          </p:cNvPr>
          <p:cNvSpPr txBox="1"/>
          <p:nvPr/>
        </p:nvSpPr>
        <p:spPr>
          <a:xfrm>
            <a:off x="4888603" y="7147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Joao</a:t>
            </a: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AEC783F3-E992-495A-B3D3-D0BE8378B760}"/>
              </a:ext>
            </a:extLst>
          </p:cNvPr>
          <p:cNvSpPr txBox="1"/>
          <p:nvPr/>
        </p:nvSpPr>
        <p:spPr>
          <a:xfrm>
            <a:off x="6619080" y="71470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Pedro</a:t>
            </a: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D794FCC7-6D69-48B5-8E71-0446C272B5B1}"/>
              </a:ext>
            </a:extLst>
          </p:cNvPr>
          <p:cNvCxnSpPr/>
          <p:nvPr/>
        </p:nvCxnSpPr>
        <p:spPr>
          <a:xfrm>
            <a:off x="6009480" y="77369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42FFBF8B-A74D-4E70-9932-53D0D82E8D07}"/>
              </a:ext>
            </a:extLst>
          </p:cNvPr>
          <p:cNvCxnSpPr>
            <a:cxnSpLocks/>
          </p:cNvCxnSpPr>
          <p:nvPr/>
        </p:nvCxnSpPr>
        <p:spPr>
          <a:xfrm>
            <a:off x="4141351" y="7933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5C0A1CA5-8107-47EC-BD56-246586D08148}"/>
              </a:ext>
            </a:extLst>
          </p:cNvPr>
          <p:cNvCxnSpPr>
            <a:cxnSpLocks/>
          </p:cNvCxnSpPr>
          <p:nvPr/>
        </p:nvCxnSpPr>
        <p:spPr>
          <a:xfrm flipH="1">
            <a:off x="4141351" y="93377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>
            <a:extLst>
              <a:ext uri="{FF2B5EF4-FFF2-40B4-BE49-F238E27FC236}">
                <a16:creationId xmlns:a16="http://schemas.microsoft.com/office/drawing/2014/main" id="{F361B4F1-785D-4779-9BF2-B9D2716989F8}"/>
              </a:ext>
            </a:extLst>
          </p:cNvPr>
          <p:cNvCxnSpPr>
            <a:cxnSpLocks/>
          </p:cNvCxnSpPr>
          <p:nvPr/>
        </p:nvCxnSpPr>
        <p:spPr>
          <a:xfrm flipH="1">
            <a:off x="6009480" y="93377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Curvo 148">
            <a:extLst>
              <a:ext uri="{FF2B5EF4-FFF2-40B4-BE49-F238E27FC236}">
                <a16:creationId xmlns:a16="http://schemas.microsoft.com/office/drawing/2014/main" id="{026F1E11-33F9-4C03-8437-4E9B7AF63CD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08965" y="989855"/>
            <a:ext cx="4581831" cy="12700"/>
          </a:xfrm>
          <a:prstGeom prst="curvedConnector5">
            <a:avLst>
              <a:gd name="adj1" fmla="val -15667"/>
              <a:gd name="adj2" fmla="val -4874969"/>
              <a:gd name="adj3" fmla="val 118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Curvo 149">
            <a:extLst>
              <a:ext uri="{FF2B5EF4-FFF2-40B4-BE49-F238E27FC236}">
                <a16:creationId xmlns:a16="http://schemas.microsoft.com/office/drawing/2014/main" id="{234DEE51-C9C1-494E-980F-EE19D43042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8965" y="833274"/>
            <a:ext cx="4581831" cy="12700"/>
          </a:xfrm>
          <a:prstGeom prst="curvedConnector5">
            <a:avLst>
              <a:gd name="adj1" fmla="val -18564"/>
              <a:gd name="adj2" fmla="val -4874969"/>
              <a:gd name="adj3" fmla="val 116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>
            <a:extLst>
              <a:ext uri="{FF2B5EF4-FFF2-40B4-BE49-F238E27FC236}">
                <a16:creationId xmlns:a16="http://schemas.microsoft.com/office/drawing/2014/main" id="{A26636D9-24EA-46B4-95AB-69F8378712CE}"/>
              </a:ext>
            </a:extLst>
          </p:cNvPr>
          <p:cNvCxnSpPr/>
          <p:nvPr/>
        </p:nvCxnSpPr>
        <p:spPr>
          <a:xfrm>
            <a:off x="1879934" y="92580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FE675542-5F79-4A4D-A0CD-7592CF8811A1}"/>
              </a:ext>
            </a:extLst>
          </p:cNvPr>
          <p:cNvSpPr txBox="1"/>
          <p:nvPr/>
        </p:nvSpPr>
        <p:spPr>
          <a:xfrm>
            <a:off x="3394100" y="100104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aux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B5C679C-0D77-4ACE-BD50-DBF373E8B8FB}"/>
              </a:ext>
            </a:extLst>
          </p:cNvPr>
          <p:cNvSpPr txBox="1"/>
          <p:nvPr/>
        </p:nvSpPr>
        <p:spPr>
          <a:xfrm>
            <a:off x="1248696" y="299251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DB90F74-4762-4E5B-877D-049546F0C2C3}"/>
              </a:ext>
            </a:extLst>
          </p:cNvPr>
          <p:cNvSpPr txBox="1"/>
          <p:nvPr/>
        </p:nvSpPr>
        <p:spPr>
          <a:xfrm>
            <a:off x="2979173" y="299251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 Maria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F4ABCB5-A365-48CE-9DA1-C981C9A02D74}"/>
              </a:ext>
            </a:extLst>
          </p:cNvPr>
          <p:cNvSpPr txBox="1"/>
          <p:nvPr/>
        </p:nvSpPr>
        <p:spPr>
          <a:xfrm>
            <a:off x="4611328" y="4177370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Pedro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15A2003-040B-4F52-AFF0-63A0E3F3C027}"/>
              </a:ext>
            </a:extLst>
          </p:cNvPr>
          <p:cNvSpPr txBox="1"/>
          <p:nvPr/>
        </p:nvSpPr>
        <p:spPr>
          <a:xfrm>
            <a:off x="6204153" y="24373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Joao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3220DF07-D54F-49ED-9812-64F025F48933}"/>
              </a:ext>
            </a:extLst>
          </p:cNvPr>
          <p:cNvCxnSpPr>
            <a:cxnSpLocks/>
          </p:cNvCxnSpPr>
          <p:nvPr/>
        </p:nvCxnSpPr>
        <p:spPr>
          <a:xfrm flipV="1">
            <a:off x="5781366" y="3051508"/>
            <a:ext cx="658761" cy="58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C059B8E3-941E-41F5-9774-0BD0FA5C1F8B}"/>
              </a:ext>
            </a:extLst>
          </p:cNvPr>
          <p:cNvCxnSpPr>
            <a:cxnSpLocks/>
          </p:cNvCxnSpPr>
          <p:nvPr/>
        </p:nvCxnSpPr>
        <p:spPr>
          <a:xfrm>
            <a:off x="3962398" y="3071172"/>
            <a:ext cx="511278" cy="99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54B1EE25-0BF5-4475-9CC2-53AC289A5D91}"/>
              </a:ext>
            </a:extLst>
          </p:cNvPr>
          <p:cNvCxnSpPr>
            <a:cxnSpLocks/>
          </p:cNvCxnSpPr>
          <p:nvPr/>
        </p:nvCxnSpPr>
        <p:spPr>
          <a:xfrm flipH="1" flipV="1">
            <a:off x="3962398" y="3211593"/>
            <a:ext cx="393291" cy="8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4AA26193-B8DA-4F85-AC44-DD689CD93616}"/>
              </a:ext>
            </a:extLst>
          </p:cNvPr>
          <p:cNvCxnSpPr>
            <a:cxnSpLocks/>
          </p:cNvCxnSpPr>
          <p:nvPr/>
        </p:nvCxnSpPr>
        <p:spPr>
          <a:xfrm flipH="1">
            <a:off x="5830527" y="3211593"/>
            <a:ext cx="609600" cy="8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4DA0C73B-7DC4-445D-B20E-56B883193099}"/>
              </a:ext>
            </a:extLst>
          </p:cNvPr>
          <p:cNvCxnSpPr/>
          <p:nvPr/>
        </p:nvCxnSpPr>
        <p:spPr>
          <a:xfrm>
            <a:off x="1700981" y="320361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9F3D11-6A91-48E0-BC97-6F211D5BE2BE}"/>
              </a:ext>
            </a:extLst>
          </p:cNvPr>
          <p:cNvSpPr txBox="1"/>
          <p:nvPr/>
        </p:nvSpPr>
        <p:spPr>
          <a:xfrm>
            <a:off x="811161" y="5412658"/>
            <a:ext cx="237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Par: horário</a:t>
            </a:r>
          </a:p>
          <a:p>
            <a:r>
              <a:rPr lang="pt-BR" dirty="0"/>
              <a:t>Impar: ante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767355D-E850-4797-A58F-910806A4E553}"/>
              </a:ext>
            </a:extLst>
          </p:cNvPr>
          <p:cNvSpPr txBox="1"/>
          <p:nvPr/>
        </p:nvSpPr>
        <p:spPr>
          <a:xfrm>
            <a:off x="2979173" y="3323524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aux</a:t>
            </a:r>
            <a:endParaRPr lang="pt-BR" dirty="0"/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3C6814C2-5053-43AA-B176-643E1668F3D6}"/>
              </a:ext>
            </a:extLst>
          </p:cNvPr>
          <p:cNvCxnSpPr>
            <a:cxnSpLocks/>
          </p:cNvCxnSpPr>
          <p:nvPr/>
        </p:nvCxnSpPr>
        <p:spPr>
          <a:xfrm flipH="1">
            <a:off x="4611328" y="2841192"/>
            <a:ext cx="809190" cy="13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59D5D1B5-010C-46BA-B82A-D53798E016A6}"/>
              </a:ext>
            </a:extLst>
          </p:cNvPr>
          <p:cNvCxnSpPr>
            <a:cxnSpLocks/>
          </p:cNvCxnSpPr>
          <p:nvPr/>
        </p:nvCxnSpPr>
        <p:spPr>
          <a:xfrm flipV="1">
            <a:off x="4385186" y="2571839"/>
            <a:ext cx="1071715" cy="28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80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46</Words>
  <Application>Microsoft Office PowerPoint</Application>
  <PresentationFormat>Personalizar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</dc:creator>
  <cp:lastModifiedBy>Victor</cp:lastModifiedBy>
  <cp:revision>25</cp:revision>
  <dcterms:created xsi:type="dcterms:W3CDTF">2020-10-18T13:50:37Z</dcterms:created>
  <dcterms:modified xsi:type="dcterms:W3CDTF">2020-10-25T12:22:54Z</dcterms:modified>
</cp:coreProperties>
</file>