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2824" autoAdjust="0"/>
  </p:normalViewPr>
  <p:slideViewPr>
    <p:cSldViewPr snapToGrid="0">
      <p:cViewPr varScale="1">
        <p:scale>
          <a:sx n="94" d="100"/>
          <a:sy n="94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182A9-D10E-4F29-A7C0-AEDD9D107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8A0C1-E8A7-44DD-91B2-0BE52EF0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2587E-FC4A-4EEC-8727-9BEF11BC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2919F-DE9C-4C1A-8059-3D836139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48586-3089-4492-835E-8C0DB32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B7D86-7081-41AC-9E6D-137684C1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B7AEF-824F-4A53-9D91-FB5A78F3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2819-81C8-4512-BE65-071EDFD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7D721-E005-447E-A46B-4480DB4C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84C87-1B1C-4346-ADAD-75AA3C6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3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B94CE5-5422-4064-89D8-19A147B0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3BFF1-9D64-4290-BD2E-CB269762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C6A5C-1853-490A-9C35-58186591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81128-D006-4D99-8A69-794C89AA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6BFAA-F1E0-497D-A00D-5CD05854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5E31F-4475-49C1-974B-60EB9C2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9A50-281B-41E2-9416-E710387D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94CD1-B3EA-47DD-8431-4C305F5B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2630-513D-4120-9A9B-65EEE347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74450-7048-4DB4-A3B1-374288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B811-A25D-4314-A597-39CB50BF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628BF-7F76-4D0B-9DC9-B536E6EA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90FA1-3D56-47D8-A808-B2918D68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FD11F-67DC-47A8-8BE4-3C8C7F2E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84726-1C9B-4A0E-B430-DCE5FEE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2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BB457-4C68-4223-B463-61F3FB09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9C7C3-E74F-4B03-92D2-57323D5C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26C5F-C10D-4532-8C8F-E79FEFA7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2E0A2-C0DA-4A66-B905-AB96C087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9BFF4-F7FC-4EDC-AD0E-AFFC8CFC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BD064-1892-417B-A687-F006CA46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7FD8C-A895-4677-8C68-D4BF6F29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D04A2-44A9-4B65-BF43-298C3C57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241C0-2443-4B5C-B158-3AF99D63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7F026A-A135-473F-8506-3582E585E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AEB7C-1422-4102-ABE1-85B4CC65F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DBAEE-539F-4E7B-B8FD-87772AD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31870E-92B7-4863-96DF-7F62223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11D982-C51E-4218-9F53-DD3AEE1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5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116B8-787E-4021-A5B4-3CEF26BD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AE99C-811B-4756-ABEC-8A87E995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47BC8-65E5-4A7C-B66A-4554F025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73F6B-09A5-4445-B1E8-42E853FA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6D75A-7EB5-4E3D-8FD1-B430AC5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2BC20-D846-4131-A319-94C27645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C840D-1F10-4B49-83F6-5BD9ABF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9755-8530-4C2C-893E-2967B7B5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74F02-E91D-4332-BD6D-A03E1A8D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AAB99-CE8D-46D4-AB7A-31ABEB4B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1BB57-D16E-4744-B336-0EE6B322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ADF2-B40F-4A16-AB68-C0E3646B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3A8B1-C168-47EE-BDEC-6566CE13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5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6219-D241-4AF6-8300-885F4E6A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3795E-3653-48C1-A596-BAFC11E4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1E5C3-C34F-400C-964B-4F861F80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CA2C1-5841-41C3-91C0-57DD74EA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4EA0B-9EEF-4227-9E90-2FE0E1F9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C14E6-0300-4911-BA9E-7900FDA0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CA865C-6262-4F7A-BA37-9504CBF9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B888A-58AB-47C2-8614-09014546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64506-6997-4F75-AD5F-27C870E7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2ACA-3215-4BAC-AAD4-6D1BF4A3593E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5E2C5-263E-416A-9C29-D9A209AD2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A3CAF-1946-4B72-9ADA-4B5DCEE0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BB46-7234-43BF-A1C1-BAEE9D1E6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0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61F13-A01E-4FAB-8A0B-6E7A22E70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서술자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68B75-EA07-4D8D-A898-34A3D486E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2019.02.08</a:t>
            </a:r>
          </a:p>
          <a:p>
            <a:r>
              <a:rPr lang="ko-KR" altLang="en-US" dirty="0"/>
              <a:t>이기호</a:t>
            </a:r>
            <a:endParaRPr lang="en-US" altLang="ko-KR" dirty="0"/>
          </a:p>
          <a:p>
            <a:r>
              <a:rPr lang="ko-KR" altLang="en-US" dirty="0"/>
              <a:t>이재윤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4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7537-FD1F-4181-B9D3-817BCCBD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서술자 진행상황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2965A-0751-476D-99DE-6C7BE679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05038"/>
            <a:ext cx="8820150" cy="3200400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F1F1600E-E467-440A-AFB6-F1EA34A3A55B}"/>
              </a:ext>
            </a:extLst>
          </p:cNvPr>
          <p:cNvSpPr/>
          <p:nvPr/>
        </p:nvSpPr>
        <p:spPr>
          <a:xfrm>
            <a:off x="2447925" y="3690937"/>
            <a:ext cx="314325" cy="6286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7CF3B309-A512-487E-9F88-30978178F31D}"/>
              </a:ext>
            </a:extLst>
          </p:cNvPr>
          <p:cNvSpPr/>
          <p:nvPr/>
        </p:nvSpPr>
        <p:spPr>
          <a:xfrm>
            <a:off x="2447925" y="2852737"/>
            <a:ext cx="314325" cy="4191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BF7E-F5F7-4A5E-8978-E783CF0DF3D8}"/>
              </a:ext>
            </a:extLst>
          </p:cNvPr>
          <p:cNvSpPr txBox="1"/>
          <p:nvPr/>
        </p:nvSpPr>
        <p:spPr>
          <a:xfrm>
            <a:off x="171450" y="3319805"/>
            <a:ext cx="24735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Intersect</a:t>
            </a:r>
            <a:r>
              <a:rPr lang="ko-KR" altLang="en-US" sz="1500" dirty="0">
                <a:solidFill>
                  <a:srgbClr val="FF0000"/>
                </a:solidFill>
              </a:rPr>
              <a:t>해결 시 완성 가능</a:t>
            </a:r>
          </a:p>
        </p:txBody>
      </p:sp>
    </p:spTree>
    <p:extLst>
      <p:ext uri="{BB962C8B-B14F-4D97-AF65-F5344CB8AC3E}">
        <p14:creationId xmlns:p14="http://schemas.microsoft.com/office/powerpoint/2010/main" val="124672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9AE7-433E-44B4-8127-D9EE4C23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서술자 이름 및 </a:t>
            </a:r>
            <a:r>
              <a:rPr lang="en-US" altLang="ko-KR" dirty="0"/>
              <a:t>parameter</a:t>
            </a:r>
            <a:r>
              <a:rPr lang="ko-KR" altLang="en-US" dirty="0"/>
              <a:t> 변동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9FE12-8B03-46D3-9AAD-C6110392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placed_object_onTheShelf_incorrectly</a:t>
            </a:r>
            <a:r>
              <a:rPr lang="en-US" altLang="ko-KR" dirty="0"/>
              <a:t>(-Object, +Shelf)</a:t>
            </a:r>
          </a:p>
          <a:p>
            <a:pPr lvl="1"/>
            <a:r>
              <a:rPr lang="ko-KR" altLang="en-US" dirty="0"/>
              <a:t>기존에 특정 구역에 대한 정보를 알고있어야 하므로 구역에 대한 정보를 따로 주지 않고 가져올 수 있어야 하지 않은가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오히려 반대로 물체를 주면 해당 물체가 어떤 구역에 있어야 하는지에 대한 정보를 가져올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상황에 사용되는 </a:t>
            </a:r>
            <a:r>
              <a:rPr lang="en-US" altLang="ko-KR" dirty="0"/>
              <a:t>predicate</a:t>
            </a:r>
            <a:r>
              <a:rPr lang="ko-KR" altLang="en-US" dirty="0"/>
              <a:t>로 </a:t>
            </a:r>
            <a:r>
              <a:rPr lang="en-US" altLang="ko-KR" dirty="0"/>
              <a:t>object</a:t>
            </a:r>
            <a:r>
              <a:rPr lang="ko-KR" altLang="en-US" dirty="0"/>
              <a:t>로 명명하기 보단 </a:t>
            </a:r>
            <a:r>
              <a:rPr lang="en-US" altLang="ko-KR" dirty="0"/>
              <a:t>product</a:t>
            </a:r>
            <a:r>
              <a:rPr lang="ko-KR" altLang="en-US" dirty="0"/>
              <a:t>로 명명하는게 옳지 않은가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 err="1">
                <a:sym typeface="Wingdings" panose="05000000000000000000" pitchFamily="2" charset="2"/>
              </a:rPr>
              <a:t>placed_object_onTheArea_incorrectly</a:t>
            </a:r>
            <a:r>
              <a:rPr lang="en-US" altLang="ko-KR" dirty="0">
                <a:sym typeface="Wingdings" panose="05000000000000000000" pitchFamily="2" charset="2"/>
              </a:rPr>
              <a:t>(-Object)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 err="1">
                <a:sym typeface="Wingdings" panose="05000000000000000000" pitchFamily="2" charset="2"/>
              </a:rPr>
              <a:t>placed_product_onTheArea_incorrectly</a:t>
            </a:r>
            <a:r>
              <a:rPr lang="en-US" altLang="ko-KR" dirty="0">
                <a:sym typeface="Wingdings" panose="05000000000000000000" pitchFamily="2" charset="2"/>
              </a:rPr>
              <a:t>(-Object)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numberOfObjects_onTheShelf</a:t>
            </a:r>
            <a:r>
              <a:rPr lang="en-US" altLang="ko-KR" dirty="0"/>
              <a:t>(-Number, +Type, +Shelf)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 err="1">
                <a:sym typeface="Wingdings" panose="05000000000000000000" pitchFamily="2" charset="2"/>
              </a:rPr>
              <a:t>numberOfObjects_onTheExactArea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-Number, +Type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9AE7-433E-44B4-8127-D9EE4C23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구현되어야 할 서술자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9FE12-8B03-46D3-9AAD-C6110392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get_product_area</a:t>
            </a:r>
            <a:r>
              <a:rPr lang="en-US" altLang="ko-KR" dirty="0"/>
              <a:t>(+Object, -Area)</a:t>
            </a:r>
          </a:p>
          <a:p>
            <a:pPr lvl="1"/>
            <a:r>
              <a:rPr lang="ko-KR" altLang="en-US" dirty="0"/>
              <a:t>물체를 </a:t>
            </a:r>
            <a:r>
              <a:rPr lang="ko-KR" altLang="en-US" dirty="0" err="1"/>
              <a:t>입력시</a:t>
            </a:r>
            <a:r>
              <a:rPr lang="en-US" altLang="ko-KR" dirty="0"/>
              <a:t>, </a:t>
            </a:r>
            <a:r>
              <a:rPr lang="ko-KR" altLang="en-US" dirty="0"/>
              <a:t>해당 물체가 놓여야 하는 영역을 명시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ObjectType</a:t>
            </a:r>
            <a:r>
              <a:rPr lang="ko-KR" altLang="en-US" dirty="0"/>
              <a:t>이 들어가는 것이 좋을지 고민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43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CF58D-3794-4E2F-8130-4BB2F57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물체가 놓일 지역과 물체에 대한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EE738-0A9D-4428-841B-50857BE8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89" y="1551872"/>
            <a:ext cx="2784841" cy="41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6DC8E-AF12-4601-A640-CAD57E664D3A}"/>
              </a:ext>
            </a:extLst>
          </p:cNvPr>
          <p:cNvSpPr txBox="1"/>
          <p:nvPr/>
        </p:nvSpPr>
        <p:spPr>
          <a:xfrm>
            <a:off x="3755030" y="1563143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존재하던 </a:t>
            </a:r>
            <a:r>
              <a:rPr lang="en-US" altLang="ko-KR" dirty="0"/>
              <a:t>property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28BB9-5DCF-4093-8473-BE7C216EE299}"/>
              </a:ext>
            </a:extLst>
          </p:cNvPr>
          <p:cNvSpPr txBox="1"/>
          <p:nvPr/>
        </p:nvSpPr>
        <p:spPr>
          <a:xfrm>
            <a:off x="4205289" y="2390259"/>
            <a:ext cx="22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유사한</a:t>
            </a:r>
            <a:r>
              <a:rPr lang="en-US" altLang="ko-KR" dirty="0"/>
              <a:t> </a:t>
            </a:r>
            <a:r>
              <a:rPr lang="ko-KR" altLang="en-US" dirty="0"/>
              <a:t>형태로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13F82D-ABF6-4418-BC8B-665928E0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8641"/>
            <a:ext cx="3163029" cy="412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E9C41-C9C0-483C-8114-C6D2BD376F96}"/>
              </a:ext>
            </a:extLst>
          </p:cNvPr>
          <p:cNvSpPr txBox="1"/>
          <p:nvPr/>
        </p:nvSpPr>
        <p:spPr>
          <a:xfrm>
            <a:off x="1361939" y="3321561"/>
            <a:ext cx="716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individual - property – individual</a:t>
            </a:r>
            <a:r>
              <a:rPr lang="ko-KR" altLang="en-US" dirty="0"/>
              <a:t>의 형태는 어울리지 않음</a:t>
            </a:r>
            <a:endParaRPr lang="en-US" altLang="ko-KR" dirty="0"/>
          </a:p>
          <a:p>
            <a:r>
              <a:rPr lang="en-US" altLang="ko-KR" dirty="0"/>
              <a:t>individual - property – class</a:t>
            </a:r>
            <a:r>
              <a:rPr lang="ko-KR" altLang="en-US" dirty="0"/>
              <a:t>의 형태가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기능상 맞지 않는 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dataproperty</a:t>
            </a:r>
            <a:r>
              <a:rPr lang="ko-KR" altLang="en-US" dirty="0">
                <a:sym typeface="Wingdings" panose="05000000000000000000" pitchFamily="2" charset="2"/>
              </a:rPr>
              <a:t>를 생성해 </a:t>
            </a:r>
            <a:r>
              <a:rPr lang="ko-KR" altLang="en-US" dirty="0" err="1">
                <a:sym typeface="Wingdings" panose="05000000000000000000" pitchFamily="2" charset="2"/>
              </a:rPr>
              <a:t>스트링형태로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이름을 저장하는 방법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67C1D-E8A2-4FC2-9155-4F49ACBE7C7F}"/>
              </a:ext>
            </a:extLst>
          </p:cNvPr>
          <p:cNvSpPr txBox="1"/>
          <p:nvPr/>
        </p:nvSpPr>
        <p:spPr>
          <a:xfrm>
            <a:off x="1523047" y="4952434"/>
            <a:ext cx="716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규칙을 한데 묶을 온톨로지가 필요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conceptualThing</a:t>
            </a:r>
            <a:endParaRPr lang="en-US" altLang="ko-KR" dirty="0"/>
          </a:p>
          <a:p>
            <a:r>
              <a:rPr lang="en-US" altLang="ko-KR" dirty="0"/>
              <a:t>	-rule</a:t>
            </a:r>
          </a:p>
          <a:p>
            <a:r>
              <a:rPr lang="en-US" altLang="ko-KR" dirty="0"/>
              <a:t>		--</a:t>
            </a:r>
            <a:r>
              <a:rPr lang="en-US" altLang="ko-KR" dirty="0" err="1"/>
              <a:t>PlacementInArea</a:t>
            </a:r>
            <a:endParaRPr lang="en-US" altLang="ko-KR" dirty="0"/>
          </a:p>
          <a:p>
            <a:r>
              <a:rPr lang="en-US" altLang="ko-KR" dirty="0"/>
              <a:t>		  </a:t>
            </a:r>
            <a:r>
              <a:rPr lang="en-US" altLang="ko-KR" dirty="0" err="1"/>
              <a:t>objectActedOn</a:t>
            </a:r>
            <a:r>
              <a:rPr lang="en-US" altLang="ko-KR" dirty="0"/>
              <a:t> - area</a:t>
            </a:r>
          </a:p>
        </p:txBody>
      </p:sp>
    </p:spTree>
    <p:extLst>
      <p:ext uri="{BB962C8B-B14F-4D97-AF65-F5344CB8AC3E}">
        <p14:creationId xmlns:p14="http://schemas.microsoft.com/office/powerpoint/2010/main" val="40977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5B3B6-225E-41BB-B866-16E20E1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ROSJava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96C2F-393C-4F21-ADE3-79D83AC9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1" y="2077656"/>
            <a:ext cx="3576758" cy="2422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B4040-3653-4E80-95C4-2C17BEA4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36" y="2321203"/>
            <a:ext cx="8088538" cy="19353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9E3E23-C625-4C04-8A20-26DD5A58AA6C}"/>
              </a:ext>
            </a:extLst>
          </p:cNvPr>
          <p:cNvSpPr/>
          <p:nvPr/>
        </p:nvSpPr>
        <p:spPr>
          <a:xfrm>
            <a:off x="5016615" y="5905645"/>
            <a:ext cx="1677799" cy="73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SWI-Prolog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1BD1D3-C116-4074-9625-2F2FFAC088D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5514" y="4500057"/>
            <a:ext cx="1" cy="1405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C0BAB3-4855-4681-93D1-0FF65BFC83CD}"/>
              </a:ext>
            </a:extLst>
          </p:cNvPr>
          <p:cNvSpPr/>
          <p:nvPr/>
        </p:nvSpPr>
        <p:spPr>
          <a:xfrm>
            <a:off x="4500693" y="4756558"/>
            <a:ext cx="2709642" cy="2030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95A18-87A9-4E10-A619-6175BD572C4D}"/>
              </a:ext>
            </a:extLst>
          </p:cNvPr>
          <p:cNvSpPr txBox="1"/>
          <p:nvPr/>
        </p:nvSpPr>
        <p:spPr>
          <a:xfrm>
            <a:off x="7210335" y="64173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토요일까지 작업</a:t>
            </a:r>
          </a:p>
        </p:txBody>
      </p:sp>
    </p:spTree>
    <p:extLst>
      <p:ext uri="{BB962C8B-B14F-4D97-AF65-F5344CB8AC3E}">
        <p14:creationId xmlns:p14="http://schemas.microsoft.com/office/powerpoint/2010/main" val="19610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2CB4-40E7-430B-BCDB-67D3F66B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SemanticMap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E3D40-9DB5-4FB0-80F7-9D168DFC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" y="1541902"/>
            <a:ext cx="3693783" cy="2876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CE3712-AC14-4042-AD21-033AAC95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38" y="4418318"/>
            <a:ext cx="1949347" cy="2219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FE0F07-E646-4F8D-942D-9DC36F75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63" y="821464"/>
            <a:ext cx="6249016" cy="869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60C8A-8876-414C-A3FE-56AD0F70091E}"/>
              </a:ext>
            </a:extLst>
          </p:cNvPr>
          <p:cNvSpPr txBox="1"/>
          <p:nvPr/>
        </p:nvSpPr>
        <p:spPr>
          <a:xfrm>
            <a:off x="9717612" y="169068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object_demo.owl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5471AF-FA8F-45C8-8827-D66E269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962" y="2143444"/>
            <a:ext cx="6249015" cy="198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0C0FA-6A5F-4CDF-B3C3-0D64895BDF00}"/>
              </a:ext>
            </a:extLst>
          </p:cNvPr>
          <p:cNvSpPr txBox="1"/>
          <p:nvPr/>
        </p:nvSpPr>
        <p:spPr>
          <a:xfrm>
            <a:off x="8949772" y="4123592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Semanticmap_demo.owl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07F66A-5F02-4183-8924-FB44C83AA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961" y="4576348"/>
            <a:ext cx="6249015" cy="1879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EDAB0-B2C4-4ACA-8A8D-0FFC6A9C41B6}"/>
              </a:ext>
            </a:extLst>
          </p:cNvPr>
          <p:cNvSpPr txBox="1"/>
          <p:nvPr/>
        </p:nvSpPr>
        <p:spPr>
          <a:xfrm>
            <a:off x="9938824" y="642610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jaco_demo.owl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8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225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서술자 정리</vt:lpstr>
      <vt:lpstr>서술자 진행상황</vt:lpstr>
      <vt:lpstr>서술자 이름 및 parameter 변동</vt:lpstr>
      <vt:lpstr>추가 구현되어야 할 서술자</vt:lpstr>
      <vt:lpstr>물체가 놓일 지역과 물체에 대한 규칙</vt:lpstr>
      <vt:lpstr>ROSJava</vt:lpstr>
      <vt:lpstr>SemanticMap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서술자 정리</dc:title>
  <dc:creator>jaeyun</dc:creator>
  <cp:lastModifiedBy>jaeyun</cp:lastModifiedBy>
  <cp:revision>39</cp:revision>
  <dcterms:created xsi:type="dcterms:W3CDTF">2019-02-07T06:54:08Z</dcterms:created>
  <dcterms:modified xsi:type="dcterms:W3CDTF">2019-02-08T06:57:36Z</dcterms:modified>
</cp:coreProperties>
</file>