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8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5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388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00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5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0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0D45-B7CB-4567-ADF1-C0B5332AE4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56549D-8326-4E4B-B58A-921A0448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258A7-4712-4929-AD72-9FB7F63C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Oscar Award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611F7-00F7-4828-884F-581C00CA9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Team 8</a:t>
            </a:r>
          </a:p>
          <a:p>
            <a:pPr algn="l"/>
            <a:r>
              <a:rPr lang="en-US"/>
              <a:t>CSC 131</a:t>
            </a:r>
          </a:p>
          <a:p>
            <a:pPr algn="l"/>
            <a:r>
              <a:rPr lang="en-US"/>
              <a:t>Prof. Penn</a:t>
            </a:r>
          </a:p>
        </p:txBody>
      </p:sp>
      <p:sp>
        <p:nvSpPr>
          <p:cNvPr id="9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459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CEA1-9CF3-4218-839E-CFA182A5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5797-6F57-409E-A10F-29CFE701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API maps all resource endpoints through URL and through search</a:t>
            </a:r>
          </a:p>
          <a:p>
            <a:r>
              <a:rPr lang="en-US" dirty="0"/>
              <a:t>The API takes the URL, sanitizes and translates it, and then converts it into an appropriate SQL query.</a:t>
            </a:r>
          </a:p>
          <a:p>
            <a:r>
              <a:rPr lang="en-US" dirty="0"/>
              <a:t>Intuitive; API provides access to entities based on their qualities in an order-agnostic and linguistically appropriate manner.</a:t>
            </a:r>
          </a:p>
          <a:p>
            <a:r>
              <a:rPr lang="en-US" dirty="0"/>
              <a:t>Allows for client software to be developed that can look up award recipients by criteria contained in the table</a:t>
            </a:r>
          </a:p>
          <a:p>
            <a:r>
              <a:rPr lang="en-US" dirty="0"/>
              <a:t>Expandable; if the database changes, the API can change with it, allowing for more functionality to be added.</a:t>
            </a:r>
          </a:p>
        </p:txBody>
      </p:sp>
    </p:spTree>
    <p:extLst>
      <p:ext uri="{BB962C8B-B14F-4D97-AF65-F5344CB8AC3E}">
        <p14:creationId xmlns:p14="http://schemas.microsoft.com/office/powerpoint/2010/main" val="685339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92FD-9AEE-497B-B547-09093D8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4F04-41C5-4C34-9585-7CBCC98BC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69E-C181-4B29-9598-93BDD692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1E3A-96ED-475E-9039-F573DF9D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planned to make a mobile app, but that proved a bit too ambitious given the amount of skill debt we entered the project with.</a:t>
            </a:r>
          </a:p>
          <a:p>
            <a:r>
              <a:rPr lang="en-US" dirty="0"/>
              <a:t>Instead, we made a quick ‘proof-of-concept’ within Eclipse.</a:t>
            </a:r>
          </a:p>
        </p:txBody>
      </p:sp>
    </p:spTree>
    <p:extLst>
      <p:ext uri="{BB962C8B-B14F-4D97-AF65-F5344CB8AC3E}">
        <p14:creationId xmlns:p14="http://schemas.microsoft.com/office/powerpoint/2010/main" val="1682567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DD1B-3B38-463D-912C-BD4E6B8B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908C1-66EC-4012-A057-E8748E772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0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D592-DE20-4073-AF80-2EC89314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Team 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FC8C-A065-4AA5-ADB4-B17ACFED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 Aquino</a:t>
            </a:r>
          </a:p>
          <a:p>
            <a:r>
              <a:rPr lang="en-US" dirty="0"/>
              <a:t>Keeghan Isted</a:t>
            </a:r>
          </a:p>
          <a:p>
            <a:r>
              <a:rPr lang="en-US" dirty="0"/>
              <a:t>Wilmer Martinez</a:t>
            </a:r>
          </a:p>
          <a:p>
            <a:r>
              <a:rPr lang="en-US" dirty="0"/>
              <a:t>Santosh Poudel</a:t>
            </a:r>
          </a:p>
          <a:p>
            <a:r>
              <a:rPr lang="en-US" dirty="0"/>
              <a:t>Michael </a:t>
            </a:r>
            <a:r>
              <a:rPr lang="en-US" dirty="0" err="1"/>
              <a:t>Vizcarra</a:t>
            </a:r>
            <a:endParaRPr lang="en-US" dirty="0"/>
          </a:p>
          <a:p>
            <a:r>
              <a:rPr lang="en-US" dirty="0"/>
              <a:t>Christian </a:t>
            </a:r>
            <a:r>
              <a:rPr lang="en-US" dirty="0" err="1"/>
              <a:t>Widjaja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38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D1B2-1FFA-4B26-B1CD-CE9DBBBB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/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0B9C-7CAF-4B5F-8BCC-6324A5EE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assignment:</a:t>
            </a:r>
          </a:p>
          <a:p>
            <a:pPr lvl="1"/>
            <a:r>
              <a:rPr lang="en-US" dirty="0"/>
              <a:t>To create a product that will allow users to easily search for Oscar-Winning movies; to create an API to allow that product to exist.</a:t>
            </a:r>
          </a:p>
          <a:p>
            <a:r>
              <a:rPr lang="en-US" dirty="0"/>
              <a:t>Our Personas:</a:t>
            </a:r>
          </a:p>
          <a:p>
            <a:pPr lvl="1"/>
            <a:r>
              <a:rPr lang="en-US" dirty="0"/>
              <a:t>Focused on Mobile Apps, but with varied interests.</a:t>
            </a:r>
          </a:p>
          <a:p>
            <a:r>
              <a:rPr lang="en-US" dirty="0"/>
              <a:t>Our Goals:</a:t>
            </a:r>
          </a:p>
          <a:p>
            <a:pPr lvl="1"/>
            <a:r>
              <a:rPr lang="en-US" dirty="0"/>
              <a:t>To create a powerful, yet intuitive API in Java to then service the development of a mobile app.</a:t>
            </a:r>
          </a:p>
          <a:p>
            <a:r>
              <a:rPr lang="en-US" dirty="0"/>
              <a:t>Our Results: The API, our primary goal, is completed!</a:t>
            </a:r>
          </a:p>
        </p:txBody>
      </p:sp>
    </p:spTree>
    <p:extLst>
      <p:ext uri="{BB962C8B-B14F-4D97-AF65-F5344CB8AC3E}">
        <p14:creationId xmlns:p14="http://schemas.microsoft.com/office/powerpoint/2010/main" val="2042287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AA53-26C3-442D-A882-4D5E71F5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AF10-3415-4428-9530-1B87250A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Activities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Retrospectives</a:t>
            </a:r>
          </a:p>
          <a:p>
            <a:r>
              <a:rPr lang="en-US" dirty="0"/>
              <a:t>Scrum Tools</a:t>
            </a:r>
          </a:p>
          <a:p>
            <a:pPr lvl="1"/>
            <a:r>
              <a:rPr lang="en-US" dirty="0"/>
              <a:t>Flying Donut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2358833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75B3-0D4D-4C8D-8BBC-9E39C28C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39A6D-F531-4F68-912B-382683CAB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Skill Debt, Database, API, Client</a:t>
            </a:r>
          </a:p>
        </p:txBody>
      </p:sp>
    </p:spTree>
    <p:extLst>
      <p:ext uri="{BB962C8B-B14F-4D97-AF65-F5344CB8AC3E}">
        <p14:creationId xmlns:p14="http://schemas.microsoft.com/office/powerpoint/2010/main" val="4097362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570F-E79F-4DEC-80AE-275B476D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037A-66BC-4478-8D06-E3CEFBA2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facets that we, as a team, were not familiar with at the start of the project.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SQL and SQL in Java</a:t>
            </a:r>
          </a:p>
          <a:p>
            <a:pPr lvl="1"/>
            <a:r>
              <a:rPr lang="en-US" dirty="0"/>
              <a:t>Various Java libraries, especially those related to networking; JDBC, </a:t>
            </a:r>
            <a:r>
              <a:rPr lang="en-US" dirty="0" err="1"/>
              <a:t>java.nio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Servlet hosting and mapping (Jetty)</a:t>
            </a:r>
          </a:p>
          <a:p>
            <a:pPr lvl="1"/>
            <a:endParaRPr lang="en-US" dirty="0"/>
          </a:p>
          <a:p>
            <a:r>
              <a:rPr lang="en-US" dirty="0"/>
              <a:t>The most of our time was dedicated to ensuring competence and confidence with the above topics, before implementing those skills into the project.</a:t>
            </a:r>
          </a:p>
        </p:txBody>
      </p:sp>
    </p:spTree>
    <p:extLst>
      <p:ext uri="{BB962C8B-B14F-4D97-AF65-F5344CB8AC3E}">
        <p14:creationId xmlns:p14="http://schemas.microsoft.com/office/powerpoint/2010/main" val="772698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04A7-22AF-41EA-95CE-C80CE961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27BA-3706-4354-A5CD-AF88F733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Layered Architecture:</a:t>
            </a:r>
          </a:p>
          <a:p>
            <a:pPr lvl="1"/>
            <a:r>
              <a:rPr lang="en-US" dirty="0"/>
              <a:t>Database: MSSQL Database on server, accessible via internet</a:t>
            </a:r>
          </a:p>
          <a:p>
            <a:pPr lvl="1"/>
            <a:r>
              <a:rPr lang="en-US" dirty="0"/>
              <a:t>API: Jetty standalone server, accessible via localhost</a:t>
            </a:r>
          </a:p>
          <a:p>
            <a:pPr lvl="1"/>
            <a:r>
              <a:rPr lang="en-US" dirty="0"/>
              <a:t>Client: Runnable in Eclipse</a:t>
            </a:r>
          </a:p>
        </p:txBody>
      </p:sp>
    </p:spTree>
    <p:extLst>
      <p:ext uri="{BB962C8B-B14F-4D97-AF65-F5344CB8AC3E}">
        <p14:creationId xmlns:p14="http://schemas.microsoft.com/office/powerpoint/2010/main" val="1694081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0ECA-D2A6-4043-832C-6CCC429B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5796-00C9-4F8A-942C-AE9AA656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Microsoft SQL database running on a laptop (MSSQL)</a:t>
            </a:r>
          </a:p>
          <a:p>
            <a:pPr lvl="1"/>
            <a:r>
              <a:rPr lang="en-US" dirty="0"/>
              <a:t>Accessible to the internet using a database client or proper libraries</a:t>
            </a:r>
          </a:p>
          <a:p>
            <a:pPr lvl="1"/>
            <a:r>
              <a:rPr lang="en-US" dirty="0"/>
              <a:t>Difficult to create; port forwarding across a multi-layer network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 err="1"/>
              <a:t>Dbeaver</a:t>
            </a:r>
            <a:r>
              <a:rPr lang="en-US" dirty="0"/>
              <a:t>; free database client</a:t>
            </a:r>
          </a:p>
          <a:p>
            <a:pPr lvl="1"/>
            <a:r>
              <a:rPr lang="en-US" dirty="0" err="1"/>
              <a:t>Java.sql</a:t>
            </a:r>
            <a:endParaRPr lang="en-US" dirty="0"/>
          </a:p>
          <a:p>
            <a:pPr lvl="1"/>
            <a:r>
              <a:rPr lang="en-US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116483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941E-2922-4B34-9E19-6AD29455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4384-69B2-4924-A9EA-10D75FAB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CSV file using a ‘</a:t>
            </a:r>
            <a:r>
              <a:rPr lang="en-US" dirty="0" err="1"/>
              <a:t>beanReader</a:t>
            </a:r>
            <a:r>
              <a:rPr lang="en-US" dirty="0"/>
              <a:t>’</a:t>
            </a:r>
          </a:p>
          <a:p>
            <a:r>
              <a:rPr lang="en-US" dirty="0"/>
              <a:t>Creates a ‘</a:t>
            </a:r>
            <a:r>
              <a:rPr lang="en-US" dirty="0" err="1"/>
              <a:t>preparedStatement</a:t>
            </a:r>
            <a:r>
              <a:rPr lang="en-US" dirty="0"/>
              <a:t>’ to map CSV values to the database table</a:t>
            </a:r>
          </a:p>
          <a:p>
            <a:r>
              <a:rPr lang="en-US" dirty="0"/>
              <a:t>Executes SQL statements in ‘batches’ to optimize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153634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457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Oscar Award API</vt:lpstr>
      <vt:lpstr>Who is Team 8?</vt:lpstr>
      <vt:lpstr>Project Overview / Vision</vt:lpstr>
      <vt:lpstr>Scrum Process</vt:lpstr>
      <vt:lpstr>Our Product</vt:lpstr>
      <vt:lpstr>Skill Debt</vt:lpstr>
      <vt:lpstr>Project Architecture</vt:lpstr>
      <vt:lpstr>Database</vt:lpstr>
      <vt:lpstr>Database Initializer</vt:lpstr>
      <vt:lpstr>REST API</vt:lpstr>
      <vt:lpstr>API DEMO</vt:lpstr>
      <vt:lpstr>Client</vt:lpstr>
      <vt:lpstr>Client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Award API</dc:title>
  <dc:creator>Isted, Keeghan Bruce</dc:creator>
  <cp:lastModifiedBy>Isted, Keeghan Bruce</cp:lastModifiedBy>
  <cp:revision>1</cp:revision>
  <dcterms:created xsi:type="dcterms:W3CDTF">2020-12-10T00:11:04Z</dcterms:created>
  <dcterms:modified xsi:type="dcterms:W3CDTF">2020-12-10T00:12:19Z</dcterms:modified>
</cp:coreProperties>
</file>