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6" r:id="rId7"/>
    <p:sldId id="262" r:id="rId8"/>
    <p:sldId id="263" r:id="rId9"/>
    <p:sldId id="268" r:id="rId10"/>
    <p:sldId id="259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9"/>
    <p:restoredTop sz="96327"/>
  </p:normalViewPr>
  <p:slideViewPr>
    <p:cSldViewPr snapToGrid="0" snapToObjects="1">
      <p:cViewPr>
        <p:scale>
          <a:sx n="200" d="100"/>
          <a:sy n="200" d="100"/>
        </p:scale>
        <p:origin x="132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50BE1-9B49-7C4E-AF37-25B544CAD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3E3C4-218C-084D-A0D2-27B7846C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38550-D0F3-AE4E-959E-1F45C7E0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BAB9-15DF-8946-BB4F-022BC7DB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41C23-B98F-044E-BFA7-70DD2BF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91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3BF8-CAB7-0C40-B0BF-714C5652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5F057-E686-5C4E-A2E7-B3ACD0EA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64F02-DB7F-BD42-A4B5-E780293F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22597-B209-C040-9930-C1FAE05E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B7065-9A0B-3A4A-BA19-9E41C0F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7EE0A-2EC9-834A-AD27-36C83107F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71C2C-8BB7-1040-AE7B-A6789353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821E3-D8FF-1047-A0F7-990EB42B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EB047-4757-4C49-B8E9-3994C314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BE285-14FB-3E47-9F3B-71465D76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3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F19F-355A-9346-BEE5-F0065D99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11C06-39C0-C742-AD8C-5E40EF9F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5F45-FE9B-C64F-8FFF-15E30DF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AAC9B-8AE3-8C48-987D-291D556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8244F-2F2E-FF47-9C3B-DF9F76D0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6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35CFE-57D5-7C47-8F08-8994A039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181A6-C20B-B447-B270-37094272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A9543-0C69-2248-B077-89963FC6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79524-9311-8947-9318-719BE65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F3AE4-04EA-AE47-BC0F-162FA0A8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2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67C0-E8F0-7F4E-8CCC-5EA19D9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5A43-B5FD-7E44-BBC5-BBDCB370D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D98ED-8D26-2642-8AF3-2390B0B66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E56CF-84D5-534B-A90B-02FAE9F7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95CE0-24EF-914C-A97A-275B3DF0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C8AE1-D8CA-7F4A-8C77-C5295452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47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6A9B2-3FDB-B349-8882-92BEF338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5479B-D322-1642-AAC2-81779B8A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68BAF-655B-C048-83FA-8132AED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7A466-0EAE-3049-97D4-5402BBBA1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59F5B-3231-804A-BE92-4E3C653F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97D67-4414-0E47-8FF8-D9206330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169C8-7A00-A446-B401-538110F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CDD0A-5B8A-DA44-94A9-6FD2ABD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45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C4F2-CFB7-DB43-9760-468580BA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AC8C8-A304-3E42-8D27-B4F0D77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48087E-0390-0348-A552-87E2E85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CC03DE-56C4-134F-90FD-B1A8397C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40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55142-0E30-1344-BE04-5B606C8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DA656-76DB-2844-BDB8-AD5F465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668E5-3ADC-A544-86F0-F24C377D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9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2D83C-0A0E-8C48-8361-5E049F7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5C800-73C2-9D4B-98DC-F55B8DAF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E559B-0DAB-D949-8104-1F7F8B0C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7548F-0596-C841-BC6E-D9155C7B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47B57-2E4D-FB4F-820C-34E867A8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79F8D-EBE7-7547-9782-6486DDB2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84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7225-8F05-C14E-9D29-F7B74809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F2704-7649-FB48-AFBE-CBE55968B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21026-1B7F-9546-84D7-64E1E61A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6A7C5-A1ED-6144-A95E-20990009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107C-0975-5F40-800B-9A4F3645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5EB62-2345-A74E-8C7A-D7D5469A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78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836B5-C84E-F547-A8DB-ACBAA29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974E4-DC5D-6C40-8CEF-7B9EA80F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6ACB-2F0D-264C-8B93-D3B5B383C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EE85-4902-A94E-85D4-B339588A8421}" type="datetimeFigureOut">
              <a:rPr kumimoji="1" lang="ko-Kore-KR" altLang="en-US" smtClean="0"/>
              <a:t>2020. 12. 12.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C9567-9816-F848-9203-7DD663C8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00079-CD71-A145-AB6F-90C6B0F8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19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wei-k/grpc-scala-sample" TargetMode="External"/><Relationship Id="rId7" Type="http://schemas.openxmlformats.org/officeDocument/2006/relationships/hyperlink" Target="https://github.com/xuwei-k/grpc-scala-sample/blob/master/grpc-scala/src/main/scala/io/grpc/examples/helloworld/HelloWorldServer.scala" TargetMode="External"/><Relationship Id="rId2" Type="http://schemas.openxmlformats.org/officeDocument/2006/relationships/hyperlink" Target="https://scalapb.github.io/docs/gr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alapb.github.io/docs/grpc/" TargetMode="External"/><Relationship Id="rId5" Type="http://schemas.openxmlformats.org/officeDocument/2006/relationships/hyperlink" Target="https://grpc.io/" TargetMode="External"/><Relationship Id="rId4" Type="http://schemas.openxmlformats.org/officeDocument/2006/relationships/hyperlink" Target="https://developers.google.com/protocol-buff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77A4-6460-DB4C-AA79-D9AF8442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31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Distributed Sorting System</a:t>
            </a:r>
            <a:br>
              <a:rPr kumimoji="1" lang="en-US" altLang="ko-Kore-KR" b="1" dirty="0"/>
            </a:br>
            <a:br>
              <a:rPr kumimoji="1" lang="en-US" altLang="ko-Kore-KR" dirty="0"/>
            </a:br>
            <a:r>
              <a:rPr kumimoji="1" lang="en-US" altLang="ko-Kore-KR" sz="2000" dirty="0"/>
              <a:t>Project Final Report, cs434</a:t>
            </a:r>
            <a:br>
              <a:rPr kumimoji="1" lang="en-US" altLang="ko-Kore-KR" sz="2000" dirty="0"/>
            </a:br>
            <a:endParaRPr kumimoji="1" lang="ko-Kore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B7915-FC58-3A43-BE97-94F23D7C8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350"/>
            <a:ext cx="9144000" cy="965200"/>
          </a:xfrm>
        </p:spPr>
        <p:txBody>
          <a:bodyPr/>
          <a:lstStyle/>
          <a:p>
            <a:r>
              <a:rPr kumimoji="1" lang="en-US" altLang="ko-Kore-KR" b="1" dirty="0"/>
              <a:t>20100463 </a:t>
            </a:r>
            <a:r>
              <a:rPr kumimoji="1" lang="en-US" altLang="ko-Kore-KR" b="1" dirty="0" err="1"/>
              <a:t>Kisuk</a:t>
            </a:r>
            <a:r>
              <a:rPr kumimoji="1" lang="en-US" altLang="ko-Kore-KR" b="1" dirty="0"/>
              <a:t> Park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73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525B-7AA0-6D4A-936C-ED9BB50D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References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026F9-5166-D241-9FEE-B31FE5D1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ore-KR" dirty="0"/>
              <a:t>Tutorial of </a:t>
            </a:r>
            <a:r>
              <a:rPr kumimoji="1" lang="en-US" altLang="ko-Kore-KR" dirty="0" err="1"/>
              <a:t>ScalaPB’s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support</a:t>
            </a:r>
          </a:p>
          <a:p>
            <a:pPr lvl="1"/>
            <a:r>
              <a:rPr kumimoji="1" lang="en-US" altLang="ko-Kore-KR" dirty="0">
                <a:hlinkClick r:id="rId2"/>
              </a:rPr>
              <a:t>https://scalapb.github.io/docs/grpc</a:t>
            </a:r>
            <a:endParaRPr kumimoji="1" lang="en-US" altLang="ko-Kore-KR" dirty="0"/>
          </a:p>
          <a:p>
            <a:r>
              <a:rPr kumimoji="1" lang="en-US" altLang="ko-Kore-KR" dirty="0"/>
              <a:t>Simple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&amp; Scala sample code on </a:t>
            </a:r>
            <a:r>
              <a:rPr kumimoji="1" lang="en-US" altLang="ko-Kore-KR" dirty="0" err="1"/>
              <a:t>Github</a:t>
            </a:r>
            <a:endParaRPr kumimoji="1" lang="en-US" altLang="ko-Kore-KR" dirty="0"/>
          </a:p>
          <a:p>
            <a:pPr lvl="1"/>
            <a:r>
              <a:rPr kumimoji="1" lang="en-US" altLang="ko-Kore-KR" dirty="0">
                <a:hlinkClick r:id="rId3"/>
              </a:rPr>
              <a:t>https://github.com/xuwei-k/grpc-scala-sample</a:t>
            </a:r>
            <a:endParaRPr kumimoji="1" lang="en-US" altLang="ko-Kore-KR" dirty="0"/>
          </a:p>
          <a:p>
            <a:r>
              <a:rPr kumimoji="1" lang="en-US" altLang="ko-Kore-KR" dirty="0"/>
              <a:t>Official Page for required tech stacks</a:t>
            </a:r>
          </a:p>
          <a:p>
            <a:pPr lvl="1"/>
            <a:r>
              <a:rPr kumimoji="1" lang="en-US" altLang="ko-Kore-KR" dirty="0"/>
              <a:t>Protocol buffer: </a:t>
            </a:r>
            <a:r>
              <a:rPr kumimoji="1" lang="en-US" altLang="ko-Kore-KR" dirty="0">
                <a:hlinkClick r:id="rId4"/>
              </a:rPr>
              <a:t>https://developers.google.com/protocol-buffers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gRPC</a:t>
            </a:r>
            <a:r>
              <a:rPr kumimoji="1" lang="en-US" altLang="ko-Kore-KR" dirty="0"/>
              <a:t>: </a:t>
            </a:r>
            <a:r>
              <a:rPr kumimoji="1" lang="en-US" altLang="ko-Kore-KR" dirty="0">
                <a:hlinkClick r:id="rId5"/>
              </a:rPr>
              <a:t>https://grpc.io/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6"/>
              </a:rPr>
              <a:t>https://scalapb.github.io/docs/grpc/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7"/>
              </a:rPr>
              <a:t>https://github.com/xuwei-k/grpc-scala-sample/blob/master/grpc-scala/src/main/scala/io/grpc/examples/helloworld/HelloWorldServer.scala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2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588C-C2D1-5640-8427-D2D124C1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Contents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9D480-AA31-4B49-8BA5-E4995B70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Tech Stacks</a:t>
            </a:r>
          </a:p>
          <a:p>
            <a:r>
              <a:rPr kumimoji="1" lang="en-US" altLang="ko-Kore-KR" dirty="0"/>
              <a:t>Directory Structure</a:t>
            </a:r>
          </a:p>
          <a:p>
            <a:r>
              <a:rPr kumimoji="1" lang="en-US" altLang="ko-Kore-KR" dirty="0"/>
              <a:t>Blueprint</a:t>
            </a:r>
          </a:p>
          <a:p>
            <a:r>
              <a:rPr kumimoji="1" lang="en-US" altLang="ko-Kore-KR" dirty="0"/>
              <a:t>Sequence Diagram</a:t>
            </a:r>
          </a:p>
          <a:p>
            <a:r>
              <a:rPr kumimoji="1" lang="en-US" altLang="ko-Kore-KR" dirty="0"/>
              <a:t>Demo</a:t>
            </a:r>
          </a:p>
          <a:p>
            <a:r>
              <a:rPr kumimoji="1" lang="en-US" altLang="ko-Kore-KR" dirty="0"/>
              <a:t>Result</a:t>
            </a:r>
          </a:p>
          <a:p>
            <a:r>
              <a:rPr kumimoji="1" lang="en-US" altLang="ko-Kore-KR" dirty="0"/>
              <a:t>References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48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1BBF-3AA1-A346-911F-4D82391D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Tech Stacks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BC716-A953-D34F-BC39-CA4C7771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ScalaPB: Protocol Buffers compile plugin for Scala</a:t>
            </a:r>
          </a:p>
          <a:p>
            <a:r>
              <a:rPr kumimoji="1" lang="en-US" altLang="ko-Kore-KR"/>
              <a:t>Protocol Buffers(proto3): Google’s language-neutral, platform-neutral, extensible mechanism for serializing structured data</a:t>
            </a:r>
          </a:p>
          <a:p>
            <a:r>
              <a:rPr kumimoji="1" lang="en-US" altLang="ko-Kore-KR"/>
              <a:t>gRPC: Open source high performance RPC framework</a:t>
            </a:r>
          </a:p>
          <a:p>
            <a:r>
              <a:rPr kumimoji="1" lang="en-US" altLang="ko-Kore-KR"/>
              <a:t>Sbt: Scala build tool</a:t>
            </a:r>
          </a:p>
          <a:p>
            <a:endParaRPr kumimoji="1" lang="en-US" altLang="ko-Kore-KR"/>
          </a:p>
          <a:p>
            <a:endParaRPr kumimoji="1" lang="en-US" altLang="ko-Kore-KR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42CF4B-10BE-194C-B7C1-6581B1C3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19" y="4452867"/>
            <a:ext cx="2713242" cy="777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277FEC-4EC1-174F-817F-D9A89D9C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44" y="5522116"/>
            <a:ext cx="2121039" cy="7559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00E009-9CDF-4840-8979-0A25F405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37" y="4452867"/>
            <a:ext cx="2603500" cy="774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23B0DF-2CF2-E544-8E27-207B55D3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614" y="4431551"/>
            <a:ext cx="2552700" cy="78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C5EAF-1205-2F41-84BF-C81D390D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902" y="52228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8F337-50D3-A946-98E1-6E9DEE3E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Directory structure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5F165-612A-0C47-B4A8-0932DE60DEC0}"/>
              </a:ext>
            </a:extLst>
          </p:cNvPr>
          <p:cNvSpPr txBox="1"/>
          <p:nvPr/>
        </p:nvSpPr>
        <p:spPr>
          <a:xfrm>
            <a:off x="500464" y="1585896"/>
            <a:ext cx="5982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input : Input data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output: Merged output file will be stored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src</a:t>
            </a:r>
            <a:r>
              <a:rPr kumimoji="1" lang="en-US" altLang="ko-Kore-KR" dirty="0"/>
              <a:t>/main/</a:t>
            </a:r>
            <a:r>
              <a:rPr kumimoji="1" lang="en-US" altLang="ko-Kore-KR" dirty="0" err="1"/>
              <a:t>protobuf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sorting.proto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protobuf</a:t>
            </a:r>
            <a:r>
              <a:rPr kumimoji="1" lang="en-US" altLang="ko-Kore-KR" dirty="0"/>
              <a:t> declaration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src</a:t>
            </a:r>
            <a:r>
              <a:rPr kumimoji="1" lang="en-US" altLang="ko-Kore-KR" dirty="0"/>
              <a:t>/main/</a:t>
            </a:r>
            <a:r>
              <a:rPr kumimoji="1" lang="en-US" altLang="ko-Kore-KR" dirty="0" err="1"/>
              <a:t>scala</a:t>
            </a:r>
            <a:r>
              <a:rPr kumimoji="1" lang="en-US" altLang="ko-Kore-KR" dirty="0"/>
              <a:t> : master/slave code &amp; other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3114E0-DB17-D64B-B938-8B65BE5E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43" y="0"/>
            <a:ext cx="3706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B6CA-D6AD-BC49-8BE7-7AA6B569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Blueprint (1/2)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6F8FF-92FD-994D-A064-9327EA7A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73" y="1407048"/>
            <a:ext cx="6980547" cy="50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0E70E-C186-644D-BFDD-D039C05E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Blueprint (2/2)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949FF-60E9-E94E-AA7C-8763F3BE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2" y="1289644"/>
            <a:ext cx="10637018" cy="54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FC140F-4698-3444-9ED1-10C12846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575" y="0"/>
            <a:ext cx="536242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22129-E3FF-EA44-89E8-5A0AC0CE9F93}"/>
              </a:ext>
            </a:extLst>
          </p:cNvPr>
          <p:cNvSpPr txBox="1"/>
          <p:nvPr/>
        </p:nvSpPr>
        <p:spPr>
          <a:xfrm>
            <a:off x="500464" y="1382696"/>
            <a:ext cx="54909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Start with 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Run Master -&gt; Run Each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Step1) Init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Run Master &amp; Slave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Establish connections b/w Master &amp;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Sync slaves’ address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Step2)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Request sampling data from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Send partition key to slaves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Step3) Partitioning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Notify partitioning start to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For each slave, read file/sort/create temp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/partitioning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Step4) Shuffling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Notify shuffling start to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Shuffling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Step5) 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Notifiy</a:t>
            </a:r>
            <a:r>
              <a:rPr kumimoji="1" lang="en-US" altLang="ko-Kore-KR" dirty="0"/>
              <a:t> merge start to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DAE0DCB-6A7F-A44C-96AE-5D16734B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Sequence Diagram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010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6DCB9-1694-4B48-B38F-213A33D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Demo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F1D13-9694-664E-A2C2-CEAAEA41689D}"/>
              </a:ext>
            </a:extLst>
          </p:cNvPr>
          <p:cNvSpPr txBox="1"/>
          <p:nvPr/>
        </p:nvSpPr>
        <p:spPr>
          <a:xfrm>
            <a:off x="500464" y="1382696"/>
            <a:ext cx="5490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Open </a:t>
            </a:r>
            <a:r>
              <a:rPr kumimoji="1" lang="en-US" altLang="ko-Kore-KR" dirty="0" err="1"/>
              <a:t>sbt</a:t>
            </a:r>
            <a:r>
              <a:rPr kumimoji="1" lang="en-US" altLang="ko-Kore-KR" dirty="0"/>
              <a:t>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runMaster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runSlave</a:t>
            </a: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448ED1-8379-E442-9B53-BBA9A496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76" y="2544925"/>
            <a:ext cx="4765823" cy="5712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F8DE8D-3182-9643-909F-0F9A5ECF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77" y="1982860"/>
            <a:ext cx="4765823" cy="19320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F57E0C-BCF3-9547-9B8C-A28FE692141D}"/>
              </a:ext>
            </a:extLst>
          </p:cNvPr>
          <p:cNvGrpSpPr/>
          <p:nvPr/>
        </p:nvGrpSpPr>
        <p:grpSpPr>
          <a:xfrm>
            <a:off x="605088" y="3900120"/>
            <a:ext cx="5490911" cy="1503362"/>
            <a:chOff x="605088" y="3485054"/>
            <a:chExt cx="5490911" cy="150336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8A65182-9463-E744-AB2E-34756D0C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664" y="3859236"/>
              <a:ext cx="4417917" cy="11291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7EA6F7-ADDC-F84D-B494-A61B268D3DC4}"/>
                </a:ext>
              </a:extLst>
            </p:cNvPr>
            <p:cNvSpPr txBox="1"/>
            <p:nvPr/>
          </p:nvSpPr>
          <p:spPr>
            <a:xfrm>
              <a:off x="605088" y="3485054"/>
              <a:ext cx="549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/>
                <a:t>Master’s log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0D5715-8327-3141-AD9C-954455C4F044}"/>
              </a:ext>
            </a:extLst>
          </p:cNvPr>
          <p:cNvGrpSpPr/>
          <p:nvPr/>
        </p:nvGrpSpPr>
        <p:grpSpPr>
          <a:xfrm>
            <a:off x="6821086" y="414247"/>
            <a:ext cx="5490911" cy="6029506"/>
            <a:chOff x="6902639" y="658574"/>
            <a:chExt cx="5490911" cy="60295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612322-AA2C-ED47-988C-D8C4CF5FB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2378" y="3137022"/>
              <a:ext cx="3937928" cy="17591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0491974-E6E0-9541-A90E-B27E7F4B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2378" y="4980429"/>
              <a:ext cx="3937928" cy="170765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5BE5919-CAC1-5440-9269-9C25A4CF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32378" y="1124519"/>
              <a:ext cx="4831435" cy="192820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CDE06-EBAF-4C47-BB32-82029725D7DA}"/>
                </a:ext>
              </a:extLst>
            </p:cNvPr>
            <p:cNvSpPr txBox="1"/>
            <p:nvPr/>
          </p:nvSpPr>
          <p:spPr>
            <a:xfrm>
              <a:off x="6902639" y="658574"/>
              <a:ext cx="549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/>
                <a:t>Slaves’ 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88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44971-A08F-5E4E-A011-8BC1E21C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Result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0B680-2043-6E4C-8807-A61D09C93B58}"/>
              </a:ext>
            </a:extLst>
          </p:cNvPr>
          <p:cNvSpPr txBox="1"/>
          <p:nvPr/>
        </p:nvSpPr>
        <p:spPr>
          <a:xfrm>
            <a:off x="500464" y="1382696"/>
            <a:ext cx="6274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1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3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Input 4 directories with 2 files each (total 8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Slave 1 : run 2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 &amp; 4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Slave 2, 3 : run 1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 &amp; 2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Steps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[v] Init Step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[v] Sampling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[v] Partitioning -&gt; partition into ./temp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[x] Shuffling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[x] 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Restrictions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Using blocking stub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# of input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 &gt;= # of slaves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F9FB07-6781-1D4E-A794-96DFF248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58" y="0"/>
            <a:ext cx="5044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397</Words>
  <Application>Microsoft Macintosh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Distributed Sorting System  Project Final Report, cs434 </vt:lpstr>
      <vt:lpstr>Contents</vt:lpstr>
      <vt:lpstr>Tech Stacks </vt:lpstr>
      <vt:lpstr>Directory structure</vt:lpstr>
      <vt:lpstr>Blueprint (1/2)</vt:lpstr>
      <vt:lpstr>Blueprint (2/2)</vt:lpstr>
      <vt:lpstr>Sequence Diagram</vt:lpstr>
      <vt:lpstr>Demo</vt:lpstr>
      <vt:lpstr>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milestone 1 -Design plan-</dc:title>
  <dc:creator>박기석(컴퓨터공학과)</dc:creator>
  <cp:lastModifiedBy>박기석(컴퓨터공학과)</cp:lastModifiedBy>
  <cp:revision>22</cp:revision>
  <dcterms:created xsi:type="dcterms:W3CDTF">2020-10-19T16:18:35Z</dcterms:created>
  <dcterms:modified xsi:type="dcterms:W3CDTF">2020-12-14T14:09:27Z</dcterms:modified>
</cp:coreProperties>
</file>