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5DFB-1644-4550-8140-9E5569CCFD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5407-8196-4544-A81B-C89CE8037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2819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entury" pitchFamily="18" charset="0"/>
              </a:rPr>
              <a:t>The web dev team at SND presents</a:t>
            </a:r>
            <a:br>
              <a:rPr lang="en-US" dirty="0" smtClean="0">
                <a:latin typeface="Century" pitchFamily="18" charset="0"/>
              </a:rPr>
            </a:br>
            <a:r>
              <a:rPr lang="en-US" dirty="0" smtClean="0">
                <a:latin typeface="Century" pitchFamily="18" charset="0"/>
              </a:rPr>
              <a:t/>
            </a:r>
            <a:br>
              <a:rPr lang="en-US" dirty="0" smtClean="0">
                <a:latin typeface="Century" pitchFamily="18" charset="0"/>
              </a:rPr>
            </a:br>
            <a:r>
              <a:rPr lang="en-US" sz="9800" dirty="0" smtClean="0">
                <a:latin typeface="Century" pitchFamily="18" charset="0"/>
              </a:rPr>
              <a:t/>
            </a:r>
            <a:br>
              <a:rPr lang="en-US" sz="9800" dirty="0" smtClean="0">
                <a:latin typeface="Century" pitchFamily="18" charset="0"/>
              </a:rPr>
            </a:br>
            <a:r>
              <a:rPr lang="en-US" sz="9800" dirty="0" smtClean="0">
                <a:latin typeface="Century" pitchFamily="18" charset="0"/>
              </a:rPr>
              <a:t/>
            </a:r>
            <a:br>
              <a:rPr lang="en-US" sz="9800" dirty="0" smtClean="0">
                <a:latin typeface="Century" pitchFamily="18" charset="0"/>
              </a:rPr>
            </a:br>
            <a:r>
              <a:rPr lang="en-US" sz="2700" dirty="0" smtClean="0">
                <a:latin typeface="Century" pitchFamily="18" charset="0"/>
              </a:rPr>
              <a:t>(The Project Connect Network)</a:t>
            </a:r>
            <a:endParaRPr lang="en-US" sz="2700" dirty="0">
              <a:latin typeface="Century" pitchFamily="18" charset="0"/>
            </a:endParaRPr>
          </a:p>
        </p:txBody>
      </p:sp>
      <p:pic>
        <p:nvPicPr>
          <p:cNvPr id="4" name="Picture 3" descr="logop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6477000" cy="3238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entury" pitchFamily="18" charset="0"/>
              </a:rPr>
              <a:t>Introduction: Our Mission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459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>
                <a:latin typeface="Century" pitchFamily="18" charset="0"/>
              </a:rPr>
              <a:t>Enabling college students from different colleges and streams to collaborate on projects </a:t>
            </a:r>
            <a:endParaRPr lang="en-US" sz="48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" pitchFamily="18" charset="0"/>
              </a:rPr>
              <a:t>Target Audience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algn="ctr"/>
            <a:r>
              <a:rPr lang="en-US" sz="4400" dirty="0" smtClean="0">
                <a:latin typeface="Century" pitchFamily="18" charset="0"/>
              </a:rPr>
              <a:t>Initially, college students</a:t>
            </a:r>
          </a:p>
          <a:p>
            <a:pPr algn="ctr"/>
            <a:endParaRPr lang="en-US" sz="4400" dirty="0">
              <a:latin typeface="Century" pitchFamily="18" charset="0"/>
            </a:endParaRPr>
          </a:p>
          <a:p>
            <a:pPr algn="ctr"/>
            <a:r>
              <a:rPr lang="en-US" sz="4400" dirty="0" smtClean="0">
                <a:latin typeface="Century" pitchFamily="18" charset="0"/>
              </a:rPr>
              <a:t>Later, school students and entrepreneurs as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entury" pitchFamily="18" charset="0"/>
              </a:rPr>
              <a:t>Unique Features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4800" dirty="0" smtClean="0">
                <a:latin typeface="Century" pitchFamily="18" charset="0"/>
              </a:rPr>
              <a:t>Start a project together with your friends/colleagues</a:t>
            </a:r>
          </a:p>
          <a:p>
            <a:pPr algn="ctr"/>
            <a:endParaRPr lang="en-US" sz="4800" dirty="0" smtClean="0">
              <a:latin typeface="Century" pitchFamily="18" charset="0"/>
            </a:endParaRPr>
          </a:p>
          <a:p>
            <a:pPr algn="ctr"/>
            <a:r>
              <a:rPr lang="en-US" sz="4800" dirty="0" smtClean="0">
                <a:latin typeface="Century" pitchFamily="18" charset="0"/>
              </a:rPr>
              <a:t>Recruit other students for your project</a:t>
            </a:r>
          </a:p>
          <a:p>
            <a:pPr algn="ctr"/>
            <a:endParaRPr lang="en-US" sz="4800" dirty="0">
              <a:latin typeface="Century" pitchFamily="18" charset="0"/>
            </a:endParaRPr>
          </a:p>
          <a:p>
            <a:pPr algn="ctr"/>
            <a:r>
              <a:rPr lang="en-US" sz="4800" dirty="0" smtClean="0">
                <a:latin typeface="Century" pitchFamily="18" charset="0"/>
              </a:rPr>
              <a:t>Receive invitations from other students to join a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itchFamily="18" charset="0"/>
              </a:rPr>
              <a:t>The System (part 1)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800" dirty="0" smtClean="0">
                <a:latin typeface="Century" pitchFamily="18" charset="0"/>
              </a:rPr>
              <a:t>Sign up either through your Google+ account or by providing your details</a:t>
            </a:r>
          </a:p>
          <a:p>
            <a:pPr algn="ctr"/>
            <a:endParaRPr lang="en-US" sz="3800" dirty="0">
              <a:latin typeface="Century" pitchFamily="18" charset="0"/>
            </a:endParaRPr>
          </a:p>
          <a:p>
            <a:pPr algn="ctr"/>
            <a:r>
              <a:rPr lang="en-US" sz="3800" dirty="0" smtClean="0">
                <a:latin typeface="Century" pitchFamily="18" charset="0"/>
              </a:rPr>
              <a:t>Get started right away: Either start a project with the </a:t>
            </a:r>
            <a:r>
              <a:rPr lang="en-US" sz="3800" b="1" dirty="0" smtClean="0">
                <a:latin typeface="Consolas" pitchFamily="49" charset="0"/>
                <a:cs typeface="Consolas" pitchFamily="49" charset="0"/>
              </a:rPr>
              <a:t>Add Project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dirty="0" smtClean="0">
                <a:latin typeface="Century" pitchFamily="18" charset="0"/>
              </a:rPr>
              <a:t>feature, or </a:t>
            </a:r>
            <a:r>
              <a:rPr lang="en-US" sz="3800" b="1" dirty="0" smtClean="0"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3800" dirty="0" smtClean="0">
                <a:latin typeface="Century" pitchFamily="18" charset="0"/>
              </a:rPr>
              <a:t> for </a:t>
            </a:r>
            <a:r>
              <a:rPr lang="en-US" sz="3800" smtClean="0">
                <a:latin typeface="Century" pitchFamily="18" charset="0"/>
              </a:rPr>
              <a:t>Projects </a:t>
            </a:r>
            <a:r>
              <a:rPr lang="en-US" sz="3800" smtClean="0">
                <a:latin typeface="Century" pitchFamily="18" charset="0"/>
              </a:rPr>
              <a:t>to </a:t>
            </a:r>
            <a:r>
              <a:rPr lang="en-US" sz="3800" dirty="0" smtClean="0">
                <a:latin typeface="Century" pitchFamily="18" charset="0"/>
              </a:rPr>
              <a:t>join</a:t>
            </a:r>
          </a:p>
          <a:p>
            <a:endParaRPr lang="en-US" dirty="0" smtClean="0">
              <a:latin typeface="Century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itchFamily="18" charset="0"/>
              </a:rPr>
              <a:t>The System (part 2)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8862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4000" dirty="0" smtClean="0">
                <a:latin typeface="Century" pitchFamily="18" charset="0"/>
              </a:rPr>
              <a:t> on P-Comet similar to 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Group </a:t>
            </a:r>
            <a:r>
              <a:rPr lang="en-US" sz="4000" dirty="0" smtClean="0">
                <a:latin typeface="Century" pitchFamily="18" charset="0"/>
                <a:cs typeface="Consolas" pitchFamily="49" charset="0"/>
              </a:rPr>
              <a:t>on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entury" pitchFamily="18" charset="0"/>
              </a:rPr>
              <a:t>facebook</a:t>
            </a:r>
            <a:endParaRPr lang="en-US" sz="4000" dirty="0" smtClean="0">
              <a:latin typeface="Century" pitchFamily="18" charset="0"/>
            </a:endParaRPr>
          </a:p>
          <a:p>
            <a:pPr algn="ctr"/>
            <a:endParaRPr lang="en-US" sz="4000" dirty="0">
              <a:latin typeface="Century" pitchFamily="18" charset="0"/>
            </a:endParaRPr>
          </a:p>
          <a:p>
            <a:pPr algn="ctr"/>
            <a:r>
              <a:rPr lang="en-US" sz="4000" dirty="0" smtClean="0">
                <a:latin typeface="Century" pitchFamily="18" charset="0"/>
              </a:rPr>
              <a:t>Inbuilt 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Quick Chat</a:t>
            </a:r>
            <a:r>
              <a:rPr lang="en-US" sz="4000" dirty="0" smtClean="0">
                <a:latin typeface="Century" pitchFamily="18" charset="0"/>
              </a:rPr>
              <a:t> system to stay in touch with your teammates</a:t>
            </a:r>
          </a:p>
          <a:p>
            <a:endParaRPr lang="en-US" sz="4000" dirty="0">
              <a:latin typeface="Century" pitchFamily="18" charset="0"/>
            </a:endParaRPr>
          </a:p>
          <a:p>
            <a:endParaRPr lang="en-US" sz="4000" dirty="0" smtClean="0">
              <a:latin typeface="Century" pitchFamily="18" charset="0"/>
            </a:endParaRPr>
          </a:p>
          <a:p>
            <a:endParaRPr lang="en-US" dirty="0" smtClean="0">
              <a:latin typeface="Century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126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web dev team at SND presents    (The Project Connect Network)</vt:lpstr>
      <vt:lpstr>Introduction: Our Mission</vt:lpstr>
      <vt:lpstr>Target Audience</vt:lpstr>
      <vt:lpstr>Unique Features</vt:lpstr>
      <vt:lpstr>The System (part 1)</vt:lpstr>
      <vt:lpstr>The System (part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 dev team at SND presents    (The Project Connect Network)</dc:title>
  <dc:creator>User</dc:creator>
  <cp:lastModifiedBy>User</cp:lastModifiedBy>
  <cp:revision>4</cp:revision>
  <dcterms:created xsi:type="dcterms:W3CDTF">2014-06-27T17:03:47Z</dcterms:created>
  <dcterms:modified xsi:type="dcterms:W3CDTF">2014-06-27T18:00:44Z</dcterms:modified>
</cp:coreProperties>
</file>