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78" r:id="rId3"/>
    <p:sldId id="274" r:id="rId4"/>
    <p:sldId id="279" r:id="rId5"/>
    <p:sldId id="271" r:id="rId6"/>
    <p:sldId id="280" r:id="rId7"/>
    <p:sldId id="285" r:id="rId8"/>
    <p:sldId id="286" r:id="rId9"/>
    <p:sldId id="287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4871-AF52-40CF-AB83-68A1974EAA93}" type="doc">
      <dgm:prSet loTypeId="urn:microsoft.com/office/officeart/2005/8/layout/radial5" loCatId="cycle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1C86875-1B3A-4AF5-99AA-B97B3E2610EB}">
      <dgm:prSet phldrT="[Text]"/>
      <dgm:spPr/>
      <dgm:t>
        <a:bodyPr/>
        <a:lstStyle/>
        <a:p>
          <a:r>
            <a:rPr lang="en-US" b="0" cap="none" spc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P-comet</a:t>
          </a:r>
          <a:endParaRPr lang="en-US" b="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FB396B2-DB15-4355-A1BD-28B24EFDDD91}" type="parTrans" cxnId="{31E6E6F1-CA0E-4DC6-866E-DA74B9A0634D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D4FF17-47B1-4FEA-BC6B-AA2B7CFBFC58}" type="sibTrans" cxnId="{31E6E6F1-CA0E-4DC6-866E-DA74B9A0634D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7D13068-AD31-4224-B7E7-E96B88240BB8}">
      <dgm:prSet phldrT="[Text]"/>
      <dgm:spPr/>
      <dgm:t>
        <a:bodyPr/>
        <a:lstStyle/>
        <a:p>
          <a:r>
            <a:rPr lang="en-US" b="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Profile</a:t>
          </a:r>
          <a:endParaRPr lang="en-US" b="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7E3DAAB-034E-41AE-9E79-28D728FF5EEF}" type="parTrans" cxnId="{8BC2990C-5D20-42E8-B85D-16ECA3FB639D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64BB1E3-92F7-4FA0-9F22-A4B4B3B337BA}" type="sibTrans" cxnId="{8BC2990C-5D20-42E8-B85D-16ECA3FB639D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A0B88FE-8DD0-4AAE-AF15-5FA303021217}">
      <dgm:prSet phldrT="[Text]"/>
      <dgm:spPr/>
      <dgm:t>
        <a:bodyPr/>
        <a:lstStyle/>
        <a:p>
          <a:r>
            <a:rPr lang="en-US" b="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Projects</a:t>
          </a:r>
          <a:endParaRPr lang="en-US" b="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27EAB69-6B21-4201-9E60-82FF4DD1DDA0}" type="parTrans" cxnId="{4B09E584-26A5-4253-8D28-32F5F8287780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3AD644B-9022-4CF5-9B94-F501A33F0EF4}" type="sibTrans" cxnId="{4B09E584-26A5-4253-8D28-32F5F8287780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EC8B6C3-117D-4209-AE6D-0445A8F21C78}">
      <dgm:prSet phldrT="[Text]" custT="1"/>
      <dgm:spPr/>
      <dgm:t>
        <a:bodyPr/>
        <a:lstStyle/>
        <a:p>
          <a:r>
            <a:rPr lang="en-US" sz="2400" b="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Login</a:t>
          </a:r>
          <a:endParaRPr lang="en-US" sz="2400" b="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9F16569-7EA2-4746-8773-D7B9DAB94CAB}" type="parTrans" cxnId="{68379FE5-3513-414D-9B6C-A15A37D191DF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944501-96AF-4982-BBD4-F080655785A3}" type="sibTrans" cxnId="{68379FE5-3513-414D-9B6C-A15A37D191DF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1FA4F1D-D470-4EDE-80C8-6971A1440D37}">
      <dgm:prSet phldrT="[Text]"/>
      <dgm:spPr/>
      <dgm:t>
        <a:bodyPr/>
        <a:lstStyle/>
        <a:p>
          <a:r>
            <a:rPr lang="en-US" b="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Search</a:t>
          </a:r>
          <a:endParaRPr lang="en-US" b="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9CCA021-92E8-4109-A7D0-1DB80EC3C31C}" type="parTrans" cxnId="{8CD347D6-3289-4127-8997-E9D5AEA2A429}">
      <dgm:prSet/>
      <dgm:spPr/>
      <dgm:t>
        <a:bodyPr/>
        <a:lstStyle/>
        <a:p>
          <a:endParaRPr lang="en-US"/>
        </a:p>
      </dgm:t>
    </dgm:pt>
    <dgm:pt modelId="{26279254-1757-4D35-9EC8-7ADD33BFAAE2}" type="sibTrans" cxnId="{8CD347D6-3289-4127-8997-E9D5AEA2A429}">
      <dgm:prSet/>
      <dgm:spPr/>
      <dgm:t>
        <a:bodyPr/>
        <a:lstStyle/>
        <a:p>
          <a:endParaRPr lang="en-US"/>
        </a:p>
      </dgm:t>
    </dgm:pt>
    <dgm:pt modelId="{2B45E235-2852-4917-BE15-C48DAC97A95C}">
      <dgm:prSet phldrT="[Text]"/>
      <dgm:spPr/>
      <dgm:t>
        <a:bodyPr/>
        <a:lstStyle/>
        <a:p>
          <a:r>
            <a:rPr lang="en-US" b="0" cap="none" spc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Chat</a:t>
          </a:r>
          <a:endParaRPr lang="en-US" b="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4067116-E6E3-42C8-8B35-6578054EA672}" type="sibTrans" cxnId="{87C68296-E7AE-4194-85B8-B00B18C7C02A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C6741B1-E637-44E5-8D81-44469B5BC2F9}" type="parTrans" cxnId="{87C68296-E7AE-4194-85B8-B00B18C7C02A}">
      <dgm:prSet/>
      <dgm:spPr/>
      <dgm:t>
        <a:bodyPr/>
        <a:lstStyle/>
        <a:p>
          <a:endParaRPr lang="en-US" b="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323DE3E-71BF-4A03-8C8D-2283835D9E4B}" type="pres">
      <dgm:prSet presAssocID="{A7514871-AF52-40CF-AB83-68A1974EAA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52DDBE3-36EB-471D-AA3E-853986E37432}" type="pres">
      <dgm:prSet presAssocID="{01C86875-1B3A-4AF5-99AA-B97B3E2610EB}" presName="centerShape" presStyleLbl="node0" presStyleIdx="0" presStyleCnt="1" custLinFactNeighborX="1614"/>
      <dgm:spPr/>
      <dgm:t>
        <a:bodyPr/>
        <a:lstStyle/>
        <a:p>
          <a:endParaRPr lang="en-US"/>
        </a:p>
      </dgm:t>
    </dgm:pt>
    <dgm:pt modelId="{BF295C60-6779-4BA5-BD30-91A5D1CC0791}" type="pres">
      <dgm:prSet presAssocID="{19CCA021-92E8-4109-A7D0-1DB80EC3C31C}" presName="parTrans" presStyleLbl="sibTrans2D1" presStyleIdx="0" presStyleCnt="5"/>
      <dgm:spPr/>
      <dgm:t>
        <a:bodyPr/>
        <a:lstStyle/>
        <a:p>
          <a:endParaRPr lang="en-IN"/>
        </a:p>
      </dgm:t>
    </dgm:pt>
    <dgm:pt modelId="{5B9BD313-9CC9-451D-B552-7231B6FE18AA}" type="pres">
      <dgm:prSet presAssocID="{19CCA021-92E8-4109-A7D0-1DB80EC3C31C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75775743-3357-4E09-ACCD-04BD988B1EDC}" type="pres">
      <dgm:prSet presAssocID="{41FA4F1D-D470-4EDE-80C8-6971A1440D37}" presName="node" presStyleLbl="node1" presStyleIdx="0" presStyleCnt="5">
        <dgm:presLayoutVars>
          <dgm:bulletEnabled val="1"/>
        </dgm:presLayoutVars>
      </dgm:prSet>
      <dgm:spPr>
        <a:prstGeom prst="wave">
          <a:avLst/>
        </a:prstGeom>
      </dgm:spPr>
      <dgm:t>
        <a:bodyPr/>
        <a:lstStyle/>
        <a:p>
          <a:endParaRPr lang="en-IN"/>
        </a:p>
      </dgm:t>
    </dgm:pt>
    <dgm:pt modelId="{153F9F93-7FC3-45FF-A7CD-4E3B26B4BF42}" type="pres">
      <dgm:prSet presAssocID="{E9F16569-7EA2-4746-8773-D7B9DAB94CAB}" presName="parTrans" presStyleLbl="sibTrans2D1" presStyleIdx="1" presStyleCnt="5"/>
      <dgm:spPr/>
      <dgm:t>
        <a:bodyPr/>
        <a:lstStyle/>
        <a:p>
          <a:endParaRPr lang="en-IN"/>
        </a:p>
      </dgm:t>
    </dgm:pt>
    <dgm:pt modelId="{9E009A1F-DAA0-4AA3-8E19-A35CAA8C7511}" type="pres">
      <dgm:prSet presAssocID="{E9F16569-7EA2-4746-8773-D7B9DAB94CAB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B05BD3C8-3BA0-4FF7-90C3-B6BBB25377D0}" type="pres">
      <dgm:prSet presAssocID="{5EC8B6C3-117D-4209-AE6D-0445A8F21C78}" presName="node" presStyleLbl="node1" presStyleIdx="1" presStyleCnt="5" custRadScaleRad="108614" custRadScaleInc="2265">
        <dgm:presLayoutVars>
          <dgm:bulletEnabled val="1"/>
        </dgm:presLayoutVars>
      </dgm:prSet>
      <dgm:spPr>
        <a:prstGeom prst="wave">
          <a:avLst/>
        </a:prstGeom>
      </dgm:spPr>
      <dgm:t>
        <a:bodyPr/>
        <a:lstStyle/>
        <a:p>
          <a:endParaRPr lang="en-US"/>
        </a:p>
      </dgm:t>
    </dgm:pt>
    <dgm:pt modelId="{A3EFF7A2-179C-4E20-900C-B64C1DCB9618}" type="pres">
      <dgm:prSet presAssocID="{C7E3DAAB-034E-41AE-9E79-28D728FF5EEF}" presName="parTrans" presStyleLbl="sibTrans2D1" presStyleIdx="2" presStyleCnt="5"/>
      <dgm:spPr/>
      <dgm:t>
        <a:bodyPr/>
        <a:lstStyle/>
        <a:p>
          <a:endParaRPr lang="en-IN"/>
        </a:p>
      </dgm:t>
    </dgm:pt>
    <dgm:pt modelId="{F1B5428F-E772-4E75-8691-54CB1AAFA091}" type="pres">
      <dgm:prSet presAssocID="{C7E3DAAB-034E-41AE-9E79-28D728FF5EEF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FCC47297-9FF5-49A1-9722-D3164105D6DF}" type="pres">
      <dgm:prSet presAssocID="{E7D13068-AD31-4224-B7E7-E96B88240BB8}" presName="node" presStyleLbl="node1" presStyleIdx="2" presStyleCnt="5">
        <dgm:presLayoutVars>
          <dgm:bulletEnabled val="1"/>
        </dgm:presLayoutVars>
      </dgm:prSet>
      <dgm:spPr>
        <a:prstGeom prst="wave">
          <a:avLst/>
        </a:prstGeom>
      </dgm:spPr>
      <dgm:t>
        <a:bodyPr/>
        <a:lstStyle/>
        <a:p>
          <a:endParaRPr lang="en-US"/>
        </a:p>
      </dgm:t>
    </dgm:pt>
    <dgm:pt modelId="{799AE546-C4CC-4C4E-BC84-58339AB6DF9A}" type="pres">
      <dgm:prSet presAssocID="{2C6741B1-E637-44E5-8D81-44469B5BC2F9}" presName="parTrans" presStyleLbl="sibTrans2D1" presStyleIdx="3" presStyleCnt="5"/>
      <dgm:spPr/>
      <dgm:t>
        <a:bodyPr/>
        <a:lstStyle/>
        <a:p>
          <a:endParaRPr lang="en-IN"/>
        </a:p>
      </dgm:t>
    </dgm:pt>
    <dgm:pt modelId="{94F2F7FF-BC2C-4131-9A48-E6261B8C25B7}" type="pres">
      <dgm:prSet presAssocID="{2C6741B1-E637-44E5-8D81-44469B5BC2F9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A0F35ED7-3D7B-4DCB-844B-72706B39AFA9}" type="pres">
      <dgm:prSet presAssocID="{2B45E235-2852-4917-BE15-C48DAC97A95C}" presName="node" presStyleLbl="node1" presStyleIdx="3" presStyleCnt="5">
        <dgm:presLayoutVars>
          <dgm:bulletEnabled val="1"/>
        </dgm:presLayoutVars>
      </dgm:prSet>
      <dgm:spPr>
        <a:prstGeom prst="wave">
          <a:avLst/>
        </a:prstGeom>
      </dgm:spPr>
      <dgm:t>
        <a:bodyPr/>
        <a:lstStyle/>
        <a:p>
          <a:endParaRPr lang="en-US"/>
        </a:p>
      </dgm:t>
    </dgm:pt>
    <dgm:pt modelId="{4DC9941F-8E30-4A75-A78F-269B138E6FF3}" type="pres">
      <dgm:prSet presAssocID="{B27EAB69-6B21-4201-9E60-82FF4DD1DDA0}" presName="parTrans" presStyleLbl="sibTrans2D1" presStyleIdx="4" presStyleCnt="5"/>
      <dgm:spPr/>
      <dgm:t>
        <a:bodyPr/>
        <a:lstStyle/>
        <a:p>
          <a:endParaRPr lang="en-IN"/>
        </a:p>
      </dgm:t>
    </dgm:pt>
    <dgm:pt modelId="{AA7AD791-4C71-4CC4-A35B-0C9FB8C87D3B}" type="pres">
      <dgm:prSet presAssocID="{B27EAB69-6B21-4201-9E60-82FF4DD1DDA0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1EEB726B-A195-4E41-BC25-3175C681B181}" type="pres">
      <dgm:prSet presAssocID="{EA0B88FE-8DD0-4AAE-AF15-5FA303021217}" presName="node" presStyleLbl="node1" presStyleIdx="4" presStyleCnt="5">
        <dgm:presLayoutVars>
          <dgm:bulletEnabled val="1"/>
        </dgm:presLayoutVars>
      </dgm:prSet>
      <dgm:spPr>
        <a:prstGeom prst="wave">
          <a:avLst/>
        </a:prstGeom>
      </dgm:spPr>
      <dgm:t>
        <a:bodyPr/>
        <a:lstStyle/>
        <a:p>
          <a:endParaRPr lang="en-IN"/>
        </a:p>
      </dgm:t>
    </dgm:pt>
  </dgm:ptLst>
  <dgm:cxnLst>
    <dgm:cxn modelId="{8BC2990C-5D20-42E8-B85D-16ECA3FB639D}" srcId="{01C86875-1B3A-4AF5-99AA-B97B3E2610EB}" destId="{E7D13068-AD31-4224-B7E7-E96B88240BB8}" srcOrd="2" destOrd="0" parTransId="{C7E3DAAB-034E-41AE-9E79-28D728FF5EEF}" sibTransId="{964BB1E3-92F7-4FA0-9F22-A4B4B3B337BA}"/>
    <dgm:cxn modelId="{31E6E6F1-CA0E-4DC6-866E-DA74B9A0634D}" srcId="{A7514871-AF52-40CF-AB83-68A1974EAA93}" destId="{01C86875-1B3A-4AF5-99AA-B97B3E2610EB}" srcOrd="0" destOrd="0" parTransId="{AFB396B2-DB15-4355-A1BD-28B24EFDDD91}" sibTransId="{1FD4FF17-47B1-4FEA-BC6B-AA2B7CFBFC58}"/>
    <dgm:cxn modelId="{9681774D-BD3E-4659-B5E9-09DC015C1E25}" type="presOf" srcId="{2B45E235-2852-4917-BE15-C48DAC97A95C}" destId="{A0F35ED7-3D7B-4DCB-844B-72706B39AFA9}" srcOrd="0" destOrd="0" presId="urn:microsoft.com/office/officeart/2005/8/layout/radial5"/>
    <dgm:cxn modelId="{6B243637-BBDF-4835-B321-45CA0A72A25F}" type="presOf" srcId="{C7E3DAAB-034E-41AE-9E79-28D728FF5EEF}" destId="{F1B5428F-E772-4E75-8691-54CB1AAFA091}" srcOrd="1" destOrd="0" presId="urn:microsoft.com/office/officeart/2005/8/layout/radial5"/>
    <dgm:cxn modelId="{68379FE5-3513-414D-9B6C-A15A37D191DF}" srcId="{01C86875-1B3A-4AF5-99AA-B97B3E2610EB}" destId="{5EC8B6C3-117D-4209-AE6D-0445A8F21C78}" srcOrd="1" destOrd="0" parTransId="{E9F16569-7EA2-4746-8773-D7B9DAB94CAB}" sibTransId="{FF944501-96AF-4982-BBD4-F080655785A3}"/>
    <dgm:cxn modelId="{315BC2EA-A97E-4EE1-918C-B67AF215A971}" type="presOf" srcId="{19CCA021-92E8-4109-A7D0-1DB80EC3C31C}" destId="{5B9BD313-9CC9-451D-B552-7231B6FE18AA}" srcOrd="1" destOrd="0" presId="urn:microsoft.com/office/officeart/2005/8/layout/radial5"/>
    <dgm:cxn modelId="{9775E528-1288-4993-A677-4D6E9C31CA01}" type="presOf" srcId="{01C86875-1B3A-4AF5-99AA-B97B3E2610EB}" destId="{F52DDBE3-36EB-471D-AA3E-853986E37432}" srcOrd="0" destOrd="0" presId="urn:microsoft.com/office/officeart/2005/8/layout/radial5"/>
    <dgm:cxn modelId="{B8C99429-F51A-4043-9586-F5E4251295B8}" type="presOf" srcId="{EA0B88FE-8DD0-4AAE-AF15-5FA303021217}" destId="{1EEB726B-A195-4E41-BC25-3175C681B181}" srcOrd="0" destOrd="0" presId="urn:microsoft.com/office/officeart/2005/8/layout/radial5"/>
    <dgm:cxn modelId="{EDECFED2-BD0C-4ADF-87BB-DD7AC9B962CF}" type="presOf" srcId="{41FA4F1D-D470-4EDE-80C8-6971A1440D37}" destId="{75775743-3357-4E09-ACCD-04BD988B1EDC}" srcOrd="0" destOrd="0" presId="urn:microsoft.com/office/officeart/2005/8/layout/radial5"/>
    <dgm:cxn modelId="{2B4A21F1-D12A-4EE9-BD56-34EF93853D91}" type="presOf" srcId="{C7E3DAAB-034E-41AE-9E79-28D728FF5EEF}" destId="{A3EFF7A2-179C-4E20-900C-B64C1DCB9618}" srcOrd="0" destOrd="0" presId="urn:microsoft.com/office/officeart/2005/8/layout/radial5"/>
    <dgm:cxn modelId="{4B09E584-26A5-4253-8D28-32F5F8287780}" srcId="{01C86875-1B3A-4AF5-99AA-B97B3E2610EB}" destId="{EA0B88FE-8DD0-4AAE-AF15-5FA303021217}" srcOrd="4" destOrd="0" parTransId="{B27EAB69-6B21-4201-9E60-82FF4DD1DDA0}" sibTransId="{C3AD644B-9022-4CF5-9B94-F501A33F0EF4}"/>
    <dgm:cxn modelId="{E442FE11-B3A9-432F-80F0-0503121A39AC}" type="presOf" srcId="{B27EAB69-6B21-4201-9E60-82FF4DD1DDA0}" destId="{AA7AD791-4C71-4CC4-A35B-0C9FB8C87D3B}" srcOrd="1" destOrd="0" presId="urn:microsoft.com/office/officeart/2005/8/layout/radial5"/>
    <dgm:cxn modelId="{2A001240-D45F-432D-ABDF-9EBF8A8881FB}" type="presOf" srcId="{E7D13068-AD31-4224-B7E7-E96B88240BB8}" destId="{FCC47297-9FF5-49A1-9722-D3164105D6DF}" srcOrd="0" destOrd="0" presId="urn:microsoft.com/office/officeart/2005/8/layout/radial5"/>
    <dgm:cxn modelId="{28D549B8-40D8-42AB-90E6-4F4EC0816A7F}" type="presOf" srcId="{5EC8B6C3-117D-4209-AE6D-0445A8F21C78}" destId="{B05BD3C8-3BA0-4FF7-90C3-B6BBB25377D0}" srcOrd="0" destOrd="0" presId="urn:microsoft.com/office/officeart/2005/8/layout/radial5"/>
    <dgm:cxn modelId="{1C376F0C-A7C4-4536-8741-A960E3CCA4DF}" type="presOf" srcId="{B27EAB69-6B21-4201-9E60-82FF4DD1DDA0}" destId="{4DC9941F-8E30-4A75-A78F-269B138E6FF3}" srcOrd="0" destOrd="0" presId="urn:microsoft.com/office/officeart/2005/8/layout/radial5"/>
    <dgm:cxn modelId="{51A6E71B-6810-41E2-B71E-1C85FE053150}" type="presOf" srcId="{A7514871-AF52-40CF-AB83-68A1974EAA93}" destId="{6323DE3E-71BF-4A03-8C8D-2283835D9E4B}" srcOrd="0" destOrd="0" presId="urn:microsoft.com/office/officeart/2005/8/layout/radial5"/>
    <dgm:cxn modelId="{7D48EDDF-3F70-4B1F-8927-E6D3EF290DF7}" type="presOf" srcId="{E9F16569-7EA2-4746-8773-D7B9DAB94CAB}" destId="{153F9F93-7FC3-45FF-A7CD-4E3B26B4BF42}" srcOrd="0" destOrd="0" presId="urn:microsoft.com/office/officeart/2005/8/layout/radial5"/>
    <dgm:cxn modelId="{5BD673FD-39CE-469A-B961-43458C378339}" type="presOf" srcId="{E9F16569-7EA2-4746-8773-D7B9DAB94CAB}" destId="{9E009A1F-DAA0-4AA3-8E19-A35CAA8C7511}" srcOrd="1" destOrd="0" presId="urn:microsoft.com/office/officeart/2005/8/layout/radial5"/>
    <dgm:cxn modelId="{8CD347D6-3289-4127-8997-E9D5AEA2A429}" srcId="{01C86875-1B3A-4AF5-99AA-B97B3E2610EB}" destId="{41FA4F1D-D470-4EDE-80C8-6971A1440D37}" srcOrd="0" destOrd="0" parTransId="{19CCA021-92E8-4109-A7D0-1DB80EC3C31C}" sibTransId="{26279254-1757-4D35-9EC8-7ADD33BFAAE2}"/>
    <dgm:cxn modelId="{5E575746-DC7B-4A5C-AC8B-65BF8CD5219D}" type="presOf" srcId="{19CCA021-92E8-4109-A7D0-1DB80EC3C31C}" destId="{BF295C60-6779-4BA5-BD30-91A5D1CC0791}" srcOrd="0" destOrd="0" presId="urn:microsoft.com/office/officeart/2005/8/layout/radial5"/>
    <dgm:cxn modelId="{3E9CF2D1-FD63-4923-ADC8-FE7E3BF8EF0B}" type="presOf" srcId="{2C6741B1-E637-44E5-8D81-44469B5BC2F9}" destId="{94F2F7FF-BC2C-4131-9A48-E6261B8C25B7}" srcOrd="1" destOrd="0" presId="urn:microsoft.com/office/officeart/2005/8/layout/radial5"/>
    <dgm:cxn modelId="{31C1EDAB-D5B4-4FB3-BDB6-D6FA82DB8953}" type="presOf" srcId="{2C6741B1-E637-44E5-8D81-44469B5BC2F9}" destId="{799AE546-C4CC-4C4E-BC84-58339AB6DF9A}" srcOrd="0" destOrd="0" presId="urn:microsoft.com/office/officeart/2005/8/layout/radial5"/>
    <dgm:cxn modelId="{87C68296-E7AE-4194-85B8-B00B18C7C02A}" srcId="{01C86875-1B3A-4AF5-99AA-B97B3E2610EB}" destId="{2B45E235-2852-4917-BE15-C48DAC97A95C}" srcOrd="3" destOrd="0" parTransId="{2C6741B1-E637-44E5-8D81-44469B5BC2F9}" sibTransId="{A4067116-E6E3-42C8-8B35-6578054EA672}"/>
    <dgm:cxn modelId="{C438BD1B-5CC3-4751-842F-31E7E1056D50}" type="presParOf" srcId="{6323DE3E-71BF-4A03-8C8D-2283835D9E4B}" destId="{F52DDBE3-36EB-471D-AA3E-853986E37432}" srcOrd="0" destOrd="0" presId="urn:microsoft.com/office/officeart/2005/8/layout/radial5"/>
    <dgm:cxn modelId="{60FE5643-7432-4A5A-A6D7-11DD6398E3BC}" type="presParOf" srcId="{6323DE3E-71BF-4A03-8C8D-2283835D9E4B}" destId="{BF295C60-6779-4BA5-BD30-91A5D1CC0791}" srcOrd="1" destOrd="0" presId="urn:microsoft.com/office/officeart/2005/8/layout/radial5"/>
    <dgm:cxn modelId="{35C943D8-F0B7-4932-9595-70D324F99238}" type="presParOf" srcId="{BF295C60-6779-4BA5-BD30-91A5D1CC0791}" destId="{5B9BD313-9CC9-451D-B552-7231B6FE18AA}" srcOrd="0" destOrd="0" presId="urn:microsoft.com/office/officeart/2005/8/layout/radial5"/>
    <dgm:cxn modelId="{4884DF03-D8DA-4FC8-94C4-A960178EC04C}" type="presParOf" srcId="{6323DE3E-71BF-4A03-8C8D-2283835D9E4B}" destId="{75775743-3357-4E09-ACCD-04BD988B1EDC}" srcOrd="2" destOrd="0" presId="urn:microsoft.com/office/officeart/2005/8/layout/radial5"/>
    <dgm:cxn modelId="{68A06CBB-FE87-4771-8107-DB6496702412}" type="presParOf" srcId="{6323DE3E-71BF-4A03-8C8D-2283835D9E4B}" destId="{153F9F93-7FC3-45FF-A7CD-4E3B26B4BF42}" srcOrd="3" destOrd="0" presId="urn:microsoft.com/office/officeart/2005/8/layout/radial5"/>
    <dgm:cxn modelId="{3720128D-5494-422B-83E0-166B78B8D164}" type="presParOf" srcId="{153F9F93-7FC3-45FF-A7CD-4E3B26B4BF42}" destId="{9E009A1F-DAA0-4AA3-8E19-A35CAA8C7511}" srcOrd="0" destOrd="0" presId="urn:microsoft.com/office/officeart/2005/8/layout/radial5"/>
    <dgm:cxn modelId="{78B87419-61E7-484F-A75F-5C7C8A347E44}" type="presParOf" srcId="{6323DE3E-71BF-4A03-8C8D-2283835D9E4B}" destId="{B05BD3C8-3BA0-4FF7-90C3-B6BBB25377D0}" srcOrd="4" destOrd="0" presId="urn:microsoft.com/office/officeart/2005/8/layout/radial5"/>
    <dgm:cxn modelId="{42723647-C8E6-4F16-907C-FAF5B528C767}" type="presParOf" srcId="{6323DE3E-71BF-4A03-8C8D-2283835D9E4B}" destId="{A3EFF7A2-179C-4E20-900C-B64C1DCB9618}" srcOrd="5" destOrd="0" presId="urn:microsoft.com/office/officeart/2005/8/layout/radial5"/>
    <dgm:cxn modelId="{2135A8CA-69FA-4725-95C9-625584DE137E}" type="presParOf" srcId="{A3EFF7A2-179C-4E20-900C-B64C1DCB9618}" destId="{F1B5428F-E772-4E75-8691-54CB1AAFA091}" srcOrd="0" destOrd="0" presId="urn:microsoft.com/office/officeart/2005/8/layout/radial5"/>
    <dgm:cxn modelId="{A2E1697B-4C39-4068-B77A-DD29AFAACBDF}" type="presParOf" srcId="{6323DE3E-71BF-4A03-8C8D-2283835D9E4B}" destId="{FCC47297-9FF5-49A1-9722-D3164105D6DF}" srcOrd="6" destOrd="0" presId="urn:microsoft.com/office/officeart/2005/8/layout/radial5"/>
    <dgm:cxn modelId="{61C8F721-17E3-463D-8174-C70C875AC34E}" type="presParOf" srcId="{6323DE3E-71BF-4A03-8C8D-2283835D9E4B}" destId="{799AE546-C4CC-4C4E-BC84-58339AB6DF9A}" srcOrd="7" destOrd="0" presId="urn:microsoft.com/office/officeart/2005/8/layout/radial5"/>
    <dgm:cxn modelId="{79A10599-2CAD-4F88-8D7B-1609C5D61FA0}" type="presParOf" srcId="{799AE546-C4CC-4C4E-BC84-58339AB6DF9A}" destId="{94F2F7FF-BC2C-4131-9A48-E6261B8C25B7}" srcOrd="0" destOrd="0" presId="urn:microsoft.com/office/officeart/2005/8/layout/radial5"/>
    <dgm:cxn modelId="{3BF44F21-1EBB-43AA-9CCF-C52384EB85F8}" type="presParOf" srcId="{6323DE3E-71BF-4A03-8C8D-2283835D9E4B}" destId="{A0F35ED7-3D7B-4DCB-844B-72706B39AFA9}" srcOrd="8" destOrd="0" presId="urn:microsoft.com/office/officeart/2005/8/layout/radial5"/>
    <dgm:cxn modelId="{CE6888E2-7D88-4F57-8317-F8BCFAAC348F}" type="presParOf" srcId="{6323DE3E-71BF-4A03-8C8D-2283835D9E4B}" destId="{4DC9941F-8E30-4A75-A78F-269B138E6FF3}" srcOrd="9" destOrd="0" presId="urn:microsoft.com/office/officeart/2005/8/layout/radial5"/>
    <dgm:cxn modelId="{04255EE4-5462-4CC6-A3A5-019F8852385B}" type="presParOf" srcId="{4DC9941F-8E30-4A75-A78F-269B138E6FF3}" destId="{AA7AD791-4C71-4CC4-A35B-0C9FB8C87D3B}" srcOrd="0" destOrd="0" presId="urn:microsoft.com/office/officeart/2005/8/layout/radial5"/>
    <dgm:cxn modelId="{B1892A08-86CE-4229-8274-F41126651999}" type="presParOf" srcId="{6323DE3E-71BF-4A03-8C8D-2283835D9E4B}" destId="{1EEB726B-A195-4E41-BC25-3175C681B18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2DDBE3-36EB-471D-AA3E-853986E37432}">
      <dsp:nvSpPr>
        <dsp:cNvPr id="0" name=""/>
        <dsp:cNvSpPr/>
      </dsp:nvSpPr>
      <dsp:spPr>
        <a:xfrm>
          <a:off x="3095907" y="1557082"/>
          <a:ext cx="1109302" cy="11093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P-comet</a:t>
          </a:r>
          <a:endParaRPr lang="en-US" sz="2100" b="0" kern="120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095907" y="1557082"/>
        <a:ext cx="1109302" cy="1109302"/>
      </dsp:txXfrm>
    </dsp:sp>
    <dsp:sp modelId="{BF295C60-6779-4BA5-BD30-91A5D1CC0791}">
      <dsp:nvSpPr>
        <dsp:cNvPr id="0" name=""/>
        <dsp:cNvSpPr/>
      </dsp:nvSpPr>
      <dsp:spPr>
        <a:xfrm rot="16089068">
          <a:off x="3507668" y="1152890"/>
          <a:ext cx="236053" cy="377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6089068">
        <a:off x="3507668" y="1152890"/>
        <a:ext cx="236053" cy="377162"/>
      </dsp:txXfrm>
    </dsp:sp>
    <dsp:sp modelId="{75775743-3357-4E09-ACCD-04BD988B1EDC}">
      <dsp:nvSpPr>
        <dsp:cNvPr id="0" name=""/>
        <dsp:cNvSpPr/>
      </dsp:nvSpPr>
      <dsp:spPr>
        <a:xfrm>
          <a:off x="3045748" y="3205"/>
          <a:ext cx="1109302" cy="1109302"/>
        </a:xfrm>
        <a:prstGeom prst="wav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Search</a:t>
          </a:r>
          <a:endParaRPr lang="en-US" sz="2100" b="0" kern="120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045748" y="3205"/>
        <a:ext cx="1109302" cy="1109302"/>
      </dsp:txXfrm>
    </dsp:sp>
    <dsp:sp modelId="{153F9F93-7FC3-45FF-A7CD-4E3B26B4BF42}">
      <dsp:nvSpPr>
        <dsp:cNvPr id="0" name=""/>
        <dsp:cNvSpPr/>
      </dsp:nvSpPr>
      <dsp:spPr>
        <a:xfrm rot="20537857">
          <a:off x="4283488" y="1676251"/>
          <a:ext cx="281202" cy="377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20537857">
        <a:off x="4283488" y="1676251"/>
        <a:ext cx="281202" cy="377162"/>
      </dsp:txXfrm>
    </dsp:sp>
    <dsp:sp modelId="{B05BD3C8-3BA0-4FF7-90C3-B6BBB25377D0}">
      <dsp:nvSpPr>
        <dsp:cNvPr id="0" name=""/>
        <dsp:cNvSpPr/>
      </dsp:nvSpPr>
      <dsp:spPr>
        <a:xfrm>
          <a:off x="4658132" y="1058440"/>
          <a:ext cx="1109302" cy="1109302"/>
        </a:xfrm>
        <a:prstGeom prst="wav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Login</a:t>
          </a:r>
          <a:endParaRPr lang="en-US" sz="2400" b="0" kern="120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658132" y="1058440"/>
        <a:ext cx="1109302" cy="1109302"/>
      </dsp:txXfrm>
    </dsp:sp>
    <dsp:sp modelId="{A3EFF7A2-179C-4E20-900C-B64C1DCB9618}">
      <dsp:nvSpPr>
        <dsp:cNvPr id="0" name=""/>
        <dsp:cNvSpPr/>
      </dsp:nvSpPr>
      <dsp:spPr>
        <a:xfrm rot="3331492">
          <a:off x="3968481" y="2546568"/>
          <a:ext cx="220284" cy="377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3331492">
        <a:off x="3968481" y="2546568"/>
        <a:ext cx="220284" cy="377162"/>
      </dsp:txXfrm>
    </dsp:sp>
    <dsp:sp modelId="{FCC47297-9FF5-49A1-9722-D3164105D6DF}">
      <dsp:nvSpPr>
        <dsp:cNvPr id="0" name=""/>
        <dsp:cNvSpPr/>
      </dsp:nvSpPr>
      <dsp:spPr>
        <a:xfrm>
          <a:off x="3959094" y="2814194"/>
          <a:ext cx="1109302" cy="1109302"/>
        </a:xfrm>
        <a:prstGeom prst="wav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Profile</a:t>
          </a:r>
          <a:endParaRPr lang="en-US" sz="2100" b="0" kern="120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959094" y="2814194"/>
        <a:ext cx="1109302" cy="1109302"/>
      </dsp:txXfrm>
    </dsp:sp>
    <dsp:sp modelId="{799AE546-C4CC-4C4E-BC84-58339AB6DF9A}">
      <dsp:nvSpPr>
        <dsp:cNvPr id="0" name=""/>
        <dsp:cNvSpPr/>
      </dsp:nvSpPr>
      <dsp:spPr>
        <a:xfrm rot="7648086">
          <a:off x="3047374" y="2546058"/>
          <a:ext cx="251525" cy="377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7648086">
        <a:off x="3047374" y="2546058"/>
        <a:ext cx="251525" cy="377162"/>
      </dsp:txXfrm>
    </dsp:sp>
    <dsp:sp modelId="{A0F35ED7-3D7B-4DCB-844B-72706B39AFA9}">
      <dsp:nvSpPr>
        <dsp:cNvPr id="0" name=""/>
        <dsp:cNvSpPr/>
      </dsp:nvSpPr>
      <dsp:spPr>
        <a:xfrm>
          <a:off x="2132402" y="2814194"/>
          <a:ext cx="1109302" cy="1109302"/>
        </a:xfrm>
        <a:prstGeom prst="wav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Chat</a:t>
          </a:r>
          <a:endParaRPr lang="en-US" sz="2100" b="0" kern="120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132402" y="2814194"/>
        <a:ext cx="1109302" cy="1109302"/>
      </dsp:txXfrm>
    </dsp:sp>
    <dsp:sp modelId="{4DC9941F-8E30-4A75-A78F-269B138E6FF3}">
      <dsp:nvSpPr>
        <dsp:cNvPr id="0" name=""/>
        <dsp:cNvSpPr/>
      </dsp:nvSpPr>
      <dsp:spPr>
        <a:xfrm rot="11846731">
          <a:off x="2763139" y="1685278"/>
          <a:ext cx="260947" cy="377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kern="1200" cap="none" spc="0">
            <a:ln w="19050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11846731">
        <a:off x="2763139" y="1685278"/>
        <a:ext cx="260947" cy="377162"/>
      </dsp:txXfrm>
    </dsp:sp>
    <dsp:sp modelId="{1EEB726B-A195-4E41-BC25-3175C681B181}">
      <dsp:nvSpPr>
        <dsp:cNvPr id="0" name=""/>
        <dsp:cNvSpPr/>
      </dsp:nvSpPr>
      <dsp:spPr>
        <a:xfrm>
          <a:off x="1567924" y="1076907"/>
          <a:ext cx="1109302" cy="1109302"/>
        </a:xfrm>
        <a:prstGeom prst="wav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9050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Projects</a:t>
          </a:r>
          <a:endParaRPr lang="en-US" sz="2100" b="0" kern="1200" cap="none" spc="0" dirty="0">
            <a:ln w="19050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567924" y="1076907"/>
        <a:ext cx="1109302" cy="110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3DBF-60EF-43D0-B109-6999CC9AF871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656CE-8982-47F3-BC09-10EAA0E133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510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India has become the diabetic capital today.  According to the International Diabetes Federation, there are nearly 50 million diabetics in India.</a:t>
            </a:r>
            <a:endParaRPr lang="en-IN" dirty="0" smtClean="0"/>
          </a:p>
          <a:p>
            <a:r>
              <a:rPr lang="en-US" dirty="0" smtClean="0"/>
              <a:t>As per WHO’s The </a:t>
            </a:r>
            <a:r>
              <a:rPr lang="en-US" i="1" dirty="0" smtClean="0"/>
              <a:t>World health statistics 2012</a:t>
            </a:r>
            <a:r>
              <a:rPr lang="en-US" dirty="0" smtClean="0"/>
              <a:t> report, one in six adults is obese and one in ten is diabetic.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656CE-8982-47F3-BC09-10EAA0E1335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6DECF7F-743B-480B-9FB7-96958DC6DAD7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C308BDC-F5F5-41C8-B379-9BE814D08EA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cs typeface="Arial" charset="0"/>
            </a:endParaRPr>
          </a:p>
          <a:p>
            <a:pPr marL="0" indent="0" algn="ctr">
              <a:buNone/>
            </a:pPr>
            <a:r>
              <a:rPr lang="en-US" b="1" dirty="0" smtClean="0">
                <a:cs typeface="Arial" charset="0"/>
              </a:rPr>
              <a:t>The Social web app team presents</a:t>
            </a:r>
          </a:p>
          <a:p>
            <a:pPr marL="0" indent="0" algn="ctr">
              <a:buNone/>
            </a:pPr>
            <a:endParaRPr lang="en-US" b="1" dirty="0">
              <a:cs typeface="Arial" charset="0"/>
            </a:endParaRPr>
          </a:p>
          <a:p>
            <a:pPr marL="0" indent="0" algn="ctr">
              <a:buNone/>
            </a:pPr>
            <a:endParaRPr lang="en-US" b="1" dirty="0" smtClean="0">
              <a:cs typeface="Arial" charset="0"/>
            </a:endParaRPr>
          </a:p>
          <a:p>
            <a:pPr marL="0" indent="0" algn="ctr">
              <a:buNone/>
            </a:pPr>
            <a:endParaRPr lang="en-US" b="1" dirty="0">
              <a:cs typeface="Arial" charset="0"/>
            </a:endParaRPr>
          </a:p>
          <a:p>
            <a:pPr marL="0" indent="0" algn="ctr">
              <a:buNone/>
            </a:pPr>
            <a:endParaRPr lang="en-US" b="1" dirty="0" smtClean="0">
              <a:cs typeface="Arial" charset="0"/>
            </a:endParaRPr>
          </a:p>
          <a:p>
            <a:pPr marL="0" indent="0" algn="ctr">
              <a:buNone/>
            </a:pPr>
            <a:r>
              <a:rPr lang="en-US" sz="2000" i="1" dirty="0" smtClean="0">
                <a:latin typeface="Century" pitchFamily="18" charset="0"/>
              </a:rPr>
              <a:t>(The Project Connect network)</a:t>
            </a:r>
            <a:endParaRPr lang="en-US" sz="2000" i="1" dirty="0" smtClean="0">
              <a:cs typeface="Arial" charset="0"/>
            </a:endParaRPr>
          </a:p>
          <a:p>
            <a:pPr marL="0" indent="0" algn="ctr">
              <a:buNone/>
            </a:pPr>
            <a:endParaRPr lang="en-US" b="1" dirty="0">
              <a:cs typeface="Arial" charset="0"/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777337"/>
            <a:ext cx="2952328" cy="1353752"/>
          </a:xfrm>
          <a:prstGeom prst="rect">
            <a:avLst/>
          </a:prstGeom>
        </p:spPr>
      </p:pic>
      <p:pic>
        <p:nvPicPr>
          <p:cNvPr id="6" name="Picture 5" descr="logo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1042" y="3212976"/>
            <a:ext cx="3600400" cy="19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89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Provide a customize option for News Feed. </a:t>
            </a:r>
            <a:endParaRPr lang="en-US" dirty="0"/>
          </a:p>
          <a:p>
            <a:r>
              <a:rPr lang="en-US" dirty="0" smtClean="0"/>
              <a:t>More Projects can be added. </a:t>
            </a:r>
            <a:endParaRPr lang="en-US" dirty="0"/>
          </a:p>
          <a:p>
            <a:r>
              <a:rPr lang="en-US" dirty="0" smtClean="0"/>
              <a:t>Broadcasting Projects to a controlled audience.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Notification to the users </a:t>
            </a:r>
            <a:r>
              <a:rPr lang="en-US" dirty="0" smtClean="0"/>
              <a:t>about any request to join any Project.</a:t>
            </a:r>
            <a:endParaRPr lang="en-US" dirty="0"/>
          </a:p>
          <a:p>
            <a:r>
              <a:rPr lang="en-US" dirty="0" smtClean="0"/>
              <a:t>Mobile app can be developed.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72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49" y="1988840"/>
            <a:ext cx="6965245" cy="1202485"/>
          </a:xfrm>
        </p:spPr>
        <p:txBody>
          <a:bodyPr>
            <a:normAutofit/>
          </a:bodyPr>
          <a:lstStyle/>
          <a:p>
            <a:r>
              <a:rPr lang="en-IN" sz="72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sz="72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074" name="Picture 2" descr="http://www.mamaliciousnoire.com/wp-content/uploads/2012/01/smiley-fac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3833" y="3933056"/>
            <a:ext cx="1906279" cy="19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99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Mentor: </a:t>
            </a:r>
            <a:r>
              <a:rPr lang="en-IN" dirty="0" err="1" smtClean="0"/>
              <a:t>Ashwin</a:t>
            </a:r>
            <a:r>
              <a:rPr lang="en-IN" dirty="0" smtClean="0"/>
              <a:t> </a:t>
            </a:r>
            <a:r>
              <a:rPr lang="en-IN" dirty="0" err="1" smtClean="0"/>
              <a:t>Naresh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Administrator: </a:t>
            </a:r>
            <a:r>
              <a:rPr lang="en-IN" dirty="0" err="1" smtClean="0"/>
              <a:t>Mayank</a:t>
            </a:r>
            <a:r>
              <a:rPr lang="en-IN" dirty="0" smtClean="0"/>
              <a:t> Ashok </a:t>
            </a: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lvl="5" algn="ctr">
              <a:buNone/>
            </a:pPr>
            <a:endParaRPr lang="en-IN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 err="1" smtClean="0"/>
              <a:t>Prashanth</a:t>
            </a:r>
            <a:r>
              <a:rPr lang="en-IN" dirty="0" smtClean="0"/>
              <a:t> </a:t>
            </a:r>
            <a:r>
              <a:rPr lang="en-IN" dirty="0" err="1" smtClean="0"/>
              <a:t>tk</a:t>
            </a:r>
            <a:endParaRPr lang="en-IN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 err="1" smtClean="0"/>
              <a:t>Preeti</a:t>
            </a:r>
            <a:r>
              <a:rPr lang="en-IN" dirty="0" smtClean="0"/>
              <a:t> Singh</a:t>
            </a:r>
            <a:endParaRPr lang="en-IN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 err="1" smtClean="0"/>
              <a:t>Sachit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 smtClean="0"/>
              <a:t>Shiva </a:t>
            </a:r>
            <a:r>
              <a:rPr lang="en-IN" dirty="0" err="1" smtClean="0"/>
              <a:t>Dviah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3083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entury" pitchFamily="18" charset="0"/>
              </a:rPr>
              <a:t>Enabling </a:t>
            </a:r>
            <a:r>
              <a:rPr lang="en-US" sz="3200" dirty="0">
                <a:latin typeface="Century" pitchFamily="18" charset="0"/>
              </a:rPr>
              <a:t>college students from different colleges and streams to collaborate on </a:t>
            </a:r>
            <a:r>
              <a:rPr lang="en-US" sz="3200" dirty="0" smtClean="0">
                <a:latin typeface="Century" pitchFamily="18" charset="0"/>
              </a:rPr>
              <a:t>projects.</a:t>
            </a:r>
          </a:p>
          <a:p>
            <a:r>
              <a:rPr lang="en-US" sz="3200" dirty="0" smtClean="0">
                <a:latin typeface="Century" pitchFamily="18" charset="0"/>
              </a:rPr>
              <a:t>Providing a common platform to share their knowledge.</a:t>
            </a:r>
            <a:endParaRPr lang="en-US" sz="3200" dirty="0">
              <a:latin typeface="Century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16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40" y="672159"/>
            <a:ext cx="8153400" cy="830408"/>
          </a:xfrm>
        </p:spPr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70220897"/>
              </p:ext>
            </p:extLst>
          </p:nvPr>
        </p:nvGraphicFramePr>
        <p:xfrm>
          <a:off x="1043609" y="2015759"/>
          <a:ext cx="7200800" cy="392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Callout 6"/>
          <p:cNvSpPr/>
          <p:nvPr/>
        </p:nvSpPr>
        <p:spPr>
          <a:xfrm>
            <a:off x="7086600" y="2412115"/>
            <a:ext cx="1313028" cy="762000"/>
          </a:xfrm>
          <a:prstGeom prst="wedgeEllipseCallout">
            <a:avLst>
              <a:gd name="adj1" fmla="val -60290"/>
              <a:gd name="adj2" fmla="val 865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9028" y="2466229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can login using Email &amp; password</a:t>
            </a:r>
            <a:endParaRPr lang="en-US" sz="1000" dirty="0"/>
          </a:p>
        </p:txBody>
      </p:sp>
      <p:sp>
        <p:nvSpPr>
          <p:cNvPr id="9" name="Oval Callout 8"/>
          <p:cNvSpPr/>
          <p:nvPr/>
        </p:nvSpPr>
        <p:spPr>
          <a:xfrm>
            <a:off x="6495938" y="4869161"/>
            <a:ext cx="1388430" cy="1373384"/>
          </a:xfrm>
          <a:prstGeom prst="wedgeEllipseCallout">
            <a:avLst>
              <a:gd name="adj1" fmla="val -70396"/>
              <a:gd name="adj2" fmla="val -553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09128" y="4960583"/>
            <a:ext cx="1162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can create their </a:t>
            </a:r>
            <a:r>
              <a:rPr lang="en-US" sz="1100" dirty="0" err="1" smtClean="0"/>
              <a:t>profile,view</a:t>
            </a:r>
            <a:r>
              <a:rPr lang="en-US" sz="1100" dirty="0" smtClean="0"/>
              <a:t> their profile  details&amp; check their recent  projects</a:t>
            </a:r>
            <a:endParaRPr lang="en-US" sz="1100" dirty="0"/>
          </a:p>
        </p:txBody>
      </p:sp>
      <p:sp>
        <p:nvSpPr>
          <p:cNvPr id="11" name="Oval Callout 10"/>
          <p:cNvSpPr/>
          <p:nvPr/>
        </p:nvSpPr>
        <p:spPr>
          <a:xfrm>
            <a:off x="1409700" y="5326471"/>
            <a:ext cx="1524000" cy="795382"/>
          </a:xfrm>
          <a:prstGeom prst="wedgeEllipseCallout">
            <a:avLst>
              <a:gd name="adj1" fmla="val 53495"/>
              <a:gd name="adj2" fmla="val -661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5567855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can chat in an open group</a:t>
            </a:r>
            <a:endParaRPr lang="en-US" sz="1000" dirty="0"/>
          </a:p>
        </p:txBody>
      </p:sp>
      <p:sp>
        <p:nvSpPr>
          <p:cNvPr id="13" name="Oval Callout 12"/>
          <p:cNvSpPr/>
          <p:nvPr/>
        </p:nvSpPr>
        <p:spPr>
          <a:xfrm>
            <a:off x="851279" y="2399605"/>
            <a:ext cx="1320421" cy="990600"/>
          </a:xfrm>
          <a:prstGeom prst="wedgeEllipseCallout">
            <a:avLst>
              <a:gd name="adj1" fmla="val 72301"/>
              <a:gd name="adj2" fmla="val 2530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5578" y="2617906"/>
            <a:ext cx="1091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Add projects and </a:t>
            </a:r>
            <a:r>
              <a:rPr lang="en-US" sz="1000" dirty="0" err="1" smtClean="0"/>
              <a:t>description.join</a:t>
            </a:r>
            <a:r>
              <a:rPr lang="en-US" sz="1000" dirty="0" smtClean="0"/>
              <a:t> projects of other user.</a:t>
            </a:r>
            <a:endParaRPr lang="en-US" sz="1000" dirty="0"/>
          </a:p>
        </p:txBody>
      </p:sp>
      <p:sp>
        <p:nvSpPr>
          <p:cNvPr id="15" name="Oval Callout 14"/>
          <p:cNvSpPr/>
          <p:nvPr/>
        </p:nvSpPr>
        <p:spPr>
          <a:xfrm>
            <a:off x="5459388" y="1505155"/>
            <a:ext cx="1524000" cy="730155"/>
          </a:xfrm>
          <a:prstGeom prst="wedgeEllipseCallout">
            <a:avLst>
              <a:gd name="adj1" fmla="val -49243"/>
              <a:gd name="adj2" fmla="val 732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68685" y="1747877"/>
            <a:ext cx="95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Search for projects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636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Metro </a:t>
            </a:r>
            <a:r>
              <a:rPr lang="en-IN" dirty="0" err="1" smtClean="0"/>
              <a:t>Ui</a:t>
            </a:r>
            <a:r>
              <a:rPr lang="en-IN" dirty="0"/>
              <a:t> </a:t>
            </a:r>
            <a:r>
              <a:rPr lang="en-IN" dirty="0" smtClean="0"/>
              <a:t>Bootstrap for Interface.</a:t>
            </a:r>
          </a:p>
          <a:p>
            <a:r>
              <a:rPr lang="en-IN" dirty="0" smtClean="0"/>
              <a:t>Used </a:t>
            </a:r>
            <a:r>
              <a:rPr lang="en-IN" dirty="0" err="1" smtClean="0"/>
              <a:t>JavaScript,Jquery</a:t>
            </a:r>
            <a:r>
              <a:rPr lang="en-IN" dirty="0"/>
              <a:t> </a:t>
            </a:r>
            <a:r>
              <a:rPr lang="en-IN" dirty="0" err="1" smtClean="0"/>
              <a:t>ajax</a:t>
            </a:r>
            <a:r>
              <a:rPr lang="en-IN" dirty="0" smtClean="0"/>
              <a:t> for Front end</a:t>
            </a:r>
          </a:p>
          <a:p>
            <a:r>
              <a:rPr lang="en-IN" dirty="0" smtClean="0"/>
              <a:t>Used </a:t>
            </a:r>
            <a:r>
              <a:rPr lang="en-IN" dirty="0" err="1" smtClean="0"/>
              <a:t>Php</a:t>
            </a:r>
            <a:r>
              <a:rPr lang="en-IN" dirty="0"/>
              <a:t> </a:t>
            </a:r>
            <a:r>
              <a:rPr lang="en-IN" dirty="0" smtClean="0"/>
              <a:t>for backend which has a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24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itchFamily="18" charset="0"/>
              </a:rPr>
              <a:t>Start a project together with your </a:t>
            </a:r>
            <a:r>
              <a:rPr lang="en-US" dirty="0" smtClean="0">
                <a:latin typeface="Century" pitchFamily="18" charset="0"/>
              </a:rPr>
              <a:t>friends/colleagues.</a:t>
            </a:r>
            <a:endParaRPr lang="en-US" dirty="0">
              <a:latin typeface="Century" pitchFamily="18" charset="0"/>
            </a:endParaRPr>
          </a:p>
          <a:p>
            <a:pPr algn="ctr"/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Recruit other students for your </a:t>
            </a:r>
            <a:r>
              <a:rPr lang="en-US" dirty="0" smtClean="0">
                <a:latin typeface="Century" pitchFamily="18" charset="0"/>
              </a:rPr>
              <a:t>project.</a:t>
            </a:r>
            <a:endParaRPr lang="en-US" dirty="0">
              <a:latin typeface="Century" pitchFamily="18" charset="0"/>
            </a:endParaRPr>
          </a:p>
          <a:p>
            <a:pPr algn="ctr"/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Receive invitations from other students to join a </a:t>
            </a:r>
            <a:r>
              <a:rPr lang="en-US" dirty="0" smtClean="0">
                <a:latin typeface="Century" pitchFamily="18" charset="0"/>
              </a:rPr>
              <a:t>project.</a:t>
            </a:r>
            <a:endParaRPr lang="en-US" dirty="0">
              <a:latin typeface="Century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89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itchFamily="18" charset="0"/>
              </a:rPr>
              <a:t>Sign up either through your Google+ account or by providing your </a:t>
            </a:r>
            <a:r>
              <a:rPr lang="en-US" dirty="0" smtClean="0">
                <a:latin typeface="Century" pitchFamily="18" charset="0"/>
              </a:rPr>
              <a:t>details.</a:t>
            </a:r>
            <a:endParaRPr lang="en-US" dirty="0">
              <a:latin typeface="Century" pitchFamily="18" charset="0"/>
            </a:endParaRPr>
          </a:p>
          <a:p>
            <a:pPr algn="ctr"/>
            <a:endParaRPr lang="en-US" dirty="0">
              <a:latin typeface="Century" pitchFamily="18" charset="0"/>
            </a:endParaRPr>
          </a:p>
          <a:p>
            <a:pPr algn="ctr"/>
            <a:r>
              <a:rPr lang="en-US" dirty="0">
                <a:latin typeface="Century" pitchFamily="18" charset="0"/>
              </a:rPr>
              <a:t>Get started right away: Either start a project with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Add 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entury" pitchFamily="18" charset="0"/>
              </a:rPr>
              <a:t>feature, 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Search</a:t>
            </a:r>
            <a:r>
              <a:rPr lang="en-US" dirty="0">
                <a:latin typeface="Century" pitchFamily="18" charset="0"/>
              </a:rPr>
              <a:t> for Projects to </a:t>
            </a:r>
            <a:r>
              <a:rPr lang="en-US" dirty="0" smtClean="0">
                <a:latin typeface="Century" pitchFamily="18" charset="0"/>
              </a:rPr>
              <a:t>join.</a:t>
            </a:r>
            <a:endParaRPr lang="en-US" dirty="0">
              <a:latin typeface="Century" pitchFamily="18" charset="0"/>
            </a:endParaRPr>
          </a:p>
          <a:p>
            <a:endParaRPr lang="en-US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79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Project</a:t>
            </a:r>
            <a:r>
              <a:rPr lang="en-US" dirty="0">
                <a:latin typeface="Century" pitchFamily="18" charset="0"/>
              </a:rPr>
              <a:t> on P-Comet similar to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Group </a:t>
            </a:r>
            <a:r>
              <a:rPr lang="en-US" dirty="0">
                <a:latin typeface="Century" pitchFamily="18" charset="0"/>
                <a:cs typeface="Consolas" pitchFamily="49" charset="0"/>
              </a:rPr>
              <a:t>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facebook</a:t>
            </a:r>
            <a:r>
              <a:rPr lang="en-US" dirty="0" smtClean="0">
                <a:latin typeface="Century" pitchFamily="18" charset="0"/>
              </a:rPr>
              <a:t>.</a:t>
            </a:r>
            <a:endParaRPr lang="en-US" dirty="0">
              <a:latin typeface="Century" pitchFamily="18" charset="0"/>
            </a:endParaRPr>
          </a:p>
          <a:p>
            <a:pPr algn="ctr"/>
            <a:endParaRPr lang="en-US" dirty="0">
              <a:latin typeface="Century" pitchFamily="18" charset="0"/>
            </a:endParaRPr>
          </a:p>
          <a:p>
            <a:pPr algn="ctr"/>
            <a:r>
              <a:rPr lang="en-US" dirty="0">
                <a:latin typeface="Century" pitchFamily="18" charset="0"/>
              </a:rPr>
              <a:t>Inbuilt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Workspace</a:t>
            </a:r>
            <a:r>
              <a:rPr lang="en-US" dirty="0" smtClean="0">
                <a:latin typeface="Century" pitchFamily="18" charset="0"/>
              </a:rPr>
              <a:t> is there to ask anything on the  group </a:t>
            </a:r>
            <a:r>
              <a:rPr lang="en-US" dirty="0" err="1" smtClean="0">
                <a:latin typeface="Century" pitchFamily="18" charset="0"/>
              </a:rPr>
              <a:t>chat.It</a:t>
            </a:r>
            <a:r>
              <a:rPr lang="en-US" dirty="0" smtClean="0">
                <a:latin typeface="Century" pitchFamily="18" charset="0"/>
              </a:rPr>
              <a:t> will help you to get the answers when you are stuck.</a:t>
            </a:r>
            <a:endParaRPr lang="en-US" dirty="0">
              <a:latin typeface="Century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81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itchFamily="18" charset="0"/>
              </a:rPr>
              <a:t>Initially, college </a:t>
            </a:r>
            <a:r>
              <a:rPr lang="en-US" dirty="0" smtClean="0">
                <a:latin typeface="Century" pitchFamily="18" charset="0"/>
              </a:rPr>
              <a:t>students.</a:t>
            </a:r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Later, school students  </a:t>
            </a:r>
            <a:r>
              <a:rPr lang="en-US" dirty="0" smtClean="0">
                <a:latin typeface="Century" pitchFamily="18" charset="0"/>
              </a:rPr>
              <a:t>&amp; entrepreneurs </a:t>
            </a:r>
            <a:r>
              <a:rPr lang="en-US" dirty="0">
                <a:latin typeface="Century" pitchFamily="18" charset="0"/>
              </a:rPr>
              <a:t>as </a:t>
            </a:r>
            <a:r>
              <a:rPr lang="en-US" dirty="0" smtClean="0">
                <a:latin typeface="Century" pitchFamily="18" charset="0"/>
              </a:rPr>
              <a:t>well.</a:t>
            </a:r>
            <a:endParaRPr lang="en-US" dirty="0">
              <a:latin typeface="Century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33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449</TotalTime>
  <Words>289</Words>
  <Application>Microsoft Office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Slide 1</vt:lpstr>
      <vt:lpstr>GROUP MEMBERS</vt:lpstr>
      <vt:lpstr>Introduction</vt:lpstr>
      <vt:lpstr>Functional Diagram</vt:lpstr>
      <vt:lpstr>Coding</vt:lpstr>
      <vt:lpstr>Features</vt:lpstr>
      <vt:lpstr>Slide 7</vt:lpstr>
      <vt:lpstr>Slide 8</vt:lpstr>
      <vt:lpstr>Target Audience</vt:lpstr>
      <vt:lpstr>Future Enhancements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</dc:title>
  <dc:creator>SHAILJA</dc:creator>
  <cp:lastModifiedBy>TanManBun</cp:lastModifiedBy>
  <cp:revision>37</cp:revision>
  <dcterms:created xsi:type="dcterms:W3CDTF">2014-04-21T15:38:24Z</dcterms:created>
  <dcterms:modified xsi:type="dcterms:W3CDTF">2014-07-18T08:02:09Z</dcterms:modified>
</cp:coreProperties>
</file>