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varScale="1">
        <p:scale>
          <a:sx n="144" d="100"/>
          <a:sy n="144" d="100"/>
        </p:scale>
        <p:origin x="13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omepages.uc.edu/~hanusisw/visual-interfaces-project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Project 3</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Seth Hanusik</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1C88-26D7-4DBE-B6E1-D344B1D3E6C7}"/>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dirty="0">
                <a:solidFill>
                  <a:schemeClr val="tx1">
                    <a:lumMod val="75000"/>
                    <a:lumOff val="25000"/>
                  </a:schemeClr>
                </a:solidFill>
              </a:rPr>
              <a:t>Data</a:t>
            </a:r>
          </a:p>
        </p:txBody>
      </p:sp>
      <p:cxnSp>
        <p:nvCxnSpPr>
          <p:cNvPr id="19" name="Straight Connector 1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4F0E5AE-92A0-4D5F-A665-5B19F5B3F3B9}"/>
              </a:ext>
            </a:extLst>
          </p:cNvPr>
          <p:cNvSpPr>
            <a:spLocks noGrp="1"/>
          </p:cNvSpPr>
          <p:nvPr>
            <p:ph type="body" sz="half" idx="2"/>
          </p:nvPr>
        </p:nvSpPr>
        <p:spPr>
          <a:xfrm>
            <a:off x="492371" y="2790855"/>
            <a:ext cx="3084844" cy="3311766"/>
          </a:xfrm>
        </p:spPr>
        <p:txBody>
          <a:bodyPr vert="horz" lIns="0" tIns="45720" rIns="0" bIns="45720" rtlCol="0">
            <a:normAutofit/>
          </a:bodyPr>
          <a:lstStyle/>
          <a:p>
            <a:pPr marL="285750" indent="-285750">
              <a:lnSpc>
                <a:spcPct val="100000"/>
              </a:lnSpc>
              <a:buFont typeface="Arial" panose="020B0604020202020204" pitchFamily="34" charset="0"/>
              <a:buChar char="•"/>
            </a:pPr>
            <a:r>
              <a:rPr lang="en-US" sz="1600" dirty="0">
                <a:solidFill>
                  <a:schemeClr val="tx1">
                    <a:lumMod val="75000"/>
                    <a:lumOff val="25000"/>
                  </a:schemeClr>
                </a:solidFill>
              </a:rPr>
              <a:t>Scripts were scraped from the web page using python and formatted into a CSV with the character, line, season, and episode.</a:t>
            </a:r>
          </a:p>
          <a:p>
            <a:pPr marL="285750" indent="-285750">
              <a:lnSpc>
                <a:spcPct val="100000"/>
              </a:lnSpc>
              <a:buFont typeface="Arial" panose="020B0604020202020204" pitchFamily="34" charset="0"/>
              <a:buChar char="•"/>
            </a:pPr>
            <a:r>
              <a:rPr lang="en-US" sz="1600" dirty="0">
                <a:solidFill>
                  <a:schemeClr val="tx1">
                    <a:lumMod val="75000"/>
                    <a:lumOff val="25000"/>
                  </a:schemeClr>
                </a:solidFill>
              </a:rPr>
              <a:t>S1E2-5, S7E18, and S8E23 were excluded because the formatting was not correct.</a:t>
            </a:r>
          </a:p>
          <a:p>
            <a:pPr marL="285750" indent="-285750">
              <a:lnSpc>
                <a:spcPct val="100000"/>
              </a:lnSpc>
              <a:buFont typeface="Arial" panose="020B0604020202020204" pitchFamily="34" charset="0"/>
              <a:buChar char="•"/>
            </a:pPr>
            <a:r>
              <a:rPr lang="en-US" sz="1600" dirty="0">
                <a:solidFill>
                  <a:schemeClr val="tx1">
                    <a:lumMod val="75000"/>
                    <a:lumOff val="25000"/>
                  </a:schemeClr>
                </a:solidFill>
              </a:rPr>
              <a:t>S1E9 is included but the web page only contained part of the episode.</a:t>
            </a:r>
          </a:p>
        </p:txBody>
      </p:sp>
      <p:pic>
        <p:nvPicPr>
          <p:cNvPr id="6" name="Content Placeholder 5">
            <a:extLst>
              <a:ext uri="{FF2B5EF4-FFF2-40B4-BE49-F238E27FC236}">
                <a16:creationId xmlns:a16="http://schemas.microsoft.com/office/drawing/2014/main" id="{8326A0C8-17EE-4216-9AB9-874ACD0AA773}"/>
              </a:ext>
            </a:extLst>
          </p:cNvPr>
          <p:cNvPicPr>
            <a:picLocks noGrp="1" noChangeAspect="1"/>
          </p:cNvPicPr>
          <p:nvPr>
            <p:ph idx="1"/>
          </p:nvPr>
        </p:nvPicPr>
        <p:blipFill>
          <a:blip r:embed="rId2"/>
          <a:stretch>
            <a:fillRect/>
          </a:stretch>
        </p:blipFill>
        <p:spPr>
          <a:xfrm>
            <a:off x="4059922" y="1807494"/>
            <a:ext cx="3583439" cy="3243011"/>
          </a:xfrm>
          <a:prstGeom prst="rect">
            <a:avLst/>
          </a:prstGeom>
        </p:spPr>
      </p:pic>
      <p:pic>
        <p:nvPicPr>
          <p:cNvPr id="8" name="Picture 7">
            <a:extLst>
              <a:ext uri="{FF2B5EF4-FFF2-40B4-BE49-F238E27FC236}">
                <a16:creationId xmlns:a16="http://schemas.microsoft.com/office/drawing/2014/main" id="{92EF21DA-1CDF-4DB2-957D-E2A35D53AC95}"/>
              </a:ext>
            </a:extLst>
          </p:cNvPr>
          <p:cNvPicPr>
            <a:picLocks noChangeAspect="1"/>
          </p:cNvPicPr>
          <p:nvPr/>
        </p:nvPicPr>
        <p:blipFill>
          <a:blip r:embed="rId3"/>
          <a:stretch>
            <a:fillRect/>
          </a:stretch>
        </p:blipFill>
        <p:spPr>
          <a:xfrm>
            <a:off x="7965094" y="1381144"/>
            <a:ext cx="3583439" cy="4101797"/>
          </a:xfrm>
          <a:prstGeom prst="rect">
            <a:avLst/>
          </a:prstGeom>
        </p:spPr>
      </p:pic>
      <p:sp>
        <p:nvSpPr>
          <p:cNvPr id="21" name="Rectangle 20">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499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4B58-EDA7-481F-952B-B72F1511D39C}"/>
              </a:ext>
            </a:extLst>
          </p:cNvPr>
          <p:cNvSpPr>
            <a:spLocks noGrp="1"/>
          </p:cNvSpPr>
          <p:nvPr>
            <p:ph type="title"/>
          </p:nvPr>
        </p:nvSpPr>
        <p:spPr/>
        <p:txBody>
          <a:bodyPr/>
          <a:lstStyle/>
          <a:p>
            <a:r>
              <a:rPr lang="en-US" dirty="0"/>
              <a:t>Discoveries</a:t>
            </a:r>
          </a:p>
        </p:txBody>
      </p:sp>
      <p:sp>
        <p:nvSpPr>
          <p:cNvPr id="3" name="Content Placeholder 2">
            <a:extLst>
              <a:ext uri="{FF2B5EF4-FFF2-40B4-BE49-F238E27FC236}">
                <a16:creationId xmlns:a16="http://schemas.microsoft.com/office/drawing/2014/main" id="{F247A932-7087-4A8E-ABC0-536C33D7777E}"/>
              </a:ext>
            </a:extLst>
          </p:cNvPr>
          <p:cNvSpPr>
            <a:spLocks noGrp="1"/>
          </p:cNvSpPr>
          <p:nvPr>
            <p:ph idx="1"/>
          </p:nvPr>
        </p:nvSpPr>
        <p:spPr/>
        <p:txBody>
          <a:bodyPr>
            <a:normAutofit/>
          </a:bodyPr>
          <a:lstStyle/>
          <a:p>
            <a:pPr lvl="1"/>
            <a:r>
              <a:rPr lang="en-US" sz="2400" dirty="0"/>
              <a:t>While House is expected to have the most lines, Wilson, Chase, Foreman, and Cuddy all appear in nearly as many episodes, but House has three to five times as many lines.</a:t>
            </a:r>
            <a:br>
              <a:rPr lang="en-US" sz="2400" dirty="0"/>
            </a:br>
            <a:endParaRPr lang="en-US" sz="2400" dirty="0"/>
          </a:p>
          <a:p>
            <a:pPr lvl="1"/>
            <a:r>
              <a:rPr lang="en-US" sz="2400" dirty="0"/>
              <a:t>The word ‘house’ is one of the top, if not the top word for each of the character’s word cloud.</a:t>
            </a:r>
          </a:p>
        </p:txBody>
      </p:sp>
    </p:spTree>
    <p:extLst>
      <p:ext uri="{BB962C8B-B14F-4D97-AF65-F5344CB8AC3E}">
        <p14:creationId xmlns:p14="http://schemas.microsoft.com/office/powerpoint/2010/main" val="351656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BC059E-F2CB-4C99-BDBF-671BF37007D4}"/>
              </a:ext>
            </a:extLst>
          </p:cNvPr>
          <p:cNvSpPr txBox="1"/>
          <p:nvPr/>
        </p:nvSpPr>
        <p:spPr>
          <a:xfrm>
            <a:off x="1524000" y="651436"/>
            <a:ext cx="9144000" cy="4708981"/>
          </a:xfrm>
          <a:prstGeom prst="rect">
            <a:avLst/>
          </a:prstGeom>
          <a:noFill/>
        </p:spPr>
        <p:txBody>
          <a:bodyPr wrap="square" rtlCol="0">
            <a:spAutoFit/>
          </a:bodyPr>
          <a:lstStyle/>
          <a:p>
            <a:pPr algn="ctr"/>
            <a:endParaRPr lang="en-US" sz="6000" dirty="0"/>
          </a:p>
          <a:p>
            <a:pPr algn="ctr"/>
            <a:endParaRPr lang="en-US" sz="6000" dirty="0"/>
          </a:p>
          <a:p>
            <a:pPr algn="ctr"/>
            <a:r>
              <a:rPr lang="en-US" sz="6000" dirty="0">
                <a:hlinkClick r:id="rId2"/>
              </a:rPr>
              <a:t>DEMO</a:t>
            </a:r>
            <a:endParaRPr lang="en-US" sz="6000" dirty="0"/>
          </a:p>
          <a:p>
            <a:pPr algn="ctr"/>
            <a:endParaRPr lang="en-US" sz="6000" dirty="0"/>
          </a:p>
          <a:p>
            <a:pPr algn="ctr"/>
            <a:endParaRPr lang="en-US" sz="6000" dirty="0"/>
          </a:p>
        </p:txBody>
      </p:sp>
    </p:spTree>
    <p:extLst>
      <p:ext uri="{BB962C8B-B14F-4D97-AF65-F5344CB8AC3E}">
        <p14:creationId xmlns:p14="http://schemas.microsoft.com/office/powerpoint/2010/main" val="53711073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{B14AA915-662B-4410-A0CB-CE11DB6E5A34}tf11437505_win32</Template>
  <TotalTime>28</TotalTime>
  <Words>123</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Georgia Pro Cond Light</vt:lpstr>
      <vt:lpstr>Speak Pro</vt:lpstr>
      <vt:lpstr>RetrospectVTI</vt:lpstr>
      <vt:lpstr>Project 3</vt:lpstr>
      <vt:lpstr>Data</vt:lpstr>
      <vt:lpstr>Discoveries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Hanusik, Seth (hanusisw)</dc:creator>
  <cp:lastModifiedBy>Hanusik, Seth (hanusisw)</cp:lastModifiedBy>
  <cp:revision>18</cp:revision>
  <dcterms:created xsi:type="dcterms:W3CDTF">2022-04-22T20:09:41Z</dcterms:created>
  <dcterms:modified xsi:type="dcterms:W3CDTF">2022-04-22T20:38:08Z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