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9" r:id="rId6"/>
    <p:sldId id="310" r:id="rId7"/>
    <p:sldId id="311" r:id="rId8"/>
    <p:sldId id="312" r:id="rId9"/>
    <p:sldId id="31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19" autoAdjust="0"/>
  </p:normalViewPr>
  <p:slideViewPr>
    <p:cSldViewPr snapToGrid="0">
      <p:cViewPr varScale="1">
        <p:scale>
          <a:sx n="93" d="100"/>
          <a:sy n="93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qs.epa.gov/aqsweb/airdata/download_files.html#Annu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sunah/visual-interfaces/tree/main/Project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Seth Hanusik</a:t>
            </a:r>
          </a:p>
          <a:p>
            <a:r>
              <a:rPr lang="en-US" dirty="0"/>
              <a:t>US County Air Quality Visualizations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3231A-B78A-47CC-81B5-E8A7F561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56800-F91E-46F8-B36C-E070E2EE6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Used a short Python script to combine all individual year CSVs into one</a:t>
            </a:r>
          </a:p>
          <a:p>
            <a:pPr lvl="1"/>
            <a:r>
              <a:rPr lang="en-US" dirty="0"/>
              <a:t>For the line charts and the No Measurement bar chart, I pick the selected county data off the main CSV</a:t>
            </a:r>
          </a:p>
          <a:p>
            <a:pPr lvl="1"/>
            <a:r>
              <a:rPr lang="en-US" dirty="0"/>
              <a:t>For the last two bar charts, I pick the specific year and create an object for each specific description of pollutant type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Data obtained from here: </a:t>
            </a:r>
            <a:r>
              <a:rPr lang="en-US" dirty="0">
                <a:hlinkClick r:id="rId2"/>
              </a:rPr>
              <a:t>https://aqs.epa.gov/aqsweb/airdata/download_files.html#Annual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021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9E9BF-C733-4173-B062-0B9DB7C9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F2362-6645-4138-B063-60493941B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 sticky header at the top where the user can select their state, county, and year</a:t>
            </a:r>
          </a:p>
          <a:p>
            <a:pPr lvl="2"/>
            <a:r>
              <a:rPr lang="en-US" dirty="0"/>
              <a:t>Allows the user to see changes in whichever chart they choose</a:t>
            </a:r>
          </a:p>
          <a:p>
            <a:pPr lvl="1"/>
            <a:r>
              <a:rPr lang="en-US" dirty="0"/>
              <a:t>The user can hover over the AQI line chart to see a tooltip and they can click on the desired year to change the selected year</a:t>
            </a:r>
          </a:p>
          <a:p>
            <a:pPr lvl="1"/>
            <a:r>
              <a:rPr lang="en-US" dirty="0"/>
              <a:t>The user can hover over the description and pollutant bar charts to see the specific number of dayshttps://aqs.epa.gov/aqsweb/airdata/download_files.html#Annual</a:t>
            </a:r>
          </a:p>
        </p:txBody>
      </p:sp>
    </p:spTree>
    <p:extLst>
      <p:ext uri="{BB962C8B-B14F-4D97-AF65-F5344CB8AC3E}">
        <p14:creationId xmlns:p14="http://schemas.microsoft.com/office/powerpoint/2010/main" val="406862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9952-E3A9-4263-9C56-271BA8529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C4B9-CED1-4E37-9A8E-08277D3F9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6177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AQI</a:t>
            </a:r>
          </a:p>
          <a:p>
            <a:pPr lvl="1"/>
            <a:r>
              <a:rPr lang="en-US" dirty="0"/>
              <a:t>Shows the Max, 90</a:t>
            </a:r>
            <a:r>
              <a:rPr lang="en-US" baseline="30000" dirty="0"/>
              <a:t>th</a:t>
            </a:r>
            <a:r>
              <a:rPr lang="en-US" dirty="0"/>
              <a:t> Percentile, and Median AQI over the years of the selected county</a:t>
            </a:r>
          </a:p>
          <a:p>
            <a:pPr lvl="2"/>
            <a:r>
              <a:rPr lang="en-US" dirty="0"/>
              <a:t>This chart can be interacted with, and the user can change the year by clicking</a:t>
            </a:r>
          </a:p>
          <a:p>
            <a:pPr marL="0">
              <a:buNone/>
            </a:pPr>
            <a:r>
              <a:rPr lang="en-US" dirty="0"/>
              <a:t>Pollutant Line</a:t>
            </a:r>
          </a:p>
          <a:p>
            <a:pPr lvl="1"/>
            <a:r>
              <a:rPr lang="en-US" dirty="0"/>
              <a:t>Shows the percentage of days that the pollutant was the dominant one for its given year</a:t>
            </a:r>
          </a:p>
          <a:p>
            <a:r>
              <a:rPr lang="en-US" dirty="0"/>
              <a:t>No Measurement</a:t>
            </a:r>
          </a:p>
          <a:p>
            <a:pPr lvl="1"/>
            <a:r>
              <a:rPr lang="en-US" dirty="0"/>
              <a:t>Each bar is a year showing the number of days that no measurement was recorded for that year</a:t>
            </a:r>
          </a:p>
          <a:p>
            <a:pPr lvl="2"/>
            <a:r>
              <a:rPr lang="en-US" dirty="0"/>
              <a:t>For years that contained no data, it will show 365 days of no recording</a:t>
            </a:r>
          </a:p>
          <a:p>
            <a:r>
              <a:rPr lang="en-US" dirty="0"/>
              <a:t>Description</a:t>
            </a:r>
          </a:p>
          <a:p>
            <a:pPr lvl="1"/>
            <a:r>
              <a:rPr lang="en-US" dirty="0"/>
              <a:t>Shows the number of days for the selected year that were categorized as their respective description</a:t>
            </a:r>
          </a:p>
          <a:p>
            <a:r>
              <a:rPr lang="en-US" dirty="0"/>
              <a:t>Pollutant</a:t>
            </a:r>
          </a:p>
          <a:p>
            <a:pPr lvl="1"/>
            <a:r>
              <a:rPr lang="en-US" dirty="0"/>
              <a:t>Shows the number of days for the selected year that were categorized as their respective pollutant</a:t>
            </a:r>
          </a:p>
        </p:txBody>
      </p:sp>
    </p:spTree>
    <p:extLst>
      <p:ext uri="{BB962C8B-B14F-4D97-AF65-F5344CB8AC3E}">
        <p14:creationId xmlns:p14="http://schemas.microsoft.com/office/powerpoint/2010/main" val="1904897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7072A-C5EB-4462-9FB6-87D96506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5ABFF-A7ED-413D-976F-F4576FCE6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The application allows users to compare county air quality trends across the years 1980-2021</a:t>
            </a:r>
          </a:p>
          <a:p>
            <a:pPr lvl="1"/>
            <a:r>
              <a:rPr lang="en-US" dirty="0"/>
              <a:t>Overall, air quality in the US has declined in the last 40 years, according to AQI</a:t>
            </a:r>
          </a:p>
          <a:p>
            <a:pPr lvl="1"/>
            <a:r>
              <a:rPr lang="en-US" dirty="0"/>
              <a:t>Comparing counties in completely different regions (Hamilton, Ohio and Orange, California) they often follow similar trends in both AQI and pollutant percentage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48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F8C2-2ED9-45CD-BE54-47B47359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918FD-996F-4629-988D-8329437AE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Main</a:t>
            </a:r>
          </a:p>
          <a:p>
            <a:pPr lvl="2"/>
            <a:r>
              <a:rPr lang="en-US" dirty="0"/>
              <a:t>Holds the data processing code, event handlers for changing the counties and year, and creates class instances for each SVG</a:t>
            </a:r>
          </a:p>
          <a:p>
            <a:pPr lvl="1"/>
            <a:r>
              <a:rPr lang="en-US" dirty="0"/>
              <a:t>SVG files</a:t>
            </a:r>
          </a:p>
          <a:p>
            <a:pPr lvl="2"/>
            <a:r>
              <a:rPr lang="en-US" dirty="0"/>
              <a:t>Each SVG has its own class which holds the all code needed to create, update, and interact with the visualization</a:t>
            </a:r>
          </a:p>
          <a:p>
            <a:pPr lvl="1"/>
            <a:r>
              <a:rPr lang="en-US" dirty="0"/>
              <a:t>Repo</a:t>
            </a:r>
          </a:p>
          <a:p>
            <a:pPr lvl="2"/>
            <a:r>
              <a:rPr lang="en-US" dirty="0">
                <a:hlinkClick r:id="rId2"/>
              </a:rPr>
              <a:t>https://github.com/Kisunah/visual-interfaces/tree/main/Project1</a:t>
            </a:r>
            <a:endParaRPr lang="en-US" dirty="0"/>
          </a:p>
          <a:p>
            <a:pPr lvl="1"/>
            <a:r>
              <a:rPr lang="en-US" dirty="0"/>
              <a:t>Running the project</a:t>
            </a:r>
          </a:p>
          <a:p>
            <a:pPr lvl="2"/>
            <a:r>
              <a:rPr lang="en-US" dirty="0"/>
              <a:t>Inside the project directory, start a simple python server and access it on Google Chrome at the localhost port you started </a:t>
            </a:r>
            <a:r>
              <a:rPr lang="en-US"/>
              <a:t>the server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406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{D74900F6-4C2D-4ACB-8FEA-852164571674}tf11437505_win32</Template>
  <TotalTime>109</TotalTime>
  <Words>457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Georgia Pro Cond Light</vt:lpstr>
      <vt:lpstr>Speak Pro</vt:lpstr>
      <vt:lpstr>RetrospectVTI</vt:lpstr>
      <vt:lpstr>Project 1</vt:lpstr>
      <vt:lpstr>Data Overview</vt:lpstr>
      <vt:lpstr>GUI</vt:lpstr>
      <vt:lpstr>Charts</vt:lpstr>
      <vt:lpstr>Discoveries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Seth Hanusik</dc:creator>
  <cp:lastModifiedBy>Seth Hanusik</cp:lastModifiedBy>
  <cp:revision>33</cp:revision>
  <dcterms:created xsi:type="dcterms:W3CDTF">2022-02-19T04:03:34Z</dcterms:created>
  <dcterms:modified xsi:type="dcterms:W3CDTF">2022-02-21T00:27:03Z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