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71" r:id="rId4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A1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-71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2017/12/21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9267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2017/12/21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896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85CF3-EE5C-4D9A-983D-3A73BB981293}" type="datetimeFigureOut">
              <a:rPr lang="zh-CN" altLang="en-US"/>
              <a:pPr>
                <a:defRPr/>
              </a:pPr>
              <a:t>2017/12/21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E2590C-D629-473D-918B-B968F54FEA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A462D5-55A7-4FC2-ABF7-CB9A63981493}" type="datetimeFigureOut">
              <a:rPr lang="zh-CN" altLang="en-US"/>
              <a:pPr>
                <a:defRPr/>
              </a:pPr>
              <a:t>2017/12/21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E91DB2-5026-4FBD-80BC-8F3C1A9A55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4964F8-5E04-4EC1-A4A6-C81DCD1F715F}" type="datetimeFigureOut">
              <a:rPr lang="zh-CN" altLang="en-US"/>
              <a:pPr>
                <a:defRPr/>
              </a:pPr>
              <a:t>2017/12/21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EC18FE-1591-453E-BAC4-8C155FDBF4F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D63045-382B-45C9-BAAE-9820DD5551D8}" type="datetimeFigureOut">
              <a:rPr lang="zh-CN" altLang="en-US"/>
              <a:pPr>
                <a:defRPr/>
              </a:pPr>
              <a:t>2017/12/21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669F11-0981-4F1D-850D-5BF1844063F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E7AAF4-226C-4079-B4C3-998F979C85B1}" type="datetimeFigureOut">
              <a:rPr lang="zh-CN" altLang="en-US"/>
              <a:pPr>
                <a:defRPr/>
              </a:pPr>
              <a:t>2017/12/21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A7677-D25C-436D-A4E0-CFAFED443C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AA26C0-C356-4B60-85C1-42BD2D2F0246}" type="datetimeFigureOut">
              <a:rPr lang="zh-CN" altLang="en-US"/>
              <a:pPr>
                <a:defRPr/>
              </a:pPr>
              <a:t>2017/12/21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895A20-BDE5-41D9-90CC-FCD12481E1B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704289-DA2E-4DC9-A57C-75BA8FCB82B4}" type="datetimeFigureOut">
              <a:rPr lang="zh-CN" altLang="en-US"/>
              <a:pPr>
                <a:defRPr/>
              </a:pPr>
              <a:t>2017/12/21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883C19-8372-4327-BB55-E7B5E0BC16B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6C0CF4-9913-4F69-9CBE-3249EC02094A}" type="datetimeFigureOut">
              <a:rPr lang="zh-CN" altLang="en-US"/>
              <a:pPr>
                <a:defRPr/>
              </a:pPr>
              <a:t>2017/12/21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A52F6F-9DB3-4F96-B1B8-5F27115AD3F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0CE81F-E1E2-4F46-B361-BE9CD7C73A14}" type="datetimeFigureOut">
              <a:rPr lang="zh-CN" altLang="en-US"/>
              <a:pPr>
                <a:defRPr/>
              </a:pPr>
              <a:t>2017/12/21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039F6-588A-4DE6-96E0-BDB779136A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EB9BBB-CC03-4972-BED3-6D8075506BF0}" type="datetimeFigureOut">
              <a:rPr lang="zh-CN" altLang="en-US"/>
              <a:pPr>
                <a:defRPr/>
              </a:pPr>
              <a:t>2017/12/21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8DBA99-8EAA-46C2-816E-B564C16382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FF6420-F6D5-4208-8E89-D8371DF41FE2}" type="datetimeFigureOut">
              <a:rPr lang="zh-CN" altLang="en-US"/>
              <a:pPr>
                <a:defRPr/>
              </a:pPr>
              <a:t>2017/12/21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4C3B60-975E-4B14-A420-A973ED9792E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5E8A8EB-4F80-47FE-B30D-98E8A17C4197}" type="datetimeFigureOut">
              <a:rPr lang="zh-CN" altLang="en-US"/>
              <a:pPr>
                <a:defRPr/>
              </a:pPr>
              <a:t>2017/12/21</a:t>
            </a:fld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E01E453-C462-4DC2-83AA-0E0A95E459E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椭圆 1"/>
          <p:cNvSpPr>
            <a:spLocks noChangeArrowheads="1"/>
          </p:cNvSpPr>
          <p:nvPr/>
        </p:nvSpPr>
        <p:spPr bwMode="auto">
          <a:xfrm>
            <a:off x="4416425" y="4248150"/>
            <a:ext cx="2849563" cy="2851150"/>
          </a:xfrm>
          <a:prstGeom prst="ellipse">
            <a:avLst/>
          </a:prstGeom>
          <a:solidFill>
            <a:schemeClr val="bg1">
              <a:alpha val="36862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051" name="椭圆 4"/>
          <p:cNvSpPr>
            <a:spLocks noChangeArrowheads="1"/>
          </p:cNvSpPr>
          <p:nvPr/>
        </p:nvSpPr>
        <p:spPr bwMode="auto">
          <a:xfrm>
            <a:off x="8478838" y="3106738"/>
            <a:ext cx="1036637" cy="1035050"/>
          </a:xfrm>
          <a:prstGeom prst="ellipse">
            <a:avLst/>
          </a:prstGeom>
          <a:solidFill>
            <a:schemeClr val="bg1">
              <a:alpha val="36862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052" name="文本框 2"/>
          <p:cNvSpPr txBox="1">
            <a:spLocks noChangeArrowheads="1"/>
          </p:cNvSpPr>
          <p:nvPr/>
        </p:nvSpPr>
        <p:spPr bwMode="auto">
          <a:xfrm>
            <a:off x="2373313" y="1920875"/>
            <a:ext cx="7289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自我介绍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53" name="直接连接符 6"/>
          <p:cNvCxnSpPr>
            <a:cxnSpLocks noChangeShapeType="1"/>
          </p:cNvCxnSpPr>
          <p:nvPr/>
        </p:nvCxnSpPr>
        <p:spPr bwMode="auto">
          <a:xfrm>
            <a:off x="4008438" y="3278188"/>
            <a:ext cx="4052887" cy="15875"/>
          </a:xfrm>
          <a:prstGeom prst="line">
            <a:avLst/>
          </a:prstGeom>
          <a:noFill/>
          <a:ln w="6350">
            <a:solidFill>
              <a:schemeClr val="bg1">
                <a:alpha val="63136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4" name="直接连接符 7"/>
          <p:cNvCxnSpPr>
            <a:cxnSpLocks noChangeShapeType="1"/>
          </p:cNvCxnSpPr>
          <p:nvPr/>
        </p:nvCxnSpPr>
        <p:spPr bwMode="auto">
          <a:xfrm>
            <a:off x="4438650" y="4548188"/>
            <a:ext cx="3363913" cy="0"/>
          </a:xfrm>
          <a:prstGeom prst="line">
            <a:avLst/>
          </a:prstGeom>
          <a:noFill/>
          <a:ln w="6350">
            <a:solidFill>
              <a:schemeClr val="bg1">
                <a:alpha val="63136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5" name="椭圆 8"/>
          <p:cNvSpPr>
            <a:spLocks noChangeArrowheads="1"/>
          </p:cNvSpPr>
          <p:nvPr/>
        </p:nvSpPr>
        <p:spPr bwMode="auto">
          <a:xfrm>
            <a:off x="5875338" y="3133725"/>
            <a:ext cx="315912" cy="315913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057" name="文本框 17"/>
          <p:cNvSpPr txBox="1">
            <a:spLocks noChangeArrowheads="1"/>
          </p:cNvSpPr>
          <p:nvPr/>
        </p:nvSpPr>
        <p:spPr bwMode="auto">
          <a:xfrm>
            <a:off x="4402931" y="3614450"/>
            <a:ext cx="323056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张琪伟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8" name="椭圆 20"/>
          <p:cNvSpPr>
            <a:spLocks noChangeArrowheads="1"/>
          </p:cNvSpPr>
          <p:nvPr/>
        </p:nvSpPr>
        <p:spPr bwMode="auto">
          <a:xfrm>
            <a:off x="5875338" y="4397375"/>
            <a:ext cx="315912" cy="314325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059" name="椭圆 21"/>
          <p:cNvSpPr>
            <a:spLocks noChangeArrowheads="1"/>
          </p:cNvSpPr>
          <p:nvPr/>
        </p:nvSpPr>
        <p:spPr bwMode="auto">
          <a:xfrm>
            <a:off x="6316663" y="3449638"/>
            <a:ext cx="1844675" cy="1844675"/>
          </a:xfrm>
          <a:prstGeom prst="ellipse">
            <a:avLst/>
          </a:prstGeom>
          <a:solidFill>
            <a:schemeClr val="bg1">
              <a:alpha val="36862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060" name="椭圆 22"/>
          <p:cNvSpPr>
            <a:spLocks noChangeArrowheads="1"/>
          </p:cNvSpPr>
          <p:nvPr/>
        </p:nvSpPr>
        <p:spPr bwMode="auto">
          <a:xfrm>
            <a:off x="8285163" y="4383088"/>
            <a:ext cx="668337" cy="668337"/>
          </a:xfrm>
          <a:prstGeom prst="ellipse">
            <a:avLst/>
          </a:prstGeom>
          <a:solidFill>
            <a:schemeClr val="bg1">
              <a:alpha val="36862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061" name="椭圆 23"/>
          <p:cNvSpPr>
            <a:spLocks noChangeArrowheads="1"/>
          </p:cNvSpPr>
          <p:nvPr/>
        </p:nvSpPr>
        <p:spPr bwMode="auto">
          <a:xfrm>
            <a:off x="9880600" y="3879850"/>
            <a:ext cx="1349375" cy="1349375"/>
          </a:xfrm>
          <a:prstGeom prst="ellipse">
            <a:avLst/>
          </a:prstGeom>
          <a:solidFill>
            <a:schemeClr val="bg1">
              <a:alpha val="36862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062" name="椭圆 24"/>
          <p:cNvSpPr>
            <a:spLocks noChangeArrowheads="1"/>
          </p:cNvSpPr>
          <p:nvPr/>
        </p:nvSpPr>
        <p:spPr bwMode="auto">
          <a:xfrm>
            <a:off x="8748713" y="5305425"/>
            <a:ext cx="425450" cy="425450"/>
          </a:xfrm>
          <a:prstGeom prst="ellipse">
            <a:avLst/>
          </a:prstGeom>
          <a:solidFill>
            <a:schemeClr val="bg1">
              <a:alpha val="36862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063" name="椭圆 25"/>
          <p:cNvSpPr>
            <a:spLocks noChangeArrowheads="1"/>
          </p:cNvSpPr>
          <p:nvPr/>
        </p:nvSpPr>
        <p:spPr bwMode="auto">
          <a:xfrm>
            <a:off x="7421563" y="5730875"/>
            <a:ext cx="1727200" cy="1727200"/>
          </a:xfrm>
          <a:prstGeom prst="ellipse">
            <a:avLst/>
          </a:prstGeom>
          <a:solidFill>
            <a:schemeClr val="bg1">
              <a:alpha val="36862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064" name="椭圆 26"/>
          <p:cNvSpPr>
            <a:spLocks noChangeArrowheads="1"/>
          </p:cNvSpPr>
          <p:nvPr/>
        </p:nvSpPr>
        <p:spPr bwMode="auto">
          <a:xfrm>
            <a:off x="10161588" y="2574925"/>
            <a:ext cx="639762" cy="638175"/>
          </a:xfrm>
          <a:prstGeom prst="ellipse">
            <a:avLst/>
          </a:prstGeom>
          <a:solidFill>
            <a:schemeClr val="bg1">
              <a:alpha val="36862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065" name="椭圆 27"/>
          <p:cNvSpPr>
            <a:spLocks noChangeArrowheads="1"/>
          </p:cNvSpPr>
          <p:nvPr/>
        </p:nvSpPr>
        <p:spPr bwMode="auto">
          <a:xfrm>
            <a:off x="10566400" y="4184650"/>
            <a:ext cx="1974850" cy="1976438"/>
          </a:xfrm>
          <a:prstGeom prst="ellipse">
            <a:avLst/>
          </a:prstGeom>
          <a:solidFill>
            <a:schemeClr val="bg1">
              <a:alpha val="36862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066" name="椭圆 28"/>
          <p:cNvSpPr>
            <a:spLocks noChangeArrowheads="1"/>
          </p:cNvSpPr>
          <p:nvPr/>
        </p:nvSpPr>
        <p:spPr bwMode="auto">
          <a:xfrm>
            <a:off x="9347200" y="6037263"/>
            <a:ext cx="1387475" cy="1387475"/>
          </a:xfrm>
          <a:prstGeom prst="ellipse">
            <a:avLst/>
          </a:prstGeom>
          <a:solidFill>
            <a:schemeClr val="bg1">
              <a:alpha val="36862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067" name="椭圆 29"/>
          <p:cNvSpPr>
            <a:spLocks noChangeArrowheads="1"/>
          </p:cNvSpPr>
          <p:nvPr/>
        </p:nvSpPr>
        <p:spPr bwMode="auto">
          <a:xfrm>
            <a:off x="11207750" y="6180138"/>
            <a:ext cx="1968500" cy="1968500"/>
          </a:xfrm>
          <a:prstGeom prst="ellipse">
            <a:avLst/>
          </a:prstGeom>
          <a:solidFill>
            <a:schemeClr val="bg1">
              <a:alpha val="36862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068" name="椭圆 30"/>
          <p:cNvSpPr>
            <a:spLocks noChangeArrowheads="1"/>
          </p:cNvSpPr>
          <p:nvPr/>
        </p:nvSpPr>
        <p:spPr bwMode="auto">
          <a:xfrm>
            <a:off x="9428163" y="3906838"/>
            <a:ext cx="468312" cy="468312"/>
          </a:xfrm>
          <a:prstGeom prst="ellipse">
            <a:avLst/>
          </a:prstGeom>
          <a:solidFill>
            <a:schemeClr val="bg1">
              <a:alpha val="36862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069" name="椭圆 31"/>
          <p:cNvSpPr>
            <a:spLocks noChangeArrowheads="1"/>
          </p:cNvSpPr>
          <p:nvPr/>
        </p:nvSpPr>
        <p:spPr bwMode="auto">
          <a:xfrm>
            <a:off x="9134475" y="4675188"/>
            <a:ext cx="792163" cy="793750"/>
          </a:xfrm>
          <a:prstGeom prst="ellipse">
            <a:avLst/>
          </a:prstGeom>
          <a:solidFill>
            <a:schemeClr val="bg1">
              <a:alpha val="36862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070" name="椭圆 32"/>
          <p:cNvSpPr>
            <a:spLocks noChangeArrowheads="1"/>
          </p:cNvSpPr>
          <p:nvPr/>
        </p:nvSpPr>
        <p:spPr bwMode="auto">
          <a:xfrm>
            <a:off x="10004425" y="5507038"/>
            <a:ext cx="334963" cy="334962"/>
          </a:xfrm>
          <a:prstGeom prst="ellipse">
            <a:avLst/>
          </a:prstGeom>
          <a:solidFill>
            <a:schemeClr val="bg1">
              <a:alpha val="36862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071" name="椭圆 33"/>
          <p:cNvSpPr>
            <a:spLocks noChangeArrowheads="1"/>
          </p:cNvSpPr>
          <p:nvPr/>
        </p:nvSpPr>
        <p:spPr bwMode="auto">
          <a:xfrm>
            <a:off x="11468100" y="3251200"/>
            <a:ext cx="469900" cy="468313"/>
          </a:xfrm>
          <a:prstGeom prst="ellipse">
            <a:avLst/>
          </a:prstGeom>
          <a:solidFill>
            <a:schemeClr val="bg1">
              <a:alpha val="36862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组合 22"/>
          <p:cNvGrpSpPr/>
          <p:nvPr/>
        </p:nvGrpSpPr>
        <p:grpSpPr bwMode="auto">
          <a:xfrm rot="2125929">
            <a:off x="1728788" y="1465263"/>
            <a:ext cx="3744912" cy="3743325"/>
            <a:chOff x="0" y="0"/>
            <a:chExt cx="3606099" cy="3570272"/>
          </a:xfrm>
        </p:grpSpPr>
        <p:sp>
          <p:nvSpPr>
            <p:cNvPr id="3105" name="弧形 23"/>
            <p:cNvSpPr/>
            <p:nvPr/>
          </p:nvSpPr>
          <p:spPr bwMode="auto">
            <a:xfrm>
              <a:off x="0" y="0"/>
              <a:ext cx="3564000" cy="3564000"/>
            </a:xfrm>
            <a:custGeom>
              <a:avLst/>
              <a:gdLst>
                <a:gd name="T0" fmla="*/ 1782000 w 3564000"/>
                <a:gd name="T1" fmla="*/ 0 h 3564000"/>
                <a:gd name="T2" fmla="*/ 3564000 w 3564000"/>
                <a:gd name="T3" fmla="*/ 1782000 h 3564000"/>
                <a:gd name="T4" fmla="*/ 1782000 w 3564000"/>
                <a:gd name="T5" fmla="*/ 1782000 h 3564000"/>
                <a:gd name="T6" fmla="*/ 1782000 w 3564000"/>
                <a:gd name="T7" fmla="*/ 0 h 3564000"/>
                <a:gd name="T8" fmla="*/ 1782000 w 3564000"/>
                <a:gd name="T9" fmla="*/ 0 h 3564000"/>
                <a:gd name="T10" fmla="*/ 3564000 w 3564000"/>
                <a:gd name="T11" fmla="*/ 1782000 h 35640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564000" h="3564000" stroke="0">
                  <a:moveTo>
                    <a:pt x="1782000" y="0"/>
                  </a:moveTo>
                  <a:cubicBezTo>
                    <a:pt x="2766171" y="0"/>
                    <a:pt x="3564000" y="797829"/>
                    <a:pt x="3564000" y="1782000"/>
                  </a:cubicBezTo>
                  <a:lnTo>
                    <a:pt x="1782000" y="1782000"/>
                  </a:lnTo>
                  <a:lnTo>
                    <a:pt x="1782000" y="0"/>
                  </a:lnTo>
                  <a:close/>
                </a:path>
                <a:path w="3564000" h="3564000" fill="none">
                  <a:moveTo>
                    <a:pt x="1782000" y="0"/>
                  </a:moveTo>
                  <a:cubicBezTo>
                    <a:pt x="2766171" y="0"/>
                    <a:pt x="3564000" y="797829"/>
                    <a:pt x="3564000" y="1782000"/>
                  </a:cubicBezTo>
                </a:path>
              </a:pathLst>
            </a:custGeom>
            <a:noFill/>
            <a:ln w="6350" cap="flat" cmpd="sng">
              <a:solidFill>
                <a:schemeClr val="bg1">
                  <a:alpha val="52156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06" name="弧形 24"/>
            <p:cNvSpPr/>
            <p:nvPr/>
          </p:nvSpPr>
          <p:spPr bwMode="auto">
            <a:xfrm rot="-7902423">
              <a:off x="42099" y="0"/>
              <a:ext cx="3564000" cy="3564000"/>
            </a:xfrm>
            <a:custGeom>
              <a:avLst/>
              <a:gdLst>
                <a:gd name="T0" fmla="*/ 1782000 w 3564000"/>
                <a:gd name="T1" fmla="*/ 0 h 3564000"/>
                <a:gd name="T2" fmla="*/ 3318391 w 3564000"/>
                <a:gd name="T3" fmla="*/ 879212 h 3564000"/>
                <a:gd name="T4" fmla="*/ 3338717 w 3564000"/>
                <a:gd name="T5" fmla="*/ 2649268 h 3564000"/>
                <a:gd name="T6" fmla="*/ 1782000 w 3564000"/>
                <a:gd name="T7" fmla="*/ 1782000 h 3564000"/>
                <a:gd name="T8" fmla="*/ 1782000 w 3564000"/>
                <a:gd name="T9" fmla="*/ 0 h 3564000"/>
                <a:gd name="T10" fmla="*/ 1782000 w 3564000"/>
                <a:gd name="T11" fmla="*/ 0 h 3564000"/>
                <a:gd name="T12" fmla="*/ 3318391 w 3564000"/>
                <a:gd name="T13" fmla="*/ 879212 h 3564000"/>
                <a:gd name="T14" fmla="*/ 3338717 w 3564000"/>
                <a:gd name="T15" fmla="*/ 2649268 h 35640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64000" h="3564000" stroke="0">
                  <a:moveTo>
                    <a:pt x="1782000" y="0"/>
                  </a:moveTo>
                  <a:cubicBezTo>
                    <a:pt x="2413776" y="0"/>
                    <a:pt x="2998324" y="334512"/>
                    <a:pt x="3318391" y="879212"/>
                  </a:cubicBezTo>
                  <a:cubicBezTo>
                    <a:pt x="3638458" y="1423912"/>
                    <a:pt x="3646192" y="2097362"/>
                    <a:pt x="3338717" y="2649268"/>
                  </a:cubicBezTo>
                  <a:lnTo>
                    <a:pt x="1782000" y="1782000"/>
                  </a:lnTo>
                  <a:lnTo>
                    <a:pt x="1782000" y="0"/>
                  </a:lnTo>
                  <a:close/>
                </a:path>
                <a:path w="3564000" h="3564000" fill="none">
                  <a:moveTo>
                    <a:pt x="1782000" y="0"/>
                  </a:moveTo>
                  <a:cubicBezTo>
                    <a:pt x="2413776" y="0"/>
                    <a:pt x="2998324" y="334512"/>
                    <a:pt x="3318391" y="879212"/>
                  </a:cubicBezTo>
                  <a:cubicBezTo>
                    <a:pt x="3638458" y="1423912"/>
                    <a:pt x="3646192" y="2097362"/>
                    <a:pt x="3338717" y="2649268"/>
                  </a:cubicBezTo>
                </a:path>
              </a:pathLst>
            </a:custGeom>
            <a:noFill/>
            <a:ln w="6350" cap="flat" cmpd="sng">
              <a:solidFill>
                <a:schemeClr val="bg1">
                  <a:alpha val="52156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07" name="弧形 25"/>
            <p:cNvSpPr/>
            <p:nvPr/>
          </p:nvSpPr>
          <p:spPr bwMode="auto">
            <a:xfrm rot="5709083">
              <a:off x="10350" y="6271"/>
              <a:ext cx="3564000" cy="3564000"/>
            </a:xfrm>
            <a:custGeom>
              <a:avLst/>
              <a:gdLst>
                <a:gd name="T0" fmla="*/ 1782000 w 3564000"/>
                <a:gd name="T1" fmla="*/ 0 h 3564000"/>
                <a:gd name="T2" fmla="*/ 3162262 w 3564000"/>
                <a:gd name="T3" fmla="*/ 654880 h 3564000"/>
                <a:gd name="T4" fmla="*/ 1782000 w 3564000"/>
                <a:gd name="T5" fmla="*/ 1782000 h 3564000"/>
                <a:gd name="T6" fmla="*/ 1782000 w 3564000"/>
                <a:gd name="T7" fmla="*/ 0 h 3564000"/>
                <a:gd name="T8" fmla="*/ 1782000 w 3564000"/>
                <a:gd name="T9" fmla="*/ 0 h 3564000"/>
                <a:gd name="T10" fmla="*/ 3162262 w 3564000"/>
                <a:gd name="T11" fmla="*/ 654880 h 35640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564000" h="3564000" stroke="0">
                  <a:moveTo>
                    <a:pt x="1782000" y="0"/>
                  </a:moveTo>
                  <a:cubicBezTo>
                    <a:pt x="2317073" y="0"/>
                    <a:pt x="2823827" y="240435"/>
                    <a:pt x="3162262" y="654880"/>
                  </a:cubicBezTo>
                  <a:lnTo>
                    <a:pt x="1782000" y="1782000"/>
                  </a:lnTo>
                  <a:lnTo>
                    <a:pt x="1782000" y="0"/>
                  </a:lnTo>
                  <a:close/>
                </a:path>
                <a:path w="3564000" h="3564000" fill="none">
                  <a:moveTo>
                    <a:pt x="1782000" y="0"/>
                  </a:moveTo>
                  <a:cubicBezTo>
                    <a:pt x="2317073" y="0"/>
                    <a:pt x="2823827" y="240435"/>
                    <a:pt x="3162262" y="654880"/>
                  </a:cubicBezTo>
                </a:path>
              </a:pathLst>
            </a:custGeom>
            <a:noFill/>
            <a:ln w="6350" cap="flat" cmpd="sng">
              <a:solidFill>
                <a:schemeClr val="bg1">
                  <a:alpha val="52156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08" name="弧形 26"/>
            <p:cNvSpPr/>
            <p:nvPr/>
          </p:nvSpPr>
          <p:spPr bwMode="auto">
            <a:xfrm rot="9295065">
              <a:off x="42098" y="6272"/>
              <a:ext cx="3564000" cy="3564000"/>
            </a:xfrm>
            <a:custGeom>
              <a:avLst/>
              <a:gdLst>
                <a:gd name="T0" fmla="*/ 1782000 w 3564000"/>
                <a:gd name="T1" fmla="*/ 0 h 3564000"/>
                <a:gd name="T2" fmla="*/ 3404808 w 3564000"/>
                <a:gd name="T3" fmla="*/ 1045781 h 3564000"/>
                <a:gd name="T4" fmla="*/ 1782000 w 3564000"/>
                <a:gd name="T5" fmla="*/ 1782000 h 3564000"/>
                <a:gd name="T6" fmla="*/ 1782000 w 3564000"/>
                <a:gd name="T7" fmla="*/ 0 h 3564000"/>
                <a:gd name="T8" fmla="*/ 1782000 w 3564000"/>
                <a:gd name="T9" fmla="*/ 0 h 3564000"/>
                <a:gd name="T10" fmla="*/ 3404808 w 3564000"/>
                <a:gd name="T11" fmla="*/ 1045781 h 35640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564000" h="3564000" stroke="0">
                  <a:moveTo>
                    <a:pt x="1782000" y="0"/>
                  </a:moveTo>
                  <a:cubicBezTo>
                    <a:pt x="2481268" y="0"/>
                    <a:pt x="3115911" y="408981"/>
                    <a:pt x="3404808" y="1045781"/>
                  </a:cubicBezTo>
                  <a:lnTo>
                    <a:pt x="1782000" y="1782000"/>
                  </a:lnTo>
                  <a:lnTo>
                    <a:pt x="1782000" y="0"/>
                  </a:lnTo>
                  <a:close/>
                </a:path>
                <a:path w="3564000" h="3564000" fill="none">
                  <a:moveTo>
                    <a:pt x="1782000" y="0"/>
                  </a:moveTo>
                  <a:cubicBezTo>
                    <a:pt x="2481268" y="0"/>
                    <a:pt x="3115911" y="408981"/>
                    <a:pt x="3404808" y="1045781"/>
                  </a:cubicBezTo>
                </a:path>
              </a:pathLst>
            </a:custGeom>
            <a:noFill/>
            <a:ln w="6350" cap="flat" cmpd="sng">
              <a:solidFill>
                <a:schemeClr val="bg1">
                  <a:alpha val="52156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3075" name="组合 176"/>
          <p:cNvGrpSpPr/>
          <p:nvPr/>
        </p:nvGrpSpPr>
        <p:grpSpPr bwMode="auto">
          <a:xfrm>
            <a:off x="1604963" y="1314450"/>
            <a:ext cx="4005262" cy="4003675"/>
            <a:chOff x="0" y="0"/>
            <a:chExt cx="4004677" cy="4004677"/>
          </a:xfrm>
        </p:grpSpPr>
        <p:sp>
          <p:nvSpPr>
            <p:cNvPr id="3079" name="椭圆 4"/>
            <p:cNvSpPr>
              <a:spLocks noChangeArrowheads="1"/>
            </p:cNvSpPr>
            <p:nvPr/>
          </p:nvSpPr>
          <p:spPr bwMode="auto">
            <a:xfrm>
              <a:off x="295459" y="327418"/>
              <a:ext cx="3413760" cy="3413760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grpSp>
          <p:nvGrpSpPr>
            <p:cNvPr id="3080" name="组合 21"/>
            <p:cNvGrpSpPr/>
            <p:nvPr/>
          </p:nvGrpSpPr>
          <p:grpSpPr bwMode="auto">
            <a:xfrm>
              <a:off x="190939" y="246027"/>
              <a:ext cx="3606099" cy="3570272"/>
              <a:chOff x="0" y="0"/>
              <a:chExt cx="3606099" cy="3570272"/>
            </a:xfrm>
          </p:grpSpPr>
          <p:sp>
            <p:nvSpPr>
              <p:cNvPr id="3101" name="弧形 17"/>
              <p:cNvSpPr/>
              <p:nvPr/>
            </p:nvSpPr>
            <p:spPr bwMode="auto">
              <a:xfrm>
                <a:off x="0" y="0"/>
                <a:ext cx="3564000" cy="3564000"/>
              </a:xfrm>
              <a:custGeom>
                <a:avLst/>
                <a:gdLst>
                  <a:gd name="T0" fmla="*/ 1782000 w 3564000"/>
                  <a:gd name="T1" fmla="*/ 0 h 3564000"/>
                  <a:gd name="T2" fmla="*/ 3564000 w 3564000"/>
                  <a:gd name="T3" fmla="*/ 1782000 h 3564000"/>
                  <a:gd name="T4" fmla="*/ 1782000 w 3564000"/>
                  <a:gd name="T5" fmla="*/ 1782000 h 3564000"/>
                  <a:gd name="T6" fmla="*/ 1782000 w 3564000"/>
                  <a:gd name="T7" fmla="*/ 0 h 3564000"/>
                  <a:gd name="T8" fmla="*/ 1782000 w 3564000"/>
                  <a:gd name="T9" fmla="*/ 0 h 3564000"/>
                  <a:gd name="T10" fmla="*/ 3564000 w 3564000"/>
                  <a:gd name="T11" fmla="*/ 1782000 h 3564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564000" h="3564000" stroke="0">
                    <a:moveTo>
                      <a:pt x="1782000" y="0"/>
                    </a:moveTo>
                    <a:cubicBezTo>
                      <a:pt x="2766171" y="0"/>
                      <a:pt x="3564000" y="797829"/>
                      <a:pt x="3564000" y="1782000"/>
                    </a:cubicBezTo>
                    <a:lnTo>
                      <a:pt x="1782000" y="1782000"/>
                    </a:lnTo>
                    <a:lnTo>
                      <a:pt x="1782000" y="0"/>
                    </a:lnTo>
                    <a:close/>
                  </a:path>
                  <a:path w="3564000" h="3564000" fill="none">
                    <a:moveTo>
                      <a:pt x="1782000" y="0"/>
                    </a:moveTo>
                    <a:cubicBezTo>
                      <a:pt x="2766171" y="0"/>
                      <a:pt x="3564000" y="797829"/>
                      <a:pt x="3564000" y="1782000"/>
                    </a:cubicBezTo>
                  </a:path>
                </a:pathLst>
              </a:custGeom>
              <a:noFill/>
              <a:ln w="6350" cap="flat" cmpd="sng">
                <a:solidFill>
                  <a:schemeClr val="bg1">
                    <a:alpha val="52156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3102" name="弧形 18"/>
              <p:cNvSpPr/>
              <p:nvPr/>
            </p:nvSpPr>
            <p:spPr bwMode="auto">
              <a:xfrm rot="-7902423">
                <a:off x="42099" y="0"/>
                <a:ext cx="3564000" cy="3564000"/>
              </a:xfrm>
              <a:custGeom>
                <a:avLst/>
                <a:gdLst>
                  <a:gd name="T0" fmla="*/ 1782000 w 3564000"/>
                  <a:gd name="T1" fmla="*/ 0 h 3564000"/>
                  <a:gd name="T2" fmla="*/ 3318391 w 3564000"/>
                  <a:gd name="T3" fmla="*/ 879212 h 3564000"/>
                  <a:gd name="T4" fmla="*/ 3338717 w 3564000"/>
                  <a:gd name="T5" fmla="*/ 2649268 h 3564000"/>
                  <a:gd name="T6" fmla="*/ 1782000 w 3564000"/>
                  <a:gd name="T7" fmla="*/ 1782000 h 3564000"/>
                  <a:gd name="T8" fmla="*/ 1782000 w 3564000"/>
                  <a:gd name="T9" fmla="*/ 0 h 3564000"/>
                  <a:gd name="T10" fmla="*/ 1782000 w 3564000"/>
                  <a:gd name="T11" fmla="*/ 0 h 3564000"/>
                  <a:gd name="T12" fmla="*/ 3318391 w 3564000"/>
                  <a:gd name="T13" fmla="*/ 879212 h 3564000"/>
                  <a:gd name="T14" fmla="*/ 3338717 w 3564000"/>
                  <a:gd name="T15" fmla="*/ 2649268 h 35640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564000" h="3564000" stroke="0">
                    <a:moveTo>
                      <a:pt x="1782000" y="0"/>
                    </a:moveTo>
                    <a:cubicBezTo>
                      <a:pt x="2413776" y="0"/>
                      <a:pt x="2998324" y="334512"/>
                      <a:pt x="3318391" y="879212"/>
                    </a:cubicBezTo>
                    <a:cubicBezTo>
                      <a:pt x="3638458" y="1423912"/>
                      <a:pt x="3646192" y="2097362"/>
                      <a:pt x="3338717" y="2649268"/>
                    </a:cubicBezTo>
                    <a:lnTo>
                      <a:pt x="1782000" y="1782000"/>
                    </a:lnTo>
                    <a:lnTo>
                      <a:pt x="1782000" y="0"/>
                    </a:lnTo>
                    <a:close/>
                  </a:path>
                  <a:path w="3564000" h="3564000" fill="none">
                    <a:moveTo>
                      <a:pt x="1782000" y="0"/>
                    </a:moveTo>
                    <a:cubicBezTo>
                      <a:pt x="2413776" y="0"/>
                      <a:pt x="2998324" y="334512"/>
                      <a:pt x="3318391" y="879212"/>
                    </a:cubicBezTo>
                    <a:cubicBezTo>
                      <a:pt x="3638458" y="1423912"/>
                      <a:pt x="3646192" y="2097362"/>
                      <a:pt x="3338717" y="2649268"/>
                    </a:cubicBezTo>
                  </a:path>
                </a:pathLst>
              </a:custGeom>
              <a:noFill/>
              <a:ln w="6350" cap="flat" cmpd="sng">
                <a:solidFill>
                  <a:schemeClr val="bg1">
                    <a:alpha val="52156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3103" name="弧形 19"/>
              <p:cNvSpPr/>
              <p:nvPr/>
            </p:nvSpPr>
            <p:spPr bwMode="auto">
              <a:xfrm rot="5709083">
                <a:off x="10350" y="6271"/>
                <a:ext cx="3564000" cy="3564000"/>
              </a:xfrm>
              <a:custGeom>
                <a:avLst/>
                <a:gdLst>
                  <a:gd name="T0" fmla="*/ 1782000 w 3564000"/>
                  <a:gd name="T1" fmla="*/ 0 h 3564000"/>
                  <a:gd name="T2" fmla="*/ 3162262 w 3564000"/>
                  <a:gd name="T3" fmla="*/ 654880 h 3564000"/>
                  <a:gd name="T4" fmla="*/ 1782000 w 3564000"/>
                  <a:gd name="T5" fmla="*/ 1782000 h 3564000"/>
                  <a:gd name="T6" fmla="*/ 1782000 w 3564000"/>
                  <a:gd name="T7" fmla="*/ 0 h 3564000"/>
                  <a:gd name="T8" fmla="*/ 1782000 w 3564000"/>
                  <a:gd name="T9" fmla="*/ 0 h 3564000"/>
                  <a:gd name="T10" fmla="*/ 3162262 w 3564000"/>
                  <a:gd name="T11" fmla="*/ 654880 h 3564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564000" h="3564000" stroke="0">
                    <a:moveTo>
                      <a:pt x="1782000" y="0"/>
                    </a:moveTo>
                    <a:cubicBezTo>
                      <a:pt x="2317073" y="0"/>
                      <a:pt x="2823827" y="240435"/>
                      <a:pt x="3162262" y="654880"/>
                    </a:cubicBezTo>
                    <a:lnTo>
                      <a:pt x="1782000" y="1782000"/>
                    </a:lnTo>
                    <a:lnTo>
                      <a:pt x="1782000" y="0"/>
                    </a:lnTo>
                    <a:close/>
                  </a:path>
                  <a:path w="3564000" h="3564000" fill="none">
                    <a:moveTo>
                      <a:pt x="1782000" y="0"/>
                    </a:moveTo>
                    <a:cubicBezTo>
                      <a:pt x="2317073" y="0"/>
                      <a:pt x="2823827" y="240435"/>
                      <a:pt x="3162262" y="654880"/>
                    </a:cubicBezTo>
                  </a:path>
                </a:pathLst>
              </a:custGeom>
              <a:noFill/>
              <a:ln w="6350" cap="flat" cmpd="sng">
                <a:solidFill>
                  <a:schemeClr val="bg1">
                    <a:alpha val="52156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3104" name="弧形 20"/>
              <p:cNvSpPr/>
              <p:nvPr/>
            </p:nvSpPr>
            <p:spPr bwMode="auto">
              <a:xfrm rot="9295065">
                <a:off x="42098" y="6272"/>
                <a:ext cx="3564000" cy="3564000"/>
              </a:xfrm>
              <a:custGeom>
                <a:avLst/>
                <a:gdLst>
                  <a:gd name="T0" fmla="*/ 1782000 w 3564000"/>
                  <a:gd name="T1" fmla="*/ 0 h 3564000"/>
                  <a:gd name="T2" fmla="*/ 3404808 w 3564000"/>
                  <a:gd name="T3" fmla="*/ 1045781 h 3564000"/>
                  <a:gd name="T4" fmla="*/ 1782000 w 3564000"/>
                  <a:gd name="T5" fmla="*/ 1782000 h 3564000"/>
                  <a:gd name="T6" fmla="*/ 1782000 w 3564000"/>
                  <a:gd name="T7" fmla="*/ 0 h 3564000"/>
                  <a:gd name="T8" fmla="*/ 1782000 w 3564000"/>
                  <a:gd name="T9" fmla="*/ 0 h 3564000"/>
                  <a:gd name="T10" fmla="*/ 3404808 w 3564000"/>
                  <a:gd name="T11" fmla="*/ 1045781 h 3564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564000" h="3564000" stroke="0">
                    <a:moveTo>
                      <a:pt x="1782000" y="0"/>
                    </a:moveTo>
                    <a:cubicBezTo>
                      <a:pt x="2481268" y="0"/>
                      <a:pt x="3115911" y="408981"/>
                      <a:pt x="3404808" y="1045781"/>
                    </a:cubicBezTo>
                    <a:lnTo>
                      <a:pt x="1782000" y="1782000"/>
                    </a:lnTo>
                    <a:lnTo>
                      <a:pt x="1782000" y="0"/>
                    </a:lnTo>
                    <a:close/>
                  </a:path>
                  <a:path w="3564000" h="3564000" fill="none">
                    <a:moveTo>
                      <a:pt x="1782000" y="0"/>
                    </a:moveTo>
                    <a:cubicBezTo>
                      <a:pt x="2481268" y="0"/>
                      <a:pt x="3115911" y="408981"/>
                      <a:pt x="3404808" y="1045781"/>
                    </a:cubicBezTo>
                  </a:path>
                </a:pathLst>
              </a:custGeom>
              <a:noFill/>
              <a:ln w="6350" cap="flat" cmpd="sng">
                <a:solidFill>
                  <a:schemeClr val="bg1">
                    <a:alpha val="52156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sp>
          <p:nvSpPr>
            <p:cNvPr id="3081" name="椭圆 153"/>
            <p:cNvSpPr>
              <a:spLocks noChangeArrowheads="1"/>
            </p:cNvSpPr>
            <p:nvPr/>
          </p:nvSpPr>
          <p:spPr bwMode="auto">
            <a:xfrm>
              <a:off x="0" y="1955800"/>
              <a:ext cx="93077" cy="93077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82" name="椭圆 154"/>
            <p:cNvSpPr>
              <a:spLocks noChangeArrowheads="1"/>
            </p:cNvSpPr>
            <p:nvPr/>
          </p:nvSpPr>
          <p:spPr bwMode="auto">
            <a:xfrm>
              <a:off x="95724" y="1351425"/>
              <a:ext cx="93077" cy="93077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83" name="椭圆 155"/>
            <p:cNvSpPr>
              <a:spLocks noChangeArrowheads="1"/>
            </p:cNvSpPr>
            <p:nvPr/>
          </p:nvSpPr>
          <p:spPr bwMode="auto">
            <a:xfrm>
              <a:off x="373525" y="806210"/>
              <a:ext cx="93077" cy="93077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84" name="椭圆 156"/>
            <p:cNvSpPr>
              <a:spLocks noChangeArrowheads="1"/>
            </p:cNvSpPr>
            <p:nvPr/>
          </p:nvSpPr>
          <p:spPr bwMode="auto">
            <a:xfrm>
              <a:off x="806210" y="373525"/>
              <a:ext cx="93077" cy="93077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85" name="椭圆 157"/>
            <p:cNvSpPr>
              <a:spLocks noChangeArrowheads="1"/>
            </p:cNvSpPr>
            <p:nvPr/>
          </p:nvSpPr>
          <p:spPr bwMode="auto">
            <a:xfrm>
              <a:off x="1351425" y="95724"/>
              <a:ext cx="93077" cy="93077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86" name="椭圆 158"/>
            <p:cNvSpPr>
              <a:spLocks noChangeArrowheads="1"/>
            </p:cNvSpPr>
            <p:nvPr/>
          </p:nvSpPr>
          <p:spPr bwMode="auto">
            <a:xfrm>
              <a:off x="1955800" y="0"/>
              <a:ext cx="93077" cy="93077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87" name="椭圆 159"/>
            <p:cNvSpPr>
              <a:spLocks noChangeArrowheads="1"/>
            </p:cNvSpPr>
            <p:nvPr/>
          </p:nvSpPr>
          <p:spPr bwMode="auto">
            <a:xfrm>
              <a:off x="2560176" y="95724"/>
              <a:ext cx="93077" cy="93077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88" name="椭圆 160"/>
            <p:cNvSpPr>
              <a:spLocks noChangeArrowheads="1"/>
            </p:cNvSpPr>
            <p:nvPr/>
          </p:nvSpPr>
          <p:spPr bwMode="auto">
            <a:xfrm>
              <a:off x="3105391" y="373525"/>
              <a:ext cx="93077" cy="93077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89" name="椭圆 161"/>
            <p:cNvSpPr>
              <a:spLocks noChangeArrowheads="1"/>
            </p:cNvSpPr>
            <p:nvPr/>
          </p:nvSpPr>
          <p:spPr bwMode="auto">
            <a:xfrm>
              <a:off x="3538076" y="806210"/>
              <a:ext cx="93077" cy="93077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90" name="椭圆 162"/>
            <p:cNvSpPr>
              <a:spLocks noChangeArrowheads="1"/>
            </p:cNvSpPr>
            <p:nvPr/>
          </p:nvSpPr>
          <p:spPr bwMode="auto">
            <a:xfrm>
              <a:off x="3815876" y="1351425"/>
              <a:ext cx="93077" cy="93077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91" name="椭圆 163"/>
            <p:cNvSpPr>
              <a:spLocks noChangeArrowheads="1"/>
            </p:cNvSpPr>
            <p:nvPr/>
          </p:nvSpPr>
          <p:spPr bwMode="auto">
            <a:xfrm>
              <a:off x="3911600" y="1955800"/>
              <a:ext cx="93077" cy="93077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92" name="椭圆 164"/>
            <p:cNvSpPr>
              <a:spLocks noChangeArrowheads="1"/>
            </p:cNvSpPr>
            <p:nvPr/>
          </p:nvSpPr>
          <p:spPr bwMode="auto">
            <a:xfrm>
              <a:off x="3815876" y="2560175"/>
              <a:ext cx="93077" cy="93077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93" name="椭圆 165"/>
            <p:cNvSpPr>
              <a:spLocks noChangeArrowheads="1"/>
            </p:cNvSpPr>
            <p:nvPr/>
          </p:nvSpPr>
          <p:spPr bwMode="auto">
            <a:xfrm>
              <a:off x="3538076" y="3105391"/>
              <a:ext cx="93077" cy="93077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94" name="椭圆 166"/>
            <p:cNvSpPr>
              <a:spLocks noChangeArrowheads="1"/>
            </p:cNvSpPr>
            <p:nvPr/>
          </p:nvSpPr>
          <p:spPr bwMode="auto">
            <a:xfrm>
              <a:off x="3105391" y="3538075"/>
              <a:ext cx="93077" cy="93077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95" name="椭圆 167"/>
            <p:cNvSpPr>
              <a:spLocks noChangeArrowheads="1"/>
            </p:cNvSpPr>
            <p:nvPr/>
          </p:nvSpPr>
          <p:spPr bwMode="auto">
            <a:xfrm>
              <a:off x="2560176" y="3815876"/>
              <a:ext cx="93077" cy="93077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96" name="椭圆 168"/>
            <p:cNvSpPr>
              <a:spLocks noChangeArrowheads="1"/>
            </p:cNvSpPr>
            <p:nvPr/>
          </p:nvSpPr>
          <p:spPr bwMode="auto">
            <a:xfrm>
              <a:off x="1955800" y="3911600"/>
              <a:ext cx="93077" cy="93077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97" name="椭圆 169"/>
            <p:cNvSpPr>
              <a:spLocks noChangeArrowheads="1"/>
            </p:cNvSpPr>
            <p:nvPr/>
          </p:nvSpPr>
          <p:spPr bwMode="auto">
            <a:xfrm>
              <a:off x="1351425" y="3815876"/>
              <a:ext cx="93077" cy="93077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98" name="椭圆 170"/>
            <p:cNvSpPr>
              <a:spLocks noChangeArrowheads="1"/>
            </p:cNvSpPr>
            <p:nvPr/>
          </p:nvSpPr>
          <p:spPr bwMode="auto">
            <a:xfrm>
              <a:off x="806210" y="3538075"/>
              <a:ext cx="93077" cy="93077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99" name="椭圆 171"/>
            <p:cNvSpPr>
              <a:spLocks noChangeArrowheads="1"/>
            </p:cNvSpPr>
            <p:nvPr/>
          </p:nvSpPr>
          <p:spPr bwMode="auto">
            <a:xfrm>
              <a:off x="373525" y="3105391"/>
              <a:ext cx="93077" cy="93077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00" name="椭圆 172"/>
            <p:cNvSpPr>
              <a:spLocks noChangeArrowheads="1"/>
            </p:cNvSpPr>
            <p:nvPr/>
          </p:nvSpPr>
          <p:spPr bwMode="auto">
            <a:xfrm>
              <a:off x="95724" y="2560175"/>
              <a:ext cx="93077" cy="93077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076" name="文本框 173"/>
          <p:cNvSpPr txBox="1">
            <a:spLocks noChangeArrowheads="1"/>
          </p:cNvSpPr>
          <p:nvPr/>
        </p:nvSpPr>
        <p:spPr bwMode="auto">
          <a:xfrm>
            <a:off x="2889250" y="1957388"/>
            <a:ext cx="1370013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6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1</a:t>
            </a:r>
            <a:endParaRPr lang="zh-CN" altLang="en-US" sz="166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077" name="文本框 174"/>
          <p:cNvSpPr txBox="1">
            <a:spLocks noChangeArrowheads="1"/>
          </p:cNvSpPr>
          <p:nvPr/>
        </p:nvSpPr>
        <p:spPr bwMode="auto">
          <a:xfrm>
            <a:off x="6421438" y="2709863"/>
            <a:ext cx="29543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基本情况</a:t>
            </a:r>
          </a:p>
        </p:txBody>
      </p:sp>
      <p:sp>
        <p:nvSpPr>
          <p:cNvPr id="3078" name="矩形 175"/>
          <p:cNvSpPr>
            <a:spLocks noChangeArrowheads="1"/>
          </p:cNvSpPr>
          <p:nvPr/>
        </p:nvSpPr>
        <p:spPr bwMode="auto">
          <a:xfrm>
            <a:off x="6481763" y="3633788"/>
            <a:ext cx="295465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家乡：浙江慈溪 </a:t>
            </a:r>
            <a:endParaRPr lang="en-US" altLang="zh-CN" sz="2400" b="1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学校：浙江工业大学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组合 22"/>
          <p:cNvGrpSpPr/>
          <p:nvPr/>
        </p:nvGrpSpPr>
        <p:grpSpPr bwMode="auto">
          <a:xfrm rot="2125929">
            <a:off x="1728788" y="1465263"/>
            <a:ext cx="3744912" cy="3743325"/>
            <a:chOff x="0" y="0"/>
            <a:chExt cx="3606099" cy="3570272"/>
          </a:xfrm>
        </p:grpSpPr>
        <p:sp>
          <p:nvSpPr>
            <p:cNvPr id="3105" name="弧形 23"/>
            <p:cNvSpPr/>
            <p:nvPr/>
          </p:nvSpPr>
          <p:spPr bwMode="auto">
            <a:xfrm>
              <a:off x="0" y="0"/>
              <a:ext cx="3564000" cy="3564000"/>
            </a:xfrm>
            <a:custGeom>
              <a:avLst/>
              <a:gdLst>
                <a:gd name="T0" fmla="*/ 1782000 w 3564000"/>
                <a:gd name="T1" fmla="*/ 0 h 3564000"/>
                <a:gd name="T2" fmla="*/ 3564000 w 3564000"/>
                <a:gd name="T3" fmla="*/ 1782000 h 3564000"/>
                <a:gd name="T4" fmla="*/ 1782000 w 3564000"/>
                <a:gd name="T5" fmla="*/ 1782000 h 3564000"/>
                <a:gd name="T6" fmla="*/ 1782000 w 3564000"/>
                <a:gd name="T7" fmla="*/ 0 h 3564000"/>
                <a:gd name="T8" fmla="*/ 1782000 w 3564000"/>
                <a:gd name="T9" fmla="*/ 0 h 3564000"/>
                <a:gd name="T10" fmla="*/ 3564000 w 3564000"/>
                <a:gd name="T11" fmla="*/ 1782000 h 35640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564000" h="3564000" stroke="0">
                  <a:moveTo>
                    <a:pt x="1782000" y="0"/>
                  </a:moveTo>
                  <a:cubicBezTo>
                    <a:pt x="2766171" y="0"/>
                    <a:pt x="3564000" y="797829"/>
                    <a:pt x="3564000" y="1782000"/>
                  </a:cubicBezTo>
                  <a:lnTo>
                    <a:pt x="1782000" y="1782000"/>
                  </a:lnTo>
                  <a:lnTo>
                    <a:pt x="1782000" y="0"/>
                  </a:lnTo>
                  <a:close/>
                </a:path>
                <a:path w="3564000" h="3564000" fill="none">
                  <a:moveTo>
                    <a:pt x="1782000" y="0"/>
                  </a:moveTo>
                  <a:cubicBezTo>
                    <a:pt x="2766171" y="0"/>
                    <a:pt x="3564000" y="797829"/>
                    <a:pt x="3564000" y="1782000"/>
                  </a:cubicBezTo>
                </a:path>
              </a:pathLst>
            </a:custGeom>
            <a:noFill/>
            <a:ln w="6350" cap="flat" cmpd="sng">
              <a:solidFill>
                <a:schemeClr val="bg1">
                  <a:alpha val="52156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06" name="弧形 24"/>
            <p:cNvSpPr/>
            <p:nvPr/>
          </p:nvSpPr>
          <p:spPr bwMode="auto">
            <a:xfrm rot="-7902423">
              <a:off x="42099" y="0"/>
              <a:ext cx="3564000" cy="3564000"/>
            </a:xfrm>
            <a:custGeom>
              <a:avLst/>
              <a:gdLst>
                <a:gd name="T0" fmla="*/ 1782000 w 3564000"/>
                <a:gd name="T1" fmla="*/ 0 h 3564000"/>
                <a:gd name="T2" fmla="*/ 3318391 w 3564000"/>
                <a:gd name="T3" fmla="*/ 879212 h 3564000"/>
                <a:gd name="T4" fmla="*/ 3338717 w 3564000"/>
                <a:gd name="T5" fmla="*/ 2649268 h 3564000"/>
                <a:gd name="T6" fmla="*/ 1782000 w 3564000"/>
                <a:gd name="T7" fmla="*/ 1782000 h 3564000"/>
                <a:gd name="T8" fmla="*/ 1782000 w 3564000"/>
                <a:gd name="T9" fmla="*/ 0 h 3564000"/>
                <a:gd name="T10" fmla="*/ 1782000 w 3564000"/>
                <a:gd name="T11" fmla="*/ 0 h 3564000"/>
                <a:gd name="T12" fmla="*/ 3318391 w 3564000"/>
                <a:gd name="T13" fmla="*/ 879212 h 3564000"/>
                <a:gd name="T14" fmla="*/ 3338717 w 3564000"/>
                <a:gd name="T15" fmla="*/ 2649268 h 35640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64000" h="3564000" stroke="0">
                  <a:moveTo>
                    <a:pt x="1782000" y="0"/>
                  </a:moveTo>
                  <a:cubicBezTo>
                    <a:pt x="2413776" y="0"/>
                    <a:pt x="2998324" y="334512"/>
                    <a:pt x="3318391" y="879212"/>
                  </a:cubicBezTo>
                  <a:cubicBezTo>
                    <a:pt x="3638458" y="1423912"/>
                    <a:pt x="3646192" y="2097362"/>
                    <a:pt x="3338717" y="2649268"/>
                  </a:cubicBezTo>
                  <a:lnTo>
                    <a:pt x="1782000" y="1782000"/>
                  </a:lnTo>
                  <a:lnTo>
                    <a:pt x="1782000" y="0"/>
                  </a:lnTo>
                  <a:close/>
                </a:path>
                <a:path w="3564000" h="3564000" fill="none">
                  <a:moveTo>
                    <a:pt x="1782000" y="0"/>
                  </a:moveTo>
                  <a:cubicBezTo>
                    <a:pt x="2413776" y="0"/>
                    <a:pt x="2998324" y="334512"/>
                    <a:pt x="3318391" y="879212"/>
                  </a:cubicBezTo>
                  <a:cubicBezTo>
                    <a:pt x="3638458" y="1423912"/>
                    <a:pt x="3646192" y="2097362"/>
                    <a:pt x="3338717" y="2649268"/>
                  </a:cubicBezTo>
                </a:path>
              </a:pathLst>
            </a:custGeom>
            <a:noFill/>
            <a:ln w="6350" cap="flat" cmpd="sng">
              <a:solidFill>
                <a:schemeClr val="bg1">
                  <a:alpha val="52156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07" name="弧形 25"/>
            <p:cNvSpPr/>
            <p:nvPr/>
          </p:nvSpPr>
          <p:spPr bwMode="auto">
            <a:xfrm rot="5709083">
              <a:off x="10350" y="6271"/>
              <a:ext cx="3564000" cy="3564000"/>
            </a:xfrm>
            <a:custGeom>
              <a:avLst/>
              <a:gdLst>
                <a:gd name="T0" fmla="*/ 1782000 w 3564000"/>
                <a:gd name="T1" fmla="*/ 0 h 3564000"/>
                <a:gd name="T2" fmla="*/ 3162262 w 3564000"/>
                <a:gd name="T3" fmla="*/ 654880 h 3564000"/>
                <a:gd name="T4" fmla="*/ 1782000 w 3564000"/>
                <a:gd name="T5" fmla="*/ 1782000 h 3564000"/>
                <a:gd name="T6" fmla="*/ 1782000 w 3564000"/>
                <a:gd name="T7" fmla="*/ 0 h 3564000"/>
                <a:gd name="T8" fmla="*/ 1782000 w 3564000"/>
                <a:gd name="T9" fmla="*/ 0 h 3564000"/>
                <a:gd name="T10" fmla="*/ 3162262 w 3564000"/>
                <a:gd name="T11" fmla="*/ 654880 h 35640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564000" h="3564000" stroke="0">
                  <a:moveTo>
                    <a:pt x="1782000" y="0"/>
                  </a:moveTo>
                  <a:cubicBezTo>
                    <a:pt x="2317073" y="0"/>
                    <a:pt x="2823827" y="240435"/>
                    <a:pt x="3162262" y="654880"/>
                  </a:cubicBezTo>
                  <a:lnTo>
                    <a:pt x="1782000" y="1782000"/>
                  </a:lnTo>
                  <a:lnTo>
                    <a:pt x="1782000" y="0"/>
                  </a:lnTo>
                  <a:close/>
                </a:path>
                <a:path w="3564000" h="3564000" fill="none">
                  <a:moveTo>
                    <a:pt x="1782000" y="0"/>
                  </a:moveTo>
                  <a:cubicBezTo>
                    <a:pt x="2317073" y="0"/>
                    <a:pt x="2823827" y="240435"/>
                    <a:pt x="3162262" y="654880"/>
                  </a:cubicBezTo>
                </a:path>
              </a:pathLst>
            </a:custGeom>
            <a:noFill/>
            <a:ln w="6350" cap="flat" cmpd="sng">
              <a:solidFill>
                <a:schemeClr val="bg1">
                  <a:alpha val="52156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08" name="弧形 26"/>
            <p:cNvSpPr/>
            <p:nvPr/>
          </p:nvSpPr>
          <p:spPr bwMode="auto">
            <a:xfrm rot="9295065">
              <a:off x="42098" y="6272"/>
              <a:ext cx="3564000" cy="3564000"/>
            </a:xfrm>
            <a:custGeom>
              <a:avLst/>
              <a:gdLst>
                <a:gd name="T0" fmla="*/ 1782000 w 3564000"/>
                <a:gd name="T1" fmla="*/ 0 h 3564000"/>
                <a:gd name="T2" fmla="*/ 3404808 w 3564000"/>
                <a:gd name="T3" fmla="*/ 1045781 h 3564000"/>
                <a:gd name="T4" fmla="*/ 1782000 w 3564000"/>
                <a:gd name="T5" fmla="*/ 1782000 h 3564000"/>
                <a:gd name="T6" fmla="*/ 1782000 w 3564000"/>
                <a:gd name="T7" fmla="*/ 0 h 3564000"/>
                <a:gd name="T8" fmla="*/ 1782000 w 3564000"/>
                <a:gd name="T9" fmla="*/ 0 h 3564000"/>
                <a:gd name="T10" fmla="*/ 3404808 w 3564000"/>
                <a:gd name="T11" fmla="*/ 1045781 h 35640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564000" h="3564000" stroke="0">
                  <a:moveTo>
                    <a:pt x="1782000" y="0"/>
                  </a:moveTo>
                  <a:cubicBezTo>
                    <a:pt x="2481268" y="0"/>
                    <a:pt x="3115911" y="408981"/>
                    <a:pt x="3404808" y="1045781"/>
                  </a:cubicBezTo>
                  <a:lnTo>
                    <a:pt x="1782000" y="1782000"/>
                  </a:lnTo>
                  <a:lnTo>
                    <a:pt x="1782000" y="0"/>
                  </a:lnTo>
                  <a:close/>
                </a:path>
                <a:path w="3564000" h="3564000" fill="none">
                  <a:moveTo>
                    <a:pt x="1782000" y="0"/>
                  </a:moveTo>
                  <a:cubicBezTo>
                    <a:pt x="2481268" y="0"/>
                    <a:pt x="3115911" y="408981"/>
                    <a:pt x="3404808" y="1045781"/>
                  </a:cubicBezTo>
                </a:path>
              </a:pathLst>
            </a:custGeom>
            <a:noFill/>
            <a:ln w="6350" cap="flat" cmpd="sng">
              <a:solidFill>
                <a:schemeClr val="bg1">
                  <a:alpha val="52156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3075" name="组合 176"/>
          <p:cNvGrpSpPr/>
          <p:nvPr/>
        </p:nvGrpSpPr>
        <p:grpSpPr bwMode="auto">
          <a:xfrm>
            <a:off x="1604963" y="1314450"/>
            <a:ext cx="4005262" cy="4003675"/>
            <a:chOff x="0" y="0"/>
            <a:chExt cx="4004677" cy="4004677"/>
          </a:xfrm>
        </p:grpSpPr>
        <p:sp>
          <p:nvSpPr>
            <p:cNvPr id="3079" name="椭圆 4"/>
            <p:cNvSpPr>
              <a:spLocks noChangeArrowheads="1"/>
            </p:cNvSpPr>
            <p:nvPr/>
          </p:nvSpPr>
          <p:spPr bwMode="auto">
            <a:xfrm>
              <a:off x="295459" y="327418"/>
              <a:ext cx="3413760" cy="3413760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grpSp>
          <p:nvGrpSpPr>
            <p:cNvPr id="3080" name="组合 21"/>
            <p:cNvGrpSpPr/>
            <p:nvPr/>
          </p:nvGrpSpPr>
          <p:grpSpPr bwMode="auto">
            <a:xfrm>
              <a:off x="190939" y="246027"/>
              <a:ext cx="3606099" cy="3570272"/>
              <a:chOff x="0" y="0"/>
              <a:chExt cx="3606099" cy="3570272"/>
            </a:xfrm>
          </p:grpSpPr>
          <p:sp>
            <p:nvSpPr>
              <p:cNvPr id="3101" name="弧形 17"/>
              <p:cNvSpPr/>
              <p:nvPr/>
            </p:nvSpPr>
            <p:spPr bwMode="auto">
              <a:xfrm>
                <a:off x="0" y="0"/>
                <a:ext cx="3564000" cy="3564000"/>
              </a:xfrm>
              <a:custGeom>
                <a:avLst/>
                <a:gdLst>
                  <a:gd name="T0" fmla="*/ 1782000 w 3564000"/>
                  <a:gd name="T1" fmla="*/ 0 h 3564000"/>
                  <a:gd name="T2" fmla="*/ 3564000 w 3564000"/>
                  <a:gd name="T3" fmla="*/ 1782000 h 3564000"/>
                  <a:gd name="T4" fmla="*/ 1782000 w 3564000"/>
                  <a:gd name="T5" fmla="*/ 1782000 h 3564000"/>
                  <a:gd name="T6" fmla="*/ 1782000 w 3564000"/>
                  <a:gd name="T7" fmla="*/ 0 h 3564000"/>
                  <a:gd name="T8" fmla="*/ 1782000 w 3564000"/>
                  <a:gd name="T9" fmla="*/ 0 h 3564000"/>
                  <a:gd name="T10" fmla="*/ 3564000 w 3564000"/>
                  <a:gd name="T11" fmla="*/ 1782000 h 3564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564000" h="3564000" stroke="0">
                    <a:moveTo>
                      <a:pt x="1782000" y="0"/>
                    </a:moveTo>
                    <a:cubicBezTo>
                      <a:pt x="2766171" y="0"/>
                      <a:pt x="3564000" y="797829"/>
                      <a:pt x="3564000" y="1782000"/>
                    </a:cubicBezTo>
                    <a:lnTo>
                      <a:pt x="1782000" y="1782000"/>
                    </a:lnTo>
                    <a:lnTo>
                      <a:pt x="1782000" y="0"/>
                    </a:lnTo>
                    <a:close/>
                  </a:path>
                  <a:path w="3564000" h="3564000" fill="none">
                    <a:moveTo>
                      <a:pt x="1782000" y="0"/>
                    </a:moveTo>
                    <a:cubicBezTo>
                      <a:pt x="2766171" y="0"/>
                      <a:pt x="3564000" y="797829"/>
                      <a:pt x="3564000" y="1782000"/>
                    </a:cubicBezTo>
                  </a:path>
                </a:pathLst>
              </a:custGeom>
              <a:noFill/>
              <a:ln w="6350" cap="flat" cmpd="sng">
                <a:solidFill>
                  <a:schemeClr val="bg1">
                    <a:alpha val="52156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3102" name="弧形 18"/>
              <p:cNvSpPr/>
              <p:nvPr/>
            </p:nvSpPr>
            <p:spPr bwMode="auto">
              <a:xfrm rot="-7902423">
                <a:off x="42099" y="0"/>
                <a:ext cx="3564000" cy="3564000"/>
              </a:xfrm>
              <a:custGeom>
                <a:avLst/>
                <a:gdLst>
                  <a:gd name="T0" fmla="*/ 1782000 w 3564000"/>
                  <a:gd name="T1" fmla="*/ 0 h 3564000"/>
                  <a:gd name="T2" fmla="*/ 3318391 w 3564000"/>
                  <a:gd name="T3" fmla="*/ 879212 h 3564000"/>
                  <a:gd name="T4" fmla="*/ 3338717 w 3564000"/>
                  <a:gd name="T5" fmla="*/ 2649268 h 3564000"/>
                  <a:gd name="T6" fmla="*/ 1782000 w 3564000"/>
                  <a:gd name="T7" fmla="*/ 1782000 h 3564000"/>
                  <a:gd name="T8" fmla="*/ 1782000 w 3564000"/>
                  <a:gd name="T9" fmla="*/ 0 h 3564000"/>
                  <a:gd name="T10" fmla="*/ 1782000 w 3564000"/>
                  <a:gd name="T11" fmla="*/ 0 h 3564000"/>
                  <a:gd name="T12" fmla="*/ 3318391 w 3564000"/>
                  <a:gd name="T13" fmla="*/ 879212 h 3564000"/>
                  <a:gd name="T14" fmla="*/ 3338717 w 3564000"/>
                  <a:gd name="T15" fmla="*/ 2649268 h 35640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564000" h="3564000" stroke="0">
                    <a:moveTo>
                      <a:pt x="1782000" y="0"/>
                    </a:moveTo>
                    <a:cubicBezTo>
                      <a:pt x="2413776" y="0"/>
                      <a:pt x="2998324" y="334512"/>
                      <a:pt x="3318391" y="879212"/>
                    </a:cubicBezTo>
                    <a:cubicBezTo>
                      <a:pt x="3638458" y="1423912"/>
                      <a:pt x="3646192" y="2097362"/>
                      <a:pt x="3338717" y="2649268"/>
                    </a:cubicBezTo>
                    <a:lnTo>
                      <a:pt x="1782000" y="1782000"/>
                    </a:lnTo>
                    <a:lnTo>
                      <a:pt x="1782000" y="0"/>
                    </a:lnTo>
                    <a:close/>
                  </a:path>
                  <a:path w="3564000" h="3564000" fill="none">
                    <a:moveTo>
                      <a:pt x="1782000" y="0"/>
                    </a:moveTo>
                    <a:cubicBezTo>
                      <a:pt x="2413776" y="0"/>
                      <a:pt x="2998324" y="334512"/>
                      <a:pt x="3318391" y="879212"/>
                    </a:cubicBezTo>
                    <a:cubicBezTo>
                      <a:pt x="3638458" y="1423912"/>
                      <a:pt x="3646192" y="2097362"/>
                      <a:pt x="3338717" y="2649268"/>
                    </a:cubicBezTo>
                  </a:path>
                </a:pathLst>
              </a:custGeom>
              <a:noFill/>
              <a:ln w="6350" cap="flat" cmpd="sng">
                <a:solidFill>
                  <a:schemeClr val="bg1">
                    <a:alpha val="52156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3103" name="弧形 19"/>
              <p:cNvSpPr/>
              <p:nvPr/>
            </p:nvSpPr>
            <p:spPr bwMode="auto">
              <a:xfrm rot="5709083">
                <a:off x="10350" y="6271"/>
                <a:ext cx="3564000" cy="3564000"/>
              </a:xfrm>
              <a:custGeom>
                <a:avLst/>
                <a:gdLst>
                  <a:gd name="T0" fmla="*/ 1782000 w 3564000"/>
                  <a:gd name="T1" fmla="*/ 0 h 3564000"/>
                  <a:gd name="T2" fmla="*/ 3162262 w 3564000"/>
                  <a:gd name="T3" fmla="*/ 654880 h 3564000"/>
                  <a:gd name="T4" fmla="*/ 1782000 w 3564000"/>
                  <a:gd name="T5" fmla="*/ 1782000 h 3564000"/>
                  <a:gd name="T6" fmla="*/ 1782000 w 3564000"/>
                  <a:gd name="T7" fmla="*/ 0 h 3564000"/>
                  <a:gd name="T8" fmla="*/ 1782000 w 3564000"/>
                  <a:gd name="T9" fmla="*/ 0 h 3564000"/>
                  <a:gd name="T10" fmla="*/ 3162262 w 3564000"/>
                  <a:gd name="T11" fmla="*/ 654880 h 3564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564000" h="3564000" stroke="0">
                    <a:moveTo>
                      <a:pt x="1782000" y="0"/>
                    </a:moveTo>
                    <a:cubicBezTo>
                      <a:pt x="2317073" y="0"/>
                      <a:pt x="2823827" y="240435"/>
                      <a:pt x="3162262" y="654880"/>
                    </a:cubicBezTo>
                    <a:lnTo>
                      <a:pt x="1782000" y="1782000"/>
                    </a:lnTo>
                    <a:lnTo>
                      <a:pt x="1782000" y="0"/>
                    </a:lnTo>
                    <a:close/>
                  </a:path>
                  <a:path w="3564000" h="3564000" fill="none">
                    <a:moveTo>
                      <a:pt x="1782000" y="0"/>
                    </a:moveTo>
                    <a:cubicBezTo>
                      <a:pt x="2317073" y="0"/>
                      <a:pt x="2823827" y="240435"/>
                      <a:pt x="3162262" y="654880"/>
                    </a:cubicBezTo>
                  </a:path>
                </a:pathLst>
              </a:custGeom>
              <a:noFill/>
              <a:ln w="6350" cap="flat" cmpd="sng">
                <a:solidFill>
                  <a:schemeClr val="bg1">
                    <a:alpha val="52156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3104" name="弧形 20"/>
              <p:cNvSpPr/>
              <p:nvPr/>
            </p:nvSpPr>
            <p:spPr bwMode="auto">
              <a:xfrm rot="9295065">
                <a:off x="42098" y="6272"/>
                <a:ext cx="3564000" cy="3564000"/>
              </a:xfrm>
              <a:custGeom>
                <a:avLst/>
                <a:gdLst>
                  <a:gd name="T0" fmla="*/ 1782000 w 3564000"/>
                  <a:gd name="T1" fmla="*/ 0 h 3564000"/>
                  <a:gd name="T2" fmla="*/ 3404808 w 3564000"/>
                  <a:gd name="T3" fmla="*/ 1045781 h 3564000"/>
                  <a:gd name="T4" fmla="*/ 1782000 w 3564000"/>
                  <a:gd name="T5" fmla="*/ 1782000 h 3564000"/>
                  <a:gd name="T6" fmla="*/ 1782000 w 3564000"/>
                  <a:gd name="T7" fmla="*/ 0 h 3564000"/>
                  <a:gd name="T8" fmla="*/ 1782000 w 3564000"/>
                  <a:gd name="T9" fmla="*/ 0 h 3564000"/>
                  <a:gd name="T10" fmla="*/ 3404808 w 3564000"/>
                  <a:gd name="T11" fmla="*/ 1045781 h 3564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564000" h="3564000" stroke="0">
                    <a:moveTo>
                      <a:pt x="1782000" y="0"/>
                    </a:moveTo>
                    <a:cubicBezTo>
                      <a:pt x="2481268" y="0"/>
                      <a:pt x="3115911" y="408981"/>
                      <a:pt x="3404808" y="1045781"/>
                    </a:cubicBezTo>
                    <a:lnTo>
                      <a:pt x="1782000" y="1782000"/>
                    </a:lnTo>
                    <a:lnTo>
                      <a:pt x="1782000" y="0"/>
                    </a:lnTo>
                    <a:close/>
                  </a:path>
                  <a:path w="3564000" h="3564000" fill="none">
                    <a:moveTo>
                      <a:pt x="1782000" y="0"/>
                    </a:moveTo>
                    <a:cubicBezTo>
                      <a:pt x="2481268" y="0"/>
                      <a:pt x="3115911" y="408981"/>
                      <a:pt x="3404808" y="1045781"/>
                    </a:cubicBezTo>
                  </a:path>
                </a:pathLst>
              </a:custGeom>
              <a:noFill/>
              <a:ln w="6350" cap="flat" cmpd="sng">
                <a:solidFill>
                  <a:schemeClr val="bg1">
                    <a:alpha val="52156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sp>
          <p:nvSpPr>
            <p:cNvPr id="3081" name="椭圆 153"/>
            <p:cNvSpPr>
              <a:spLocks noChangeArrowheads="1"/>
            </p:cNvSpPr>
            <p:nvPr/>
          </p:nvSpPr>
          <p:spPr bwMode="auto">
            <a:xfrm>
              <a:off x="0" y="1955800"/>
              <a:ext cx="93077" cy="93077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82" name="椭圆 154"/>
            <p:cNvSpPr>
              <a:spLocks noChangeArrowheads="1"/>
            </p:cNvSpPr>
            <p:nvPr/>
          </p:nvSpPr>
          <p:spPr bwMode="auto">
            <a:xfrm>
              <a:off x="95724" y="1351425"/>
              <a:ext cx="93077" cy="93077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83" name="椭圆 155"/>
            <p:cNvSpPr>
              <a:spLocks noChangeArrowheads="1"/>
            </p:cNvSpPr>
            <p:nvPr/>
          </p:nvSpPr>
          <p:spPr bwMode="auto">
            <a:xfrm>
              <a:off x="373525" y="806210"/>
              <a:ext cx="93077" cy="93077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84" name="椭圆 156"/>
            <p:cNvSpPr>
              <a:spLocks noChangeArrowheads="1"/>
            </p:cNvSpPr>
            <p:nvPr/>
          </p:nvSpPr>
          <p:spPr bwMode="auto">
            <a:xfrm>
              <a:off x="806210" y="373525"/>
              <a:ext cx="93077" cy="93077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85" name="椭圆 157"/>
            <p:cNvSpPr>
              <a:spLocks noChangeArrowheads="1"/>
            </p:cNvSpPr>
            <p:nvPr/>
          </p:nvSpPr>
          <p:spPr bwMode="auto">
            <a:xfrm>
              <a:off x="1351425" y="95724"/>
              <a:ext cx="93077" cy="93077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86" name="椭圆 158"/>
            <p:cNvSpPr>
              <a:spLocks noChangeArrowheads="1"/>
            </p:cNvSpPr>
            <p:nvPr/>
          </p:nvSpPr>
          <p:spPr bwMode="auto">
            <a:xfrm>
              <a:off x="1955800" y="0"/>
              <a:ext cx="93077" cy="93077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87" name="椭圆 159"/>
            <p:cNvSpPr>
              <a:spLocks noChangeArrowheads="1"/>
            </p:cNvSpPr>
            <p:nvPr/>
          </p:nvSpPr>
          <p:spPr bwMode="auto">
            <a:xfrm>
              <a:off x="2560176" y="95724"/>
              <a:ext cx="93077" cy="93077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88" name="椭圆 160"/>
            <p:cNvSpPr>
              <a:spLocks noChangeArrowheads="1"/>
            </p:cNvSpPr>
            <p:nvPr/>
          </p:nvSpPr>
          <p:spPr bwMode="auto">
            <a:xfrm>
              <a:off x="3105391" y="373525"/>
              <a:ext cx="93077" cy="93077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89" name="椭圆 161"/>
            <p:cNvSpPr>
              <a:spLocks noChangeArrowheads="1"/>
            </p:cNvSpPr>
            <p:nvPr/>
          </p:nvSpPr>
          <p:spPr bwMode="auto">
            <a:xfrm>
              <a:off x="3538076" y="806210"/>
              <a:ext cx="93077" cy="93077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90" name="椭圆 162"/>
            <p:cNvSpPr>
              <a:spLocks noChangeArrowheads="1"/>
            </p:cNvSpPr>
            <p:nvPr/>
          </p:nvSpPr>
          <p:spPr bwMode="auto">
            <a:xfrm>
              <a:off x="3815876" y="1351425"/>
              <a:ext cx="93077" cy="93077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91" name="椭圆 163"/>
            <p:cNvSpPr>
              <a:spLocks noChangeArrowheads="1"/>
            </p:cNvSpPr>
            <p:nvPr/>
          </p:nvSpPr>
          <p:spPr bwMode="auto">
            <a:xfrm>
              <a:off x="3911600" y="1955800"/>
              <a:ext cx="93077" cy="93077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92" name="椭圆 164"/>
            <p:cNvSpPr>
              <a:spLocks noChangeArrowheads="1"/>
            </p:cNvSpPr>
            <p:nvPr/>
          </p:nvSpPr>
          <p:spPr bwMode="auto">
            <a:xfrm>
              <a:off x="3815876" y="2560175"/>
              <a:ext cx="93077" cy="93077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93" name="椭圆 165"/>
            <p:cNvSpPr>
              <a:spLocks noChangeArrowheads="1"/>
            </p:cNvSpPr>
            <p:nvPr/>
          </p:nvSpPr>
          <p:spPr bwMode="auto">
            <a:xfrm>
              <a:off x="3538076" y="3105391"/>
              <a:ext cx="93077" cy="93077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94" name="椭圆 166"/>
            <p:cNvSpPr>
              <a:spLocks noChangeArrowheads="1"/>
            </p:cNvSpPr>
            <p:nvPr/>
          </p:nvSpPr>
          <p:spPr bwMode="auto">
            <a:xfrm>
              <a:off x="3105391" y="3538075"/>
              <a:ext cx="93077" cy="93077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95" name="椭圆 167"/>
            <p:cNvSpPr>
              <a:spLocks noChangeArrowheads="1"/>
            </p:cNvSpPr>
            <p:nvPr/>
          </p:nvSpPr>
          <p:spPr bwMode="auto">
            <a:xfrm>
              <a:off x="2560176" y="3815876"/>
              <a:ext cx="93077" cy="93077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96" name="椭圆 168"/>
            <p:cNvSpPr>
              <a:spLocks noChangeArrowheads="1"/>
            </p:cNvSpPr>
            <p:nvPr/>
          </p:nvSpPr>
          <p:spPr bwMode="auto">
            <a:xfrm>
              <a:off x="1955800" y="3911600"/>
              <a:ext cx="93077" cy="93077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97" name="椭圆 169"/>
            <p:cNvSpPr>
              <a:spLocks noChangeArrowheads="1"/>
            </p:cNvSpPr>
            <p:nvPr/>
          </p:nvSpPr>
          <p:spPr bwMode="auto">
            <a:xfrm>
              <a:off x="1351425" y="3815876"/>
              <a:ext cx="93077" cy="93077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98" name="椭圆 170"/>
            <p:cNvSpPr>
              <a:spLocks noChangeArrowheads="1"/>
            </p:cNvSpPr>
            <p:nvPr/>
          </p:nvSpPr>
          <p:spPr bwMode="auto">
            <a:xfrm>
              <a:off x="806210" y="3538075"/>
              <a:ext cx="93077" cy="93077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99" name="椭圆 171"/>
            <p:cNvSpPr>
              <a:spLocks noChangeArrowheads="1"/>
            </p:cNvSpPr>
            <p:nvPr/>
          </p:nvSpPr>
          <p:spPr bwMode="auto">
            <a:xfrm>
              <a:off x="373525" y="3105391"/>
              <a:ext cx="93077" cy="93077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00" name="椭圆 172"/>
            <p:cNvSpPr>
              <a:spLocks noChangeArrowheads="1"/>
            </p:cNvSpPr>
            <p:nvPr/>
          </p:nvSpPr>
          <p:spPr bwMode="auto">
            <a:xfrm>
              <a:off x="95724" y="2560175"/>
              <a:ext cx="93077" cy="93077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076" name="文本框 173"/>
          <p:cNvSpPr txBox="1">
            <a:spLocks noChangeArrowheads="1"/>
          </p:cNvSpPr>
          <p:nvPr/>
        </p:nvSpPr>
        <p:spPr bwMode="auto">
          <a:xfrm>
            <a:off x="2889250" y="1957388"/>
            <a:ext cx="1370013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</a:t>
            </a:r>
            <a:endParaRPr lang="zh-CN" altLang="en-US" sz="16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077" name="文本框 174"/>
          <p:cNvSpPr txBox="1">
            <a:spLocks noChangeArrowheads="1"/>
          </p:cNvSpPr>
          <p:nvPr/>
        </p:nvSpPr>
        <p:spPr bwMode="auto">
          <a:xfrm>
            <a:off x="6421438" y="2709863"/>
            <a:ext cx="295465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兴趣爱好</a:t>
            </a:r>
            <a:endParaRPr lang="zh-CN" altLang="en-US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8" name="矩形 175"/>
          <p:cNvSpPr>
            <a:spLocks noChangeArrowheads="1"/>
          </p:cNvSpPr>
          <p:nvPr/>
        </p:nvSpPr>
        <p:spPr bwMode="auto">
          <a:xfrm>
            <a:off x="6481763" y="3633788"/>
            <a:ext cx="416572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骑</a:t>
            </a:r>
            <a:r>
              <a:rPr lang="zh-CN" altLang="en-US" sz="24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行</a:t>
            </a:r>
            <a:endParaRPr lang="en-US" altLang="zh-CN" sz="2400" b="1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健身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1335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20</Words>
  <Application>Microsoft Office PowerPoint</Application>
  <PresentationFormat>自定义</PresentationFormat>
  <Paragraphs>10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PowerPoint 演示文稿</vt:lpstr>
      <vt:lpstr>PowerPoint 演示文稿</vt:lpstr>
      <vt:lpstr>PowerPoint 演示文稿</vt:lpstr>
    </vt:vector>
  </TitlesOfParts>
  <Company>topppt.cn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张琪伟</cp:lastModifiedBy>
  <cp:revision>35</cp:revision>
  <dcterms:created xsi:type="dcterms:W3CDTF">2015-06-18T22:57:00Z</dcterms:created>
  <dcterms:modified xsi:type="dcterms:W3CDTF">2017-12-21T15:35:22Z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2052-10.1.0.5850</vt:lpwstr>
  </property>
</Properties>
</file>