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86" r:id="rId7"/>
    <p:sldId id="263" r:id="rId8"/>
    <p:sldId id="285" r:id="rId9"/>
    <p:sldId id="271" r:id="rId10"/>
    <p:sldId id="273" r:id="rId11"/>
    <p:sldId id="277" r:id="rId12"/>
    <p:sldId id="276" r:id="rId13"/>
    <p:sldId id="278" r:id="rId14"/>
    <p:sldId id="284" r:id="rId15"/>
    <p:sldId id="287" r:id="rId16"/>
    <p:sldId id="280" r:id="rId17"/>
    <p:sldId id="281" r:id="rId18"/>
    <p:sldId id="275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082"/>
    <a:srgbClr val="FEC900"/>
    <a:srgbClr val="20647B"/>
    <a:srgbClr val="9B2B15"/>
    <a:srgbClr val="FE8D2F"/>
    <a:srgbClr val="B83519"/>
    <a:srgbClr val="FFE699"/>
    <a:srgbClr val="F8CBAD"/>
    <a:srgbClr val="B4C7E7"/>
    <a:srgbClr val="ED8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50" y="-65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E3B3-1743-4D25-ABA5-132505C07B1A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87B5B-2E87-422D-AC00-355E6010AC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2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8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45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1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1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2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7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99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6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9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5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887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6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6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6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3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6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9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9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9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9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4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9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D3C8-C963-4370-91E8-5BC2650BE162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2761-D18B-4528-AF19-682D7BEB4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1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139614" y="136949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3679" y="2820571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675028" y="6094263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39614" y="5084877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35563" y="2393451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234750" y="3042381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endCxn id="10" idx="5"/>
          </p:cNvCxnSpPr>
          <p:nvPr/>
        </p:nvCxnSpPr>
        <p:spPr>
          <a:xfrm>
            <a:off x="4264976" y="269685"/>
            <a:ext cx="2084592" cy="2337771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4"/>
          </p:cNvCxnSpPr>
          <p:nvPr/>
        </p:nvCxnSpPr>
        <p:spPr>
          <a:xfrm>
            <a:off x="4264975" y="162759"/>
            <a:ext cx="1" cy="5172841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6"/>
            <a:endCxn id="11" idx="2"/>
          </p:cNvCxnSpPr>
          <p:nvPr/>
        </p:nvCxnSpPr>
        <p:spPr>
          <a:xfrm>
            <a:off x="6386286" y="2518813"/>
            <a:ext cx="1848464" cy="648930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1" idx="1"/>
          </p:cNvCxnSpPr>
          <p:nvPr/>
        </p:nvCxnSpPr>
        <p:spPr>
          <a:xfrm>
            <a:off x="4264975" y="193485"/>
            <a:ext cx="4006493" cy="2885614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6"/>
            <a:endCxn id="11" idx="6"/>
          </p:cNvCxnSpPr>
          <p:nvPr/>
        </p:nvCxnSpPr>
        <p:spPr>
          <a:xfrm flipV="1">
            <a:off x="4390337" y="3167743"/>
            <a:ext cx="4095136" cy="2042496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7"/>
          </p:cNvCxnSpPr>
          <p:nvPr/>
        </p:nvCxnSpPr>
        <p:spPr>
          <a:xfrm flipV="1">
            <a:off x="4353619" y="2518812"/>
            <a:ext cx="1914602" cy="2602783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875467" y="500836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840646" y="603245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66137" y="5531016"/>
            <a:ext cx="363228" cy="363228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754969" y="653836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573355" y="3456975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857751" y="1909220"/>
            <a:ext cx="4502360" cy="2215991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B83519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2</a:t>
            </a:r>
            <a:r>
              <a:rPr lang="en-US" altLang="zh-CN" sz="13800" dirty="0" smtClean="0">
                <a:solidFill>
                  <a:srgbClr val="FE8D2F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0</a:t>
            </a:r>
            <a:r>
              <a:rPr lang="en-US" altLang="zh-CN" sz="13800" dirty="0" smtClean="0">
                <a:solidFill>
                  <a:srgbClr val="20647B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1</a:t>
            </a:r>
            <a:r>
              <a:rPr lang="en-US" altLang="zh-CN" sz="13800" dirty="0">
                <a:solidFill>
                  <a:srgbClr val="00B05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8</a:t>
            </a:r>
            <a:endParaRPr lang="zh-CN" altLang="en-US" sz="13800" dirty="0">
              <a:solidFill>
                <a:srgbClr val="00B050"/>
              </a:solidFill>
              <a:latin typeface="Bauhaus 93" panose="04030905020B02020C02" pitchFamily="8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057081" y="4326342"/>
            <a:ext cx="797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20647B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     </a:t>
            </a:r>
            <a:r>
              <a:rPr lang="zh-CN" altLang="en-US" sz="6000" b="1" dirty="0" smtClean="0">
                <a:solidFill>
                  <a:srgbClr val="20647B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自我介绍</a:t>
            </a:r>
            <a:endParaRPr lang="zh-CN" altLang="en-US" sz="6000" b="1" dirty="0">
              <a:solidFill>
                <a:srgbClr val="20647B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049673" y="5543136"/>
            <a:ext cx="50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E8D2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        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汇报人：张琪伟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>
      <p:transition spd="slow" advClick="0" advTm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9212" y="-339212"/>
            <a:ext cx="20942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b="1" dirty="0" smtClean="0">
                <a:solidFill>
                  <a:srgbClr val="FEC9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endParaRPr lang="zh-CN" altLang="en-US" sz="19900" b="1" spc="-300" dirty="0">
              <a:solidFill>
                <a:srgbClr val="FEC9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3612" y="451392"/>
            <a:ext cx="309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EC900"/>
                </a:solidFill>
              </a:rPr>
              <a:t>骑行</a:t>
            </a:r>
            <a:endParaRPr lang="en-US" altLang="zh-CN" sz="2400" dirty="0">
              <a:solidFill>
                <a:srgbClr val="FEC900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 rot="4198963" flipH="1">
            <a:off x="9007861" y="-758818"/>
            <a:ext cx="3593076" cy="4199258"/>
          </a:xfrm>
          <a:prstGeom prst="parallelogram">
            <a:avLst>
              <a:gd name="adj" fmla="val 75999"/>
            </a:avLst>
          </a:pr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 rot="10800000" flipH="1">
            <a:off x="9157589" y="2940050"/>
            <a:ext cx="2977262" cy="801130"/>
          </a:xfrm>
          <a:prstGeom prst="parallelogram">
            <a:avLst>
              <a:gd name="adj" fmla="val 36834"/>
            </a:avLst>
          </a:pr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梯形 8"/>
          <p:cNvSpPr/>
          <p:nvPr/>
        </p:nvSpPr>
        <p:spPr>
          <a:xfrm rot="7881509">
            <a:off x="7387424" y="4956557"/>
            <a:ext cx="5704182" cy="732494"/>
          </a:xfrm>
          <a:prstGeom prst="trapezoid">
            <a:avLst>
              <a:gd name="adj" fmla="val 54601"/>
            </a:avLst>
          </a:pr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21" y="1714500"/>
            <a:ext cx="6717021" cy="44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9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梯形 33"/>
          <p:cNvSpPr/>
          <p:nvPr/>
        </p:nvSpPr>
        <p:spPr>
          <a:xfrm rot="7881509">
            <a:off x="5558173" y="-2026114"/>
            <a:ext cx="7927949" cy="767931"/>
          </a:xfrm>
          <a:prstGeom prst="trapezoid">
            <a:avLst>
              <a:gd name="adj" fmla="val 232239"/>
            </a:avLst>
          </a:pr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平行四边形 2"/>
          <p:cNvSpPr/>
          <p:nvPr/>
        </p:nvSpPr>
        <p:spPr>
          <a:xfrm>
            <a:off x="504087" y="244087"/>
            <a:ext cx="7864476" cy="826807"/>
          </a:xfrm>
          <a:custGeom>
            <a:avLst/>
            <a:gdLst>
              <a:gd name="connsiteX0" fmla="*/ 0 w 3103923"/>
              <a:gd name="connsiteY0" fmla="*/ 970132 h 970132"/>
              <a:gd name="connsiteX1" fmla="*/ 357338 w 3103923"/>
              <a:gd name="connsiteY1" fmla="*/ 0 h 970132"/>
              <a:gd name="connsiteX2" fmla="*/ 3103923 w 3103923"/>
              <a:gd name="connsiteY2" fmla="*/ 0 h 970132"/>
              <a:gd name="connsiteX3" fmla="*/ 2746585 w 3103923"/>
              <a:gd name="connsiteY3" fmla="*/ 970132 h 970132"/>
              <a:gd name="connsiteX4" fmla="*/ 0 w 3103923"/>
              <a:gd name="connsiteY4" fmla="*/ 970132 h 970132"/>
              <a:gd name="connsiteX0" fmla="*/ 0 w 4802094"/>
              <a:gd name="connsiteY0" fmla="*/ 970132 h 970132"/>
              <a:gd name="connsiteX1" fmla="*/ 357338 w 4802094"/>
              <a:gd name="connsiteY1" fmla="*/ 0 h 970132"/>
              <a:gd name="connsiteX2" fmla="*/ 4802094 w 4802094"/>
              <a:gd name="connsiteY2" fmla="*/ 0 h 970132"/>
              <a:gd name="connsiteX3" fmla="*/ 2746585 w 4802094"/>
              <a:gd name="connsiteY3" fmla="*/ 970132 h 970132"/>
              <a:gd name="connsiteX4" fmla="*/ 0 w 4802094"/>
              <a:gd name="connsiteY4" fmla="*/ 970132 h 970132"/>
              <a:gd name="connsiteX0" fmla="*/ 0 w 4802094"/>
              <a:gd name="connsiteY0" fmla="*/ 970132 h 970132"/>
              <a:gd name="connsiteX1" fmla="*/ 357338 w 4802094"/>
              <a:gd name="connsiteY1" fmla="*/ 0 h 970132"/>
              <a:gd name="connsiteX2" fmla="*/ 4802094 w 4802094"/>
              <a:gd name="connsiteY2" fmla="*/ 0 h 970132"/>
              <a:gd name="connsiteX3" fmla="*/ 3490016 w 4802094"/>
              <a:gd name="connsiteY3" fmla="*/ 970132 h 970132"/>
              <a:gd name="connsiteX4" fmla="*/ 0 w 4802094"/>
              <a:gd name="connsiteY4" fmla="*/ 970132 h 970132"/>
              <a:gd name="connsiteX0" fmla="*/ 0 w 4802094"/>
              <a:gd name="connsiteY0" fmla="*/ 970132 h 974895"/>
              <a:gd name="connsiteX1" fmla="*/ 357338 w 4802094"/>
              <a:gd name="connsiteY1" fmla="*/ 0 h 974895"/>
              <a:gd name="connsiteX2" fmla="*/ 4802094 w 4802094"/>
              <a:gd name="connsiteY2" fmla="*/ 0 h 974895"/>
              <a:gd name="connsiteX3" fmla="*/ 3480845 w 4802094"/>
              <a:gd name="connsiteY3" fmla="*/ 974895 h 974895"/>
              <a:gd name="connsiteX4" fmla="*/ 0 w 4802094"/>
              <a:gd name="connsiteY4" fmla="*/ 970132 h 974895"/>
              <a:gd name="connsiteX0" fmla="*/ 0 w 4802094"/>
              <a:gd name="connsiteY0" fmla="*/ 970132 h 974895"/>
              <a:gd name="connsiteX1" fmla="*/ 357338 w 4802094"/>
              <a:gd name="connsiteY1" fmla="*/ 0 h 974895"/>
              <a:gd name="connsiteX2" fmla="*/ 4802094 w 4802094"/>
              <a:gd name="connsiteY2" fmla="*/ 0 h 974895"/>
              <a:gd name="connsiteX3" fmla="*/ 3584211 w 4802094"/>
              <a:gd name="connsiteY3" fmla="*/ 974895 h 974895"/>
              <a:gd name="connsiteX4" fmla="*/ 0 w 4802094"/>
              <a:gd name="connsiteY4" fmla="*/ 970132 h 974895"/>
              <a:gd name="connsiteX0" fmla="*/ 0 w 4802094"/>
              <a:gd name="connsiteY0" fmla="*/ 970132 h 970132"/>
              <a:gd name="connsiteX1" fmla="*/ 357338 w 4802094"/>
              <a:gd name="connsiteY1" fmla="*/ 0 h 970132"/>
              <a:gd name="connsiteX2" fmla="*/ 4802094 w 4802094"/>
              <a:gd name="connsiteY2" fmla="*/ 0 h 970132"/>
              <a:gd name="connsiteX3" fmla="*/ 3598180 w 4802094"/>
              <a:gd name="connsiteY3" fmla="*/ 970132 h 970132"/>
              <a:gd name="connsiteX4" fmla="*/ 0 w 4802094"/>
              <a:gd name="connsiteY4" fmla="*/ 970132 h 970132"/>
              <a:gd name="connsiteX0" fmla="*/ 0 w 4802094"/>
              <a:gd name="connsiteY0" fmla="*/ 970132 h 977276"/>
              <a:gd name="connsiteX1" fmla="*/ 357338 w 4802094"/>
              <a:gd name="connsiteY1" fmla="*/ 0 h 977276"/>
              <a:gd name="connsiteX2" fmla="*/ 4802094 w 4802094"/>
              <a:gd name="connsiteY2" fmla="*/ 0 h 977276"/>
              <a:gd name="connsiteX3" fmla="*/ 3587006 w 4802094"/>
              <a:gd name="connsiteY3" fmla="*/ 977276 h 977276"/>
              <a:gd name="connsiteX4" fmla="*/ 0 w 4802094"/>
              <a:gd name="connsiteY4" fmla="*/ 970132 h 977276"/>
              <a:gd name="connsiteX0" fmla="*/ 0 w 4802094"/>
              <a:gd name="connsiteY0" fmla="*/ 970132 h 986801"/>
              <a:gd name="connsiteX1" fmla="*/ 357338 w 4802094"/>
              <a:gd name="connsiteY1" fmla="*/ 0 h 986801"/>
              <a:gd name="connsiteX2" fmla="*/ 4802094 w 4802094"/>
              <a:gd name="connsiteY2" fmla="*/ 0 h 986801"/>
              <a:gd name="connsiteX3" fmla="*/ 3588403 w 4802094"/>
              <a:gd name="connsiteY3" fmla="*/ 986801 h 986801"/>
              <a:gd name="connsiteX4" fmla="*/ 0 w 4802094"/>
              <a:gd name="connsiteY4" fmla="*/ 970132 h 986801"/>
              <a:gd name="connsiteX0" fmla="*/ 0 w 4594356"/>
              <a:gd name="connsiteY0" fmla="*/ 1001408 h 1018077"/>
              <a:gd name="connsiteX1" fmla="*/ 357338 w 4594356"/>
              <a:gd name="connsiteY1" fmla="*/ 31276 h 1018077"/>
              <a:gd name="connsiteX2" fmla="*/ 4594356 w 4594356"/>
              <a:gd name="connsiteY2" fmla="*/ 0 h 1018077"/>
              <a:gd name="connsiteX3" fmla="*/ 3588403 w 4594356"/>
              <a:gd name="connsiteY3" fmla="*/ 1018077 h 1018077"/>
              <a:gd name="connsiteX4" fmla="*/ 0 w 4594356"/>
              <a:gd name="connsiteY4" fmla="*/ 1001408 h 101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56" h="1018077">
                <a:moveTo>
                  <a:pt x="0" y="1001408"/>
                </a:moveTo>
                <a:lnTo>
                  <a:pt x="357338" y="31276"/>
                </a:lnTo>
                <a:lnTo>
                  <a:pt x="4594356" y="0"/>
                </a:lnTo>
                <a:lnTo>
                  <a:pt x="3588403" y="1018077"/>
                </a:lnTo>
                <a:lnTo>
                  <a:pt x="0" y="1001408"/>
                </a:lnTo>
                <a:close/>
              </a:path>
            </a:pathLst>
          </a:cu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"/>
          <p:cNvSpPr/>
          <p:nvPr/>
        </p:nvSpPr>
        <p:spPr>
          <a:xfrm rot="15908182" flipH="1">
            <a:off x="-2519990" y="3552199"/>
            <a:ext cx="7282372" cy="698412"/>
          </a:xfrm>
          <a:custGeom>
            <a:avLst/>
            <a:gdLst>
              <a:gd name="connsiteX0" fmla="*/ 0 w 7434223"/>
              <a:gd name="connsiteY0" fmla="*/ 698412 h 698412"/>
              <a:gd name="connsiteX1" fmla="*/ 920905 w 7434223"/>
              <a:gd name="connsiteY1" fmla="*/ 0 h 698412"/>
              <a:gd name="connsiteX2" fmla="*/ 7434223 w 7434223"/>
              <a:gd name="connsiteY2" fmla="*/ 0 h 698412"/>
              <a:gd name="connsiteX3" fmla="*/ 6513318 w 7434223"/>
              <a:gd name="connsiteY3" fmla="*/ 698412 h 698412"/>
              <a:gd name="connsiteX4" fmla="*/ 0 w 7434223"/>
              <a:gd name="connsiteY4" fmla="*/ 698412 h 698412"/>
              <a:gd name="connsiteX0" fmla="*/ 0 w 7267564"/>
              <a:gd name="connsiteY0" fmla="*/ 709723 h 709723"/>
              <a:gd name="connsiteX1" fmla="*/ 754246 w 7267564"/>
              <a:gd name="connsiteY1" fmla="*/ 0 h 709723"/>
              <a:gd name="connsiteX2" fmla="*/ 7267564 w 7267564"/>
              <a:gd name="connsiteY2" fmla="*/ 0 h 709723"/>
              <a:gd name="connsiteX3" fmla="*/ 6346659 w 7267564"/>
              <a:gd name="connsiteY3" fmla="*/ 698412 h 709723"/>
              <a:gd name="connsiteX4" fmla="*/ 0 w 7267564"/>
              <a:gd name="connsiteY4" fmla="*/ 709723 h 709723"/>
              <a:gd name="connsiteX0" fmla="*/ 0 w 7282372"/>
              <a:gd name="connsiteY0" fmla="*/ 685492 h 698412"/>
              <a:gd name="connsiteX1" fmla="*/ 769054 w 7282372"/>
              <a:gd name="connsiteY1" fmla="*/ 0 h 698412"/>
              <a:gd name="connsiteX2" fmla="*/ 7282372 w 7282372"/>
              <a:gd name="connsiteY2" fmla="*/ 0 h 698412"/>
              <a:gd name="connsiteX3" fmla="*/ 6361467 w 7282372"/>
              <a:gd name="connsiteY3" fmla="*/ 698412 h 698412"/>
              <a:gd name="connsiteX4" fmla="*/ 0 w 7282372"/>
              <a:gd name="connsiteY4" fmla="*/ 685492 h 6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2372" h="698412">
                <a:moveTo>
                  <a:pt x="0" y="685492"/>
                </a:moveTo>
                <a:lnTo>
                  <a:pt x="769054" y="0"/>
                </a:lnTo>
                <a:lnTo>
                  <a:pt x="7282372" y="0"/>
                </a:lnTo>
                <a:lnTo>
                  <a:pt x="6361467" y="698412"/>
                </a:lnTo>
                <a:lnTo>
                  <a:pt x="0" y="685492"/>
                </a:lnTo>
                <a:close/>
              </a:path>
            </a:pathLst>
          </a:cu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53" y="1752599"/>
            <a:ext cx="7296849" cy="40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平行四边形 1"/>
          <p:cNvSpPr/>
          <p:nvPr/>
        </p:nvSpPr>
        <p:spPr>
          <a:xfrm rot="15908182" flipH="1">
            <a:off x="-203557" y="43144"/>
            <a:ext cx="3027046" cy="672334"/>
          </a:xfrm>
          <a:custGeom>
            <a:avLst/>
            <a:gdLst>
              <a:gd name="connsiteX0" fmla="*/ 0 w 3089635"/>
              <a:gd name="connsiteY0" fmla="*/ 672334 h 672334"/>
              <a:gd name="connsiteX1" fmla="*/ 886519 w 3089635"/>
              <a:gd name="connsiteY1" fmla="*/ 0 h 672334"/>
              <a:gd name="connsiteX2" fmla="*/ 3089635 w 3089635"/>
              <a:gd name="connsiteY2" fmla="*/ 0 h 672334"/>
              <a:gd name="connsiteX3" fmla="*/ 2203116 w 3089635"/>
              <a:gd name="connsiteY3" fmla="*/ 672334 h 672334"/>
              <a:gd name="connsiteX4" fmla="*/ 0 w 3089635"/>
              <a:gd name="connsiteY4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3041316 w 3041316"/>
              <a:gd name="connsiteY2" fmla="*/ 630481 h 672334"/>
              <a:gd name="connsiteX3" fmla="*/ 2203116 w 3041316"/>
              <a:gd name="connsiteY3" fmla="*/ 672334 h 672334"/>
              <a:gd name="connsiteX4" fmla="*/ 0 w 3041316"/>
              <a:gd name="connsiteY4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2152992 w 3041316"/>
              <a:gd name="connsiteY2" fmla="*/ 341790 h 672334"/>
              <a:gd name="connsiteX3" fmla="*/ 3041316 w 3041316"/>
              <a:gd name="connsiteY3" fmla="*/ 630481 h 672334"/>
              <a:gd name="connsiteX4" fmla="*/ 2203116 w 3041316"/>
              <a:gd name="connsiteY4" fmla="*/ 672334 h 672334"/>
              <a:gd name="connsiteX5" fmla="*/ 0 w 3041316"/>
              <a:gd name="connsiteY5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2225922 w 3041316"/>
              <a:gd name="connsiteY2" fmla="*/ 549 h 672334"/>
              <a:gd name="connsiteX3" fmla="*/ 3041316 w 3041316"/>
              <a:gd name="connsiteY3" fmla="*/ 630481 h 672334"/>
              <a:gd name="connsiteX4" fmla="*/ 2203116 w 3041316"/>
              <a:gd name="connsiteY4" fmla="*/ 672334 h 672334"/>
              <a:gd name="connsiteX5" fmla="*/ 0 w 3041316"/>
              <a:gd name="connsiteY5" fmla="*/ 672334 h 672334"/>
              <a:gd name="connsiteX0" fmla="*/ 0 w 3016545"/>
              <a:gd name="connsiteY0" fmla="*/ 672334 h 672334"/>
              <a:gd name="connsiteX1" fmla="*/ 886519 w 3016545"/>
              <a:gd name="connsiteY1" fmla="*/ 0 h 672334"/>
              <a:gd name="connsiteX2" fmla="*/ 2225922 w 3016545"/>
              <a:gd name="connsiteY2" fmla="*/ 549 h 672334"/>
              <a:gd name="connsiteX3" fmla="*/ 3016545 w 3016545"/>
              <a:gd name="connsiteY3" fmla="*/ 638962 h 672334"/>
              <a:gd name="connsiteX4" fmla="*/ 2203116 w 3016545"/>
              <a:gd name="connsiteY4" fmla="*/ 672334 h 672334"/>
              <a:gd name="connsiteX5" fmla="*/ 0 w 3016545"/>
              <a:gd name="connsiteY5" fmla="*/ 672334 h 672334"/>
              <a:gd name="connsiteX0" fmla="*/ 0 w 3027046"/>
              <a:gd name="connsiteY0" fmla="*/ 672334 h 672334"/>
              <a:gd name="connsiteX1" fmla="*/ 886519 w 3027046"/>
              <a:gd name="connsiteY1" fmla="*/ 0 h 672334"/>
              <a:gd name="connsiteX2" fmla="*/ 2225922 w 3027046"/>
              <a:gd name="connsiteY2" fmla="*/ 549 h 672334"/>
              <a:gd name="connsiteX3" fmla="*/ 3027046 w 3027046"/>
              <a:gd name="connsiteY3" fmla="*/ 612576 h 672334"/>
              <a:gd name="connsiteX4" fmla="*/ 2203116 w 3027046"/>
              <a:gd name="connsiteY4" fmla="*/ 672334 h 672334"/>
              <a:gd name="connsiteX5" fmla="*/ 0 w 3027046"/>
              <a:gd name="connsiteY5" fmla="*/ 672334 h 672334"/>
              <a:gd name="connsiteX0" fmla="*/ 0 w 3027046"/>
              <a:gd name="connsiteY0" fmla="*/ 672334 h 672334"/>
              <a:gd name="connsiteX1" fmla="*/ 886519 w 3027046"/>
              <a:gd name="connsiteY1" fmla="*/ 0 h 672334"/>
              <a:gd name="connsiteX2" fmla="*/ 2225922 w 3027046"/>
              <a:gd name="connsiteY2" fmla="*/ 549 h 672334"/>
              <a:gd name="connsiteX3" fmla="*/ 3027046 w 3027046"/>
              <a:gd name="connsiteY3" fmla="*/ 612576 h 672334"/>
              <a:gd name="connsiteX4" fmla="*/ 2207290 w 3027046"/>
              <a:gd name="connsiteY4" fmla="*/ 646487 h 672334"/>
              <a:gd name="connsiteX5" fmla="*/ 0 w 3027046"/>
              <a:gd name="connsiteY5" fmla="*/ 672334 h 67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7046" h="672334">
                <a:moveTo>
                  <a:pt x="0" y="672334"/>
                </a:moveTo>
                <a:lnTo>
                  <a:pt x="886519" y="0"/>
                </a:lnTo>
                <a:lnTo>
                  <a:pt x="2225922" y="549"/>
                </a:lnTo>
                <a:lnTo>
                  <a:pt x="3027046" y="612576"/>
                </a:lnTo>
                <a:lnTo>
                  <a:pt x="2207290" y="646487"/>
                </a:lnTo>
                <a:lnTo>
                  <a:pt x="0" y="672334"/>
                </a:lnTo>
                <a:close/>
              </a:path>
            </a:pathLst>
          </a:cu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1"/>
          <p:cNvSpPr/>
          <p:nvPr/>
        </p:nvSpPr>
        <p:spPr>
          <a:xfrm rot="4982706">
            <a:off x="7694655" y="1554313"/>
            <a:ext cx="3743384" cy="680349"/>
          </a:xfrm>
          <a:custGeom>
            <a:avLst/>
            <a:gdLst>
              <a:gd name="connsiteX0" fmla="*/ 0 w 3089635"/>
              <a:gd name="connsiteY0" fmla="*/ 672334 h 672334"/>
              <a:gd name="connsiteX1" fmla="*/ 886519 w 3089635"/>
              <a:gd name="connsiteY1" fmla="*/ 0 h 672334"/>
              <a:gd name="connsiteX2" fmla="*/ 3089635 w 3089635"/>
              <a:gd name="connsiteY2" fmla="*/ 0 h 672334"/>
              <a:gd name="connsiteX3" fmla="*/ 2203116 w 3089635"/>
              <a:gd name="connsiteY3" fmla="*/ 672334 h 672334"/>
              <a:gd name="connsiteX4" fmla="*/ 0 w 3089635"/>
              <a:gd name="connsiteY4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3041316 w 3041316"/>
              <a:gd name="connsiteY2" fmla="*/ 630481 h 672334"/>
              <a:gd name="connsiteX3" fmla="*/ 2203116 w 3041316"/>
              <a:gd name="connsiteY3" fmla="*/ 672334 h 672334"/>
              <a:gd name="connsiteX4" fmla="*/ 0 w 3041316"/>
              <a:gd name="connsiteY4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2152992 w 3041316"/>
              <a:gd name="connsiteY2" fmla="*/ 341790 h 672334"/>
              <a:gd name="connsiteX3" fmla="*/ 3041316 w 3041316"/>
              <a:gd name="connsiteY3" fmla="*/ 630481 h 672334"/>
              <a:gd name="connsiteX4" fmla="*/ 2203116 w 3041316"/>
              <a:gd name="connsiteY4" fmla="*/ 672334 h 672334"/>
              <a:gd name="connsiteX5" fmla="*/ 0 w 3041316"/>
              <a:gd name="connsiteY5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2225922 w 3041316"/>
              <a:gd name="connsiteY2" fmla="*/ 549 h 672334"/>
              <a:gd name="connsiteX3" fmla="*/ 3041316 w 3041316"/>
              <a:gd name="connsiteY3" fmla="*/ 630481 h 672334"/>
              <a:gd name="connsiteX4" fmla="*/ 2203116 w 3041316"/>
              <a:gd name="connsiteY4" fmla="*/ 672334 h 672334"/>
              <a:gd name="connsiteX5" fmla="*/ 0 w 3041316"/>
              <a:gd name="connsiteY5" fmla="*/ 672334 h 672334"/>
              <a:gd name="connsiteX0" fmla="*/ 0 w 3016545"/>
              <a:gd name="connsiteY0" fmla="*/ 672334 h 672334"/>
              <a:gd name="connsiteX1" fmla="*/ 886519 w 3016545"/>
              <a:gd name="connsiteY1" fmla="*/ 0 h 672334"/>
              <a:gd name="connsiteX2" fmla="*/ 2225922 w 3016545"/>
              <a:gd name="connsiteY2" fmla="*/ 549 h 672334"/>
              <a:gd name="connsiteX3" fmla="*/ 3016545 w 3016545"/>
              <a:gd name="connsiteY3" fmla="*/ 638962 h 672334"/>
              <a:gd name="connsiteX4" fmla="*/ 2203116 w 3016545"/>
              <a:gd name="connsiteY4" fmla="*/ 672334 h 672334"/>
              <a:gd name="connsiteX5" fmla="*/ 0 w 3016545"/>
              <a:gd name="connsiteY5" fmla="*/ 672334 h 672334"/>
              <a:gd name="connsiteX0" fmla="*/ 0 w 3027046"/>
              <a:gd name="connsiteY0" fmla="*/ 672334 h 672334"/>
              <a:gd name="connsiteX1" fmla="*/ 886519 w 3027046"/>
              <a:gd name="connsiteY1" fmla="*/ 0 h 672334"/>
              <a:gd name="connsiteX2" fmla="*/ 2225922 w 3027046"/>
              <a:gd name="connsiteY2" fmla="*/ 549 h 672334"/>
              <a:gd name="connsiteX3" fmla="*/ 3027046 w 3027046"/>
              <a:gd name="connsiteY3" fmla="*/ 612576 h 672334"/>
              <a:gd name="connsiteX4" fmla="*/ 2203116 w 3027046"/>
              <a:gd name="connsiteY4" fmla="*/ 672334 h 672334"/>
              <a:gd name="connsiteX5" fmla="*/ 0 w 3027046"/>
              <a:gd name="connsiteY5" fmla="*/ 672334 h 672334"/>
              <a:gd name="connsiteX0" fmla="*/ 0 w 3027046"/>
              <a:gd name="connsiteY0" fmla="*/ 672334 h 672334"/>
              <a:gd name="connsiteX1" fmla="*/ 886519 w 3027046"/>
              <a:gd name="connsiteY1" fmla="*/ 0 h 672334"/>
              <a:gd name="connsiteX2" fmla="*/ 2225922 w 3027046"/>
              <a:gd name="connsiteY2" fmla="*/ 549 h 672334"/>
              <a:gd name="connsiteX3" fmla="*/ 3027046 w 3027046"/>
              <a:gd name="connsiteY3" fmla="*/ 612576 h 672334"/>
              <a:gd name="connsiteX4" fmla="*/ 2207290 w 3027046"/>
              <a:gd name="connsiteY4" fmla="*/ 646487 h 672334"/>
              <a:gd name="connsiteX5" fmla="*/ 0 w 3027046"/>
              <a:gd name="connsiteY5" fmla="*/ 672334 h 672334"/>
              <a:gd name="connsiteX0" fmla="*/ 0 w 3027046"/>
              <a:gd name="connsiteY0" fmla="*/ 671785 h 671785"/>
              <a:gd name="connsiteX1" fmla="*/ 827128 w 3027046"/>
              <a:gd name="connsiteY1" fmla="*/ 59292 h 671785"/>
              <a:gd name="connsiteX2" fmla="*/ 2225922 w 3027046"/>
              <a:gd name="connsiteY2" fmla="*/ 0 h 671785"/>
              <a:gd name="connsiteX3" fmla="*/ 3027046 w 3027046"/>
              <a:gd name="connsiteY3" fmla="*/ 612027 h 671785"/>
              <a:gd name="connsiteX4" fmla="*/ 2207290 w 3027046"/>
              <a:gd name="connsiteY4" fmla="*/ 645938 h 671785"/>
              <a:gd name="connsiteX5" fmla="*/ 0 w 3027046"/>
              <a:gd name="connsiteY5" fmla="*/ 671785 h 671785"/>
              <a:gd name="connsiteX0" fmla="*/ 0 w 3027046"/>
              <a:gd name="connsiteY0" fmla="*/ 638230 h 638230"/>
              <a:gd name="connsiteX1" fmla="*/ 827128 w 3027046"/>
              <a:gd name="connsiteY1" fmla="*/ 25737 h 638230"/>
              <a:gd name="connsiteX2" fmla="*/ 2264562 w 3027046"/>
              <a:gd name="connsiteY2" fmla="*/ 0 h 638230"/>
              <a:gd name="connsiteX3" fmla="*/ 3027046 w 3027046"/>
              <a:gd name="connsiteY3" fmla="*/ 578472 h 638230"/>
              <a:gd name="connsiteX4" fmla="*/ 2207290 w 3027046"/>
              <a:gd name="connsiteY4" fmla="*/ 612383 h 638230"/>
              <a:gd name="connsiteX5" fmla="*/ 0 w 3027046"/>
              <a:gd name="connsiteY5" fmla="*/ 638230 h 638230"/>
              <a:gd name="connsiteX0" fmla="*/ 0 w 3700701"/>
              <a:gd name="connsiteY0" fmla="*/ 680349 h 680349"/>
              <a:gd name="connsiteX1" fmla="*/ 827128 w 3700701"/>
              <a:gd name="connsiteY1" fmla="*/ 67856 h 680349"/>
              <a:gd name="connsiteX2" fmla="*/ 3700701 w 3700701"/>
              <a:gd name="connsiteY2" fmla="*/ 0 h 680349"/>
              <a:gd name="connsiteX3" fmla="*/ 3027046 w 3700701"/>
              <a:gd name="connsiteY3" fmla="*/ 620591 h 680349"/>
              <a:gd name="connsiteX4" fmla="*/ 2207290 w 3700701"/>
              <a:gd name="connsiteY4" fmla="*/ 654502 h 680349"/>
              <a:gd name="connsiteX5" fmla="*/ 0 w 3700701"/>
              <a:gd name="connsiteY5" fmla="*/ 680349 h 68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0701" h="680349">
                <a:moveTo>
                  <a:pt x="0" y="680349"/>
                </a:moveTo>
                <a:lnTo>
                  <a:pt x="827128" y="67856"/>
                </a:lnTo>
                <a:lnTo>
                  <a:pt x="3700701" y="0"/>
                </a:lnTo>
                <a:lnTo>
                  <a:pt x="3027046" y="620591"/>
                </a:lnTo>
                <a:lnTo>
                  <a:pt x="2207290" y="654502"/>
                </a:lnTo>
                <a:lnTo>
                  <a:pt x="0" y="680349"/>
                </a:lnTo>
                <a:close/>
              </a:path>
            </a:pathLst>
          </a:cu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平行四边形 1"/>
          <p:cNvSpPr/>
          <p:nvPr/>
        </p:nvSpPr>
        <p:spPr>
          <a:xfrm rot="10636439" flipH="1">
            <a:off x="9438251" y="3019981"/>
            <a:ext cx="3061959" cy="730264"/>
          </a:xfrm>
          <a:custGeom>
            <a:avLst/>
            <a:gdLst>
              <a:gd name="connsiteX0" fmla="*/ 0 w 3089635"/>
              <a:gd name="connsiteY0" fmla="*/ 672334 h 672334"/>
              <a:gd name="connsiteX1" fmla="*/ 886519 w 3089635"/>
              <a:gd name="connsiteY1" fmla="*/ 0 h 672334"/>
              <a:gd name="connsiteX2" fmla="*/ 3089635 w 3089635"/>
              <a:gd name="connsiteY2" fmla="*/ 0 h 672334"/>
              <a:gd name="connsiteX3" fmla="*/ 2203116 w 3089635"/>
              <a:gd name="connsiteY3" fmla="*/ 672334 h 672334"/>
              <a:gd name="connsiteX4" fmla="*/ 0 w 3089635"/>
              <a:gd name="connsiteY4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3041316 w 3041316"/>
              <a:gd name="connsiteY2" fmla="*/ 630481 h 672334"/>
              <a:gd name="connsiteX3" fmla="*/ 2203116 w 3041316"/>
              <a:gd name="connsiteY3" fmla="*/ 672334 h 672334"/>
              <a:gd name="connsiteX4" fmla="*/ 0 w 3041316"/>
              <a:gd name="connsiteY4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2152992 w 3041316"/>
              <a:gd name="connsiteY2" fmla="*/ 341790 h 672334"/>
              <a:gd name="connsiteX3" fmla="*/ 3041316 w 3041316"/>
              <a:gd name="connsiteY3" fmla="*/ 630481 h 672334"/>
              <a:gd name="connsiteX4" fmla="*/ 2203116 w 3041316"/>
              <a:gd name="connsiteY4" fmla="*/ 672334 h 672334"/>
              <a:gd name="connsiteX5" fmla="*/ 0 w 3041316"/>
              <a:gd name="connsiteY5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2225922 w 3041316"/>
              <a:gd name="connsiteY2" fmla="*/ 549 h 672334"/>
              <a:gd name="connsiteX3" fmla="*/ 3041316 w 3041316"/>
              <a:gd name="connsiteY3" fmla="*/ 630481 h 672334"/>
              <a:gd name="connsiteX4" fmla="*/ 2203116 w 3041316"/>
              <a:gd name="connsiteY4" fmla="*/ 672334 h 672334"/>
              <a:gd name="connsiteX5" fmla="*/ 0 w 3041316"/>
              <a:gd name="connsiteY5" fmla="*/ 672334 h 672334"/>
              <a:gd name="connsiteX0" fmla="*/ 0 w 3016545"/>
              <a:gd name="connsiteY0" fmla="*/ 672334 h 672334"/>
              <a:gd name="connsiteX1" fmla="*/ 886519 w 3016545"/>
              <a:gd name="connsiteY1" fmla="*/ 0 h 672334"/>
              <a:gd name="connsiteX2" fmla="*/ 2225922 w 3016545"/>
              <a:gd name="connsiteY2" fmla="*/ 549 h 672334"/>
              <a:gd name="connsiteX3" fmla="*/ 3016545 w 3016545"/>
              <a:gd name="connsiteY3" fmla="*/ 638962 h 672334"/>
              <a:gd name="connsiteX4" fmla="*/ 2203116 w 3016545"/>
              <a:gd name="connsiteY4" fmla="*/ 672334 h 672334"/>
              <a:gd name="connsiteX5" fmla="*/ 0 w 3016545"/>
              <a:gd name="connsiteY5" fmla="*/ 672334 h 672334"/>
              <a:gd name="connsiteX0" fmla="*/ 0 w 3027046"/>
              <a:gd name="connsiteY0" fmla="*/ 672334 h 672334"/>
              <a:gd name="connsiteX1" fmla="*/ 886519 w 3027046"/>
              <a:gd name="connsiteY1" fmla="*/ 0 h 672334"/>
              <a:gd name="connsiteX2" fmla="*/ 2225922 w 3027046"/>
              <a:gd name="connsiteY2" fmla="*/ 549 h 672334"/>
              <a:gd name="connsiteX3" fmla="*/ 3027046 w 3027046"/>
              <a:gd name="connsiteY3" fmla="*/ 612576 h 672334"/>
              <a:gd name="connsiteX4" fmla="*/ 2203116 w 3027046"/>
              <a:gd name="connsiteY4" fmla="*/ 672334 h 672334"/>
              <a:gd name="connsiteX5" fmla="*/ 0 w 3027046"/>
              <a:gd name="connsiteY5" fmla="*/ 672334 h 672334"/>
              <a:gd name="connsiteX0" fmla="*/ 0 w 3027046"/>
              <a:gd name="connsiteY0" fmla="*/ 672334 h 672334"/>
              <a:gd name="connsiteX1" fmla="*/ 886519 w 3027046"/>
              <a:gd name="connsiteY1" fmla="*/ 0 h 672334"/>
              <a:gd name="connsiteX2" fmla="*/ 2225922 w 3027046"/>
              <a:gd name="connsiteY2" fmla="*/ 549 h 672334"/>
              <a:gd name="connsiteX3" fmla="*/ 3027046 w 3027046"/>
              <a:gd name="connsiteY3" fmla="*/ 612576 h 672334"/>
              <a:gd name="connsiteX4" fmla="*/ 2207290 w 3027046"/>
              <a:gd name="connsiteY4" fmla="*/ 646487 h 672334"/>
              <a:gd name="connsiteX5" fmla="*/ 0 w 3027046"/>
              <a:gd name="connsiteY5" fmla="*/ 672334 h 672334"/>
              <a:gd name="connsiteX0" fmla="*/ 0 w 3027046"/>
              <a:gd name="connsiteY0" fmla="*/ 671785 h 671785"/>
              <a:gd name="connsiteX1" fmla="*/ 827128 w 3027046"/>
              <a:gd name="connsiteY1" fmla="*/ 59292 h 671785"/>
              <a:gd name="connsiteX2" fmla="*/ 2225922 w 3027046"/>
              <a:gd name="connsiteY2" fmla="*/ 0 h 671785"/>
              <a:gd name="connsiteX3" fmla="*/ 3027046 w 3027046"/>
              <a:gd name="connsiteY3" fmla="*/ 612027 h 671785"/>
              <a:gd name="connsiteX4" fmla="*/ 2207290 w 3027046"/>
              <a:gd name="connsiteY4" fmla="*/ 645938 h 671785"/>
              <a:gd name="connsiteX5" fmla="*/ 0 w 3027046"/>
              <a:gd name="connsiteY5" fmla="*/ 671785 h 671785"/>
              <a:gd name="connsiteX0" fmla="*/ 0 w 3027046"/>
              <a:gd name="connsiteY0" fmla="*/ 638230 h 638230"/>
              <a:gd name="connsiteX1" fmla="*/ 827128 w 3027046"/>
              <a:gd name="connsiteY1" fmla="*/ 25737 h 638230"/>
              <a:gd name="connsiteX2" fmla="*/ 2264562 w 3027046"/>
              <a:gd name="connsiteY2" fmla="*/ 0 h 638230"/>
              <a:gd name="connsiteX3" fmla="*/ 3027046 w 3027046"/>
              <a:gd name="connsiteY3" fmla="*/ 578472 h 638230"/>
              <a:gd name="connsiteX4" fmla="*/ 2207290 w 3027046"/>
              <a:gd name="connsiteY4" fmla="*/ 612383 h 638230"/>
              <a:gd name="connsiteX5" fmla="*/ 0 w 3027046"/>
              <a:gd name="connsiteY5" fmla="*/ 638230 h 638230"/>
              <a:gd name="connsiteX0" fmla="*/ 0 w 3027046"/>
              <a:gd name="connsiteY0" fmla="*/ 638230 h 638230"/>
              <a:gd name="connsiteX1" fmla="*/ 698135 w 3027046"/>
              <a:gd name="connsiteY1" fmla="*/ 9595 h 638230"/>
              <a:gd name="connsiteX2" fmla="*/ 2264562 w 3027046"/>
              <a:gd name="connsiteY2" fmla="*/ 0 h 638230"/>
              <a:gd name="connsiteX3" fmla="*/ 3027046 w 3027046"/>
              <a:gd name="connsiteY3" fmla="*/ 578472 h 638230"/>
              <a:gd name="connsiteX4" fmla="*/ 2207290 w 3027046"/>
              <a:gd name="connsiteY4" fmla="*/ 612383 h 638230"/>
              <a:gd name="connsiteX5" fmla="*/ 0 w 3027046"/>
              <a:gd name="connsiteY5" fmla="*/ 638230 h 638230"/>
              <a:gd name="connsiteX0" fmla="*/ 0 w 3027046"/>
              <a:gd name="connsiteY0" fmla="*/ 707004 h 707004"/>
              <a:gd name="connsiteX1" fmla="*/ 698135 w 3027046"/>
              <a:gd name="connsiteY1" fmla="*/ 78369 h 707004"/>
              <a:gd name="connsiteX2" fmla="*/ 2947509 w 3027046"/>
              <a:gd name="connsiteY2" fmla="*/ 0 h 707004"/>
              <a:gd name="connsiteX3" fmla="*/ 3027046 w 3027046"/>
              <a:gd name="connsiteY3" fmla="*/ 647246 h 707004"/>
              <a:gd name="connsiteX4" fmla="*/ 2207290 w 3027046"/>
              <a:gd name="connsiteY4" fmla="*/ 681157 h 707004"/>
              <a:gd name="connsiteX5" fmla="*/ 0 w 3027046"/>
              <a:gd name="connsiteY5" fmla="*/ 707004 h 707004"/>
              <a:gd name="connsiteX0" fmla="*/ 0 w 3027046"/>
              <a:gd name="connsiteY0" fmla="*/ 707004 h 707004"/>
              <a:gd name="connsiteX1" fmla="*/ 665439 w 3027046"/>
              <a:gd name="connsiteY1" fmla="*/ 84509 h 707004"/>
              <a:gd name="connsiteX2" fmla="*/ 2947509 w 3027046"/>
              <a:gd name="connsiteY2" fmla="*/ 0 h 707004"/>
              <a:gd name="connsiteX3" fmla="*/ 3027046 w 3027046"/>
              <a:gd name="connsiteY3" fmla="*/ 647246 h 707004"/>
              <a:gd name="connsiteX4" fmla="*/ 2207290 w 3027046"/>
              <a:gd name="connsiteY4" fmla="*/ 681157 h 707004"/>
              <a:gd name="connsiteX5" fmla="*/ 0 w 3027046"/>
              <a:gd name="connsiteY5" fmla="*/ 707004 h 7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7046" h="707004">
                <a:moveTo>
                  <a:pt x="0" y="707004"/>
                </a:moveTo>
                <a:lnTo>
                  <a:pt x="665439" y="84509"/>
                </a:lnTo>
                <a:lnTo>
                  <a:pt x="2947509" y="0"/>
                </a:lnTo>
                <a:lnTo>
                  <a:pt x="3027046" y="647246"/>
                </a:lnTo>
                <a:lnTo>
                  <a:pt x="2207290" y="681157"/>
                </a:lnTo>
                <a:lnTo>
                  <a:pt x="0" y="707004"/>
                </a:lnTo>
                <a:close/>
              </a:path>
            </a:pathLst>
          </a:cu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平行四边形 2"/>
          <p:cNvSpPr/>
          <p:nvPr/>
        </p:nvSpPr>
        <p:spPr>
          <a:xfrm rot="21152908">
            <a:off x="1053349" y="552185"/>
            <a:ext cx="8626081" cy="831398"/>
          </a:xfrm>
          <a:custGeom>
            <a:avLst/>
            <a:gdLst>
              <a:gd name="connsiteX0" fmla="*/ 0 w 8053584"/>
              <a:gd name="connsiteY0" fmla="*/ 851126 h 851126"/>
              <a:gd name="connsiteX1" fmla="*/ 28862 w 8053584"/>
              <a:gd name="connsiteY1" fmla="*/ 0 h 851126"/>
              <a:gd name="connsiteX2" fmla="*/ 8053584 w 8053584"/>
              <a:gd name="connsiteY2" fmla="*/ 0 h 851126"/>
              <a:gd name="connsiteX3" fmla="*/ 8024722 w 8053584"/>
              <a:gd name="connsiteY3" fmla="*/ 851126 h 851126"/>
              <a:gd name="connsiteX4" fmla="*/ 0 w 8053584"/>
              <a:gd name="connsiteY4" fmla="*/ 851126 h 851126"/>
              <a:gd name="connsiteX0" fmla="*/ 0 w 8053584"/>
              <a:gd name="connsiteY0" fmla="*/ 851126 h 863992"/>
              <a:gd name="connsiteX1" fmla="*/ 28862 w 8053584"/>
              <a:gd name="connsiteY1" fmla="*/ 0 h 863992"/>
              <a:gd name="connsiteX2" fmla="*/ 8053584 w 8053584"/>
              <a:gd name="connsiteY2" fmla="*/ 0 h 863992"/>
              <a:gd name="connsiteX3" fmla="*/ 7241741 w 8053584"/>
              <a:gd name="connsiteY3" fmla="*/ 863992 h 863992"/>
              <a:gd name="connsiteX4" fmla="*/ 0 w 8053584"/>
              <a:gd name="connsiteY4" fmla="*/ 851126 h 863992"/>
              <a:gd name="connsiteX0" fmla="*/ 574375 w 8024722"/>
              <a:gd name="connsiteY0" fmla="*/ 827559 h 863992"/>
              <a:gd name="connsiteX1" fmla="*/ 0 w 8024722"/>
              <a:gd name="connsiteY1" fmla="*/ 0 h 863992"/>
              <a:gd name="connsiteX2" fmla="*/ 8024722 w 8024722"/>
              <a:gd name="connsiteY2" fmla="*/ 0 h 863992"/>
              <a:gd name="connsiteX3" fmla="*/ 7212879 w 8024722"/>
              <a:gd name="connsiteY3" fmla="*/ 863992 h 863992"/>
              <a:gd name="connsiteX4" fmla="*/ 574375 w 8024722"/>
              <a:gd name="connsiteY4" fmla="*/ 827559 h 863992"/>
              <a:gd name="connsiteX0" fmla="*/ 574375 w 8024722"/>
              <a:gd name="connsiteY0" fmla="*/ 827559 h 858676"/>
              <a:gd name="connsiteX1" fmla="*/ 0 w 8024722"/>
              <a:gd name="connsiteY1" fmla="*/ 0 h 858676"/>
              <a:gd name="connsiteX2" fmla="*/ 8024722 w 8024722"/>
              <a:gd name="connsiteY2" fmla="*/ 0 h 858676"/>
              <a:gd name="connsiteX3" fmla="*/ 7661860 w 8024722"/>
              <a:gd name="connsiteY3" fmla="*/ 858676 h 858676"/>
              <a:gd name="connsiteX4" fmla="*/ 574375 w 8024722"/>
              <a:gd name="connsiteY4" fmla="*/ 827559 h 858676"/>
              <a:gd name="connsiteX0" fmla="*/ 574375 w 8626081"/>
              <a:gd name="connsiteY0" fmla="*/ 827559 h 831100"/>
              <a:gd name="connsiteX1" fmla="*/ 0 w 8626081"/>
              <a:gd name="connsiteY1" fmla="*/ 0 h 831100"/>
              <a:gd name="connsiteX2" fmla="*/ 8024722 w 8626081"/>
              <a:gd name="connsiteY2" fmla="*/ 0 h 831100"/>
              <a:gd name="connsiteX3" fmla="*/ 8626081 w 8626081"/>
              <a:gd name="connsiteY3" fmla="*/ 831100 h 831100"/>
              <a:gd name="connsiteX4" fmla="*/ 574375 w 8626081"/>
              <a:gd name="connsiteY4" fmla="*/ 827559 h 83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6081" h="831100">
                <a:moveTo>
                  <a:pt x="574375" y="827559"/>
                </a:moveTo>
                <a:lnTo>
                  <a:pt x="0" y="0"/>
                </a:lnTo>
                <a:lnTo>
                  <a:pt x="8024722" y="0"/>
                </a:lnTo>
                <a:lnTo>
                  <a:pt x="8626081" y="831100"/>
                </a:lnTo>
                <a:lnTo>
                  <a:pt x="574375" y="827559"/>
                </a:lnTo>
                <a:close/>
              </a:path>
            </a:pathLst>
          </a:cu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86" y="1935719"/>
            <a:ext cx="5616100" cy="48341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391" y="4098774"/>
            <a:ext cx="2505226" cy="25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6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平行四边形 2"/>
          <p:cNvSpPr/>
          <p:nvPr/>
        </p:nvSpPr>
        <p:spPr>
          <a:xfrm rot="16923271">
            <a:off x="11101110" y="6172188"/>
            <a:ext cx="1760368" cy="657230"/>
          </a:xfrm>
          <a:custGeom>
            <a:avLst/>
            <a:gdLst>
              <a:gd name="connsiteX0" fmla="*/ 0 w 8053584"/>
              <a:gd name="connsiteY0" fmla="*/ 851126 h 851126"/>
              <a:gd name="connsiteX1" fmla="*/ 28862 w 8053584"/>
              <a:gd name="connsiteY1" fmla="*/ 0 h 851126"/>
              <a:gd name="connsiteX2" fmla="*/ 8053584 w 8053584"/>
              <a:gd name="connsiteY2" fmla="*/ 0 h 851126"/>
              <a:gd name="connsiteX3" fmla="*/ 8024722 w 8053584"/>
              <a:gd name="connsiteY3" fmla="*/ 851126 h 851126"/>
              <a:gd name="connsiteX4" fmla="*/ 0 w 8053584"/>
              <a:gd name="connsiteY4" fmla="*/ 851126 h 851126"/>
              <a:gd name="connsiteX0" fmla="*/ 0 w 8053584"/>
              <a:gd name="connsiteY0" fmla="*/ 851126 h 863992"/>
              <a:gd name="connsiteX1" fmla="*/ 28862 w 8053584"/>
              <a:gd name="connsiteY1" fmla="*/ 0 h 863992"/>
              <a:gd name="connsiteX2" fmla="*/ 8053584 w 8053584"/>
              <a:gd name="connsiteY2" fmla="*/ 0 h 863992"/>
              <a:gd name="connsiteX3" fmla="*/ 7241741 w 8053584"/>
              <a:gd name="connsiteY3" fmla="*/ 863992 h 863992"/>
              <a:gd name="connsiteX4" fmla="*/ 0 w 8053584"/>
              <a:gd name="connsiteY4" fmla="*/ 851126 h 863992"/>
              <a:gd name="connsiteX0" fmla="*/ 574375 w 8024722"/>
              <a:gd name="connsiteY0" fmla="*/ 827559 h 863992"/>
              <a:gd name="connsiteX1" fmla="*/ 0 w 8024722"/>
              <a:gd name="connsiteY1" fmla="*/ 0 h 863992"/>
              <a:gd name="connsiteX2" fmla="*/ 8024722 w 8024722"/>
              <a:gd name="connsiteY2" fmla="*/ 0 h 863992"/>
              <a:gd name="connsiteX3" fmla="*/ 7212879 w 8024722"/>
              <a:gd name="connsiteY3" fmla="*/ 863992 h 863992"/>
              <a:gd name="connsiteX4" fmla="*/ 574375 w 8024722"/>
              <a:gd name="connsiteY4" fmla="*/ 827559 h 863992"/>
              <a:gd name="connsiteX0" fmla="*/ 574375 w 8024722"/>
              <a:gd name="connsiteY0" fmla="*/ 827559 h 858676"/>
              <a:gd name="connsiteX1" fmla="*/ 0 w 8024722"/>
              <a:gd name="connsiteY1" fmla="*/ 0 h 858676"/>
              <a:gd name="connsiteX2" fmla="*/ 8024722 w 8024722"/>
              <a:gd name="connsiteY2" fmla="*/ 0 h 858676"/>
              <a:gd name="connsiteX3" fmla="*/ 7661860 w 8024722"/>
              <a:gd name="connsiteY3" fmla="*/ 858676 h 858676"/>
              <a:gd name="connsiteX4" fmla="*/ 574375 w 8024722"/>
              <a:gd name="connsiteY4" fmla="*/ 827559 h 858676"/>
              <a:gd name="connsiteX0" fmla="*/ 574375 w 8626081"/>
              <a:gd name="connsiteY0" fmla="*/ 827559 h 831100"/>
              <a:gd name="connsiteX1" fmla="*/ 0 w 8626081"/>
              <a:gd name="connsiteY1" fmla="*/ 0 h 831100"/>
              <a:gd name="connsiteX2" fmla="*/ 8024722 w 8626081"/>
              <a:gd name="connsiteY2" fmla="*/ 0 h 831100"/>
              <a:gd name="connsiteX3" fmla="*/ 8626081 w 8626081"/>
              <a:gd name="connsiteY3" fmla="*/ 831100 h 831100"/>
              <a:gd name="connsiteX4" fmla="*/ 574375 w 8626081"/>
              <a:gd name="connsiteY4" fmla="*/ 827559 h 831100"/>
              <a:gd name="connsiteX0" fmla="*/ 981051 w 9032757"/>
              <a:gd name="connsiteY0" fmla="*/ 835015 h 838556"/>
              <a:gd name="connsiteX1" fmla="*/ 0 w 9032757"/>
              <a:gd name="connsiteY1" fmla="*/ -1 h 838556"/>
              <a:gd name="connsiteX2" fmla="*/ 8431398 w 9032757"/>
              <a:gd name="connsiteY2" fmla="*/ 7456 h 838556"/>
              <a:gd name="connsiteX3" fmla="*/ 9032757 w 9032757"/>
              <a:gd name="connsiteY3" fmla="*/ 838556 h 838556"/>
              <a:gd name="connsiteX4" fmla="*/ 981051 w 9032757"/>
              <a:gd name="connsiteY4" fmla="*/ 835015 h 838556"/>
              <a:gd name="connsiteX0" fmla="*/ 2187490 w 9032757"/>
              <a:gd name="connsiteY0" fmla="*/ 839165 h 839166"/>
              <a:gd name="connsiteX1" fmla="*/ 0 w 9032757"/>
              <a:gd name="connsiteY1" fmla="*/ 0 h 839166"/>
              <a:gd name="connsiteX2" fmla="*/ 8431398 w 9032757"/>
              <a:gd name="connsiteY2" fmla="*/ 7457 h 839166"/>
              <a:gd name="connsiteX3" fmla="*/ 9032757 w 9032757"/>
              <a:gd name="connsiteY3" fmla="*/ 838557 h 839166"/>
              <a:gd name="connsiteX4" fmla="*/ 2187490 w 9032757"/>
              <a:gd name="connsiteY4" fmla="*/ 839165 h 839166"/>
              <a:gd name="connsiteX0" fmla="*/ 2187490 w 11029581"/>
              <a:gd name="connsiteY0" fmla="*/ 839165 h 839165"/>
              <a:gd name="connsiteX1" fmla="*/ 0 w 11029581"/>
              <a:gd name="connsiteY1" fmla="*/ 0 h 839165"/>
              <a:gd name="connsiteX2" fmla="*/ 11029581 w 11029581"/>
              <a:gd name="connsiteY2" fmla="*/ 86807 h 839165"/>
              <a:gd name="connsiteX3" fmla="*/ 9032757 w 11029581"/>
              <a:gd name="connsiteY3" fmla="*/ 838557 h 839165"/>
              <a:gd name="connsiteX4" fmla="*/ 2187490 w 11029581"/>
              <a:gd name="connsiteY4" fmla="*/ 839165 h 839165"/>
              <a:gd name="connsiteX0" fmla="*/ 2187490 w 11029581"/>
              <a:gd name="connsiteY0" fmla="*/ 839165 h 839165"/>
              <a:gd name="connsiteX1" fmla="*/ 0 w 11029581"/>
              <a:gd name="connsiteY1" fmla="*/ 0 h 839165"/>
              <a:gd name="connsiteX2" fmla="*/ 11029581 w 11029581"/>
              <a:gd name="connsiteY2" fmla="*/ 86807 h 839165"/>
              <a:gd name="connsiteX3" fmla="*/ 9888186 w 11029581"/>
              <a:gd name="connsiteY3" fmla="*/ 820420 h 839165"/>
              <a:gd name="connsiteX4" fmla="*/ 2187490 w 11029581"/>
              <a:gd name="connsiteY4" fmla="*/ 839165 h 839165"/>
              <a:gd name="connsiteX0" fmla="*/ 0 w 12003456"/>
              <a:gd name="connsiteY0" fmla="*/ 857302 h 857302"/>
              <a:gd name="connsiteX1" fmla="*/ 973875 w 12003456"/>
              <a:gd name="connsiteY1" fmla="*/ 0 h 857302"/>
              <a:gd name="connsiteX2" fmla="*/ 12003456 w 12003456"/>
              <a:gd name="connsiteY2" fmla="*/ 86807 h 857302"/>
              <a:gd name="connsiteX3" fmla="*/ 10862061 w 12003456"/>
              <a:gd name="connsiteY3" fmla="*/ 820420 h 857302"/>
              <a:gd name="connsiteX4" fmla="*/ 0 w 12003456"/>
              <a:gd name="connsiteY4" fmla="*/ 857302 h 857302"/>
              <a:gd name="connsiteX0" fmla="*/ 662597 w 12666053"/>
              <a:gd name="connsiteY0" fmla="*/ 857302 h 857302"/>
              <a:gd name="connsiteX1" fmla="*/ 0 w 12666053"/>
              <a:gd name="connsiteY1" fmla="*/ 0 h 857302"/>
              <a:gd name="connsiteX2" fmla="*/ 12666053 w 12666053"/>
              <a:gd name="connsiteY2" fmla="*/ 86807 h 857302"/>
              <a:gd name="connsiteX3" fmla="*/ 11524658 w 12666053"/>
              <a:gd name="connsiteY3" fmla="*/ 820420 h 857302"/>
              <a:gd name="connsiteX4" fmla="*/ 662597 w 12666053"/>
              <a:gd name="connsiteY4" fmla="*/ 857302 h 857302"/>
              <a:gd name="connsiteX0" fmla="*/ 2782572 w 12666053"/>
              <a:gd name="connsiteY0" fmla="*/ 821028 h 821028"/>
              <a:gd name="connsiteX1" fmla="*/ 0 w 12666053"/>
              <a:gd name="connsiteY1" fmla="*/ 0 h 821028"/>
              <a:gd name="connsiteX2" fmla="*/ 12666053 w 12666053"/>
              <a:gd name="connsiteY2" fmla="*/ 86807 h 821028"/>
              <a:gd name="connsiteX3" fmla="*/ 11524658 w 12666053"/>
              <a:gd name="connsiteY3" fmla="*/ 820420 h 821028"/>
              <a:gd name="connsiteX4" fmla="*/ 2782572 w 12666053"/>
              <a:gd name="connsiteY4" fmla="*/ 821028 h 821028"/>
              <a:gd name="connsiteX0" fmla="*/ 1071715 w 10955196"/>
              <a:gd name="connsiteY0" fmla="*/ 821028 h 821028"/>
              <a:gd name="connsiteX1" fmla="*/ 0 w 10955196"/>
              <a:gd name="connsiteY1" fmla="*/ 0 h 821028"/>
              <a:gd name="connsiteX2" fmla="*/ 10955196 w 10955196"/>
              <a:gd name="connsiteY2" fmla="*/ 86807 h 821028"/>
              <a:gd name="connsiteX3" fmla="*/ 9813801 w 10955196"/>
              <a:gd name="connsiteY3" fmla="*/ 820420 h 821028"/>
              <a:gd name="connsiteX4" fmla="*/ 1071715 w 10955196"/>
              <a:gd name="connsiteY4" fmla="*/ 821028 h 821028"/>
              <a:gd name="connsiteX0" fmla="*/ 1041034 w 10955196"/>
              <a:gd name="connsiteY0" fmla="*/ 817683 h 820419"/>
              <a:gd name="connsiteX1" fmla="*/ 0 w 10955196"/>
              <a:gd name="connsiteY1" fmla="*/ 0 h 820419"/>
              <a:gd name="connsiteX2" fmla="*/ 10955196 w 10955196"/>
              <a:gd name="connsiteY2" fmla="*/ 86807 h 820419"/>
              <a:gd name="connsiteX3" fmla="*/ 9813801 w 10955196"/>
              <a:gd name="connsiteY3" fmla="*/ 820420 h 820419"/>
              <a:gd name="connsiteX4" fmla="*/ 1041034 w 10955196"/>
              <a:gd name="connsiteY4" fmla="*/ 817683 h 820419"/>
              <a:gd name="connsiteX0" fmla="*/ 1041034 w 9813803"/>
              <a:gd name="connsiteY0" fmla="*/ 817683 h 820420"/>
              <a:gd name="connsiteX1" fmla="*/ 0 w 9813803"/>
              <a:gd name="connsiteY1" fmla="*/ 0 h 820420"/>
              <a:gd name="connsiteX2" fmla="*/ 7742503 w 9813803"/>
              <a:gd name="connsiteY2" fmla="*/ 86998 h 820420"/>
              <a:gd name="connsiteX3" fmla="*/ 9813801 w 9813803"/>
              <a:gd name="connsiteY3" fmla="*/ 820420 h 820420"/>
              <a:gd name="connsiteX4" fmla="*/ 1041034 w 9813803"/>
              <a:gd name="connsiteY4" fmla="*/ 817683 h 820420"/>
              <a:gd name="connsiteX0" fmla="*/ 1041034 w 7742501"/>
              <a:gd name="connsiteY0" fmla="*/ 817683 h 821280"/>
              <a:gd name="connsiteX1" fmla="*/ 0 w 7742501"/>
              <a:gd name="connsiteY1" fmla="*/ 0 h 821280"/>
              <a:gd name="connsiteX2" fmla="*/ 7742503 w 7742501"/>
              <a:gd name="connsiteY2" fmla="*/ 86998 h 821280"/>
              <a:gd name="connsiteX3" fmla="*/ 5787706 w 7742501"/>
              <a:gd name="connsiteY3" fmla="*/ 821280 h 821280"/>
              <a:gd name="connsiteX4" fmla="*/ 1041034 w 7742501"/>
              <a:gd name="connsiteY4" fmla="*/ 817683 h 82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2501" h="821280">
                <a:moveTo>
                  <a:pt x="1041034" y="817683"/>
                </a:moveTo>
                <a:lnTo>
                  <a:pt x="0" y="0"/>
                </a:lnTo>
                <a:lnTo>
                  <a:pt x="7742503" y="86998"/>
                </a:lnTo>
                <a:lnTo>
                  <a:pt x="5787706" y="821280"/>
                </a:lnTo>
                <a:lnTo>
                  <a:pt x="1041034" y="817683"/>
                </a:lnTo>
                <a:close/>
              </a:path>
            </a:pathLst>
          </a:custGeom>
          <a:solidFill>
            <a:srgbClr val="2064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2"/>
          <p:cNvSpPr/>
          <p:nvPr/>
        </p:nvSpPr>
        <p:spPr>
          <a:xfrm rot="10800000">
            <a:off x="10166902" y="5559488"/>
            <a:ext cx="2221783" cy="583121"/>
          </a:xfrm>
          <a:custGeom>
            <a:avLst/>
            <a:gdLst>
              <a:gd name="connsiteX0" fmla="*/ 0 w 8053584"/>
              <a:gd name="connsiteY0" fmla="*/ 851126 h 851126"/>
              <a:gd name="connsiteX1" fmla="*/ 28862 w 8053584"/>
              <a:gd name="connsiteY1" fmla="*/ 0 h 851126"/>
              <a:gd name="connsiteX2" fmla="*/ 8053584 w 8053584"/>
              <a:gd name="connsiteY2" fmla="*/ 0 h 851126"/>
              <a:gd name="connsiteX3" fmla="*/ 8024722 w 8053584"/>
              <a:gd name="connsiteY3" fmla="*/ 851126 h 851126"/>
              <a:gd name="connsiteX4" fmla="*/ 0 w 8053584"/>
              <a:gd name="connsiteY4" fmla="*/ 851126 h 851126"/>
              <a:gd name="connsiteX0" fmla="*/ 0 w 8053584"/>
              <a:gd name="connsiteY0" fmla="*/ 851126 h 863992"/>
              <a:gd name="connsiteX1" fmla="*/ 28862 w 8053584"/>
              <a:gd name="connsiteY1" fmla="*/ 0 h 863992"/>
              <a:gd name="connsiteX2" fmla="*/ 8053584 w 8053584"/>
              <a:gd name="connsiteY2" fmla="*/ 0 h 863992"/>
              <a:gd name="connsiteX3" fmla="*/ 7241741 w 8053584"/>
              <a:gd name="connsiteY3" fmla="*/ 863992 h 863992"/>
              <a:gd name="connsiteX4" fmla="*/ 0 w 8053584"/>
              <a:gd name="connsiteY4" fmla="*/ 851126 h 863992"/>
              <a:gd name="connsiteX0" fmla="*/ 574375 w 8024722"/>
              <a:gd name="connsiteY0" fmla="*/ 827559 h 863992"/>
              <a:gd name="connsiteX1" fmla="*/ 0 w 8024722"/>
              <a:gd name="connsiteY1" fmla="*/ 0 h 863992"/>
              <a:gd name="connsiteX2" fmla="*/ 8024722 w 8024722"/>
              <a:gd name="connsiteY2" fmla="*/ 0 h 863992"/>
              <a:gd name="connsiteX3" fmla="*/ 7212879 w 8024722"/>
              <a:gd name="connsiteY3" fmla="*/ 863992 h 863992"/>
              <a:gd name="connsiteX4" fmla="*/ 574375 w 8024722"/>
              <a:gd name="connsiteY4" fmla="*/ 827559 h 863992"/>
              <a:gd name="connsiteX0" fmla="*/ 574375 w 8024722"/>
              <a:gd name="connsiteY0" fmla="*/ 827559 h 858676"/>
              <a:gd name="connsiteX1" fmla="*/ 0 w 8024722"/>
              <a:gd name="connsiteY1" fmla="*/ 0 h 858676"/>
              <a:gd name="connsiteX2" fmla="*/ 8024722 w 8024722"/>
              <a:gd name="connsiteY2" fmla="*/ 0 h 858676"/>
              <a:gd name="connsiteX3" fmla="*/ 7661860 w 8024722"/>
              <a:gd name="connsiteY3" fmla="*/ 858676 h 858676"/>
              <a:gd name="connsiteX4" fmla="*/ 574375 w 8024722"/>
              <a:gd name="connsiteY4" fmla="*/ 827559 h 858676"/>
              <a:gd name="connsiteX0" fmla="*/ 574375 w 8626081"/>
              <a:gd name="connsiteY0" fmla="*/ 827559 h 831100"/>
              <a:gd name="connsiteX1" fmla="*/ 0 w 8626081"/>
              <a:gd name="connsiteY1" fmla="*/ 0 h 831100"/>
              <a:gd name="connsiteX2" fmla="*/ 8024722 w 8626081"/>
              <a:gd name="connsiteY2" fmla="*/ 0 h 831100"/>
              <a:gd name="connsiteX3" fmla="*/ 8626081 w 8626081"/>
              <a:gd name="connsiteY3" fmla="*/ 831100 h 831100"/>
              <a:gd name="connsiteX4" fmla="*/ 574375 w 8626081"/>
              <a:gd name="connsiteY4" fmla="*/ 827559 h 831100"/>
              <a:gd name="connsiteX0" fmla="*/ 981051 w 9032757"/>
              <a:gd name="connsiteY0" fmla="*/ 835015 h 838556"/>
              <a:gd name="connsiteX1" fmla="*/ 0 w 9032757"/>
              <a:gd name="connsiteY1" fmla="*/ -1 h 838556"/>
              <a:gd name="connsiteX2" fmla="*/ 8431398 w 9032757"/>
              <a:gd name="connsiteY2" fmla="*/ 7456 h 838556"/>
              <a:gd name="connsiteX3" fmla="*/ 9032757 w 9032757"/>
              <a:gd name="connsiteY3" fmla="*/ 838556 h 838556"/>
              <a:gd name="connsiteX4" fmla="*/ 981051 w 9032757"/>
              <a:gd name="connsiteY4" fmla="*/ 835015 h 838556"/>
              <a:gd name="connsiteX0" fmla="*/ 2187490 w 9032757"/>
              <a:gd name="connsiteY0" fmla="*/ 839165 h 839166"/>
              <a:gd name="connsiteX1" fmla="*/ 0 w 9032757"/>
              <a:gd name="connsiteY1" fmla="*/ 0 h 839166"/>
              <a:gd name="connsiteX2" fmla="*/ 8431398 w 9032757"/>
              <a:gd name="connsiteY2" fmla="*/ 7457 h 839166"/>
              <a:gd name="connsiteX3" fmla="*/ 9032757 w 9032757"/>
              <a:gd name="connsiteY3" fmla="*/ 838557 h 839166"/>
              <a:gd name="connsiteX4" fmla="*/ 2187490 w 9032757"/>
              <a:gd name="connsiteY4" fmla="*/ 839165 h 839166"/>
              <a:gd name="connsiteX0" fmla="*/ 2187490 w 11029581"/>
              <a:gd name="connsiteY0" fmla="*/ 839165 h 839165"/>
              <a:gd name="connsiteX1" fmla="*/ 0 w 11029581"/>
              <a:gd name="connsiteY1" fmla="*/ 0 h 839165"/>
              <a:gd name="connsiteX2" fmla="*/ 11029581 w 11029581"/>
              <a:gd name="connsiteY2" fmla="*/ 86807 h 839165"/>
              <a:gd name="connsiteX3" fmla="*/ 9032757 w 11029581"/>
              <a:gd name="connsiteY3" fmla="*/ 838557 h 839165"/>
              <a:gd name="connsiteX4" fmla="*/ 2187490 w 11029581"/>
              <a:gd name="connsiteY4" fmla="*/ 839165 h 839165"/>
              <a:gd name="connsiteX0" fmla="*/ 2187490 w 11029581"/>
              <a:gd name="connsiteY0" fmla="*/ 839165 h 839165"/>
              <a:gd name="connsiteX1" fmla="*/ 0 w 11029581"/>
              <a:gd name="connsiteY1" fmla="*/ 0 h 839165"/>
              <a:gd name="connsiteX2" fmla="*/ 11029581 w 11029581"/>
              <a:gd name="connsiteY2" fmla="*/ 86807 h 839165"/>
              <a:gd name="connsiteX3" fmla="*/ 9888186 w 11029581"/>
              <a:gd name="connsiteY3" fmla="*/ 820420 h 839165"/>
              <a:gd name="connsiteX4" fmla="*/ 2187490 w 11029581"/>
              <a:gd name="connsiteY4" fmla="*/ 839165 h 839165"/>
              <a:gd name="connsiteX0" fmla="*/ 0 w 12003456"/>
              <a:gd name="connsiteY0" fmla="*/ 857302 h 857302"/>
              <a:gd name="connsiteX1" fmla="*/ 973875 w 12003456"/>
              <a:gd name="connsiteY1" fmla="*/ 0 h 857302"/>
              <a:gd name="connsiteX2" fmla="*/ 12003456 w 12003456"/>
              <a:gd name="connsiteY2" fmla="*/ 86807 h 857302"/>
              <a:gd name="connsiteX3" fmla="*/ 10862061 w 12003456"/>
              <a:gd name="connsiteY3" fmla="*/ 820420 h 857302"/>
              <a:gd name="connsiteX4" fmla="*/ 0 w 12003456"/>
              <a:gd name="connsiteY4" fmla="*/ 857302 h 857302"/>
              <a:gd name="connsiteX0" fmla="*/ 662597 w 12666053"/>
              <a:gd name="connsiteY0" fmla="*/ 857302 h 857302"/>
              <a:gd name="connsiteX1" fmla="*/ 0 w 12666053"/>
              <a:gd name="connsiteY1" fmla="*/ 0 h 857302"/>
              <a:gd name="connsiteX2" fmla="*/ 12666053 w 12666053"/>
              <a:gd name="connsiteY2" fmla="*/ 86807 h 857302"/>
              <a:gd name="connsiteX3" fmla="*/ 11524658 w 12666053"/>
              <a:gd name="connsiteY3" fmla="*/ 820420 h 857302"/>
              <a:gd name="connsiteX4" fmla="*/ 662597 w 12666053"/>
              <a:gd name="connsiteY4" fmla="*/ 857302 h 857302"/>
              <a:gd name="connsiteX0" fmla="*/ 2782572 w 12666053"/>
              <a:gd name="connsiteY0" fmla="*/ 821028 h 821028"/>
              <a:gd name="connsiteX1" fmla="*/ 0 w 12666053"/>
              <a:gd name="connsiteY1" fmla="*/ 0 h 821028"/>
              <a:gd name="connsiteX2" fmla="*/ 12666053 w 12666053"/>
              <a:gd name="connsiteY2" fmla="*/ 86807 h 821028"/>
              <a:gd name="connsiteX3" fmla="*/ 11524658 w 12666053"/>
              <a:gd name="connsiteY3" fmla="*/ 820420 h 821028"/>
              <a:gd name="connsiteX4" fmla="*/ 2782572 w 12666053"/>
              <a:gd name="connsiteY4" fmla="*/ 821028 h 821028"/>
              <a:gd name="connsiteX0" fmla="*/ 1071715 w 10955196"/>
              <a:gd name="connsiteY0" fmla="*/ 821028 h 821028"/>
              <a:gd name="connsiteX1" fmla="*/ 0 w 10955196"/>
              <a:gd name="connsiteY1" fmla="*/ 0 h 821028"/>
              <a:gd name="connsiteX2" fmla="*/ 10955196 w 10955196"/>
              <a:gd name="connsiteY2" fmla="*/ 86807 h 821028"/>
              <a:gd name="connsiteX3" fmla="*/ 9813801 w 10955196"/>
              <a:gd name="connsiteY3" fmla="*/ 820420 h 821028"/>
              <a:gd name="connsiteX4" fmla="*/ 1071715 w 10955196"/>
              <a:gd name="connsiteY4" fmla="*/ 821028 h 821028"/>
              <a:gd name="connsiteX0" fmla="*/ 1041034 w 10955196"/>
              <a:gd name="connsiteY0" fmla="*/ 817683 h 820419"/>
              <a:gd name="connsiteX1" fmla="*/ 0 w 10955196"/>
              <a:gd name="connsiteY1" fmla="*/ 0 h 820419"/>
              <a:gd name="connsiteX2" fmla="*/ 10955196 w 10955196"/>
              <a:gd name="connsiteY2" fmla="*/ 86807 h 820419"/>
              <a:gd name="connsiteX3" fmla="*/ 9813801 w 10955196"/>
              <a:gd name="connsiteY3" fmla="*/ 820420 h 820419"/>
              <a:gd name="connsiteX4" fmla="*/ 1041034 w 10955196"/>
              <a:gd name="connsiteY4" fmla="*/ 817683 h 820419"/>
              <a:gd name="connsiteX0" fmla="*/ 2865566 w 10955196"/>
              <a:gd name="connsiteY0" fmla="*/ 830806 h 830806"/>
              <a:gd name="connsiteX1" fmla="*/ 0 w 10955196"/>
              <a:gd name="connsiteY1" fmla="*/ 0 h 830806"/>
              <a:gd name="connsiteX2" fmla="*/ 10955196 w 10955196"/>
              <a:gd name="connsiteY2" fmla="*/ 86807 h 830806"/>
              <a:gd name="connsiteX3" fmla="*/ 9813801 w 10955196"/>
              <a:gd name="connsiteY3" fmla="*/ 820420 h 830806"/>
              <a:gd name="connsiteX4" fmla="*/ 2865566 w 10955196"/>
              <a:gd name="connsiteY4" fmla="*/ 830806 h 830806"/>
              <a:gd name="connsiteX0" fmla="*/ 1985809 w 10955196"/>
              <a:gd name="connsiteY0" fmla="*/ 775391 h 820420"/>
              <a:gd name="connsiteX1" fmla="*/ 0 w 10955196"/>
              <a:gd name="connsiteY1" fmla="*/ 0 h 820420"/>
              <a:gd name="connsiteX2" fmla="*/ 10955196 w 10955196"/>
              <a:gd name="connsiteY2" fmla="*/ 86807 h 820420"/>
              <a:gd name="connsiteX3" fmla="*/ 9813801 w 10955196"/>
              <a:gd name="connsiteY3" fmla="*/ 820420 h 820420"/>
              <a:gd name="connsiteX4" fmla="*/ 1985809 w 10955196"/>
              <a:gd name="connsiteY4" fmla="*/ 775391 h 820420"/>
              <a:gd name="connsiteX0" fmla="*/ 1985809 w 9813803"/>
              <a:gd name="connsiteY0" fmla="*/ 775391 h 820420"/>
              <a:gd name="connsiteX1" fmla="*/ 0 w 9813803"/>
              <a:gd name="connsiteY1" fmla="*/ 0 h 820420"/>
              <a:gd name="connsiteX2" fmla="*/ 7855105 w 9813803"/>
              <a:gd name="connsiteY2" fmla="*/ 72953 h 820420"/>
              <a:gd name="connsiteX3" fmla="*/ 9813801 w 9813803"/>
              <a:gd name="connsiteY3" fmla="*/ 820420 h 820420"/>
              <a:gd name="connsiteX4" fmla="*/ 1985809 w 9813803"/>
              <a:gd name="connsiteY4" fmla="*/ 775391 h 820420"/>
              <a:gd name="connsiteX0" fmla="*/ 1985809 w 9771910"/>
              <a:gd name="connsiteY0" fmla="*/ 775391 h 848128"/>
              <a:gd name="connsiteX1" fmla="*/ 0 w 9771910"/>
              <a:gd name="connsiteY1" fmla="*/ 0 h 848128"/>
              <a:gd name="connsiteX2" fmla="*/ 7855105 w 9771910"/>
              <a:gd name="connsiteY2" fmla="*/ 72953 h 848128"/>
              <a:gd name="connsiteX3" fmla="*/ 9771910 w 9771910"/>
              <a:gd name="connsiteY3" fmla="*/ 848128 h 848128"/>
              <a:gd name="connsiteX4" fmla="*/ 1985809 w 9771910"/>
              <a:gd name="connsiteY4" fmla="*/ 775391 h 84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1910" h="848128">
                <a:moveTo>
                  <a:pt x="1985809" y="775391"/>
                </a:moveTo>
                <a:lnTo>
                  <a:pt x="0" y="0"/>
                </a:lnTo>
                <a:lnTo>
                  <a:pt x="7855105" y="72953"/>
                </a:lnTo>
                <a:lnTo>
                  <a:pt x="9771910" y="848128"/>
                </a:lnTo>
                <a:lnTo>
                  <a:pt x="1985809" y="775391"/>
                </a:lnTo>
                <a:close/>
              </a:path>
            </a:pathLst>
          </a:custGeom>
          <a:solidFill>
            <a:srgbClr val="2064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平行四边形 2"/>
          <p:cNvSpPr/>
          <p:nvPr/>
        </p:nvSpPr>
        <p:spPr>
          <a:xfrm rot="17876264">
            <a:off x="7969269" y="1716760"/>
            <a:ext cx="6030312" cy="2329633"/>
          </a:xfrm>
          <a:custGeom>
            <a:avLst/>
            <a:gdLst>
              <a:gd name="connsiteX0" fmla="*/ 0 w 8053584"/>
              <a:gd name="connsiteY0" fmla="*/ 851126 h 851126"/>
              <a:gd name="connsiteX1" fmla="*/ 28862 w 8053584"/>
              <a:gd name="connsiteY1" fmla="*/ 0 h 851126"/>
              <a:gd name="connsiteX2" fmla="*/ 8053584 w 8053584"/>
              <a:gd name="connsiteY2" fmla="*/ 0 h 851126"/>
              <a:gd name="connsiteX3" fmla="*/ 8024722 w 8053584"/>
              <a:gd name="connsiteY3" fmla="*/ 851126 h 851126"/>
              <a:gd name="connsiteX4" fmla="*/ 0 w 8053584"/>
              <a:gd name="connsiteY4" fmla="*/ 851126 h 851126"/>
              <a:gd name="connsiteX0" fmla="*/ 0 w 8053584"/>
              <a:gd name="connsiteY0" fmla="*/ 851126 h 863992"/>
              <a:gd name="connsiteX1" fmla="*/ 28862 w 8053584"/>
              <a:gd name="connsiteY1" fmla="*/ 0 h 863992"/>
              <a:gd name="connsiteX2" fmla="*/ 8053584 w 8053584"/>
              <a:gd name="connsiteY2" fmla="*/ 0 h 863992"/>
              <a:gd name="connsiteX3" fmla="*/ 7241741 w 8053584"/>
              <a:gd name="connsiteY3" fmla="*/ 863992 h 863992"/>
              <a:gd name="connsiteX4" fmla="*/ 0 w 8053584"/>
              <a:gd name="connsiteY4" fmla="*/ 851126 h 863992"/>
              <a:gd name="connsiteX0" fmla="*/ 574375 w 8024722"/>
              <a:gd name="connsiteY0" fmla="*/ 827559 h 863992"/>
              <a:gd name="connsiteX1" fmla="*/ 0 w 8024722"/>
              <a:gd name="connsiteY1" fmla="*/ 0 h 863992"/>
              <a:gd name="connsiteX2" fmla="*/ 8024722 w 8024722"/>
              <a:gd name="connsiteY2" fmla="*/ 0 h 863992"/>
              <a:gd name="connsiteX3" fmla="*/ 7212879 w 8024722"/>
              <a:gd name="connsiteY3" fmla="*/ 863992 h 863992"/>
              <a:gd name="connsiteX4" fmla="*/ 574375 w 8024722"/>
              <a:gd name="connsiteY4" fmla="*/ 827559 h 863992"/>
              <a:gd name="connsiteX0" fmla="*/ 574375 w 8024722"/>
              <a:gd name="connsiteY0" fmla="*/ 827559 h 858676"/>
              <a:gd name="connsiteX1" fmla="*/ 0 w 8024722"/>
              <a:gd name="connsiteY1" fmla="*/ 0 h 858676"/>
              <a:gd name="connsiteX2" fmla="*/ 8024722 w 8024722"/>
              <a:gd name="connsiteY2" fmla="*/ 0 h 858676"/>
              <a:gd name="connsiteX3" fmla="*/ 7661860 w 8024722"/>
              <a:gd name="connsiteY3" fmla="*/ 858676 h 858676"/>
              <a:gd name="connsiteX4" fmla="*/ 574375 w 8024722"/>
              <a:gd name="connsiteY4" fmla="*/ 827559 h 858676"/>
              <a:gd name="connsiteX0" fmla="*/ 574375 w 8626081"/>
              <a:gd name="connsiteY0" fmla="*/ 827559 h 831100"/>
              <a:gd name="connsiteX1" fmla="*/ 0 w 8626081"/>
              <a:gd name="connsiteY1" fmla="*/ 0 h 831100"/>
              <a:gd name="connsiteX2" fmla="*/ 8024722 w 8626081"/>
              <a:gd name="connsiteY2" fmla="*/ 0 h 831100"/>
              <a:gd name="connsiteX3" fmla="*/ 8626081 w 8626081"/>
              <a:gd name="connsiteY3" fmla="*/ 831100 h 831100"/>
              <a:gd name="connsiteX4" fmla="*/ 574375 w 8626081"/>
              <a:gd name="connsiteY4" fmla="*/ 827559 h 831100"/>
              <a:gd name="connsiteX0" fmla="*/ 981051 w 9032757"/>
              <a:gd name="connsiteY0" fmla="*/ 835015 h 838556"/>
              <a:gd name="connsiteX1" fmla="*/ 0 w 9032757"/>
              <a:gd name="connsiteY1" fmla="*/ -1 h 838556"/>
              <a:gd name="connsiteX2" fmla="*/ 8431398 w 9032757"/>
              <a:gd name="connsiteY2" fmla="*/ 7456 h 838556"/>
              <a:gd name="connsiteX3" fmla="*/ 9032757 w 9032757"/>
              <a:gd name="connsiteY3" fmla="*/ 838556 h 838556"/>
              <a:gd name="connsiteX4" fmla="*/ 981051 w 9032757"/>
              <a:gd name="connsiteY4" fmla="*/ 835015 h 838556"/>
              <a:gd name="connsiteX0" fmla="*/ 2187490 w 9032757"/>
              <a:gd name="connsiteY0" fmla="*/ 839165 h 839166"/>
              <a:gd name="connsiteX1" fmla="*/ 0 w 9032757"/>
              <a:gd name="connsiteY1" fmla="*/ 0 h 839166"/>
              <a:gd name="connsiteX2" fmla="*/ 8431398 w 9032757"/>
              <a:gd name="connsiteY2" fmla="*/ 7457 h 839166"/>
              <a:gd name="connsiteX3" fmla="*/ 9032757 w 9032757"/>
              <a:gd name="connsiteY3" fmla="*/ 838557 h 839166"/>
              <a:gd name="connsiteX4" fmla="*/ 2187490 w 9032757"/>
              <a:gd name="connsiteY4" fmla="*/ 839165 h 839166"/>
              <a:gd name="connsiteX0" fmla="*/ 2187490 w 11029581"/>
              <a:gd name="connsiteY0" fmla="*/ 839165 h 839165"/>
              <a:gd name="connsiteX1" fmla="*/ 0 w 11029581"/>
              <a:gd name="connsiteY1" fmla="*/ 0 h 839165"/>
              <a:gd name="connsiteX2" fmla="*/ 11029581 w 11029581"/>
              <a:gd name="connsiteY2" fmla="*/ 86807 h 839165"/>
              <a:gd name="connsiteX3" fmla="*/ 9032757 w 11029581"/>
              <a:gd name="connsiteY3" fmla="*/ 838557 h 839165"/>
              <a:gd name="connsiteX4" fmla="*/ 2187490 w 11029581"/>
              <a:gd name="connsiteY4" fmla="*/ 839165 h 839165"/>
              <a:gd name="connsiteX0" fmla="*/ 2187490 w 11029581"/>
              <a:gd name="connsiteY0" fmla="*/ 839165 h 839165"/>
              <a:gd name="connsiteX1" fmla="*/ 0 w 11029581"/>
              <a:gd name="connsiteY1" fmla="*/ 0 h 839165"/>
              <a:gd name="connsiteX2" fmla="*/ 11029581 w 11029581"/>
              <a:gd name="connsiteY2" fmla="*/ 86807 h 839165"/>
              <a:gd name="connsiteX3" fmla="*/ 9888186 w 11029581"/>
              <a:gd name="connsiteY3" fmla="*/ 820420 h 839165"/>
              <a:gd name="connsiteX4" fmla="*/ 2187490 w 11029581"/>
              <a:gd name="connsiteY4" fmla="*/ 839165 h 839165"/>
              <a:gd name="connsiteX0" fmla="*/ 0 w 12003456"/>
              <a:gd name="connsiteY0" fmla="*/ 857302 h 857302"/>
              <a:gd name="connsiteX1" fmla="*/ 973875 w 12003456"/>
              <a:gd name="connsiteY1" fmla="*/ 0 h 857302"/>
              <a:gd name="connsiteX2" fmla="*/ 12003456 w 12003456"/>
              <a:gd name="connsiteY2" fmla="*/ 86807 h 857302"/>
              <a:gd name="connsiteX3" fmla="*/ 10862061 w 12003456"/>
              <a:gd name="connsiteY3" fmla="*/ 820420 h 857302"/>
              <a:gd name="connsiteX4" fmla="*/ 0 w 12003456"/>
              <a:gd name="connsiteY4" fmla="*/ 857302 h 857302"/>
              <a:gd name="connsiteX0" fmla="*/ 662597 w 12666053"/>
              <a:gd name="connsiteY0" fmla="*/ 857302 h 857302"/>
              <a:gd name="connsiteX1" fmla="*/ 0 w 12666053"/>
              <a:gd name="connsiteY1" fmla="*/ 0 h 857302"/>
              <a:gd name="connsiteX2" fmla="*/ 12666053 w 12666053"/>
              <a:gd name="connsiteY2" fmla="*/ 86807 h 857302"/>
              <a:gd name="connsiteX3" fmla="*/ 11524658 w 12666053"/>
              <a:gd name="connsiteY3" fmla="*/ 820420 h 857302"/>
              <a:gd name="connsiteX4" fmla="*/ 662597 w 12666053"/>
              <a:gd name="connsiteY4" fmla="*/ 857302 h 857302"/>
              <a:gd name="connsiteX0" fmla="*/ 2782572 w 12666053"/>
              <a:gd name="connsiteY0" fmla="*/ 821028 h 821028"/>
              <a:gd name="connsiteX1" fmla="*/ 0 w 12666053"/>
              <a:gd name="connsiteY1" fmla="*/ 0 h 821028"/>
              <a:gd name="connsiteX2" fmla="*/ 12666053 w 12666053"/>
              <a:gd name="connsiteY2" fmla="*/ 86807 h 821028"/>
              <a:gd name="connsiteX3" fmla="*/ 11524658 w 12666053"/>
              <a:gd name="connsiteY3" fmla="*/ 820420 h 821028"/>
              <a:gd name="connsiteX4" fmla="*/ 2782572 w 12666053"/>
              <a:gd name="connsiteY4" fmla="*/ 821028 h 821028"/>
              <a:gd name="connsiteX0" fmla="*/ 1071715 w 10955196"/>
              <a:gd name="connsiteY0" fmla="*/ 821028 h 821028"/>
              <a:gd name="connsiteX1" fmla="*/ 0 w 10955196"/>
              <a:gd name="connsiteY1" fmla="*/ 0 h 821028"/>
              <a:gd name="connsiteX2" fmla="*/ 10955196 w 10955196"/>
              <a:gd name="connsiteY2" fmla="*/ 86807 h 821028"/>
              <a:gd name="connsiteX3" fmla="*/ 9813801 w 10955196"/>
              <a:gd name="connsiteY3" fmla="*/ 820420 h 821028"/>
              <a:gd name="connsiteX4" fmla="*/ 1071715 w 10955196"/>
              <a:gd name="connsiteY4" fmla="*/ 821028 h 821028"/>
              <a:gd name="connsiteX0" fmla="*/ 1041034 w 10955196"/>
              <a:gd name="connsiteY0" fmla="*/ 817683 h 820419"/>
              <a:gd name="connsiteX1" fmla="*/ 0 w 10955196"/>
              <a:gd name="connsiteY1" fmla="*/ 0 h 820419"/>
              <a:gd name="connsiteX2" fmla="*/ 10955196 w 10955196"/>
              <a:gd name="connsiteY2" fmla="*/ 86807 h 820419"/>
              <a:gd name="connsiteX3" fmla="*/ 9813801 w 10955196"/>
              <a:gd name="connsiteY3" fmla="*/ 820420 h 820419"/>
              <a:gd name="connsiteX4" fmla="*/ 1041034 w 10955196"/>
              <a:gd name="connsiteY4" fmla="*/ 817683 h 820419"/>
              <a:gd name="connsiteX0" fmla="*/ 1041034 w 9813803"/>
              <a:gd name="connsiteY0" fmla="*/ 817683 h 820420"/>
              <a:gd name="connsiteX1" fmla="*/ 0 w 9813803"/>
              <a:gd name="connsiteY1" fmla="*/ 0 h 820420"/>
              <a:gd name="connsiteX2" fmla="*/ 7742503 w 9813803"/>
              <a:gd name="connsiteY2" fmla="*/ 86998 h 820420"/>
              <a:gd name="connsiteX3" fmla="*/ 9813801 w 9813803"/>
              <a:gd name="connsiteY3" fmla="*/ 820420 h 820420"/>
              <a:gd name="connsiteX4" fmla="*/ 1041034 w 9813803"/>
              <a:gd name="connsiteY4" fmla="*/ 817683 h 820420"/>
              <a:gd name="connsiteX0" fmla="*/ 1041034 w 7742501"/>
              <a:gd name="connsiteY0" fmla="*/ 817683 h 821280"/>
              <a:gd name="connsiteX1" fmla="*/ 0 w 7742501"/>
              <a:gd name="connsiteY1" fmla="*/ 0 h 821280"/>
              <a:gd name="connsiteX2" fmla="*/ 7742503 w 7742501"/>
              <a:gd name="connsiteY2" fmla="*/ 86998 h 821280"/>
              <a:gd name="connsiteX3" fmla="*/ 5787706 w 7742501"/>
              <a:gd name="connsiteY3" fmla="*/ 821280 h 821280"/>
              <a:gd name="connsiteX4" fmla="*/ 1041034 w 7742501"/>
              <a:gd name="connsiteY4" fmla="*/ 817683 h 821280"/>
              <a:gd name="connsiteX0" fmla="*/ 1 w 8735384"/>
              <a:gd name="connsiteY0" fmla="*/ 949138 h 949139"/>
              <a:gd name="connsiteX1" fmla="*/ 992883 w 8735384"/>
              <a:gd name="connsiteY1" fmla="*/ 0 h 949139"/>
              <a:gd name="connsiteX2" fmla="*/ 8735386 w 8735384"/>
              <a:gd name="connsiteY2" fmla="*/ 86998 h 949139"/>
              <a:gd name="connsiteX3" fmla="*/ 6780589 w 8735384"/>
              <a:gd name="connsiteY3" fmla="*/ 821280 h 949139"/>
              <a:gd name="connsiteX4" fmla="*/ 1 w 8735384"/>
              <a:gd name="connsiteY4" fmla="*/ 949138 h 949139"/>
              <a:gd name="connsiteX0" fmla="*/ 1 w 20033902"/>
              <a:gd name="connsiteY0" fmla="*/ 3561836 h 3561835"/>
              <a:gd name="connsiteX1" fmla="*/ 992883 w 20033902"/>
              <a:gd name="connsiteY1" fmla="*/ 2612698 h 3561835"/>
              <a:gd name="connsiteX2" fmla="*/ 20033903 w 20033902"/>
              <a:gd name="connsiteY2" fmla="*/ 0 h 3561835"/>
              <a:gd name="connsiteX3" fmla="*/ 6780589 w 20033902"/>
              <a:gd name="connsiteY3" fmla="*/ 3433978 h 3561835"/>
              <a:gd name="connsiteX4" fmla="*/ 1 w 20033902"/>
              <a:gd name="connsiteY4" fmla="*/ 3561836 h 3561835"/>
              <a:gd name="connsiteX0" fmla="*/ 1 w 21267183"/>
              <a:gd name="connsiteY0" fmla="*/ 3561836 h 3561837"/>
              <a:gd name="connsiteX1" fmla="*/ 992883 w 21267183"/>
              <a:gd name="connsiteY1" fmla="*/ 2612698 h 3561837"/>
              <a:gd name="connsiteX2" fmla="*/ 20033903 w 21267183"/>
              <a:gd name="connsiteY2" fmla="*/ 0 h 3561837"/>
              <a:gd name="connsiteX3" fmla="*/ 21267184 w 21267183"/>
              <a:gd name="connsiteY3" fmla="*/ 741512 h 3561837"/>
              <a:gd name="connsiteX4" fmla="*/ 1 w 21267183"/>
              <a:gd name="connsiteY4" fmla="*/ 3561836 h 356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67183" h="3561837">
                <a:moveTo>
                  <a:pt x="1" y="3561836"/>
                </a:moveTo>
                <a:lnTo>
                  <a:pt x="992883" y="2612698"/>
                </a:lnTo>
                <a:lnTo>
                  <a:pt x="20033903" y="0"/>
                </a:lnTo>
                <a:lnTo>
                  <a:pt x="21267184" y="741512"/>
                </a:lnTo>
                <a:lnTo>
                  <a:pt x="1" y="3561836"/>
                </a:lnTo>
                <a:close/>
              </a:path>
            </a:pathLst>
          </a:custGeom>
          <a:solidFill>
            <a:srgbClr val="2064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03" y="2659564"/>
            <a:ext cx="4507400" cy="20081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03" y="2087212"/>
            <a:ext cx="3012440" cy="30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412846" y="1273818"/>
            <a:ext cx="3574675" cy="1926573"/>
          </a:xfrm>
          <a:prstGeom prst="line">
            <a:avLst/>
          </a:prstGeom>
          <a:ln w="31750">
            <a:solidFill>
              <a:srgbClr val="20647B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946172" y="3890110"/>
            <a:ext cx="3869265" cy="2113641"/>
          </a:xfrm>
          <a:prstGeom prst="line">
            <a:avLst/>
          </a:prstGeom>
          <a:ln w="31750">
            <a:solidFill>
              <a:srgbClr val="20647B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31423" y="1462611"/>
            <a:ext cx="11061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20647B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4</a:t>
            </a:r>
            <a:endParaRPr lang="zh-CN" altLang="en-US" sz="13800" b="1" dirty="0">
              <a:solidFill>
                <a:srgbClr val="20647B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9030" y="3890110"/>
            <a:ext cx="482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20647B"/>
                </a:solidFill>
                <a:latin typeface="+mj-lt"/>
              </a:rPr>
              <a:t>特长</a:t>
            </a:r>
            <a:endParaRPr lang="zh-CN" altLang="en-US" sz="5400" dirty="0">
              <a:solidFill>
                <a:srgbClr val="20647B"/>
              </a:solidFill>
              <a:latin typeface="+mj-lt"/>
            </a:endParaRPr>
          </a:p>
        </p:txBody>
      </p:sp>
      <p:sp>
        <p:nvSpPr>
          <p:cNvPr id="9" name="流程图: 汇总连接 8"/>
          <p:cNvSpPr/>
          <p:nvPr/>
        </p:nvSpPr>
        <p:spPr>
          <a:xfrm>
            <a:off x="8834724" y="3383634"/>
            <a:ext cx="589936" cy="589936"/>
          </a:xfrm>
          <a:prstGeom prst="flowChartSummingJunction">
            <a:avLst/>
          </a:prstGeom>
          <a:solidFill>
            <a:srgbClr val="20647B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汇总连接 9"/>
          <p:cNvSpPr/>
          <p:nvPr/>
        </p:nvSpPr>
        <p:spPr>
          <a:xfrm>
            <a:off x="2751833" y="3142228"/>
            <a:ext cx="589936" cy="589936"/>
          </a:xfrm>
          <a:prstGeom prst="flowChartSummingJunction">
            <a:avLst/>
          </a:prstGeom>
          <a:solidFill>
            <a:srgbClr val="20647B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6753" y="1148334"/>
            <a:ext cx="453771" cy="453771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707869" y="744817"/>
            <a:ext cx="419166" cy="41916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92712" y="996496"/>
            <a:ext cx="448401" cy="448401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75611" y="4976851"/>
            <a:ext cx="494809" cy="494809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853771" y="309001"/>
            <a:ext cx="435816" cy="43581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580524" y="4414573"/>
            <a:ext cx="562278" cy="562278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412846" y="1273818"/>
            <a:ext cx="3574675" cy="1926573"/>
          </a:xfrm>
          <a:prstGeom prst="line">
            <a:avLst/>
          </a:prstGeom>
          <a:ln w="31750">
            <a:solidFill>
              <a:srgbClr val="20647B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946172" y="3890110"/>
            <a:ext cx="3869265" cy="2113641"/>
          </a:xfrm>
          <a:prstGeom prst="line">
            <a:avLst/>
          </a:prstGeom>
          <a:ln w="31750">
            <a:solidFill>
              <a:srgbClr val="20647B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31423" y="1462611"/>
            <a:ext cx="11061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20647B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5</a:t>
            </a:r>
            <a:endParaRPr lang="zh-CN" altLang="en-US" sz="13800" b="1" dirty="0">
              <a:solidFill>
                <a:srgbClr val="20647B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32530" y="3890110"/>
            <a:ext cx="482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20647B"/>
                </a:solidFill>
                <a:latin typeface="+mj-lt"/>
              </a:rPr>
              <a:t>未来</a:t>
            </a:r>
            <a:endParaRPr lang="zh-CN" altLang="en-US" sz="5400" dirty="0">
              <a:solidFill>
                <a:srgbClr val="20647B"/>
              </a:solidFill>
              <a:latin typeface="+mj-lt"/>
            </a:endParaRPr>
          </a:p>
        </p:txBody>
      </p:sp>
      <p:sp>
        <p:nvSpPr>
          <p:cNvPr id="9" name="流程图: 汇总连接 8"/>
          <p:cNvSpPr/>
          <p:nvPr/>
        </p:nvSpPr>
        <p:spPr>
          <a:xfrm>
            <a:off x="8834724" y="3383634"/>
            <a:ext cx="589936" cy="589936"/>
          </a:xfrm>
          <a:prstGeom prst="flowChartSummingJunction">
            <a:avLst/>
          </a:prstGeom>
          <a:solidFill>
            <a:srgbClr val="20647B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汇总连接 9"/>
          <p:cNvSpPr/>
          <p:nvPr/>
        </p:nvSpPr>
        <p:spPr>
          <a:xfrm>
            <a:off x="2751833" y="3142228"/>
            <a:ext cx="589936" cy="589936"/>
          </a:xfrm>
          <a:prstGeom prst="flowChartSummingJunction">
            <a:avLst/>
          </a:prstGeom>
          <a:solidFill>
            <a:srgbClr val="20647B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6753" y="1148334"/>
            <a:ext cx="453771" cy="453771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707869" y="744817"/>
            <a:ext cx="419166" cy="41916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92712" y="996496"/>
            <a:ext cx="448401" cy="448401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75611" y="4976851"/>
            <a:ext cx="494809" cy="494809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853771" y="309001"/>
            <a:ext cx="435816" cy="43581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580524" y="4414573"/>
            <a:ext cx="562278" cy="562278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0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梯形 54"/>
          <p:cNvSpPr/>
          <p:nvPr/>
        </p:nvSpPr>
        <p:spPr>
          <a:xfrm rot="7881509">
            <a:off x="5558173" y="-2026114"/>
            <a:ext cx="7927949" cy="767931"/>
          </a:xfrm>
          <a:prstGeom prst="trapezoid">
            <a:avLst>
              <a:gd name="adj" fmla="val 232239"/>
            </a:avLst>
          </a:pr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平行四边形 2"/>
          <p:cNvSpPr/>
          <p:nvPr/>
        </p:nvSpPr>
        <p:spPr>
          <a:xfrm>
            <a:off x="523875" y="231775"/>
            <a:ext cx="7864476" cy="826807"/>
          </a:xfrm>
          <a:custGeom>
            <a:avLst/>
            <a:gdLst>
              <a:gd name="connsiteX0" fmla="*/ 0 w 3103923"/>
              <a:gd name="connsiteY0" fmla="*/ 970132 h 970132"/>
              <a:gd name="connsiteX1" fmla="*/ 357338 w 3103923"/>
              <a:gd name="connsiteY1" fmla="*/ 0 h 970132"/>
              <a:gd name="connsiteX2" fmla="*/ 3103923 w 3103923"/>
              <a:gd name="connsiteY2" fmla="*/ 0 h 970132"/>
              <a:gd name="connsiteX3" fmla="*/ 2746585 w 3103923"/>
              <a:gd name="connsiteY3" fmla="*/ 970132 h 970132"/>
              <a:gd name="connsiteX4" fmla="*/ 0 w 3103923"/>
              <a:gd name="connsiteY4" fmla="*/ 970132 h 970132"/>
              <a:gd name="connsiteX0" fmla="*/ 0 w 4802094"/>
              <a:gd name="connsiteY0" fmla="*/ 970132 h 970132"/>
              <a:gd name="connsiteX1" fmla="*/ 357338 w 4802094"/>
              <a:gd name="connsiteY1" fmla="*/ 0 h 970132"/>
              <a:gd name="connsiteX2" fmla="*/ 4802094 w 4802094"/>
              <a:gd name="connsiteY2" fmla="*/ 0 h 970132"/>
              <a:gd name="connsiteX3" fmla="*/ 2746585 w 4802094"/>
              <a:gd name="connsiteY3" fmla="*/ 970132 h 970132"/>
              <a:gd name="connsiteX4" fmla="*/ 0 w 4802094"/>
              <a:gd name="connsiteY4" fmla="*/ 970132 h 970132"/>
              <a:gd name="connsiteX0" fmla="*/ 0 w 4802094"/>
              <a:gd name="connsiteY0" fmla="*/ 970132 h 970132"/>
              <a:gd name="connsiteX1" fmla="*/ 357338 w 4802094"/>
              <a:gd name="connsiteY1" fmla="*/ 0 h 970132"/>
              <a:gd name="connsiteX2" fmla="*/ 4802094 w 4802094"/>
              <a:gd name="connsiteY2" fmla="*/ 0 h 970132"/>
              <a:gd name="connsiteX3" fmla="*/ 3490016 w 4802094"/>
              <a:gd name="connsiteY3" fmla="*/ 970132 h 970132"/>
              <a:gd name="connsiteX4" fmla="*/ 0 w 4802094"/>
              <a:gd name="connsiteY4" fmla="*/ 970132 h 970132"/>
              <a:gd name="connsiteX0" fmla="*/ 0 w 4802094"/>
              <a:gd name="connsiteY0" fmla="*/ 970132 h 974895"/>
              <a:gd name="connsiteX1" fmla="*/ 357338 w 4802094"/>
              <a:gd name="connsiteY1" fmla="*/ 0 h 974895"/>
              <a:gd name="connsiteX2" fmla="*/ 4802094 w 4802094"/>
              <a:gd name="connsiteY2" fmla="*/ 0 h 974895"/>
              <a:gd name="connsiteX3" fmla="*/ 3480845 w 4802094"/>
              <a:gd name="connsiteY3" fmla="*/ 974895 h 974895"/>
              <a:gd name="connsiteX4" fmla="*/ 0 w 4802094"/>
              <a:gd name="connsiteY4" fmla="*/ 970132 h 974895"/>
              <a:gd name="connsiteX0" fmla="*/ 0 w 4802094"/>
              <a:gd name="connsiteY0" fmla="*/ 970132 h 974895"/>
              <a:gd name="connsiteX1" fmla="*/ 357338 w 4802094"/>
              <a:gd name="connsiteY1" fmla="*/ 0 h 974895"/>
              <a:gd name="connsiteX2" fmla="*/ 4802094 w 4802094"/>
              <a:gd name="connsiteY2" fmla="*/ 0 h 974895"/>
              <a:gd name="connsiteX3" fmla="*/ 3584211 w 4802094"/>
              <a:gd name="connsiteY3" fmla="*/ 974895 h 974895"/>
              <a:gd name="connsiteX4" fmla="*/ 0 w 4802094"/>
              <a:gd name="connsiteY4" fmla="*/ 970132 h 974895"/>
              <a:gd name="connsiteX0" fmla="*/ 0 w 4802094"/>
              <a:gd name="connsiteY0" fmla="*/ 970132 h 970132"/>
              <a:gd name="connsiteX1" fmla="*/ 357338 w 4802094"/>
              <a:gd name="connsiteY1" fmla="*/ 0 h 970132"/>
              <a:gd name="connsiteX2" fmla="*/ 4802094 w 4802094"/>
              <a:gd name="connsiteY2" fmla="*/ 0 h 970132"/>
              <a:gd name="connsiteX3" fmla="*/ 3598180 w 4802094"/>
              <a:gd name="connsiteY3" fmla="*/ 970132 h 970132"/>
              <a:gd name="connsiteX4" fmla="*/ 0 w 4802094"/>
              <a:gd name="connsiteY4" fmla="*/ 970132 h 970132"/>
              <a:gd name="connsiteX0" fmla="*/ 0 w 4802094"/>
              <a:gd name="connsiteY0" fmla="*/ 970132 h 977276"/>
              <a:gd name="connsiteX1" fmla="*/ 357338 w 4802094"/>
              <a:gd name="connsiteY1" fmla="*/ 0 h 977276"/>
              <a:gd name="connsiteX2" fmla="*/ 4802094 w 4802094"/>
              <a:gd name="connsiteY2" fmla="*/ 0 h 977276"/>
              <a:gd name="connsiteX3" fmla="*/ 3587006 w 4802094"/>
              <a:gd name="connsiteY3" fmla="*/ 977276 h 977276"/>
              <a:gd name="connsiteX4" fmla="*/ 0 w 4802094"/>
              <a:gd name="connsiteY4" fmla="*/ 970132 h 977276"/>
              <a:gd name="connsiteX0" fmla="*/ 0 w 4802094"/>
              <a:gd name="connsiteY0" fmla="*/ 970132 h 986801"/>
              <a:gd name="connsiteX1" fmla="*/ 357338 w 4802094"/>
              <a:gd name="connsiteY1" fmla="*/ 0 h 986801"/>
              <a:gd name="connsiteX2" fmla="*/ 4802094 w 4802094"/>
              <a:gd name="connsiteY2" fmla="*/ 0 h 986801"/>
              <a:gd name="connsiteX3" fmla="*/ 3588403 w 4802094"/>
              <a:gd name="connsiteY3" fmla="*/ 986801 h 986801"/>
              <a:gd name="connsiteX4" fmla="*/ 0 w 4802094"/>
              <a:gd name="connsiteY4" fmla="*/ 970132 h 986801"/>
              <a:gd name="connsiteX0" fmla="*/ 0 w 4594356"/>
              <a:gd name="connsiteY0" fmla="*/ 1001408 h 1018077"/>
              <a:gd name="connsiteX1" fmla="*/ 357338 w 4594356"/>
              <a:gd name="connsiteY1" fmla="*/ 31276 h 1018077"/>
              <a:gd name="connsiteX2" fmla="*/ 4594356 w 4594356"/>
              <a:gd name="connsiteY2" fmla="*/ 0 h 1018077"/>
              <a:gd name="connsiteX3" fmla="*/ 3588403 w 4594356"/>
              <a:gd name="connsiteY3" fmla="*/ 1018077 h 1018077"/>
              <a:gd name="connsiteX4" fmla="*/ 0 w 4594356"/>
              <a:gd name="connsiteY4" fmla="*/ 1001408 h 101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56" h="1018077">
                <a:moveTo>
                  <a:pt x="0" y="1001408"/>
                </a:moveTo>
                <a:lnTo>
                  <a:pt x="357338" y="31276"/>
                </a:lnTo>
                <a:lnTo>
                  <a:pt x="4594356" y="0"/>
                </a:lnTo>
                <a:lnTo>
                  <a:pt x="3588403" y="1018077"/>
                </a:lnTo>
                <a:lnTo>
                  <a:pt x="0" y="1001408"/>
                </a:lnTo>
                <a:close/>
              </a:path>
            </a:pathLst>
          </a:cu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平行四边形 3"/>
          <p:cNvSpPr/>
          <p:nvPr/>
        </p:nvSpPr>
        <p:spPr>
          <a:xfrm rot="15908182" flipH="1">
            <a:off x="-2519990" y="3552199"/>
            <a:ext cx="7282372" cy="698412"/>
          </a:xfrm>
          <a:custGeom>
            <a:avLst/>
            <a:gdLst>
              <a:gd name="connsiteX0" fmla="*/ 0 w 7434223"/>
              <a:gd name="connsiteY0" fmla="*/ 698412 h 698412"/>
              <a:gd name="connsiteX1" fmla="*/ 920905 w 7434223"/>
              <a:gd name="connsiteY1" fmla="*/ 0 h 698412"/>
              <a:gd name="connsiteX2" fmla="*/ 7434223 w 7434223"/>
              <a:gd name="connsiteY2" fmla="*/ 0 h 698412"/>
              <a:gd name="connsiteX3" fmla="*/ 6513318 w 7434223"/>
              <a:gd name="connsiteY3" fmla="*/ 698412 h 698412"/>
              <a:gd name="connsiteX4" fmla="*/ 0 w 7434223"/>
              <a:gd name="connsiteY4" fmla="*/ 698412 h 698412"/>
              <a:gd name="connsiteX0" fmla="*/ 0 w 7267564"/>
              <a:gd name="connsiteY0" fmla="*/ 709723 h 709723"/>
              <a:gd name="connsiteX1" fmla="*/ 754246 w 7267564"/>
              <a:gd name="connsiteY1" fmla="*/ 0 h 709723"/>
              <a:gd name="connsiteX2" fmla="*/ 7267564 w 7267564"/>
              <a:gd name="connsiteY2" fmla="*/ 0 h 709723"/>
              <a:gd name="connsiteX3" fmla="*/ 6346659 w 7267564"/>
              <a:gd name="connsiteY3" fmla="*/ 698412 h 709723"/>
              <a:gd name="connsiteX4" fmla="*/ 0 w 7267564"/>
              <a:gd name="connsiteY4" fmla="*/ 709723 h 709723"/>
              <a:gd name="connsiteX0" fmla="*/ 0 w 7282372"/>
              <a:gd name="connsiteY0" fmla="*/ 685492 h 698412"/>
              <a:gd name="connsiteX1" fmla="*/ 769054 w 7282372"/>
              <a:gd name="connsiteY1" fmla="*/ 0 h 698412"/>
              <a:gd name="connsiteX2" fmla="*/ 7282372 w 7282372"/>
              <a:gd name="connsiteY2" fmla="*/ 0 h 698412"/>
              <a:gd name="connsiteX3" fmla="*/ 6361467 w 7282372"/>
              <a:gd name="connsiteY3" fmla="*/ 698412 h 698412"/>
              <a:gd name="connsiteX4" fmla="*/ 0 w 7282372"/>
              <a:gd name="connsiteY4" fmla="*/ 685492 h 6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2372" h="698412">
                <a:moveTo>
                  <a:pt x="0" y="685492"/>
                </a:moveTo>
                <a:lnTo>
                  <a:pt x="769054" y="0"/>
                </a:lnTo>
                <a:lnTo>
                  <a:pt x="7282372" y="0"/>
                </a:lnTo>
                <a:lnTo>
                  <a:pt x="6361467" y="698412"/>
                </a:lnTo>
                <a:lnTo>
                  <a:pt x="0" y="685492"/>
                </a:lnTo>
                <a:close/>
              </a:path>
            </a:pathLst>
          </a:cu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96" y="1334874"/>
            <a:ext cx="5064924" cy="51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平行四边形 1"/>
          <p:cNvSpPr/>
          <p:nvPr/>
        </p:nvSpPr>
        <p:spPr>
          <a:xfrm rot="15908182" flipH="1">
            <a:off x="-203557" y="43144"/>
            <a:ext cx="3027046" cy="672334"/>
          </a:xfrm>
          <a:custGeom>
            <a:avLst/>
            <a:gdLst>
              <a:gd name="connsiteX0" fmla="*/ 0 w 3089635"/>
              <a:gd name="connsiteY0" fmla="*/ 672334 h 672334"/>
              <a:gd name="connsiteX1" fmla="*/ 886519 w 3089635"/>
              <a:gd name="connsiteY1" fmla="*/ 0 h 672334"/>
              <a:gd name="connsiteX2" fmla="*/ 3089635 w 3089635"/>
              <a:gd name="connsiteY2" fmla="*/ 0 h 672334"/>
              <a:gd name="connsiteX3" fmla="*/ 2203116 w 3089635"/>
              <a:gd name="connsiteY3" fmla="*/ 672334 h 672334"/>
              <a:gd name="connsiteX4" fmla="*/ 0 w 3089635"/>
              <a:gd name="connsiteY4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3041316 w 3041316"/>
              <a:gd name="connsiteY2" fmla="*/ 630481 h 672334"/>
              <a:gd name="connsiteX3" fmla="*/ 2203116 w 3041316"/>
              <a:gd name="connsiteY3" fmla="*/ 672334 h 672334"/>
              <a:gd name="connsiteX4" fmla="*/ 0 w 3041316"/>
              <a:gd name="connsiteY4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2152992 w 3041316"/>
              <a:gd name="connsiteY2" fmla="*/ 341790 h 672334"/>
              <a:gd name="connsiteX3" fmla="*/ 3041316 w 3041316"/>
              <a:gd name="connsiteY3" fmla="*/ 630481 h 672334"/>
              <a:gd name="connsiteX4" fmla="*/ 2203116 w 3041316"/>
              <a:gd name="connsiteY4" fmla="*/ 672334 h 672334"/>
              <a:gd name="connsiteX5" fmla="*/ 0 w 3041316"/>
              <a:gd name="connsiteY5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2225922 w 3041316"/>
              <a:gd name="connsiteY2" fmla="*/ 549 h 672334"/>
              <a:gd name="connsiteX3" fmla="*/ 3041316 w 3041316"/>
              <a:gd name="connsiteY3" fmla="*/ 630481 h 672334"/>
              <a:gd name="connsiteX4" fmla="*/ 2203116 w 3041316"/>
              <a:gd name="connsiteY4" fmla="*/ 672334 h 672334"/>
              <a:gd name="connsiteX5" fmla="*/ 0 w 3041316"/>
              <a:gd name="connsiteY5" fmla="*/ 672334 h 672334"/>
              <a:gd name="connsiteX0" fmla="*/ 0 w 3016545"/>
              <a:gd name="connsiteY0" fmla="*/ 672334 h 672334"/>
              <a:gd name="connsiteX1" fmla="*/ 886519 w 3016545"/>
              <a:gd name="connsiteY1" fmla="*/ 0 h 672334"/>
              <a:gd name="connsiteX2" fmla="*/ 2225922 w 3016545"/>
              <a:gd name="connsiteY2" fmla="*/ 549 h 672334"/>
              <a:gd name="connsiteX3" fmla="*/ 3016545 w 3016545"/>
              <a:gd name="connsiteY3" fmla="*/ 638962 h 672334"/>
              <a:gd name="connsiteX4" fmla="*/ 2203116 w 3016545"/>
              <a:gd name="connsiteY4" fmla="*/ 672334 h 672334"/>
              <a:gd name="connsiteX5" fmla="*/ 0 w 3016545"/>
              <a:gd name="connsiteY5" fmla="*/ 672334 h 672334"/>
              <a:gd name="connsiteX0" fmla="*/ 0 w 3027046"/>
              <a:gd name="connsiteY0" fmla="*/ 672334 h 672334"/>
              <a:gd name="connsiteX1" fmla="*/ 886519 w 3027046"/>
              <a:gd name="connsiteY1" fmla="*/ 0 h 672334"/>
              <a:gd name="connsiteX2" fmla="*/ 2225922 w 3027046"/>
              <a:gd name="connsiteY2" fmla="*/ 549 h 672334"/>
              <a:gd name="connsiteX3" fmla="*/ 3027046 w 3027046"/>
              <a:gd name="connsiteY3" fmla="*/ 612576 h 672334"/>
              <a:gd name="connsiteX4" fmla="*/ 2203116 w 3027046"/>
              <a:gd name="connsiteY4" fmla="*/ 672334 h 672334"/>
              <a:gd name="connsiteX5" fmla="*/ 0 w 3027046"/>
              <a:gd name="connsiteY5" fmla="*/ 672334 h 672334"/>
              <a:gd name="connsiteX0" fmla="*/ 0 w 3027046"/>
              <a:gd name="connsiteY0" fmla="*/ 672334 h 672334"/>
              <a:gd name="connsiteX1" fmla="*/ 886519 w 3027046"/>
              <a:gd name="connsiteY1" fmla="*/ 0 h 672334"/>
              <a:gd name="connsiteX2" fmla="*/ 2225922 w 3027046"/>
              <a:gd name="connsiteY2" fmla="*/ 549 h 672334"/>
              <a:gd name="connsiteX3" fmla="*/ 3027046 w 3027046"/>
              <a:gd name="connsiteY3" fmla="*/ 612576 h 672334"/>
              <a:gd name="connsiteX4" fmla="*/ 2207290 w 3027046"/>
              <a:gd name="connsiteY4" fmla="*/ 646487 h 672334"/>
              <a:gd name="connsiteX5" fmla="*/ 0 w 3027046"/>
              <a:gd name="connsiteY5" fmla="*/ 672334 h 67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7046" h="672334">
                <a:moveTo>
                  <a:pt x="0" y="672334"/>
                </a:moveTo>
                <a:lnTo>
                  <a:pt x="886519" y="0"/>
                </a:lnTo>
                <a:lnTo>
                  <a:pt x="2225922" y="549"/>
                </a:lnTo>
                <a:lnTo>
                  <a:pt x="3027046" y="612576"/>
                </a:lnTo>
                <a:lnTo>
                  <a:pt x="2207290" y="646487"/>
                </a:lnTo>
                <a:lnTo>
                  <a:pt x="0" y="672334"/>
                </a:lnTo>
                <a:close/>
              </a:path>
            </a:pathLst>
          </a:cu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1"/>
          <p:cNvSpPr/>
          <p:nvPr/>
        </p:nvSpPr>
        <p:spPr>
          <a:xfrm rot="4982706">
            <a:off x="7694655" y="1554313"/>
            <a:ext cx="3743384" cy="680349"/>
          </a:xfrm>
          <a:custGeom>
            <a:avLst/>
            <a:gdLst>
              <a:gd name="connsiteX0" fmla="*/ 0 w 3089635"/>
              <a:gd name="connsiteY0" fmla="*/ 672334 h 672334"/>
              <a:gd name="connsiteX1" fmla="*/ 886519 w 3089635"/>
              <a:gd name="connsiteY1" fmla="*/ 0 h 672334"/>
              <a:gd name="connsiteX2" fmla="*/ 3089635 w 3089635"/>
              <a:gd name="connsiteY2" fmla="*/ 0 h 672334"/>
              <a:gd name="connsiteX3" fmla="*/ 2203116 w 3089635"/>
              <a:gd name="connsiteY3" fmla="*/ 672334 h 672334"/>
              <a:gd name="connsiteX4" fmla="*/ 0 w 3089635"/>
              <a:gd name="connsiteY4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3041316 w 3041316"/>
              <a:gd name="connsiteY2" fmla="*/ 630481 h 672334"/>
              <a:gd name="connsiteX3" fmla="*/ 2203116 w 3041316"/>
              <a:gd name="connsiteY3" fmla="*/ 672334 h 672334"/>
              <a:gd name="connsiteX4" fmla="*/ 0 w 3041316"/>
              <a:gd name="connsiteY4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2152992 w 3041316"/>
              <a:gd name="connsiteY2" fmla="*/ 341790 h 672334"/>
              <a:gd name="connsiteX3" fmla="*/ 3041316 w 3041316"/>
              <a:gd name="connsiteY3" fmla="*/ 630481 h 672334"/>
              <a:gd name="connsiteX4" fmla="*/ 2203116 w 3041316"/>
              <a:gd name="connsiteY4" fmla="*/ 672334 h 672334"/>
              <a:gd name="connsiteX5" fmla="*/ 0 w 3041316"/>
              <a:gd name="connsiteY5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2225922 w 3041316"/>
              <a:gd name="connsiteY2" fmla="*/ 549 h 672334"/>
              <a:gd name="connsiteX3" fmla="*/ 3041316 w 3041316"/>
              <a:gd name="connsiteY3" fmla="*/ 630481 h 672334"/>
              <a:gd name="connsiteX4" fmla="*/ 2203116 w 3041316"/>
              <a:gd name="connsiteY4" fmla="*/ 672334 h 672334"/>
              <a:gd name="connsiteX5" fmla="*/ 0 w 3041316"/>
              <a:gd name="connsiteY5" fmla="*/ 672334 h 672334"/>
              <a:gd name="connsiteX0" fmla="*/ 0 w 3016545"/>
              <a:gd name="connsiteY0" fmla="*/ 672334 h 672334"/>
              <a:gd name="connsiteX1" fmla="*/ 886519 w 3016545"/>
              <a:gd name="connsiteY1" fmla="*/ 0 h 672334"/>
              <a:gd name="connsiteX2" fmla="*/ 2225922 w 3016545"/>
              <a:gd name="connsiteY2" fmla="*/ 549 h 672334"/>
              <a:gd name="connsiteX3" fmla="*/ 3016545 w 3016545"/>
              <a:gd name="connsiteY3" fmla="*/ 638962 h 672334"/>
              <a:gd name="connsiteX4" fmla="*/ 2203116 w 3016545"/>
              <a:gd name="connsiteY4" fmla="*/ 672334 h 672334"/>
              <a:gd name="connsiteX5" fmla="*/ 0 w 3016545"/>
              <a:gd name="connsiteY5" fmla="*/ 672334 h 672334"/>
              <a:gd name="connsiteX0" fmla="*/ 0 w 3027046"/>
              <a:gd name="connsiteY0" fmla="*/ 672334 h 672334"/>
              <a:gd name="connsiteX1" fmla="*/ 886519 w 3027046"/>
              <a:gd name="connsiteY1" fmla="*/ 0 h 672334"/>
              <a:gd name="connsiteX2" fmla="*/ 2225922 w 3027046"/>
              <a:gd name="connsiteY2" fmla="*/ 549 h 672334"/>
              <a:gd name="connsiteX3" fmla="*/ 3027046 w 3027046"/>
              <a:gd name="connsiteY3" fmla="*/ 612576 h 672334"/>
              <a:gd name="connsiteX4" fmla="*/ 2203116 w 3027046"/>
              <a:gd name="connsiteY4" fmla="*/ 672334 h 672334"/>
              <a:gd name="connsiteX5" fmla="*/ 0 w 3027046"/>
              <a:gd name="connsiteY5" fmla="*/ 672334 h 672334"/>
              <a:gd name="connsiteX0" fmla="*/ 0 w 3027046"/>
              <a:gd name="connsiteY0" fmla="*/ 672334 h 672334"/>
              <a:gd name="connsiteX1" fmla="*/ 886519 w 3027046"/>
              <a:gd name="connsiteY1" fmla="*/ 0 h 672334"/>
              <a:gd name="connsiteX2" fmla="*/ 2225922 w 3027046"/>
              <a:gd name="connsiteY2" fmla="*/ 549 h 672334"/>
              <a:gd name="connsiteX3" fmla="*/ 3027046 w 3027046"/>
              <a:gd name="connsiteY3" fmla="*/ 612576 h 672334"/>
              <a:gd name="connsiteX4" fmla="*/ 2207290 w 3027046"/>
              <a:gd name="connsiteY4" fmla="*/ 646487 h 672334"/>
              <a:gd name="connsiteX5" fmla="*/ 0 w 3027046"/>
              <a:gd name="connsiteY5" fmla="*/ 672334 h 672334"/>
              <a:gd name="connsiteX0" fmla="*/ 0 w 3027046"/>
              <a:gd name="connsiteY0" fmla="*/ 671785 h 671785"/>
              <a:gd name="connsiteX1" fmla="*/ 827128 w 3027046"/>
              <a:gd name="connsiteY1" fmla="*/ 59292 h 671785"/>
              <a:gd name="connsiteX2" fmla="*/ 2225922 w 3027046"/>
              <a:gd name="connsiteY2" fmla="*/ 0 h 671785"/>
              <a:gd name="connsiteX3" fmla="*/ 3027046 w 3027046"/>
              <a:gd name="connsiteY3" fmla="*/ 612027 h 671785"/>
              <a:gd name="connsiteX4" fmla="*/ 2207290 w 3027046"/>
              <a:gd name="connsiteY4" fmla="*/ 645938 h 671785"/>
              <a:gd name="connsiteX5" fmla="*/ 0 w 3027046"/>
              <a:gd name="connsiteY5" fmla="*/ 671785 h 671785"/>
              <a:gd name="connsiteX0" fmla="*/ 0 w 3027046"/>
              <a:gd name="connsiteY0" fmla="*/ 638230 h 638230"/>
              <a:gd name="connsiteX1" fmla="*/ 827128 w 3027046"/>
              <a:gd name="connsiteY1" fmla="*/ 25737 h 638230"/>
              <a:gd name="connsiteX2" fmla="*/ 2264562 w 3027046"/>
              <a:gd name="connsiteY2" fmla="*/ 0 h 638230"/>
              <a:gd name="connsiteX3" fmla="*/ 3027046 w 3027046"/>
              <a:gd name="connsiteY3" fmla="*/ 578472 h 638230"/>
              <a:gd name="connsiteX4" fmla="*/ 2207290 w 3027046"/>
              <a:gd name="connsiteY4" fmla="*/ 612383 h 638230"/>
              <a:gd name="connsiteX5" fmla="*/ 0 w 3027046"/>
              <a:gd name="connsiteY5" fmla="*/ 638230 h 638230"/>
              <a:gd name="connsiteX0" fmla="*/ 0 w 3700701"/>
              <a:gd name="connsiteY0" fmla="*/ 680349 h 680349"/>
              <a:gd name="connsiteX1" fmla="*/ 827128 w 3700701"/>
              <a:gd name="connsiteY1" fmla="*/ 67856 h 680349"/>
              <a:gd name="connsiteX2" fmla="*/ 3700701 w 3700701"/>
              <a:gd name="connsiteY2" fmla="*/ 0 h 680349"/>
              <a:gd name="connsiteX3" fmla="*/ 3027046 w 3700701"/>
              <a:gd name="connsiteY3" fmla="*/ 620591 h 680349"/>
              <a:gd name="connsiteX4" fmla="*/ 2207290 w 3700701"/>
              <a:gd name="connsiteY4" fmla="*/ 654502 h 680349"/>
              <a:gd name="connsiteX5" fmla="*/ 0 w 3700701"/>
              <a:gd name="connsiteY5" fmla="*/ 680349 h 68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0701" h="680349">
                <a:moveTo>
                  <a:pt x="0" y="680349"/>
                </a:moveTo>
                <a:lnTo>
                  <a:pt x="827128" y="67856"/>
                </a:lnTo>
                <a:lnTo>
                  <a:pt x="3700701" y="0"/>
                </a:lnTo>
                <a:lnTo>
                  <a:pt x="3027046" y="620591"/>
                </a:lnTo>
                <a:lnTo>
                  <a:pt x="2207290" y="654502"/>
                </a:lnTo>
                <a:lnTo>
                  <a:pt x="0" y="680349"/>
                </a:lnTo>
                <a:close/>
              </a:path>
            </a:pathLst>
          </a:cu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平行四边形 1"/>
          <p:cNvSpPr/>
          <p:nvPr/>
        </p:nvSpPr>
        <p:spPr>
          <a:xfrm rot="10636439" flipH="1">
            <a:off x="9438251" y="3019981"/>
            <a:ext cx="3061959" cy="730264"/>
          </a:xfrm>
          <a:custGeom>
            <a:avLst/>
            <a:gdLst>
              <a:gd name="connsiteX0" fmla="*/ 0 w 3089635"/>
              <a:gd name="connsiteY0" fmla="*/ 672334 h 672334"/>
              <a:gd name="connsiteX1" fmla="*/ 886519 w 3089635"/>
              <a:gd name="connsiteY1" fmla="*/ 0 h 672334"/>
              <a:gd name="connsiteX2" fmla="*/ 3089635 w 3089635"/>
              <a:gd name="connsiteY2" fmla="*/ 0 h 672334"/>
              <a:gd name="connsiteX3" fmla="*/ 2203116 w 3089635"/>
              <a:gd name="connsiteY3" fmla="*/ 672334 h 672334"/>
              <a:gd name="connsiteX4" fmla="*/ 0 w 3089635"/>
              <a:gd name="connsiteY4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3041316 w 3041316"/>
              <a:gd name="connsiteY2" fmla="*/ 630481 h 672334"/>
              <a:gd name="connsiteX3" fmla="*/ 2203116 w 3041316"/>
              <a:gd name="connsiteY3" fmla="*/ 672334 h 672334"/>
              <a:gd name="connsiteX4" fmla="*/ 0 w 3041316"/>
              <a:gd name="connsiteY4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2152992 w 3041316"/>
              <a:gd name="connsiteY2" fmla="*/ 341790 h 672334"/>
              <a:gd name="connsiteX3" fmla="*/ 3041316 w 3041316"/>
              <a:gd name="connsiteY3" fmla="*/ 630481 h 672334"/>
              <a:gd name="connsiteX4" fmla="*/ 2203116 w 3041316"/>
              <a:gd name="connsiteY4" fmla="*/ 672334 h 672334"/>
              <a:gd name="connsiteX5" fmla="*/ 0 w 3041316"/>
              <a:gd name="connsiteY5" fmla="*/ 672334 h 672334"/>
              <a:gd name="connsiteX0" fmla="*/ 0 w 3041316"/>
              <a:gd name="connsiteY0" fmla="*/ 672334 h 672334"/>
              <a:gd name="connsiteX1" fmla="*/ 886519 w 3041316"/>
              <a:gd name="connsiteY1" fmla="*/ 0 h 672334"/>
              <a:gd name="connsiteX2" fmla="*/ 2225922 w 3041316"/>
              <a:gd name="connsiteY2" fmla="*/ 549 h 672334"/>
              <a:gd name="connsiteX3" fmla="*/ 3041316 w 3041316"/>
              <a:gd name="connsiteY3" fmla="*/ 630481 h 672334"/>
              <a:gd name="connsiteX4" fmla="*/ 2203116 w 3041316"/>
              <a:gd name="connsiteY4" fmla="*/ 672334 h 672334"/>
              <a:gd name="connsiteX5" fmla="*/ 0 w 3041316"/>
              <a:gd name="connsiteY5" fmla="*/ 672334 h 672334"/>
              <a:gd name="connsiteX0" fmla="*/ 0 w 3016545"/>
              <a:gd name="connsiteY0" fmla="*/ 672334 h 672334"/>
              <a:gd name="connsiteX1" fmla="*/ 886519 w 3016545"/>
              <a:gd name="connsiteY1" fmla="*/ 0 h 672334"/>
              <a:gd name="connsiteX2" fmla="*/ 2225922 w 3016545"/>
              <a:gd name="connsiteY2" fmla="*/ 549 h 672334"/>
              <a:gd name="connsiteX3" fmla="*/ 3016545 w 3016545"/>
              <a:gd name="connsiteY3" fmla="*/ 638962 h 672334"/>
              <a:gd name="connsiteX4" fmla="*/ 2203116 w 3016545"/>
              <a:gd name="connsiteY4" fmla="*/ 672334 h 672334"/>
              <a:gd name="connsiteX5" fmla="*/ 0 w 3016545"/>
              <a:gd name="connsiteY5" fmla="*/ 672334 h 672334"/>
              <a:gd name="connsiteX0" fmla="*/ 0 w 3027046"/>
              <a:gd name="connsiteY0" fmla="*/ 672334 h 672334"/>
              <a:gd name="connsiteX1" fmla="*/ 886519 w 3027046"/>
              <a:gd name="connsiteY1" fmla="*/ 0 h 672334"/>
              <a:gd name="connsiteX2" fmla="*/ 2225922 w 3027046"/>
              <a:gd name="connsiteY2" fmla="*/ 549 h 672334"/>
              <a:gd name="connsiteX3" fmla="*/ 3027046 w 3027046"/>
              <a:gd name="connsiteY3" fmla="*/ 612576 h 672334"/>
              <a:gd name="connsiteX4" fmla="*/ 2203116 w 3027046"/>
              <a:gd name="connsiteY4" fmla="*/ 672334 h 672334"/>
              <a:gd name="connsiteX5" fmla="*/ 0 w 3027046"/>
              <a:gd name="connsiteY5" fmla="*/ 672334 h 672334"/>
              <a:gd name="connsiteX0" fmla="*/ 0 w 3027046"/>
              <a:gd name="connsiteY0" fmla="*/ 672334 h 672334"/>
              <a:gd name="connsiteX1" fmla="*/ 886519 w 3027046"/>
              <a:gd name="connsiteY1" fmla="*/ 0 h 672334"/>
              <a:gd name="connsiteX2" fmla="*/ 2225922 w 3027046"/>
              <a:gd name="connsiteY2" fmla="*/ 549 h 672334"/>
              <a:gd name="connsiteX3" fmla="*/ 3027046 w 3027046"/>
              <a:gd name="connsiteY3" fmla="*/ 612576 h 672334"/>
              <a:gd name="connsiteX4" fmla="*/ 2207290 w 3027046"/>
              <a:gd name="connsiteY4" fmla="*/ 646487 h 672334"/>
              <a:gd name="connsiteX5" fmla="*/ 0 w 3027046"/>
              <a:gd name="connsiteY5" fmla="*/ 672334 h 672334"/>
              <a:gd name="connsiteX0" fmla="*/ 0 w 3027046"/>
              <a:gd name="connsiteY0" fmla="*/ 671785 h 671785"/>
              <a:gd name="connsiteX1" fmla="*/ 827128 w 3027046"/>
              <a:gd name="connsiteY1" fmla="*/ 59292 h 671785"/>
              <a:gd name="connsiteX2" fmla="*/ 2225922 w 3027046"/>
              <a:gd name="connsiteY2" fmla="*/ 0 h 671785"/>
              <a:gd name="connsiteX3" fmla="*/ 3027046 w 3027046"/>
              <a:gd name="connsiteY3" fmla="*/ 612027 h 671785"/>
              <a:gd name="connsiteX4" fmla="*/ 2207290 w 3027046"/>
              <a:gd name="connsiteY4" fmla="*/ 645938 h 671785"/>
              <a:gd name="connsiteX5" fmla="*/ 0 w 3027046"/>
              <a:gd name="connsiteY5" fmla="*/ 671785 h 671785"/>
              <a:gd name="connsiteX0" fmla="*/ 0 w 3027046"/>
              <a:gd name="connsiteY0" fmla="*/ 638230 h 638230"/>
              <a:gd name="connsiteX1" fmla="*/ 827128 w 3027046"/>
              <a:gd name="connsiteY1" fmla="*/ 25737 h 638230"/>
              <a:gd name="connsiteX2" fmla="*/ 2264562 w 3027046"/>
              <a:gd name="connsiteY2" fmla="*/ 0 h 638230"/>
              <a:gd name="connsiteX3" fmla="*/ 3027046 w 3027046"/>
              <a:gd name="connsiteY3" fmla="*/ 578472 h 638230"/>
              <a:gd name="connsiteX4" fmla="*/ 2207290 w 3027046"/>
              <a:gd name="connsiteY4" fmla="*/ 612383 h 638230"/>
              <a:gd name="connsiteX5" fmla="*/ 0 w 3027046"/>
              <a:gd name="connsiteY5" fmla="*/ 638230 h 638230"/>
              <a:gd name="connsiteX0" fmla="*/ 0 w 3027046"/>
              <a:gd name="connsiteY0" fmla="*/ 638230 h 638230"/>
              <a:gd name="connsiteX1" fmla="*/ 698135 w 3027046"/>
              <a:gd name="connsiteY1" fmla="*/ 9595 h 638230"/>
              <a:gd name="connsiteX2" fmla="*/ 2264562 w 3027046"/>
              <a:gd name="connsiteY2" fmla="*/ 0 h 638230"/>
              <a:gd name="connsiteX3" fmla="*/ 3027046 w 3027046"/>
              <a:gd name="connsiteY3" fmla="*/ 578472 h 638230"/>
              <a:gd name="connsiteX4" fmla="*/ 2207290 w 3027046"/>
              <a:gd name="connsiteY4" fmla="*/ 612383 h 638230"/>
              <a:gd name="connsiteX5" fmla="*/ 0 w 3027046"/>
              <a:gd name="connsiteY5" fmla="*/ 638230 h 638230"/>
              <a:gd name="connsiteX0" fmla="*/ 0 w 3027046"/>
              <a:gd name="connsiteY0" fmla="*/ 707004 h 707004"/>
              <a:gd name="connsiteX1" fmla="*/ 698135 w 3027046"/>
              <a:gd name="connsiteY1" fmla="*/ 78369 h 707004"/>
              <a:gd name="connsiteX2" fmla="*/ 2947509 w 3027046"/>
              <a:gd name="connsiteY2" fmla="*/ 0 h 707004"/>
              <a:gd name="connsiteX3" fmla="*/ 3027046 w 3027046"/>
              <a:gd name="connsiteY3" fmla="*/ 647246 h 707004"/>
              <a:gd name="connsiteX4" fmla="*/ 2207290 w 3027046"/>
              <a:gd name="connsiteY4" fmla="*/ 681157 h 707004"/>
              <a:gd name="connsiteX5" fmla="*/ 0 w 3027046"/>
              <a:gd name="connsiteY5" fmla="*/ 707004 h 707004"/>
              <a:gd name="connsiteX0" fmla="*/ 0 w 3027046"/>
              <a:gd name="connsiteY0" fmla="*/ 707004 h 707004"/>
              <a:gd name="connsiteX1" fmla="*/ 665439 w 3027046"/>
              <a:gd name="connsiteY1" fmla="*/ 84509 h 707004"/>
              <a:gd name="connsiteX2" fmla="*/ 2947509 w 3027046"/>
              <a:gd name="connsiteY2" fmla="*/ 0 h 707004"/>
              <a:gd name="connsiteX3" fmla="*/ 3027046 w 3027046"/>
              <a:gd name="connsiteY3" fmla="*/ 647246 h 707004"/>
              <a:gd name="connsiteX4" fmla="*/ 2207290 w 3027046"/>
              <a:gd name="connsiteY4" fmla="*/ 681157 h 707004"/>
              <a:gd name="connsiteX5" fmla="*/ 0 w 3027046"/>
              <a:gd name="connsiteY5" fmla="*/ 707004 h 7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7046" h="707004">
                <a:moveTo>
                  <a:pt x="0" y="707004"/>
                </a:moveTo>
                <a:lnTo>
                  <a:pt x="665439" y="84509"/>
                </a:lnTo>
                <a:lnTo>
                  <a:pt x="2947509" y="0"/>
                </a:lnTo>
                <a:lnTo>
                  <a:pt x="3027046" y="647246"/>
                </a:lnTo>
                <a:lnTo>
                  <a:pt x="2207290" y="681157"/>
                </a:lnTo>
                <a:lnTo>
                  <a:pt x="0" y="707004"/>
                </a:lnTo>
                <a:close/>
              </a:path>
            </a:pathLst>
          </a:cu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2"/>
          <p:cNvSpPr/>
          <p:nvPr/>
        </p:nvSpPr>
        <p:spPr>
          <a:xfrm rot="21152908">
            <a:off x="1053349" y="552185"/>
            <a:ext cx="8626081" cy="831398"/>
          </a:xfrm>
          <a:custGeom>
            <a:avLst/>
            <a:gdLst>
              <a:gd name="connsiteX0" fmla="*/ 0 w 8053584"/>
              <a:gd name="connsiteY0" fmla="*/ 851126 h 851126"/>
              <a:gd name="connsiteX1" fmla="*/ 28862 w 8053584"/>
              <a:gd name="connsiteY1" fmla="*/ 0 h 851126"/>
              <a:gd name="connsiteX2" fmla="*/ 8053584 w 8053584"/>
              <a:gd name="connsiteY2" fmla="*/ 0 h 851126"/>
              <a:gd name="connsiteX3" fmla="*/ 8024722 w 8053584"/>
              <a:gd name="connsiteY3" fmla="*/ 851126 h 851126"/>
              <a:gd name="connsiteX4" fmla="*/ 0 w 8053584"/>
              <a:gd name="connsiteY4" fmla="*/ 851126 h 851126"/>
              <a:gd name="connsiteX0" fmla="*/ 0 w 8053584"/>
              <a:gd name="connsiteY0" fmla="*/ 851126 h 863992"/>
              <a:gd name="connsiteX1" fmla="*/ 28862 w 8053584"/>
              <a:gd name="connsiteY1" fmla="*/ 0 h 863992"/>
              <a:gd name="connsiteX2" fmla="*/ 8053584 w 8053584"/>
              <a:gd name="connsiteY2" fmla="*/ 0 h 863992"/>
              <a:gd name="connsiteX3" fmla="*/ 7241741 w 8053584"/>
              <a:gd name="connsiteY3" fmla="*/ 863992 h 863992"/>
              <a:gd name="connsiteX4" fmla="*/ 0 w 8053584"/>
              <a:gd name="connsiteY4" fmla="*/ 851126 h 863992"/>
              <a:gd name="connsiteX0" fmla="*/ 574375 w 8024722"/>
              <a:gd name="connsiteY0" fmla="*/ 827559 h 863992"/>
              <a:gd name="connsiteX1" fmla="*/ 0 w 8024722"/>
              <a:gd name="connsiteY1" fmla="*/ 0 h 863992"/>
              <a:gd name="connsiteX2" fmla="*/ 8024722 w 8024722"/>
              <a:gd name="connsiteY2" fmla="*/ 0 h 863992"/>
              <a:gd name="connsiteX3" fmla="*/ 7212879 w 8024722"/>
              <a:gd name="connsiteY3" fmla="*/ 863992 h 863992"/>
              <a:gd name="connsiteX4" fmla="*/ 574375 w 8024722"/>
              <a:gd name="connsiteY4" fmla="*/ 827559 h 863992"/>
              <a:gd name="connsiteX0" fmla="*/ 574375 w 8024722"/>
              <a:gd name="connsiteY0" fmla="*/ 827559 h 858676"/>
              <a:gd name="connsiteX1" fmla="*/ 0 w 8024722"/>
              <a:gd name="connsiteY1" fmla="*/ 0 h 858676"/>
              <a:gd name="connsiteX2" fmla="*/ 8024722 w 8024722"/>
              <a:gd name="connsiteY2" fmla="*/ 0 h 858676"/>
              <a:gd name="connsiteX3" fmla="*/ 7661860 w 8024722"/>
              <a:gd name="connsiteY3" fmla="*/ 858676 h 858676"/>
              <a:gd name="connsiteX4" fmla="*/ 574375 w 8024722"/>
              <a:gd name="connsiteY4" fmla="*/ 827559 h 858676"/>
              <a:gd name="connsiteX0" fmla="*/ 574375 w 8626081"/>
              <a:gd name="connsiteY0" fmla="*/ 827559 h 831100"/>
              <a:gd name="connsiteX1" fmla="*/ 0 w 8626081"/>
              <a:gd name="connsiteY1" fmla="*/ 0 h 831100"/>
              <a:gd name="connsiteX2" fmla="*/ 8024722 w 8626081"/>
              <a:gd name="connsiteY2" fmla="*/ 0 h 831100"/>
              <a:gd name="connsiteX3" fmla="*/ 8626081 w 8626081"/>
              <a:gd name="connsiteY3" fmla="*/ 831100 h 831100"/>
              <a:gd name="connsiteX4" fmla="*/ 574375 w 8626081"/>
              <a:gd name="connsiteY4" fmla="*/ 827559 h 83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6081" h="831100">
                <a:moveTo>
                  <a:pt x="574375" y="827559"/>
                </a:moveTo>
                <a:lnTo>
                  <a:pt x="0" y="0"/>
                </a:lnTo>
                <a:lnTo>
                  <a:pt x="8024722" y="0"/>
                </a:lnTo>
                <a:lnTo>
                  <a:pt x="8626081" y="831100"/>
                </a:lnTo>
                <a:lnTo>
                  <a:pt x="574375" y="827559"/>
                </a:lnTo>
                <a:close/>
              </a:path>
            </a:pathLst>
          </a:custGeom>
          <a:solidFill>
            <a:srgbClr val="3370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39" y="1771542"/>
            <a:ext cx="4076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139614" y="136949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3679" y="2820571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173582" y="5848887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39614" y="5084877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35563" y="2393451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234750" y="3042381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endCxn id="10" idx="5"/>
          </p:cNvCxnSpPr>
          <p:nvPr/>
        </p:nvCxnSpPr>
        <p:spPr>
          <a:xfrm>
            <a:off x="4264976" y="269685"/>
            <a:ext cx="2084592" cy="2337771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4"/>
          </p:cNvCxnSpPr>
          <p:nvPr/>
        </p:nvCxnSpPr>
        <p:spPr>
          <a:xfrm>
            <a:off x="4264975" y="162759"/>
            <a:ext cx="1" cy="5172841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6"/>
            <a:endCxn id="11" idx="2"/>
          </p:cNvCxnSpPr>
          <p:nvPr/>
        </p:nvCxnSpPr>
        <p:spPr>
          <a:xfrm>
            <a:off x="6386286" y="2518813"/>
            <a:ext cx="1848464" cy="648930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1" idx="1"/>
          </p:cNvCxnSpPr>
          <p:nvPr/>
        </p:nvCxnSpPr>
        <p:spPr>
          <a:xfrm>
            <a:off x="4264975" y="193485"/>
            <a:ext cx="4006493" cy="2885614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6"/>
            <a:endCxn id="11" idx="6"/>
          </p:cNvCxnSpPr>
          <p:nvPr/>
        </p:nvCxnSpPr>
        <p:spPr>
          <a:xfrm flipV="1">
            <a:off x="4390337" y="3167743"/>
            <a:ext cx="4095136" cy="2042496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7"/>
          </p:cNvCxnSpPr>
          <p:nvPr/>
        </p:nvCxnSpPr>
        <p:spPr>
          <a:xfrm flipV="1">
            <a:off x="4353619" y="2518812"/>
            <a:ext cx="1914602" cy="2602783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875467" y="500836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840646" y="603245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66137" y="5531016"/>
            <a:ext cx="363228" cy="363228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931188" y="1630907"/>
            <a:ext cx="363228" cy="363228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754969" y="653836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190496" y="3667745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857751" y="1909220"/>
            <a:ext cx="4502360" cy="2215991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B83519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2</a:t>
            </a:r>
            <a:r>
              <a:rPr lang="en-US" altLang="zh-CN" sz="13800" dirty="0" smtClean="0">
                <a:solidFill>
                  <a:srgbClr val="FE8D2F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0</a:t>
            </a:r>
            <a:r>
              <a:rPr lang="en-US" altLang="zh-CN" sz="13800" dirty="0" smtClean="0">
                <a:solidFill>
                  <a:srgbClr val="20647B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1</a:t>
            </a:r>
            <a:r>
              <a:rPr lang="en-US" altLang="zh-CN" sz="13800" dirty="0" smtClean="0">
                <a:solidFill>
                  <a:schemeClr val="accent6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8</a:t>
            </a:r>
            <a:endParaRPr lang="zh-CN" altLang="en-US" sz="13800" dirty="0">
              <a:solidFill>
                <a:schemeClr val="accent6"/>
              </a:solidFill>
              <a:latin typeface="Bauhaus 93" panose="04030905020B02020C02" pitchFamily="8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21777" y="4371092"/>
            <a:ext cx="6078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EC9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 谢谢</a:t>
            </a:r>
            <a:r>
              <a:rPr lang="zh-CN" altLang="en-US" sz="7200" b="1" dirty="0" smtClean="0">
                <a:solidFill>
                  <a:srgbClr val="20647B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观赏</a:t>
            </a:r>
            <a:endParaRPr lang="zh-CN" altLang="en-US" sz="7200" b="1" dirty="0">
              <a:solidFill>
                <a:srgbClr val="20647B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21169" y="5543135"/>
            <a:ext cx="527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E8D2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      </a:t>
            </a:r>
            <a:r>
              <a:rPr lang="en-US" altLang="zh-CN" sz="2800" b="1" dirty="0">
                <a:solidFill>
                  <a:srgbClr val="FE8D2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</a:t>
            </a:r>
            <a:r>
              <a:rPr lang="en-US" altLang="zh-CN" sz="2800" b="1" dirty="0" smtClean="0">
                <a:solidFill>
                  <a:srgbClr val="FE8D2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   </a:t>
            </a:r>
            <a:r>
              <a:rPr lang="zh-CN" altLang="en-US" sz="2800" b="1" dirty="0" smtClean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汇报人：张琪伟</a:t>
            </a:r>
            <a:endParaRPr lang="zh-CN" altLang="en-US" sz="2800" b="1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4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>
      <p:transition spd="slow" advClick="0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2" presetClass="entr" presetSubtype="1" fill="hold" grpId="0" nodeType="after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5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5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5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37" grpId="0" animBg="1"/>
          <p:bldP spid="40" grpId="0" animBg="1"/>
          <p:bldP spid="42" grpId="0" animBg="1"/>
          <p:bldP spid="46" grpId="0" animBg="1"/>
          <p:bldP spid="47" grpId="0" animBg="1"/>
          <p:bldP spid="48" grpId="0" animBg="1"/>
          <p:bldP spid="50" grpId="0"/>
          <p:bldP spid="5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37" grpId="0" animBg="1"/>
          <p:bldP spid="40" grpId="0" animBg="1"/>
          <p:bldP spid="42" grpId="0" animBg="1"/>
          <p:bldP spid="46" grpId="0" animBg="1"/>
          <p:bldP spid="47" grpId="0" animBg="1"/>
          <p:bldP spid="48" grpId="0" animBg="1"/>
          <p:bldP spid="50" grpId="0"/>
          <p:bldP spid="51" grpId="0"/>
          <p:bldP spid="2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53348" y="-11240"/>
            <a:ext cx="4085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>
                <a:solidFill>
                  <a:srgbClr val="20647B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目</a:t>
            </a:r>
            <a:r>
              <a:rPr lang="zh-CN" altLang="en-US" sz="13800" b="1" dirty="0">
                <a:solidFill>
                  <a:srgbClr val="FEC9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61270" y="1906051"/>
            <a:ext cx="266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B83519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200" b="1" dirty="0">
              <a:solidFill>
                <a:srgbClr val="B83519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53348" y="-506216"/>
            <a:ext cx="4058265" cy="2502066"/>
          </a:xfrm>
          <a:prstGeom prst="rect">
            <a:avLst/>
          </a:prstGeom>
          <a:noFill/>
          <a:ln w="22225">
            <a:solidFill>
              <a:srgbClr val="FE8D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26753" y="1148334"/>
            <a:ext cx="453771" cy="453771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00522" y="1667519"/>
            <a:ext cx="419166" cy="41916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047809" y="1153704"/>
            <a:ext cx="448401" cy="448401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794778" y="1877102"/>
            <a:ext cx="494809" cy="494809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853771" y="309001"/>
            <a:ext cx="435816" cy="43581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57575" y="2371911"/>
            <a:ext cx="562278" cy="562278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6095999" y="2029578"/>
            <a:ext cx="0" cy="4644756"/>
          </a:xfrm>
          <a:prstGeom prst="line">
            <a:avLst/>
          </a:prstGeom>
          <a:ln w="22225">
            <a:solidFill>
              <a:srgbClr val="FE8D2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398555" y="2934189"/>
            <a:ext cx="265471" cy="265471"/>
          </a:xfrm>
          <a:prstGeom prst="ellipse">
            <a:avLst/>
          </a:prstGeom>
          <a:noFill/>
          <a:ln w="73025">
            <a:solidFill>
              <a:srgbClr val="206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398554" y="4086485"/>
            <a:ext cx="265471" cy="265471"/>
          </a:xfrm>
          <a:prstGeom prst="ellipse">
            <a:avLst/>
          </a:prstGeom>
          <a:noFill/>
          <a:ln w="73025">
            <a:solidFill>
              <a:srgbClr val="B83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376350" y="3492216"/>
            <a:ext cx="265471" cy="265471"/>
          </a:xfrm>
          <a:prstGeom prst="ellipse">
            <a:avLst/>
          </a:prstGeom>
          <a:noFill/>
          <a:ln w="73025">
            <a:solidFill>
              <a:srgbClr val="206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V="1">
            <a:off x="5398553" y="5376273"/>
            <a:ext cx="265472" cy="272970"/>
          </a:xfrm>
          <a:prstGeom prst="ellipse">
            <a:avLst/>
          </a:prstGeom>
          <a:noFill/>
          <a:ln w="73025">
            <a:solidFill>
              <a:srgbClr val="B83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140889" y="2630453"/>
            <a:ext cx="3892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01</a:t>
            </a:r>
            <a:r>
              <a:rPr lang="en-US" altLang="zh-CN" sz="2800" b="1" dirty="0" smtClean="0"/>
              <a:t>   </a:t>
            </a:r>
            <a:r>
              <a:rPr lang="zh-CN" altLang="en-US" sz="3600" b="1" dirty="0" smtClean="0"/>
              <a:t>个人资料</a:t>
            </a:r>
            <a:endParaRPr lang="zh-CN" altLang="en-US" sz="3600" b="1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26313" y="3251113"/>
            <a:ext cx="3892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02</a:t>
            </a:r>
            <a:r>
              <a:rPr lang="en-US" altLang="zh-CN" sz="2800" b="1" dirty="0" smtClean="0"/>
              <a:t>  </a:t>
            </a:r>
            <a:r>
              <a:rPr lang="zh-CN" altLang="en-US" sz="3600" b="1" dirty="0" smtClean="0"/>
              <a:t>家乡</a:t>
            </a:r>
            <a:r>
              <a:rPr lang="zh-CN" altLang="en-US" sz="2800" dirty="0" smtClean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</a:t>
            </a:r>
            <a:endParaRPr lang="zh-CN" altLang="en-US" sz="28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40889" y="3806716"/>
            <a:ext cx="3892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03</a:t>
            </a:r>
            <a:r>
              <a:rPr lang="en-US" altLang="zh-CN" sz="2800" b="1" dirty="0" smtClean="0"/>
              <a:t>  </a:t>
            </a:r>
            <a:r>
              <a:rPr lang="zh-CN" altLang="en-US" sz="3600" b="1" dirty="0" smtClean="0"/>
              <a:t>兴趣爱好</a:t>
            </a:r>
            <a:endParaRPr lang="zh-CN" altLang="en-US" sz="36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26313" y="4416020"/>
            <a:ext cx="3892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04</a:t>
            </a:r>
            <a:r>
              <a:rPr lang="en-US" altLang="zh-CN" sz="2800" b="1" dirty="0" smtClean="0"/>
              <a:t>  </a:t>
            </a:r>
            <a:r>
              <a:rPr lang="zh-CN" altLang="en-US" sz="3600" b="1" dirty="0" smtClean="0"/>
              <a:t>能力</a:t>
            </a:r>
            <a:endParaRPr lang="zh-CN" altLang="en-US" sz="36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834546" y="3006452"/>
            <a:ext cx="453771" cy="453771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222655" y="2997053"/>
            <a:ext cx="419166" cy="41916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66101" y="4127756"/>
            <a:ext cx="448401" cy="448401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040381" y="3482763"/>
            <a:ext cx="494809" cy="494809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1444768" y="5213427"/>
            <a:ext cx="435816" cy="43581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578611" y="4617762"/>
            <a:ext cx="562278" cy="562278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6403953" y="4644488"/>
            <a:ext cx="265472" cy="272970"/>
          </a:xfrm>
          <a:prstGeom prst="ellipse">
            <a:avLst/>
          </a:prstGeom>
          <a:noFill/>
          <a:ln w="73025">
            <a:solidFill>
              <a:srgbClr val="B83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0889" y="5046614"/>
            <a:ext cx="18453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400" b="1" dirty="0" smtClean="0">
                <a:solidFill>
                  <a:prstClr val="black"/>
                </a:solidFill>
              </a:rPr>
              <a:t>05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 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未来</a:t>
            </a:r>
            <a:endParaRPr lang="zh-CN" altLang="en-US" sz="3600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145418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412846" y="1273818"/>
            <a:ext cx="3574675" cy="1926573"/>
          </a:xfrm>
          <a:prstGeom prst="line">
            <a:avLst/>
          </a:prstGeom>
          <a:ln w="31750">
            <a:solidFill>
              <a:srgbClr val="20647B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946172" y="3890110"/>
            <a:ext cx="3869265" cy="2113641"/>
          </a:xfrm>
          <a:prstGeom prst="line">
            <a:avLst/>
          </a:prstGeom>
          <a:ln w="31750">
            <a:solidFill>
              <a:srgbClr val="20647B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31423" y="1462611"/>
            <a:ext cx="11061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20647B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1</a:t>
            </a:r>
            <a:endParaRPr lang="zh-CN" altLang="en-US" sz="13800" b="1" dirty="0">
              <a:solidFill>
                <a:srgbClr val="20647B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86979" y="3660130"/>
            <a:ext cx="482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20647B"/>
                </a:solidFill>
                <a:latin typeface="+mj-lt"/>
              </a:rPr>
              <a:t>    </a:t>
            </a:r>
            <a:r>
              <a:rPr lang="zh-CN" altLang="en-US" sz="5400" b="1" dirty="0" smtClean="0">
                <a:solidFill>
                  <a:srgbClr val="20647B"/>
                </a:solidFill>
                <a:latin typeface="+mj-lt"/>
              </a:rPr>
              <a:t>个人资料</a:t>
            </a:r>
            <a:endParaRPr lang="zh-CN" altLang="en-US" sz="5400" b="1" dirty="0">
              <a:solidFill>
                <a:srgbClr val="20647B"/>
              </a:solidFill>
              <a:latin typeface="+mj-lt"/>
            </a:endParaRPr>
          </a:p>
        </p:txBody>
      </p:sp>
      <p:sp>
        <p:nvSpPr>
          <p:cNvPr id="9" name="流程图: 汇总连接 8"/>
          <p:cNvSpPr/>
          <p:nvPr/>
        </p:nvSpPr>
        <p:spPr>
          <a:xfrm>
            <a:off x="8834724" y="3383634"/>
            <a:ext cx="589936" cy="589936"/>
          </a:xfrm>
          <a:prstGeom prst="flowChartSummingJunction">
            <a:avLst/>
          </a:prstGeom>
          <a:solidFill>
            <a:srgbClr val="20647B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汇总连接 9"/>
          <p:cNvSpPr/>
          <p:nvPr/>
        </p:nvSpPr>
        <p:spPr>
          <a:xfrm>
            <a:off x="2751833" y="3142228"/>
            <a:ext cx="589936" cy="589936"/>
          </a:xfrm>
          <a:prstGeom prst="flowChartSummingJunction">
            <a:avLst/>
          </a:prstGeom>
          <a:solidFill>
            <a:srgbClr val="20647B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6753" y="1148334"/>
            <a:ext cx="453771" cy="453771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707869" y="744817"/>
            <a:ext cx="419166" cy="41916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92712" y="996496"/>
            <a:ext cx="448401" cy="448401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75611" y="4976851"/>
            <a:ext cx="494809" cy="494809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853771" y="309001"/>
            <a:ext cx="435816" cy="43581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580524" y="4414573"/>
            <a:ext cx="562278" cy="562278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5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212" y="-339212"/>
            <a:ext cx="20942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b="1" dirty="0" smtClean="0">
                <a:solidFill>
                  <a:srgbClr val="20647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endParaRPr lang="zh-CN" altLang="en-US" sz="19900" b="1" spc="-300" dirty="0">
              <a:solidFill>
                <a:srgbClr val="20647B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3612" y="451392"/>
            <a:ext cx="309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20647B"/>
                </a:solidFill>
              </a:rPr>
              <a:t>1</a:t>
            </a:r>
            <a:r>
              <a:rPr lang="en-US" altLang="zh-CN" sz="2000" dirty="0" smtClean="0">
                <a:solidFill>
                  <a:srgbClr val="20647B"/>
                </a:solidFill>
              </a:rPr>
              <a:t> </a:t>
            </a:r>
            <a:r>
              <a:rPr lang="zh-CN" altLang="en-US" sz="3600" dirty="0" smtClean="0">
                <a:solidFill>
                  <a:srgbClr val="20647B"/>
                </a:solidFill>
              </a:rPr>
              <a:t>个人资料</a:t>
            </a:r>
            <a:endParaRPr lang="en-US" altLang="zh-CN" sz="3600" dirty="0">
              <a:solidFill>
                <a:srgbClr val="20647B"/>
              </a:solidFill>
            </a:endParaRPr>
          </a:p>
        </p:txBody>
      </p:sp>
      <p:sp>
        <p:nvSpPr>
          <p:cNvPr id="4" name="平行四边形 3"/>
          <p:cNvSpPr/>
          <p:nvPr/>
        </p:nvSpPr>
        <p:spPr>
          <a:xfrm rot="4198963" flipH="1">
            <a:off x="9007861" y="-758818"/>
            <a:ext cx="3593076" cy="4199258"/>
          </a:xfrm>
          <a:prstGeom prst="parallelogram">
            <a:avLst>
              <a:gd name="adj" fmla="val 75999"/>
            </a:avLst>
          </a:prstGeom>
          <a:solidFill>
            <a:srgbClr val="2064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0800000" flipH="1">
            <a:off x="9157589" y="2940050"/>
            <a:ext cx="2977262" cy="801130"/>
          </a:xfrm>
          <a:prstGeom prst="parallelogram">
            <a:avLst>
              <a:gd name="adj" fmla="val 36834"/>
            </a:avLst>
          </a:prstGeom>
          <a:solidFill>
            <a:srgbClr val="2064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7881509">
            <a:off x="7387424" y="4956557"/>
            <a:ext cx="5704182" cy="732494"/>
          </a:xfrm>
          <a:prstGeom prst="trapezoid">
            <a:avLst>
              <a:gd name="adj" fmla="val 54601"/>
            </a:avLst>
          </a:prstGeom>
          <a:solidFill>
            <a:srgbClr val="2064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46086" y="1771626"/>
            <a:ext cx="3312214" cy="564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姓名：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张琪伟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琪：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美玉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        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珍贵之物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伟：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志向远大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300" y="1294469"/>
            <a:ext cx="4432609" cy="39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5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7881509">
            <a:off x="5558173" y="-2026114"/>
            <a:ext cx="7927949" cy="767931"/>
          </a:xfrm>
          <a:prstGeom prst="trapezoid">
            <a:avLst>
              <a:gd name="adj" fmla="val 232239"/>
            </a:avLst>
          </a:prstGeom>
          <a:solidFill>
            <a:srgbClr val="2064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523875" y="231775"/>
            <a:ext cx="7864476" cy="826807"/>
          </a:xfrm>
          <a:custGeom>
            <a:avLst/>
            <a:gdLst>
              <a:gd name="connsiteX0" fmla="*/ 0 w 3103923"/>
              <a:gd name="connsiteY0" fmla="*/ 970132 h 970132"/>
              <a:gd name="connsiteX1" fmla="*/ 357338 w 3103923"/>
              <a:gd name="connsiteY1" fmla="*/ 0 h 970132"/>
              <a:gd name="connsiteX2" fmla="*/ 3103923 w 3103923"/>
              <a:gd name="connsiteY2" fmla="*/ 0 h 970132"/>
              <a:gd name="connsiteX3" fmla="*/ 2746585 w 3103923"/>
              <a:gd name="connsiteY3" fmla="*/ 970132 h 970132"/>
              <a:gd name="connsiteX4" fmla="*/ 0 w 3103923"/>
              <a:gd name="connsiteY4" fmla="*/ 970132 h 970132"/>
              <a:gd name="connsiteX0" fmla="*/ 0 w 4802094"/>
              <a:gd name="connsiteY0" fmla="*/ 970132 h 970132"/>
              <a:gd name="connsiteX1" fmla="*/ 357338 w 4802094"/>
              <a:gd name="connsiteY1" fmla="*/ 0 h 970132"/>
              <a:gd name="connsiteX2" fmla="*/ 4802094 w 4802094"/>
              <a:gd name="connsiteY2" fmla="*/ 0 h 970132"/>
              <a:gd name="connsiteX3" fmla="*/ 2746585 w 4802094"/>
              <a:gd name="connsiteY3" fmla="*/ 970132 h 970132"/>
              <a:gd name="connsiteX4" fmla="*/ 0 w 4802094"/>
              <a:gd name="connsiteY4" fmla="*/ 970132 h 970132"/>
              <a:gd name="connsiteX0" fmla="*/ 0 w 4802094"/>
              <a:gd name="connsiteY0" fmla="*/ 970132 h 970132"/>
              <a:gd name="connsiteX1" fmla="*/ 357338 w 4802094"/>
              <a:gd name="connsiteY1" fmla="*/ 0 h 970132"/>
              <a:gd name="connsiteX2" fmla="*/ 4802094 w 4802094"/>
              <a:gd name="connsiteY2" fmla="*/ 0 h 970132"/>
              <a:gd name="connsiteX3" fmla="*/ 3490016 w 4802094"/>
              <a:gd name="connsiteY3" fmla="*/ 970132 h 970132"/>
              <a:gd name="connsiteX4" fmla="*/ 0 w 4802094"/>
              <a:gd name="connsiteY4" fmla="*/ 970132 h 970132"/>
              <a:gd name="connsiteX0" fmla="*/ 0 w 4802094"/>
              <a:gd name="connsiteY0" fmla="*/ 970132 h 974895"/>
              <a:gd name="connsiteX1" fmla="*/ 357338 w 4802094"/>
              <a:gd name="connsiteY1" fmla="*/ 0 h 974895"/>
              <a:gd name="connsiteX2" fmla="*/ 4802094 w 4802094"/>
              <a:gd name="connsiteY2" fmla="*/ 0 h 974895"/>
              <a:gd name="connsiteX3" fmla="*/ 3480845 w 4802094"/>
              <a:gd name="connsiteY3" fmla="*/ 974895 h 974895"/>
              <a:gd name="connsiteX4" fmla="*/ 0 w 4802094"/>
              <a:gd name="connsiteY4" fmla="*/ 970132 h 974895"/>
              <a:gd name="connsiteX0" fmla="*/ 0 w 4802094"/>
              <a:gd name="connsiteY0" fmla="*/ 970132 h 974895"/>
              <a:gd name="connsiteX1" fmla="*/ 357338 w 4802094"/>
              <a:gd name="connsiteY1" fmla="*/ 0 h 974895"/>
              <a:gd name="connsiteX2" fmla="*/ 4802094 w 4802094"/>
              <a:gd name="connsiteY2" fmla="*/ 0 h 974895"/>
              <a:gd name="connsiteX3" fmla="*/ 3584211 w 4802094"/>
              <a:gd name="connsiteY3" fmla="*/ 974895 h 974895"/>
              <a:gd name="connsiteX4" fmla="*/ 0 w 4802094"/>
              <a:gd name="connsiteY4" fmla="*/ 970132 h 974895"/>
              <a:gd name="connsiteX0" fmla="*/ 0 w 4802094"/>
              <a:gd name="connsiteY0" fmla="*/ 970132 h 970132"/>
              <a:gd name="connsiteX1" fmla="*/ 357338 w 4802094"/>
              <a:gd name="connsiteY1" fmla="*/ 0 h 970132"/>
              <a:gd name="connsiteX2" fmla="*/ 4802094 w 4802094"/>
              <a:gd name="connsiteY2" fmla="*/ 0 h 970132"/>
              <a:gd name="connsiteX3" fmla="*/ 3598180 w 4802094"/>
              <a:gd name="connsiteY3" fmla="*/ 970132 h 970132"/>
              <a:gd name="connsiteX4" fmla="*/ 0 w 4802094"/>
              <a:gd name="connsiteY4" fmla="*/ 970132 h 970132"/>
              <a:gd name="connsiteX0" fmla="*/ 0 w 4802094"/>
              <a:gd name="connsiteY0" fmla="*/ 970132 h 977276"/>
              <a:gd name="connsiteX1" fmla="*/ 357338 w 4802094"/>
              <a:gd name="connsiteY1" fmla="*/ 0 h 977276"/>
              <a:gd name="connsiteX2" fmla="*/ 4802094 w 4802094"/>
              <a:gd name="connsiteY2" fmla="*/ 0 h 977276"/>
              <a:gd name="connsiteX3" fmla="*/ 3587006 w 4802094"/>
              <a:gd name="connsiteY3" fmla="*/ 977276 h 977276"/>
              <a:gd name="connsiteX4" fmla="*/ 0 w 4802094"/>
              <a:gd name="connsiteY4" fmla="*/ 970132 h 977276"/>
              <a:gd name="connsiteX0" fmla="*/ 0 w 4802094"/>
              <a:gd name="connsiteY0" fmla="*/ 970132 h 986801"/>
              <a:gd name="connsiteX1" fmla="*/ 357338 w 4802094"/>
              <a:gd name="connsiteY1" fmla="*/ 0 h 986801"/>
              <a:gd name="connsiteX2" fmla="*/ 4802094 w 4802094"/>
              <a:gd name="connsiteY2" fmla="*/ 0 h 986801"/>
              <a:gd name="connsiteX3" fmla="*/ 3588403 w 4802094"/>
              <a:gd name="connsiteY3" fmla="*/ 986801 h 986801"/>
              <a:gd name="connsiteX4" fmla="*/ 0 w 4802094"/>
              <a:gd name="connsiteY4" fmla="*/ 970132 h 986801"/>
              <a:gd name="connsiteX0" fmla="*/ 0 w 4594356"/>
              <a:gd name="connsiteY0" fmla="*/ 1001408 h 1018077"/>
              <a:gd name="connsiteX1" fmla="*/ 357338 w 4594356"/>
              <a:gd name="connsiteY1" fmla="*/ 31276 h 1018077"/>
              <a:gd name="connsiteX2" fmla="*/ 4594356 w 4594356"/>
              <a:gd name="connsiteY2" fmla="*/ 0 h 1018077"/>
              <a:gd name="connsiteX3" fmla="*/ 3588403 w 4594356"/>
              <a:gd name="connsiteY3" fmla="*/ 1018077 h 1018077"/>
              <a:gd name="connsiteX4" fmla="*/ 0 w 4594356"/>
              <a:gd name="connsiteY4" fmla="*/ 1001408 h 101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56" h="1018077">
                <a:moveTo>
                  <a:pt x="0" y="1001408"/>
                </a:moveTo>
                <a:lnTo>
                  <a:pt x="357338" y="31276"/>
                </a:lnTo>
                <a:lnTo>
                  <a:pt x="4594356" y="0"/>
                </a:lnTo>
                <a:lnTo>
                  <a:pt x="3588403" y="1018077"/>
                </a:lnTo>
                <a:lnTo>
                  <a:pt x="0" y="1001408"/>
                </a:lnTo>
                <a:close/>
              </a:path>
            </a:pathLst>
          </a:custGeom>
          <a:solidFill>
            <a:srgbClr val="20647B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 rot="15908182" flipH="1">
            <a:off x="-2519990" y="3552199"/>
            <a:ext cx="7282372" cy="698412"/>
          </a:xfrm>
          <a:custGeom>
            <a:avLst/>
            <a:gdLst>
              <a:gd name="connsiteX0" fmla="*/ 0 w 7434223"/>
              <a:gd name="connsiteY0" fmla="*/ 698412 h 698412"/>
              <a:gd name="connsiteX1" fmla="*/ 920905 w 7434223"/>
              <a:gd name="connsiteY1" fmla="*/ 0 h 698412"/>
              <a:gd name="connsiteX2" fmla="*/ 7434223 w 7434223"/>
              <a:gd name="connsiteY2" fmla="*/ 0 h 698412"/>
              <a:gd name="connsiteX3" fmla="*/ 6513318 w 7434223"/>
              <a:gd name="connsiteY3" fmla="*/ 698412 h 698412"/>
              <a:gd name="connsiteX4" fmla="*/ 0 w 7434223"/>
              <a:gd name="connsiteY4" fmla="*/ 698412 h 698412"/>
              <a:gd name="connsiteX0" fmla="*/ 0 w 7267564"/>
              <a:gd name="connsiteY0" fmla="*/ 709723 h 709723"/>
              <a:gd name="connsiteX1" fmla="*/ 754246 w 7267564"/>
              <a:gd name="connsiteY1" fmla="*/ 0 h 709723"/>
              <a:gd name="connsiteX2" fmla="*/ 7267564 w 7267564"/>
              <a:gd name="connsiteY2" fmla="*/ 0 h 709723"/>
              <a:gd name="connsiteX3" fmla="*/ 6346659 w 7267564"/>
              <a:gd name="connsiteY3" fmla="*/ 698412 h 709723"/>
              <a:gd name="connsiteX4" fmla="*/ 0 w 7267564"/>
              <a:gd name="connsiteY4" fmla="*/ 709723 h 709723"/>
              <a:gd name="connsiteX0" fmla="*/ 0 w 7282372"/>
              <a:gd name="connsiteY0" fmla="*/ 685492 h 698412"/>
              <a:gd name="connsiteX1" fmla="*/ 769054 w 7282372"/>
              <a:gd name="connsiteY1" fmla="*/ 0 h 698412"/>
              <a:gd name="connsiteX2" fmla="*/ 7282372 w 7282372"/>
              <a:gd name="connsiteY2" fmla="*/ 0 h 698412"/>
              <a:gd name="connsiteX3" fmla="*/ 6361467 w 7282372"/>
              <a:gd name="connsiteY3" fmla="*/ 698412 h 698412"/>
              <a:gd name="connsiteX4" fmla="*/ 0 w 7282372"/>
              <a:gd name="connsiteY4" fmla="*/ 685492 h 6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2372" h="698412">
                <a:moveTo>
                  <a:pt x="0" y="685492"/>
                </a:moveTo>
                <a:lnTo>
                  <a:pt x="769054" y="0"/>
                </a:lnTo>
                <a:lnTo>
                  <a:pt x="7282372" y="0"/>
                </a:lnTo>
                <a:lnTo>
                  <a:pt x="6361467" y="698412"/>
                </a:lnTo>
                <a:lnTo>
                  <a:pt x="0" y="685492"/>
                </a:lnTo>
                <a:close/>
              </a:path>
            </a:pathLst>
          </a:custGeom>
          <a:solidFill>
            <a:srgbClr val="2064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144864" y="-240649"/>
            <a:ext cx="20942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 smtClean="0">
                <a:solidFill>
                  <a:srgbClr val="20647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sz="19900" b="1" spc="-300" dirty="0">
              <a:solidFill>
                <a:srgbClr val="20647B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31021" y="260561"/>
            <a:ext cx="309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20647B"/>
                </a:solidFill>
              </a:rPr>
              <a:t>1</a:t>
            </a:r>
            <a:r>
              <a:rPr lang="en-US" altLang="zh-CN" sz="2000" dirty="0" smtClean="0">
                <a:solidFill>
                  <a:srgbClr val="20647B"/>
                </a:solidFill>
              </a:rPr>
              <a:t> </a:t>
            </a:r>
            <a:r>
              <a:rPr lang="zh-CN" altLang="en-US" sz="3600" dirty="0" smtClean="0">
                <a:solidFill>
                  <a:srgbClr val="20647B"/>
                </a:solidFill>
              </a:rPr>
              <a:t>个人资料</a:t>
            </a:r>
            <a:endParaRPr lang="en-US" altLang="zh-CN" sz="3600" dirty="0">
              <a:solidFill>
                <a:srgbClr val="20647B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99440" y="1258820"/>
            <a:ext cx="9430475" cy="2653842"/>
          </a:xfrm>
          <a:prstGeom prst="rect">
            <a:avLst/>
          </a:prstGeom>
          <a:solidFill>
            <a:srgbClr val="3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030126" y="1485430"/>
            <a:ext cx="4703889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学校：浙江工业大学（朝晖）</a:t>
            </a:r>
            <a:endParaRPr lang="en-US" altLang="zh-CN" sz="2400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专业：测控技术与仪器</a:t>
            </a:r>
            <a:endParaRPr lang="zh-CN" alt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611810" y="4483695"/>
            <a:ext cx="4711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0" y="2688232"/>
            <a:ext cx="97536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19718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412846" y="1273818"/>
            <a:ext cx="3574675" cy="1926573"/>
          </a:xfrm>
          <a:prstGeom prst="line">
            <a:avLst/>
          </a:prstGeom>
          <a:ln w="31750">
            <a:solidFill>
              <a:srgbClr val="20647B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946172" y="3890110"/>
            <a:ext cx="3869265" cy="2113641"/>
          </a:xfrm>
          <a:prstGeom prst="line">
            <a:avLst/>
          </a:prstGeom>
          <a:ln w="31750">
            <a:solidFill>
              <a:srgbClr val="20647B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31423" y="1462611"/>
            <a:ext cx="11061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20647B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2</a:t>
            </a:r>
            <a:endParaRPr lang="zh-CN" altLang="en-US" sz="13800" b="1" dirty="0">
              <a:solidFill>
                <a:srgbClr val="20647B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6266" y="3887031"/>
            <a:ext cx="482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20647B"/>
                </a:solidFill>
                <a:latin typeface="+mj-lt"/>
              </a:rPr>
              <a:t>         </a:t>
            </a:r>
            <a:r>
              <a:rPr lang="zh-CN" altLang="en-US" sz="5400" b="1" dirty="0" smtClean="0">
                <a:solidFill>
                  <a:srgbClr val="20647B"/>
                </a:solidFill>
                <a:latin typeface="+mj-lt"/>
              </a:rPr>
              <a:t>家乡</a:t>
            </a:r>
            <a:endParaRPr lang="zh-CN" altLang="en-US" sz="5400" b="1" dirty="0">
              <a:solidFill>
                <a:srgbClr val="20647B"/>
              </a:solidFill>
              <a:latin typeface="+mj-lt"/>
            </a:endParaRPr>
          </a:p>
        </p:txBody>
      </p:sp>
      <p:sp>
        <p:nvSpPr>
          <p:cNvPr id="9" name="流程图: 汇总连接 8"/>
          <p:cNvSpPr/>
          <p:nvPr/>
        </p:nvSpPr>
        <p:spPr>
          <a:xfrm>
            <a:off x="8834724" y="3383634"/>
            <a:ext cx="589936" cy="589936"/>
          </a:xfrm>
          <a:prstGeom prst="flowChartSummingJunction">
            <a:avLst/>
          </a:prstGeom>
          <a:solidFill>
            <a:srgbClr val="20647B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汇总连接 9"/>
          <p:cNvSpPr/>
          <p:nvPr/>
        </p:nvSpPr>
        <p:spPr>
          <a:xfrm>
            <a:off x="2751833" y="3142228"/>
            <a:ext cx="589936" cy="589936"/>
          </a:xfrm>
          <a:prstGeom prst="flowChartSummingJunction">
            <a:avLst/>
          </a:prstGeom>
          <a:solidFill>
            <a:srgbClr val="20647B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6753" y="1148334"/>
            <a:ext cx="453771" cy="453771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707869" y="744817"/>
            <a:ext cx="419166" cy="41916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92712" y="996496"/>
            <a:ext cx="448401" cy="448401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75611" y="4976851"/>
            <a:ext cx="494809" cy="494809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853771" y="309001"/>
            <a:ext cx="435816" cy="43581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580524" y="4414573"/>
            <a:ext cx="562278" cy="562278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6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9212" y="-339212"/>
            <a:ext cx="20942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b="1" dirty="0" smtClean="0">
                <a:solidFill>
                  <a:srgbClr val="B8351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endParaRPr lang="zh-CN" altLang="en-US" sz="19900" b="1" spc="-300" dirty="0">
              <a:solidFill>
                <a:srgbClr val="B8351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3612" y="451392"/>
            <a:ext cx="309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B83519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5400" dirty="0" smtClean="0">
                <a:solidFill>
                  <a:srgbClr val="B83519"/>
                </a:solidFill>
                <a:latin typeface="黑体" pitchFamily="49" charset="-122"/>
                <a:ea typeface="黑体" pitchFamily="49" charset="-122"/>
              </a:rPr>
              <a:t>家乡</a:t>
            </a:r>
            <a:endParaRPr lang="en-US" altLang="zh-CN" sz="2400" dirty="0">
              <a:solidFill>
                <a:srgbClr val="B83519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97" y="1487251"/>
            <a:ext cx="3721114" cy="25231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97" y="4028952"/>
            <a:ext cx="3721114" cy="24150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11" y="1468675"/>
            <a:ext cx="3911789" cy="25602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11" y="4028952"/>
            <a:ext cx="3911789" cy="2415027"/>
          </a:xfrm>
          <a:prstGeom prst="rect">
            <a:avLst/>
          </a:prstGeom>
        </p:spPr>
      </p:pic>
      <p:cxnSp>
        <p:nvCxnSpPr>
          <p:cNvPr id="41" name="直接箭头连接符 40"/>
          <p:cNvCxnSpPr/>
          <p:nvPr/>
        </p:nvCxnSpPr>
        <p:spPr>
          <a:xfrm>
            <a:off x="9810571" y="3562509"/>
            <a:ext cx="22873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9904700" y="6029843"/>
            <a:ext cx="2221752" cy="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94129" y="6029844"/>
            <a:ext cx="2271797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94129" y="3562509"/>
            <a:ext cx="2165899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129" y="3052483"/>
            <a:ext cx="185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家电之乡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643" y="5476742"/>
            <a:ext cx="179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杨梅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25635" y="3052483"/>
            <a:ext cx="1761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chemeClr val="bg2">
                    <a:lumMod val="25000"/>
                  </a:schemeClr>
                </a:solidFill>
              </a:rPr>
              <a:t>鸣鹤古镇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79423" y="5476742"/>
            <a:ext cx="1653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现代化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9821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412846" y="1273818"/>
            <a:ext cx="3574675" cy="1926573"/>
          </a:xfrm>
          <a:prstGeom prst="line">
            <a:avLst/>
          </a:prstGeom>
          <a:ln w="31750">
            <a:solidFill>
              <a:srgbClr val="20647B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946172" y="3890110"/>
            <a:ext cx="3869265" cy="2113641"/>
          </a:xfrm>
          <a:prstGeom prst="line">
            <a:avLst/>
          </a:prstGeom>
          <a:ln w="31750">
            <a:solidFill>
              <a:srgbClr val="20647B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31423" y="1462611"/>
            <a:ext cx="11061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20647B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3</a:t>
            </a:r>
            <a:endParaRPr lang="zh-CN" altLang="en-US" sz="13800" b="1" dirty="0">
              <a:solidFill>
                <a:srgbClr val="20647B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2655" y="3685931"/>
            <a:ext cx="482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20647B"/>
                </a:solidFill>
                <a:latin typeface="+mj-lt"/>
              </a:rPr>
              <a:t>兴趣爱好</a:t>
            </a:r>
            <a:endParaRPr lang="zh-CN" altLang="en-US" sz="5400" dirty="0">
              <a:solidFill>
                <a:srgbClr val="20647B"/>
              </a:solidFill>
              <a:latin typeface="+mj-lt"/>
            </a:endParaRPr>
          </a:p>
        </p:txBody>
      </p:sp>
      <p:sp>
        <p:nvSpPr>
          <p:cNvPr id="9" name="流程图: 汇总连接 8"/>
          <p:cNvSpPr/>
          <p:nvPr/>
        </p:nvSpPr>
        <p:spPr>
          <a:xfrm>
            <a:off x="8834724" y="3383634"/>
            <a:ext cx="589936" cy="589936"/>
          </a:xfrm>
          <a:prstGeom prst="flowChartSummingJunction">
            <a:avLst/>
          </a:prstGeom>
          <a:solidFill>
            <a:srgbClr val="20647B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汇总连接 9"/>
          <p:cNvSpPr/>
          <p:nvPr/>
        </p:nvSpPr>
        <p:spPr>
          <a:xfrm>
            <a:off x="2751833" y="3142228"/>
            <a:ext cx="589936" cy="589936"/>
          </a:xfrm>
          <a:prstGeom prst="flowChartSummingJunction">
            <a:avLst/>
          </a:prstGeom>
          <a:solidFill>
            <a:srgbClr val="20647B"/>
          </a:solidFill>
          <a:ln w="603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6753" y="1148334"/>
            <a:ext cx="453771" cy="453771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707869" y="744817"/>
            <a:ext cx="419166" cy="41916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92712" y="996496"/>
            <a:ext cx="448401" cy="448401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75611" y="4976851"/>
            <a:ext cx="494809" cy="494809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853771" y="309001"/>
            <a:ext cx="435816" cy="43581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580524" y="4414573"/>
            <a:ext cx="562278" cy="562278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2"/>
          <p:cNvSpPr/>
          <p:nvPr/>
        </p:nvSpPr>
        <p:spPr>
          <a:xfrm rot="16923271">
            <a:off x="11101110" y="6172188"/>
            <a:ext cx="1760368" cy="657230"/>
          </a:xfrm>
          <a:custGeom>
            <a:avLst/>
            <a:gdLst>
              <a:gd name="connsiteX0" fmla="*/ 0 w 8053584"/>
              <a:gd name="connsiteY0" fmla="*/ 851126 h 851126"/>
              <a:gd name="connsiteX1" fmla="*/ 28862 w 8053584"/>
              <a:gd name="connsiteY1" fmla="*/ 0 h 851126"/>
              <a:gd name="connsiteX2" fmla="*/ 8053584 w 8053584"/>
              <a:gd name="connsiteY2" fmla="*/ 0 h 851126"/>
              <a:gd name="connsiteX3" fmla="*/ 8024722 w 8053584"/>
              <a:gd name="connsiteY3" fmla="*/ 851126 h 851126"/>
              <a:gd name="connsiteX4" fmla="*/ 0 w 8053584"/>
              <a:gd name="connsiteY4" fmla="*/ 851126 h 851126"/>
              <a:gd name="connsiteX0" fmla="*/ 0 w 8053584"/>
              <a:gd name="connsiteY0" fmla="*/ 851126 h 863992"/>
              <a:gd name="connsiteX1" fmla="*/ 28862 w 8053584"/>
              <a:gd name="connsiteY1" fmla="*/ 0 h 863992"/>
              <a:gd name="connsiteX2" fmla="*/ 8053584 w 8053584"/>
              <a:gd name="connsiteY2" fmla="*/ 0 h 863992"/>
              <a:gd name="connsiteX3" fmla="*/ 7241741 w 8053584"/>
              <a:gd name="connsiteY3" fmla="*/ 863992 h 863992"/>
              <a:gd name="connsiteX4" fmla="*/ 0 w 8053584"/>
              <a:gd name="connsiteY4" fmla="*/ 851126 h 863992"/>
              <a:gd name="connsiteX0" fmla="*/ 574375 w 8024722"/>
              <a:gd name="connsiteY0" fmla="*/ 827559 h 863992"/>
              <a:gd name="connsiteX1" fmla="*/ 0 w 8024722"/>
              <a:gd name="connsiteY1" fmla="*/ 0 h 863992"/>
              <a:gd name="connsiteX2" fmla="*/ 8024722 w 8024722"/>
              <a:gd name="connsiteY2" fmla="*/ 0 h 863992"/>
              <a:gd name="connsiteX3" fmla="*/ 7212879 w 8024722"/>
              <a:gd name="connsiteY3" fmla="*/ 863992 h 863992"/>
              <a:gd name="connsiteX4" fmla="*/ 574375 w 8024722"/>
              <a:gd name="connsiteY4" fmla="*/ 827559 h 863992"/>
              <a:gd name="connsiteX0" fmla="*/ 574375 w 8024722"/>
              <a:gd name="connsiteY0" fmla="*/ 827559 h 858676"/>
              <a:gd name="connsiteX1" fmla="*/ 0 w 8024722"/>
              <a:gd name="connsiteY1" fmla="*/ 0 h 858676"/>
              <a:gd name="connsiteX2" fmla="*/ 8024722 w 8024722"/>
              <a:gd name="connsiteY2" fmla="*/ 0 h 858676"/>
              <a:gd name="connsiteX3" fmla="*/ 7661860 w 8024722"/>
              <a:gd name="connsiteY3" fmla="*/ 858676 h 858676"/>
              <a:gd name="connsiteX4" fmla="*/ 574375 w 8024722"/>
              <a:gd name="connsiteY4" fmla="*/ 827559 h 858676"/>
              <a:gd name="connsiteX0" fmla="*/ 574375 w 8626081"/>
              <a:gd name="connsiteY0" fmla="*/ 827559 h 831100"/>
              <a:gd name="connsiteX1" fmla="*/ 0 w 8626081"/>
              <a:gd name="connsiteY1" fmla="*/ 0 h 831100"/>
              <a:gd name="connsiteX2" fmla="*/ 8024722 w 8626081"/>
              <a:gd name="connsiteY2" fmla="*/ 0 h 831100"/>
              <a:gd name="connsiteX3" fmla="*/ 8626081 w 8626081"/>
              <a:gd name="connsiteY3" fmla="*/ 831100 h 831100"/>
              <a:gd name="connsiteX4" fmla="*/ 574375 w 8626081"/>
              <a:gd name="connsiteY4" fmla="*/ 827559 h 831100"/>
              <a:gd name="connsiteX0" fmla="*/ 981051 w 9032757"/>
              <a:gd name="connsiteY0" fmla="*/ 835015 h 838556"/>
              <a:gd name="connsiteX1" fmla="*/ 0 w 9032757"/>
              <a:gd name="connsiteY1" fmla="*/ -1 h 838556"/>
              <a:gd name="connsiteX2" fmla="*/ 8431398 w 9032757"/>
              <a:gd name="connsiteY2" fmla="*/ 7456 h 838556"/>
              <a:gd name="connsiteX3" fmla="*/ 9032757 w 9032757"/>
              <a:gd name="connsiteY3" fmla="*/ 838556 h 838556"/>
              <a:gd name="connsiteX4" fmla="*/ 981051 w 9032757"/>
              <a:gd name="connsiteY4" fmla="*/ 835015 h 838556"/>
              <a:gd name="connsiteX0" fmla="*/ 2187490 w 9032757"/>
              <a:gd name="connsiteY0" fmla="*/ 839165 h 839166"/>
              <a:gd name="connsiteX1" fmla="*/ 0 w 9032757"/>
              <a:gd name="connsiteY1" fmla="*/ 0 h 839166"/>
              <a:gd name="connsiteX2" fmla="*/ 8431398 w 9032757"/>
              <a:gd name="connsiteY2" fmla="*/ 7457 h 839166"/>
              <a:gd name="connsiteX3" fmla="*/ 9032757 w 9032757"/>
              <a:gd name="connsiteY3" fmla="*/ 838557 h 839166"/>
              <a:gd name="connsiteX4" fmla="*/ 2187490 w 9032757"/>
              <a:gd name="connsiteY4" fmla="*/ 839165 h 839166"/>
              <a:gd name="connsiteX0" fmla="*/ 2187490 w 11029581"/>
              <a:gd name="connsiteY0" fmla="*/ 839165 h 839165"/>
              <a:gd name="connsiteX1" fmla="*/ 0 w 11029581"/>
              <a:gd name="connsiteY1" fmla="*/ 0 h 839165"/>
              <a:gd name="connsiteX2" fmla="*/ 11029581 w 11029581"/>
              <a:gd name="connsiteY2" fmla="*/ 86807 h 839165"/>
              <a:gd name="connsiteX3" fmla="*/ 9032757 w 11029581"/>
              <a:gd name="connsiteY3" fmla="*/ 838557 h 839165"/>
              <a:gd name="connsiteX4" fmla="*/ 2187490 w 11029581"/>
              <a:gd name="connsiteY4" fmla="*/ 839165 h 839165"/>
              <a:gd name="connsiteX0" fmla="*/ 2187490 w 11029581"/>
              <a:gd name="connsiteY0" fmla="*/ 839165 h 839165"/>
              <a:gd name="connsiteX1" fmla="*/ 0 w 11029581"/>
              <a:gd name="connsiteY1" fmla="*/ 0 h 839165"/>
              <a:gd name="connsiteX2" fmla="*/ 11029581 w 11029581"/>
              <a:gd name="connsiteY2" fmla="*/ 86807 h 839165"/>
              <a:gd name="connsiteX3" fmla="*/ 9888186 w 11029581"/>
              <a:gd name="connsiteY3" fmla="*/ 820420 h 839165"/>
              <a:gd name="connsiteX4" fmla="*/ 2187490 w 11029581"/>
              <a:gd name="connsiteY4" fmla="*/ 839165 h 839165"/>
              <a:gd name="connsiteX0" fmla="*/ 0 w 12003456"/>
              <a:gd name="connsiteY0" fmla="*/ 857302 h 857302"/>
              <a:gd name="connsiteX1" fmla="*/ 973875 w 12003456"/>
              <a:gd name="connsiteY1" fmla="*/ 0 h 857302"/>
              <a:gd name="connsiteX2" fmla="*/ 12003456 w 12003456"/>
              <a:gd name="connsiteY2" fmla="*/ 86807 h 857302"/>
              <a:gd name="connsiteX3" fmla="*/ 10862061 w 12003456"/>
              <a:gd name="connsiteY3" fmla="*/ 820420 h 857302"/>
              <a:gd name="connsiteX4" fmla="*/ 0 w 12003456"/>
              <a:gd name="connsiteY4" fmla="*/ 857302 h 857302"/>
              <a:gd name="connsiteX0" fmla="*/ 662597 w 12666053"/>
              <a:gd name="connsiteY0" fmla="*/ 857302 h 857302"/>
              <a:gd name="connsiteX1" fmla="*/ 0 w 12666053"/>
              <a:gd name="connsiteY1" fmla="*/ 0 h 857302"/>
              <a:gd name="connsiteX2" fmla="*/ 12666053 w 12666053"/>
              <a:gd name="connsiteY2" fmla="*/ 86807 h 857302"/>
              <a:gd name="connsiteX3" fmla="*/ 11524658 w 12666053"/>
              <a:gd name="connsiteY3" fmla="*/ 820420 h 857302"/>
              <a:gd name="connsiteX4" fmla="*/ 662597 w 12666053"/>
              <a:gd name="connsiteY4" fmla="*/ 857302 h 857302"/>
              <a:gd name="connsiteX0" fmla="*/ 2782572 w 12666053"/>
              <a:gd name="connsiteY0" fmla="*/ 821028 h 821028"/>
              <a:gd name="connsiteX1" fmla="*/ 0 w 12666053"/>
              <a:gd name="connsiteY1" fmla="*/ 0 h 821028"/>
              <a:gd name="connsiteX2" fmla="*/ 12666053 w 12666053"/>
              <a:gd name="connsiteY2" fmla="*/ 86807 h 821028"/>
              <a:gd name="connsiteX3" fmla="*/ 11524658 w 12666053"/>
              <a:gd name="connsiteY3" fmla="*/ 820420 h 821028"/>
              <a:gd name="connsiteX4" fmla="*/ 2782572 w 12666053"/>
              <a:gd name="connsiteY4" fmla="*/ 821028 h 821028"/>
              <a:gd name="connsiteX0" fmla="*/ 1071715 w 10955196"/>
              <a:gd name="connsiteY0" fmla="*/ 821028 h 821028"/>
              <a:gd name="connsiteX1" fmla="*/ 0 w 10955196"/>
              <a:gd name="connsiteY1" fmla="*/ 0 h 821028"/>
              <a:gd name="connsiteX2" fmla="*/ 10955196 w 10955196"/>
              <a:gd name="connsiteY2" fmla="*/ 86807 h 821028"/>
              <a:gd name="connsiteX3" fmla="*/ 9813801 w 10955196"/>
              <a:gd name="connsiteY3" fmla="*/ 820420 h 821028"/>
              <a:gd name="connsiteX4" fmla="*/ 1071715 w 10955196"/>
              <a:gd name="connsiteY4" fmla="*/ 821028 h 821028"/>
              <a:gd name="connsiteX0" fmla="*/ 1041034 w 10955196"/>
              <a:gd name="connsiteY0" fmla="*/ 817683 h 820419"/>
              <a:gd name="connsiteX1" fmla="*/ 0 w 10955196"/>
              <a:gd name="connsiteY1" fmla="*/ 0 h 820419"/>
              <a:gd name="connsiteX2" fmla="*/ 10955196 w 10955196"/>
              <a:gd name="connsiteY2" fmla="*/ 86807 h 820419"/>
              <a:gd name="connsiteX3" fmla="*/ 9813801 w 10955196"/>
              <a:gd name="connsiteY3" fmla="*/ 820420 h 820419"/>
              <a:gd name="connsiteX4" fmla="*/ 1041034 w 10955196"/>
              <a:gd name="connsiteY4" fmla="*/ 817683 h 820419"/>
              <a:gd name="connsiteX0" fmla="*/ 1041034 w 9813803"/>
              <a:gd name="connsiteY0" fmla="*/ 817683 h 820420"/>
              <a:gd name="connsiteX1" fmla="*/ 0 w 9813803"/>
              <a:gd name="connsiteY1" fmla="*/ 0 h 820420"/>
              <a:gd name="connsiteX2" fmla="*/ 7742503 w 9813803"/>
              <a:gd name="connsiteY2" fmla="*/ 86998 h 820420"/>
              <a:gd name="connsiteX3" fmla="*/ 9813801 w 9813803"/>
              <a:gd name="connsiteY3" fmla="*/ 820420 h 820420"/>
              <a:gd name="connsiteX4" fmla="*/ 1041034 w 9813803"/>
              <a:gd name="connsiteY4" fmla="*/ 817683 h 820420"/>
              <a:gd name="connsiteX0" fmla="*/ 1041034 w 7742501"/>
              <a:gd name="connsiteY0" fmla="*/ 817683 h 821280"/>
              <a:gd name="connsiteX1" fmla="*/ 0 w 7742501"/>
              <a:gd name="connsiteY1" fmla="*/ 0 h 821280"/>
              <a:gd name="connsiteX2" fmla="*/ 7742503 w 7742501"/>
              <a:gd name="connsiteY2" fmla="*/ 86998 h 821280"/>
              <a:gd name="connsiteX3" fmla="*/ 5787706 w 7742501"/>
              <a:gd name="connsiteY3" fmla="*/ 821280 h 821280"/>
              <a:gd name="connsiteX4" fmla="*/ 1041034 w 7742501"/>
              <a:gd name="connsiteY4" fmla="*/ 817683 h 82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2501" h="821280">
                <a:moveTo>
                  <a:pt x="1041034" y="817683"/>
                </a:moveTo>
                <a:lnTo>
                  <a:pt x="0" y="0"/>
                </a:lnTo>
                <a:lnTo>
                  <a:pt x="7742503" y="86998"/>
                </a:lnTo>
                <a:lnTo>
                  <a:pt x="5787706" y="821280"/>
                </a:lnTo>
                <a:lnTo>
                  <a:pt x="1041034" y="817683"/>
                </a:lnTo>
                <a:close/>
              </a:path>
            </a:pathLst>
          </a:custGeom>
          <a:solidFill>
            <a:srgbClr val="2064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0800000">
            <a:off x="10166902" y="5559488"/>
            <a:ext cx="2221783" cy="583121"/>
          </a:xfrm>
          <a:custGeom>
            <a:avLst/>
            <a:gdLst>
              <a:gd name="connsiteX0" fmla="*/ 0 w 8053584"/>
              <a:gd name="connsiteY0" fmla="*/ 851126 h 851126"/>
              <a:gd name="connsiteX1" fmla="*/ 28862 w 8053584"/>
              <a:gd name="connsiteY1" fmla="*/ 0 h 851126"/>
              <a:gd name="connsiteX2" fmla="*/ 8053584 w 8053584"/>
              <a:gd name="connsiteY2" fmla="*/ 0 h 851126"/>
              <a:gd name="connsiteX3" fmla="*/ 8024722 w 8053584"/>
              <a:gd name="connsiteY3" fmla="*/ 851126 h 851126"/>
              <a:gd name="connsiteX4" fmla="*/ 0 w 8053584"/>
              <a:gd name="connsiteY4" fmla="*/ 851126 h 851126"/>
              <a:gd name="connsiteX0" fmla="*/ 0 w 8053584"/>
              <a:gd name="connsiteY0" fmla="*/ 851126 h 863992"/>
              <a:gd name="connsiteX1" fmla="*/ 28862 w 8053584"/>
              <a:gd name="connsiteY1" fmla="*/ 0 h 863992"/>
              <a:gd name="connsiteX2" fmla="*/ 8053584 w 8053584"/>
              <a:gd name="connsiteY2" fmla="*/ 0 h 863992"/>
              <a:gd name="connsiteX3" fmla="*/ 7241741 w 8053584"/>
              <a:gd name="connsiteY3" fmla="*/ 863992 h 863992"/>
              <a:gd name="connsiteX4" fmla="*/ 0 w 8053584"/>
              <a:gd name="connsiteY4" fmla="*/ 851126 h 863992"/>
              <a:gd name="connsiteX0" fmla="*/ 574375 w 8024722"/>
              <a:gd name="connsiteY0" fmla="*/ 827559 h 863992"/>
              <a:gd name="connsiteX1" fmla="*/ 0 w 8024722"/>
              <a:gd name="connsiteY1" fmla="*/ 0 h 863992"/>
              <a:gd name="connsiteX2" fmla="*/ 8024722 w 8024722"/>
              <a:gd name="connsiteY2" fmla="*/ 0 h 863992"/>
              <a:gd name="connsiteX3" fmla="*/ 7212879 w 8024722"/>
              <a:gd name="connsiteY3" fmla="*/ 863992 h 863992"/>
              <a:gd name="connsiteX4" fmla="*/ 574375 w 8024722"/>
              <a:gd name="connsiteY4" fmla="*/ 827559 h 863992"/>
              <a:gd name="connsiteX0" fmla="*/ 574375 w 8024722"/>
              <a:gd name="connsiteY0" fmla="*/ 827559 h 858676"/>
              <a:gd name="connsiteX1" fmla="*/ 0 w 8024722"/>
              <a:gd name="connsiteY1" fmla="*/ 0 h 858676"/>
              <a:gd name="connsiteX2" fmla="*/ 8024722 w 8024722"/>
              <a:gd name="connsiteY2" fmla="*/ 0 h 858676"/>
              <a:gd name="connsiteX3" fmla="*/ 7661860 w 8024722"/>
              <a:gd name="connsiteY3" fmla="*/ 858676 h 858676"/>
              <a:gd name="connsiteX4" fmla="*/ 574375 w 8024722"/>
              <a:gd name="connsiteY4" fmla="*/ 827559 h 858676"/>
              <a:gd name="connsiteX0" fmla="*/ 574375 w 8626081"/>
              <a:gd name="connsiteY0" fmla="*/ 827559 h 831100"/>
              <a:gd name="connsiteX1" fmla="*/ 0 w 8626081"/>
              <a:gd name="connsiteY1" fmla="*/ 0 h 831100"/>
              <a:gd name="connsiteX2" fmla="*/ 8024722 w 8626081"/>
              <a:gd name="connsiteY2" fmla="*/ 0 h 831100"/>
              <a:gd name="connsiteX3" fmla="*/ 8626081 w 8626081"/>
              <a:gd name="connsiteY3" fmla="*/ 831100 h 831100"/>
              <a:gd name="connsiteX4" fmla="*/ 574375 w 8626081"/>
              <a:gd name="connsiteY4" fmla="*/ 827559 h 831100"/>
              <a:gd name="connsiteX0" fmla="*/ 981051 w 9032757"/>
              <a:gd name="connsiteY0" fmla="*/ 835015 h 838556"/>
              <a:gd name="connsiteX1" fmla="*/ 0 w 9032757"/>
              <a:gd name="connsiteY1" fmla="*/ -1 h 838556"/>
              <a:gd name="connsiteX2" fmla="*/ 8431398 w 9032757"/>
              <a:gd name="connsiteY2" fmla="*/ 7456 h 838556"/>
              <a:gd name="connsiteX3" fmla="*/ 9032757 w 9032757"/>
              <a:gd name="connsiteY3" fmla="*/ 838556 h 838556"/>
              <a:gd name="connsiteX4" fmla="*/ 981051 w 9032757"/>
              <a:gd name="connsiteY4" fmla="*/ 835015 h 838556"/>
              <a:gd name="connsiteX0" fmla="*/ 2187490 w 9032757"/>
              <a:gd name="connsiteY0" fmla="*/ 839165 h 839166"/>
              <a:gd name="connsiteX1" fmla="*/ 0 w 9032757"/>
              <a:gd name="connsiteY1" fmla="*/ 0 h 839166"/>
              <a:gd name="connsiteX2" fmla="*/ 8431398 w 9032757"/>
              <a:gd name="connsiteY2" fmla="*/ 7457 h 839166"/>
              <a:gd name="connsiteX3" fmla="*/ 9032757 w 9032757"/>
              <a:gd name="connsiteY3" fmla="*/ 838557 h 839166"/>
              <a:gd name="connsiteX4" fmla="*/ 2187490 w 9032757"/>
              <a:gd name="connsiteY4" fmla="*/ 839165 h 839166"/>
              <a:gd name="connsiteX0" fmla="*/ 2187490 w 11029581"/>
              <a:gd name="connsiteY0" fmla="*/ 839165 h 839165"/>
              <a:gd name="connsiteX1" fmla="*/ 0 w 11029581"/>
              <a:gd name="connsiteY1" fmla="*/ 0 h 839165"/>
              <a:gd name="connsiteX2" fmla="*/ 11029581 w 11029581"/>
              <a:gd name="connsiteY2" fmla="*/ 86807 h 839165"/>
              <a:gd name="connsiteX3" fmla="*/ 9032757 w 11029581"/>
              <a:gd name="connsiteY3" fmla="*/ 838557 h 839165"/>
              <a:gd name="connsiteX4" fmla="*/ 2187490 w 11029581"/>
              <a:gd name="connsiteY4" fmla="*/ 839165 h 839165"/>
              <a:gd name="connsiteX0" fmla="*/ 2187490 w 11029581"/>
              <a:gd name="connsiteY0" fmla="*/ 839165 h 839165"/>
              <a:gd name="connsiteX1" fmla="*/ 0 w 11029581"/>
              <a:gd name="connsiteY1" fmla="*/ 0 h 839165"/>
              <a:gd name="connsiteX2" fmla="*/ 11029581 w 11029581"/>
              <a:gd name="connsiteY2" fmla="*/ 86807 h 839165"/>
              <a:gd name="connsiteX3" fmla="*/ 9888186 w 11029581"/>
              <a:gd name="connsiteY3" fmla="*/ 820420 h 839165"/>
              <a:gd name="connsiteX4" fmla="*/ 2187490 w 11029581"/>
              <a:gd name="connsiteY4" fmla="*/ 839165 h 839165"/>
              <a:gd name="connsiteX0" fmla="*/ 0 w 12003456"/>
              <a:gd name="connsiteY0" fmla="*/ 857302 h 857302"/>
              <a:gd name="connsiteX1" fmla="*/ 973875 w 12003456"/>
              <a:gd name="connsiteY1" fmla="*/ 0 h 857302"/>
              <a:gd name="connsiteX2" fmla="*/ 12003456 w 12003456"/>
              <a:gd name="connsiteY2" fmla="*/ 86807 h 857302"/>
              <a:gd name="connsiteX3" fmla="*/ 10862061 w 12003456"/>
              <a:gd name="connsiteY3" fmla="*/ 820420 h 857302"/>
              <a:gd name="connsiteX4" fmla="*/ 0 w 12003456"/>
              <a:gd name="connsiteY4" fmla="*/ 857302 h 857302"/>
              <a:gd name="connsiteX0" fmla="*/ 662597 w 12666053"/>
              <a:gd name="connsiteY0" fmla="*/ 857302 h 857302"/>
              <a:gd name="connsiteX1" fmla="*/ 0 w 12666053"/>
              <a:gd name="connsiteY1" fmla="*/ 0 h 857302"/>
              <a:gd name="connsiteX2" fmla="*/ 12666053 w 12666053"/>
              <a:gd name="connsiteY2" fmla="*/ 86807 h 857302"/>
              <a:gd name="connsiteX3" fmla="*/ 11524658 w 12666053"/>
              <a:gd name="connsiteY3" fmla="*/ 820420 h 857302"/>
              <a:gd name="connsiteX4" fmla="*/ 662597 w 12666053"/>
              <a:gd name="connsiteY4" fmla="*/ 857302 h 857302"/>
              <a:gd name="connsiteX0" fmla="*/ 2782572 w 12666053"/>
              <a:gd name="connsiteY0" fmla="*/ 821028 h 821028"/>
              <a:gd name="connsiteX1" fmla="*/ 0 w 12666053"/>
              <a:gd name="connsiteY1" fmla="*/ 0 h 821028"/>
              <a:gd name="connsiteX2" fmla="*/ 12666053 w 12666053"/>
              <a:gd name="connsiteY2" fmla="*/ 86807 h 821028"/>
              <a:gd name="connsiteX3" fmla="*/ 11524658 w 12666053"/>
              <a:gd name="connsiteY3" fmla="*/ 820420 h 821028"/>
              <a:gd name="connsiteX4" fmla="*/ 2782572 w 12666053"/>
              <a:gd name="connsiteY4" fmla="*/ 821028 h 821028"/>
              <a:gd name="connsiteX0" fmla="*/ 1071715 w 10955196"/>
              <a:gd name="connsiteY0" fmla="*/ 821028 h 821028"/>
              <a:gd name="connsiteX1" fmla="*/ 0 w 10955196"/>
              <a:gd name="connsiteY1" fmla="*/ 0 h 821028"/>
              <a:gd name="connsiteX2" fmla="*/ 10955196 w 10955196"/>
              <a:gd name="connsiteY2" fmla="*/ 86807 h 821028"/>
              <a:gd name="connsiteX3" fmla="*/ 9813801 w 10955196"/>
              <a:gd name="connsiteY3" fmla="*/ 820420 h 821028"/>
              <a:gd name="connsiteX4" fmla="*/ 1071715 w 10955196"/>
              <a:gd name="connsiteY4" fmla="*/ 821028 h 821028"/>
              <a:gd name="connsiteX0" fmla="*/ 1041034 w 10955196"/>
              <a:gd name="connsiteY0" fmla="*/ 817683 h 820419"/>
              <a:gd name="connsiteX1" fmla="*/ 0 w 10955196"/>
              <a:gd name="connsiteY1" fmla="*/ 0 h 820419"/>
              <a:gd name="connsiteX2" fmla="*/ 10955196 w 10955196"/>
              <a:gd name="connsiteY2" fmla="*/ 86807 h 820419"/>
              <a:gd name="connsiteX3" fmla="*/ 9813801 w 10955196"/>
              <a:gd name="connsiteY3" fmla="*/ 820420 h 820419"/>
              <a:gd name="connsiteX4" fmla="*/ 1041034 w 10955196"/>
              <a:gd name="connsiteY4" fmla="*/ 817683 h 820419"/>
              <a:gd name="connsiteX0" fmla="*/ 2865566 w 10955196"/>
              <a:gd name="connsiteY0" fmla="*/ 830806 h 830806"/>
              <a:gd name="connsiteX1" fmla="*/ 0 w 10955196"/>
              <a:gd name="connsiteY1" fmla="*/ 0 h 830806"/>
              <a:gd name="connsiteX2" fmla="*/ 10955196 w 10955196"/>
              <a:gd name="connsiteY2" fmla="*/ 86807 h 830806"/>
              <a:gd name="connsiteX3" fmla="*/ 9813801 w 10955196"/>
              <a:gd name="connsiteY3" fmla="*/ 820420 h 830806"/>
              <a:gd name="connsiteX4" fmla="*/ 2865566 w 10955196"/>
              <a:gd name="connsiteY4" fmla="*/ 830806 h 830806"/>
              <a:gd name="connsiteX0" fmla="*/ 1985809 w 10955196"/>
              <a:gd name="connsiteY0" fmla="*/ 775391 h 820420"/>
              <a:gd name="connsiteX1" fmla="*/ 0 w 10955196"/>
              <a:gd name="connsiteY1" fmla="*/ 0 h 820420"/>
              <a:gd name="connsiteX2" fmla="*/ 10955196 w 10955196"/>
              <a:gd name="connsiteY2" fmla="*/ 86807 h 820420"/>
              <a:gd name="connsiteX3" fmla="*/ 9813801 w 10955196"/>
              <a:gd name="connsiteY3" fmla="*/ 820420 h 820420"/>
              <a:gd name="connsiteX4" fmla="*/ 1985809 w 10955196"/>
              <a:gd name="connsiteY4" fmla="*/ 775391 h 820420"/>
              <a:gd name="connsiteX0" fmla="*/ 1985809 w 9813803"/>
              <a:gd name="connsiteY0" fmla="*/ 775391 h 820420"/>
              <a:gd name="connsiteX1" fmla="*/ 0 w 9813803"/>
              <a:gd name="connsiteY1" fmla="*/ 0 h 820420"/>
              <a:gd name="connsiteX2" fmla="*/ 7855105 w 9813803"/>
              <a:gd name="connsiteY2" fmla="*/ 72953 h 820420"/>
              <a:gd name="connsiteX3" fmla="*/ 9813801 w 9813803"/>
              <a:gd name="connsiteY3" fmla="*/ 820420 h 820420"/>
              <a:gd name="connsiteX4" fmla="*/ 1985809 w 9813803"/>
              <a:gd name="connsiteY4" fmla="*/ 775391 h 820420"/>
              <a:gd name="connsiteX0" fmla="*/ 1985809 w 9771910"/>
              <a:gd name="connsiteY0" fmla="*/ 775391 h 848128"/>
              <a:gd name="connsiteX1" fmla="*/ 0 w 9771910"/>
              <a:gd name="connsiteY1" fmla="*/ 0 h 848128"/>
              <a:gd name="connsiteX2" fmla="*/ 7855105 w 9771910"/>
              <a:gd name="connsiteY2" fmla="*/ 72953 h 848128"/>
              <a:gd name="connsiteX3" fmla="*/ 9771910 w 9771910"/>
              <a:gd name="connsiteY3" fmla="*/ 848128 h 848128"/>
              <a:gd name="connsiteX4" fmla="*/ 1985809 w 9771910"/>
              <a:gd name="connsiteY4" fmla="*/ 775391 h 84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1910" h="848128">
                <a:moveTo>
                  <a:pt x="1985809" y="775391"/>
                </a:moveTo>
                <a:lnTo>
                  <a:pt x="0" y="0"/>
                </a:lnTo>
                <a:lnTo>
                  <a:pt x="7855105" y="72953"/>
                </a:lnTo>
                <a:lnTo>
                  <a:pt x="9771910" y="848128"/>
                </a:lnTo>
                <a:lnTo>
                  <a:pt x="1985809" y="775391"/>
                </a:lnTo>
                <a:close/>
              </a:path>
            </a:pathLst>
          </a:custGeom>
          <a:solidFill>
            <a:srgbClr val="2064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2"/>
          <p:cNvSpPr/>
          <p:nvPr/>
        </p:nvSpPr>
        <p:spPr>
          <a:xfrm rot="17876264">
            <a:off x="7969269" y="1716760"/>
            <a:ext cx="6030312" cy="2329633"/>
          </a:xfrm>
          <a:custGeom>
            <a:avLst/>
            <a:gdLst>
              <a:gd name="connsiteX0" fmla="*/ 0 w 8053584"/>
              <a:gd name="connsiteY0" fmla="*/ 851126 h 851126"/>
              <a:gd name="connsiteX1" fmla="*/ 28862 w 8053584"/>
              <a:gd name="connsiteY1" fmla="*/ 0 h 851126"/>
              <a:gd name="connsiteX2" fmla="*/ 8053584 w 8053584"/>
              <a:gd name="connsiteY2" fmla="*/ 0 h 851126"/>
              <a:gd name="connsiteX3" fmla="*/ 8024722 w 8053584"/>
              <a:gd name="connsiteY3" fmla="*/ 851126 h 851126"/>
              <a:gd name="connsiteX4" fmla="*/ 0 w 8053584"/>
              <a:gd name="connsiteY4" fmla="*/ 851126 h 851126"/>
              <a:gd name="connsiteX0" fmla="*/ 0 w 8053584"/>
              <a:gd name="connsiteY0" fmla="*/ 851126 h 863992"/>
              <a:gd name="connsiteX1" fmla="*/ 28862 w 8053584"/>
              <a:gd name="connsiteY1" fmla="*/ 0 h 863992"/>
              <a:gd name="connsiteX2" fmla="*/ 8053584 w 8053584"/>
              <a:gd name="connsiteY2" fmla="*/ 0 h 863992"/>
              <a:gd name="connsiteX3" fmla="*/ 7241741 w 8053584"/>
              <a:gd name="connsiteY3" fmla="*/ 863992 h 863992"/>
              <a:gd name="connsiteX4" fmla="*/ 0 w 8053584"/>
              <a:gd name="connsiteY4" fmla="*/ 851126 h 863992"/>
              <a:gd name="connsiteX0" fmla="*/ 574375 w 8024722"/>
              <a:gd name="connsiteY0" fmla="*/ 827559 h 863992"/>
              <a:gd name="connsiteX1" fmla="*/ 0 w 8024722"/>
              <a:gd name="connsiteY1" fmla="*/ 0 h 863992"/>
              <a:gd name="connsiteX2" fmla="*/ 8024722 w 8024722"/>
              <a:gd name="connsiteY2" fmla="*/ 0 h 863992"/>
              <a:gd name="connsiteX3" fmla="*/ 7212879 w 8024722"/>
              <a:gd name="connsiteY3" fmla="*/ 863992 h 863992"/>
              <a:gd name="connsiteX4" fmla="*/ 574375 w 8024722"/>
              <a:gd name="connsiteY4" fmla="*/ 827559 h 863992"/>
              <a:gd name="connsiteX0" fmla="*/ 574375 w 8024722"/>
              <a:gd name="connsiteY0" fmla="*/ 827559 h 858676"/>
              <a:gd name="connsiteX1" fmla="*/ 0 w 8024722"/>
              <a:gd name="connsiteY1" fmla="*/ 0 h 858676"/>
              <a:gd name="connsiteX2" fmla="*/ 8024722 w 8024722"/>
              <a:gd name="connsiteY2" fmla="*/ 0 h 858676"/>
              <a:gd name="connsiteX3" fmla="*/ 7661860 w 8024722"/>
              <a:gd name="connsiteY3" fmla="*/ 858676 h 858676"/>
              <a:gd name="connsiteX4" fmla="*/ 574375 w 8024722"/>
              <a:gd name="connsiteY4" fmla="*/ 827559 h 858676"/>
              <a:gd name="connsiteX0" fmla="*/ 574375 w 8626081"/>
              <a:gd name="connsiteY0" fmla="*/ 827559 h 831100"/>
              <a:gd name="connsiteX1" fmla="*/ 0 w 8626081"/>
              <a:gd name="connsiteY1" fmla="*/ 0 h 831100"/>
              <a:gd name="connsiteX2" fmla="*/ 8024722 w 8626081"/>
              <a:gd name="connsiteY2" fmla="*/ 0 h 831100"/>
              <a:gd name="connsiteX3" fmla="*/ 8626081 w 8626081"/>
              <a:gd name="connsiteY3" fmla="*/ 831100 h 831100"/>
              <a:gd name="connsiteX4" fmla="*/ 574375 w 8626081"/>
              <a:gd name="connsiteY4" fmla="*/ 827559 h 831100"/>
              <a:gd name="connsiteX0" fmla="*/ 981051 w 9032757"/>
              <a:gd name="connsiteY0" fmla="*/ 835015 h 838556"/>
              <a:gd name="connsiteX1" fmla="*/ 0 w 9032757"/>
              <a:gd name="connsiteY1" fmla="*/ -1 h 838556"/>
              <a:gd name="connsiteX2" fmla="*/ 8431398 w 9032757"/>
              <a:gd name="connsiteY2" fmla="*/ 7456 h 838556"/>
              <a:gd name="connsiteX3" fmla="*/ 9032757 w 9032757"/>
              <a:gd name="connsiteY3" fmla="*/ 838556 h 838556"/>
              <a:gd name="connsiteX4" fmla="*/ 981051 w 9032757"/>
              <a:gd name="connsiteY4" fmla="*/ 835015 h 838556"/>
              <a:gd name="connsiteX0" fmla="*/ 2187490 w 9032757"/>
              <a:gd name="connsiteY0" fmla="*/ 839165 h 839166"/>
              <a:gd name="connsiteX1" fmla="*/ 0 w 9032757"/>
              <a:gd name="connsiteY1" fmla="*/ 0 h 839166"/>
              <a:gd name="connsiteX2" fmla="*/ 8431398 w 9032757"/>
              <a:gd name="connsiteY2" fmla="*/ 7457 h 839166"/>
              <a:gd name="connsiteX3" fmla="*/ 9032757 w 9032757"/>
              <a:gd name="connsiteY3" fmla="*/ 838557 h 839166"/>
              <a:gd name="connsiteX4" fmla="*/ 2187490 w 9032757"/>
              <a:gd name="connsiteY4" fmla="*/ 839165 h 839166"/>
              <a:gd name="connsiteX0" fmla="*/ 2187490 w 11029581"/>
              <a:gd name="connsiteY0" fmla="*/ 839165 h 839165"/>
              <a:gd name="connsiteX1" fmla="*/ 0 w 11029581"/>
              <a:gd name="connsiteY1" fmla="*/ 0 h 839165"/>
              <a:gd name="connsiteX2" fmla="*/ 11029581 w 11029581"/>
              <a:gd name="connsiteY2" fmla="*/ 86807 h 839165"/>
              <a:gd name="connsiteX3" fmla="*/ 9032757 w 11029581"/>
              <a:gd name="connsiteY3" fmla="*/ 838557 h 839165"/>
              <a:gd name="connsiteX4" fmla="*/ 2187490 w 11029581"/>
              <a:gd name="connsiteY4" fmla="*/ 839165 h 839165"/>
              <a:gd name="connsiteX0" fmla="*/ 2187490 w 11029581"/>
              <a:gd name="connsiteY0" fmla="*/ 839165 h 839165"/>
              <a:gd name="connsiteX1" fmla="*/ 0 w 11029581"/>
              <a:gd name="connsiteY1" fmla="*/ 0 h 839165"/>
              <a:gd name="connsiteX2" fmla="*/ 11029581 w 11029581"/>
              <a:gd name="connsiteY2" fmla="*/ 86807 h 839165"/>
              <a:gd name="connsiteX3" fmla="*/ 9888186 w 11029581"/>
              <a:gd name="connsiteY3" fmla="*/ 820420 h 839165"/>
              <a:gd name="connsiteX4" fmla="*/ 2187490 w 11029581"/>
              <a:gd name="connsiteY4" fmla="*/ 839165 h 839165"/>
              <a:gd name="connsiteX0" fmla="*/ 0 w 12003456"/>
              <a:gd name="connsiteY0" fmla="*/ 857302 h 857302"/>
              <a:gd name="connsiteX1" fmla="*/ 973875 w 12003456"/>
              <a:gd name="connsiteY1" fmla="*/ 0 h 857302"/>
              <a:gd name="connsiteX2" fmla="*/ 12003456 w 12003456"/>
              <a:gd name="connsiteY2" fmla="*/ 86807 h 857302"/>
              <a:gd name="connsiteX3" fmla="*/ 10862061 w 12003456"/>
              <a:gd name="connsiteY3" fmla="*/ 820420 h 857302"/>
              <a:gd name="connsiteX4" fmla="*/ 0 w 12003456"/>
              <a:gd name="connsiteY4" fmla="*/ 857302 h 857302"/>
              <a:gd name="connsiteX0" fmla="*/ 662597 w 12666053"/>
              <a:gd name="connsiteY0" fmla="*/ 857302 h 857302"/>
              <a:gd name="connsiteX1" fmla="*/ 0 w 12666053"/>
              <a:gd name="connsiteY1" fmla="*/ 0 h 857302"/>
              <a:gd name="connsiteX2" fmla="*/ 12666053 w 12666053"/>
              <a:gd name="connsiteY2" fmla="*/ 86807 h 857302"/>
              <a:gd name="connsiteX3" fmla="*/ 11524658 w 12666053"/>
              <a:gd name="connsiteY3" fmla="*/ 820420 h 857302"/>
              <a:gd name="connsiteX4" fmla="*/ 662597 w 12666053"/>
              <a:gd name="connsiteY4" fmla="*/ 857302 h 857302"/>
              <a:gd name="connsiteX0" fmla="*/ 2782572 w 12666053"/>
              <a:gd name="connsiteY0" fmla="*/ 821028 h 821028"/>
              <a:gd name="connsiteX1" fmla="*/ 0 w 12666053"/>
              <a:gd name="connsiteY1" fmla="*/ 0 h 821028"/>
              <a:gd name="connsiteX2" fmla="*/ 12666053 w 12666053"/>
              <a:gd name="connsiteY2" fmla="*/ 86807 h 821028"/>
              <a:gd name="connsiteX3" fmla="*/ 11524658 w 12666053"/>
              <a:gd name="connsiteY3" fmla="*/ 820420 h 821028"/>
              <a:gd name="connsiteX4" fmla="*/ 2782572 w 12666053"/>
              <a:gd name="connsiteY4" fmla="*/ 821028 h 821028"/>
              <a:gd name="connsiteX0" fmla="*/ 1071715 w 10955196"/>
              <a:gd name="connsiteY0" fmla="*/ 821028 h 821028"/>
              <a:gd name="connsiteX1" fmla="*/ 0 w 10955196"/>
              <a:gd name="connsiteY1" fmla="*/ 0 h 821028"/>
              <a:gd name="connsiteX2" fmla="*/ 10955196 w 10955196"/>
              <a:gd name="connsiteY2" fmla="*/ 86807 h 821028"/>
              <a:gd name="connsiteX3" fmla="*/ 9813801 w 10955196"/>
              <a:gd name="connsiteY3" fmla="*/ 820420 h 821028"/>
              <a:gd name="connsiteX4" fmla="*/ 1071715 w 10955196"/>
              <a:gd name="connsiteY4" fmla="*/ 821028 h 821028"/>
              <a:gd name="connsiteX0" fmla="*/ 1041034 w 10955196"/>
              <a:gd name="connsiteY0" fmla="*/ 817683 h 820419"/>
              <a:gd name="connsiteX1" fmla="*/ 0 w 10955196"/>
              <a:gd name="connsiteY1" fmla="*/ 0 h 820419"/>
              <a:gd name="connsiteX2" fmla="*/ 10955196 w 10955196"/>
              <a:gd name="connsiteY2" fmla="*/ 86807 h 820419"/>
              <a:gd name="connsiteX3" fmla="*/ 9813801 w 10955196"/>
              <a:gd name="connsiteY3" fmla="*/ 820420 h 820419"/>
              <a:gd name="connsiteX4" fmla="*/ 1041034 w 10955196"/>
              <a:gd name="connsiteY4" fmla="*/ 817683 h 820419"/>
              <a:gd name="connsiteX0" fmla="*/ 1041034 w 9813803"/>
              <a:gd name="connsiteY0" fmla="*/ 817683 h 820420"/>
              <a:gd name="connsiteX1" fmla="*/ 0 w 9813803"/>
              <a:gd name="connsiteY1" fmla="*/ 0 h 820420"/>
              <a:gd name="connsiteX2" fmla="*/ 7742503 w 9813803"/>
              <a:gd name="connsiteY2" fmla="*/ 86998 h 820420"/>
              <a:gd name="connsiteX3" fmla="*/ 9813801 w 9813803"/>
              <a:gd name="connsiteY3" fmla="*/ 820420 h 820420"/>
              <a:gd name="connsiteX4" fmla="*/ 1041034 w 9813803"/>
              <a:gd name="connsiteY4" fmla="*/ 817683 h 820420"/>
              <a:gd name="connsiteX0" fmla="*/ 1041034 w 7742501"/>
              <a:gd name="connsiteY0" fmla="*/ 817683 h 821280"/>
              <a:gd name="connsiteX1" fmla="*/ 0 w 7742501"/>
              <a:gd name="connsiteY1" fmla="*/ 0 h 821280"/>
              <a:gd name="connsiteX2" fmla="*/ 7742503 w 7742501"/>
              <a:gd name="connsiteY2" fmla="*/ 86998 h 821280"/>
              <a:gd name="connsiteX3" fmla="*/ 5787706 w 7742501"/>
              <a:gd name="connsiteY3" fmla="*/ 821280 h 821280"/>
              <a:gd name="connsiteX4" fmla="*/ 1041034 w 7742501"/>
              <a:gd name="connsiteY4" fmla="*/ 817683 h 821280"/>
              <a:gd name="connsiteX0" fmla="*/ 1 w 8735384"/>
              <a:gd name="connsiteY0" fmla="*/ 949138 h 949139"/>
              <a:gd name="connsiteX1" fmla="*/ 992883 w 8735384"/>
              <a:gd name="connsiteY1" fmla="*/ 0 h 949139"/>
              <a:gd name="connsiteX2" fmla="*/ 8735386 w 8735384"/>
              <a:gd name="connsiteY2" fmla="*/ 86998 h 949139"/>
              <a:gd name="connsiteX3" fmla="*/ 6780589 w 8735384"/>
              <a:gd name="connsiteY3" fmla="*/ 821280 h 949139"/>
              <a:gd name="connsiteX4" fmla="*/ 1 w 8735384"/>
              <a:gd name="connsiteY4" fmla="*/ 949138 h 949139"/>
              <a:gd name="connsiteX0" fmla="*/ 1 w 20033902"/>
              <a:gd name="connsiteY0" fmla="*/ 3561836 h 3561835"/>
              <a:gd name="connsiteX1" fmla="*/ 992883 w 20033902"/>
              <a:gd name="connsiteY1" fmla="*/ 2612698 h 3561835"/>
              <a:gd name="connsiteX2" fmla="*/ 20033903 w 20033902"/>
              <a:gd name="connsiteY2" fmla="*/ 0 h 3561835"/>
              <a:gd name="connsiteX3" fmla="*/ 6780589 w 20033902"/>
              <a:gd name="connsiteY3" fmla="*/ 3433978 h 3561835"/>
              <a:gd name="connsiteX4" fmla="*/ 1 w 20033902"/>
              <a:gd name="connsiteY4" fmla="*/ 3561836 h 3561835"/>
              <a:gd name="connsiteX0" fmla="*/ 1 w 21267183"/>
              <a:gd name="connsiteY0" fmla="*/ 3561836 h 3561837"/>
              <a:gd name="connsiteX1" fmla="*/ 992883 w 21267183"/>
              <a:gd name="connsiteY1" fmla="*/ 2612698 h 3561837"/>
              <a:gd name="connsiteX2" fmla="*/ 20033903 w 21267183"/>
              <a:gd name="connsiteY2" fmla="*/ 0 h 3561837"/>
              <a:gd name="connsiteX3" fmla="*/ 21267184 w 21267183"/>
              <a:gd name="connsiteY3" fmla="*/ 741512 h 3561837"/>
              <a:gd name="connsiteX4" fmla="*/ 1 w 21267183"/>
              <a:gd name="connsiteY4" fmla="*/ 3561836 h 356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67183" h="3561837">
                <a:moveTo>
                  <a:pt x="1" y="3561836"/>
                </a:moveTo>
                <a:lnTo>
                  <a:pt x="992883" y="2612698"/>
                </a:lnTo>
                <a:lnTo>
                  <a:pt x="20033903" y="0"/>
                </a:lnTo>
                <a:lnTo>
                  <a:pt x="21267184" y="741512"/>
                </a:lnTo>
                <a:lnTo>
                  <a:pt x="1" y="3561836"/>
                </a:lnTo>
                <a:close/>
              </a:path>
            </a:pathLst>
          </a:custGeom>
          <a:solidFill>
            <a:srgbClr val="20647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9212" y="-339212"/>
            <a:ext cx="209427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b="1" dirty="0" smtClean="0">
                <a:solidFill>
                  <a:srgbClr val="20647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endParaRPr lang="zh-CN" altLang="en-US" sz="19900" b="1" spc="-300" dirty="0">
              <a:solidFill>
                <a:srgbClr val="20647B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8512" y="451392"/>
            <a:ext cx="309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0647B"/>
                </a:solidFill>
              </a:rPr>
              <a:t>    乒乓球</a:t>
            </a:r>
            <a:endParaRPr lang="en-US" altLang="zh-CN" sz="2400" dirty="0">
              <a:solidFill>
                <a:srgbClr val="20647B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25" y="2223732"/>
            <a:ext cx="6455528" cy="33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74171"/>
      </p:ext>
    </p:extLst>
  </p:cSld>
  <p:clrMapOvr>
    <a:masterClrMapping/>
  </p:clrMapOvr>
  <p:transition spd="slow"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.1 多彩扁平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115</Words>
  <Application>Microsoft Office PowerPoint</Application>
  <PresentationFormat>自定义</PresentationFormat>
  <Paragraphs>67</Paragraphs>
  <Slides>18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11.1 多彩扁平</dc:title>
  <dc:creator>senry</dc:creator>
  <cp:lastModifiedBy>Kiswich`</cp:lastModifiedBy>
  <cp:revision>62</cp:revision>
  <dcterms:created xsi:type="dcterms:W3CDTF">2014-01-03T13:58:07Z</dcterms:created>
  <dcterms:modified xsi:type="dcterms:W3CDTF">2018-01-09T14:51:57Z</dcterms:modified>
</cp:coreProperties>
</file>