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7914-B241-4D73-8C22-DE7A6EDDA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7602-4C9A-44EF-9C34-AC7ED299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4AC2-7E67-4221-B947-367EC816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FA86-790A-4936-A089-1D2486EC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552-D3B1-4E18-9978-734BA83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9EFE-BC69-4CEB-9572-774EC5A0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8CD2-72D4-4B2A-AD1E-B6F411DE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CC71-C703-4B9A-8DED-0DA986B8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8D54-1174-427D-BA8E-C1C3C625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7871-EAED-4CC4-B164-C8872EEC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5C880-7B0A-4D86-8FDE-1A7A3AB7A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87012-2F9E-4442-99AF-4CE2D5D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2597-F443-4EAA-BE8F-A494B3F5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3BA4-92EA-4D2C-B2D6-611DEF77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6817-D55B-41F4-9F53-8B3DE91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EBE-7435-405E-9C72-843B7131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D06D-97A0-4801-87A6-BF19733B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EB36-E567-49E9-95FE-CE48514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808E-7B4A-4683-B66F-AD892524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707E-3DDA-45AC-8649-B0D68370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2C6-074C-4846-81C7-6D42E80F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38E6-B9B5-44FC-9429-4A3EFB8C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F9BE-53A8-4074-A7BD-0897842C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D480-9770-46BE-82DF-11F3094B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605E-95CE-4F9B-8C90-99A4EDAC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1E52-FA11-46BC-9DD6-9DFD4CB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63DF-0334-4D5F-9F9B-B5FF54880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77E7-A810-4AA2-A59E-CAE9AB19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D6F1-4F75-47B7-BD6F-78C815EA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1490-2F4B-4941-9352-EF09680E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DB01B-F15E-44DC-BEE3-E5D5837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74C-1C51-411E-8CF0-85072662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1817-8BD1-46CC-9394-F4CF791C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C9A6E-0508-4D6E-9DAC-97AD510BC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35773-C022-4406-BEAC-4A53AB31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4D4AF-7E52-45FC-90B2-1189AC3A9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4CD51-EBA3-4D1D-A3C6-ED321326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01215-A532-436D-916F-7670136C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E90C9-83A3-4B61-B480-653CCEF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428-5D91-4013-BDF4-EF543689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C7B6C-F8B2-4DF9-96DD-5777986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9942E-3EE2-4D95-9208-E9278772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8F1C8-B6A3-46FE-829B-AB55E64F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225F-0CC8-4179-95DF-B407358D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A1160-7D47-4D7A-B473-D0021116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12CB-4F0D-4C11-A333-6CD0847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2A2F-1B12-443B-826B-8A28AC50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39A2-5376-417E-B185-C68EF3C2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C7A91-E88D-4E47-854C-BD223DC6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C400A-A924-4A19-BEA3-A8F791E0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0285D-3E7A-4A21-BC8C-DDF3F47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F3EB1-4B17-4ABE-B40F-00A38632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D493-B252-4A8F-BCC7-F19829B1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0A9ED-EDCA-4684-A99B-5412016A2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6DBD-229B-4EC1-95D6-BE4A3E66A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8929B-2527-4760-974C-B390F360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8E48C-D957-4F09-AE25-8671EE1B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707DF-2BEE-47BE-887F-C0CA6032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34422-F5E9-4D2F-8A15-55F4F20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7DA6-599A-4372-8F53-D8F3E447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CDB1-73D5-4D2E-81EF-3272838BC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8409-96EC-4025-AFF0-7DA0CB37E1F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91A5-709D-4BB9-87D8-7A20D43B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4376-3E35-4079-B58C-54EE69BE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622A-B18F-4C72-9EBD-C7AFFA39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1443-7935-43AD-960B-08E060B8E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7F708-335F-4B8A-B4A8-C15BADCAF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364A-EB22-4DA5-BD8D-6CC6E9E4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4B26-6E8C-4F12-B388-F53E7133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Test2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Kit PANG</dc:creator>
  <cp:lastModifiedBy>Kit PANG</cp:lastModifiedBy>
  <cp:revision>1</cp:revision>
  <dcterms:created xsi:type="dcterms:W3CDTF">2021-05-15T09:03:00Z</dcterms:created>
  <dcterms:modified xsi:type="dcterms:W3CDTF">2021-05-15T09:04:19Z</dcterms:modified>
</cp:coreProperties>
</file>