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488F-9321-45FD-ABBE-7C2C0D8D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AB8D9-3DCD-4F8D-8640-AFEE2AB1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767B-CDFE-472E-8958-0721CE48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C9CC-CF99-4B87-A5F4-C8415D33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0B38-58A0-4070-A53B-B255C2B6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9880-7C1B-4773-B7BC-AD642B18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FAA8-A905-4EF6-8749-E2EF0269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782E-4812-407B-A1AD-C6656D3C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D2B9-D9D0-4FD9-8EE5-EC30EF1E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B767-661D-430F-8797-64CE5D69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B64F1-C166-4776-A86A-2204D199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07518-C39B-4BEF-A0E6-799597AD7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8FAC-AB81-4F4F-85BA-BA6AC2FE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C6FE-4D41-4B15-B135-EF600CB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523D-255E-4A79-8007-F4829768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DE0-470A-449B-80E7-C6C2DAFC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0B2C-8DB7-40AF-8EA2-5315F1F8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4D8B-B03E-4504-A6B0-C015B0B3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1D54-CF23-43C2-A2A0-43A9EE8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2988-C6A6-4222-9E17-8B081E29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9B04-718B-4435-975D-BC489675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5EB33-2A4D-4EDA-84FE-622A8A47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69A7-6A00-4BE9-8915-CDFCC327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C896-1184-4306-80E6-6CFC7A89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4B9B-0672-4451-9212-8824119B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2353-E22E-47C0-B72A-6C14BCBE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29B7-0A99-49D5-9F03-095C88E1D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68DE-A082-4345-93A7-6426CB1A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5BF2E-A262-4E3A-9D3E-E75DB91E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4D6F-EB41-419F-8C1A-1C661CBD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8194-5327-4AE4-99A6-09EBC406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8AA3-D881-48AF-BBDE-CED0BE78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D06CB-8F9B-4966-94C0-BD9D859B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D851F-B3C4-4D1C-9F80-C6107826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EE1F-9462-49E8-84D4-F11298FA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1C8A5-516F-430C-A8EB-0463595B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3B75-F92D-4784-811B-B0108341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5FAD4-C124-4C9E-B8A6-35DDBAE4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90A5C-C14F-4E07-A98A-70D7DD73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E82-22B0-420A-90BE-7A0C392D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F0C7A-DA87-4635-BBE0-2B4A498D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A5944-D8E3-4427-9D37-6E69C522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F778C-08D5-4CDB-836D-8BAAD3D4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5D721-846D-40A1-B080-CF7161DF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8D933-6F69-48C3-8FD7-33E5AE65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F71D-0FFC-40B0-9F7C-D7DEB694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B134-CAC3-457D-B61D-7ECE7989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A041-31E5-4765-84EE-8F35F951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F6FE7-3BA2-4EB1-89F7-3568DC5E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C2C3-CC15-41D4-AEB4-12323A78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0F7FE-1F33-4801-91C1-24C2F3D0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CE58D-20F0-47CB-8916-9851133D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431-FD49-46FD-98A6-767967B7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8AF9-8DDA-4C83-8EF7-9D696127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D8243-6B5A-47A9-ACE2-FF8DEBF5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7C182-C67C-45DA-A371-DDBC92A6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62E4-859D-472E-80D0-F84BB225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ABCE-54B3-4C50-99EF-8EC3BBB1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D58FB-4866-4C30-826B-54C819AF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60A1-0231-41BA-AEF2-E4581202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19F-48F9-4257-8CA1-1E6C630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141C-51DF-4401-9193-F3BCC5ACD1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9112-2B5D-4774-8432-2D0D41D53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4724-4BD2-47F4-96F5-6BADD402D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CCF3-A175-47A2-8FE4-0AA62E78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13E8F1E6-E715-4A16-ADD6-7A2B08A73BA6}"/>
              </a:ext>
            </a:extLst>
          </p:cNvPr>
          <p:cNvSpPr/>
          <p:nvPr/>
        </p:nvSpPr>
        <p:spPr>
          <a:xfrm>
            <a:off x="7998" y="4277216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2F7A9B-1ADE-454F-B802-10E9AE32640C}"/>
              </a:ext>
            </a:extLst>
          </p:cNvPr>
          <p:cNvSpPr/>
          <p:nvPr/>
        </p:nvSpPr>
        <p:spPr>
          <a:xfrm>
            <a:off x="872227" y="452158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08BE19-2221-44F1-81BC-360DCE8CEDED}"/>
              </a:ext>
            </a:extLst>
          </p:cNvPr>
          <p:cNvSpPr/>
          <p:nvPr/>
        </p:nvSpPr>
        <p:spPr>
          <a:xfrm>
            <a:off x="165449" y="3031123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6E282B-F3F3-4F3B-BCC5-B151E643D4D7}"/>
              </a:ext>
            </a:extLst>
          </p:cNvPr>
          <p:cNvSpPr/>
          <p:nvPr/>
        </p:nvSpPr>
        <p:spPr>
          <a:xfrm>
            <a:off x="734156" y="3254958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115F28-D81F-4BED-B274-8D240BFA3363}"/>
              </a:ext>
            </a:extLst>
          </p:cNvPr>
          <p:cNvSpPr/>
          <p:nvPr/>
        </p:nvSpPr>
        <p:spPr>
          <a:xfrm>
            <a:off x="1297522" y="3031119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89E28F-F58D-4486-BA07-6AE0311612C4}"/>
              </a:ext>
            </a:extLst>
          </p:cNvPr>
          <p:cNvSpPr/>
          <p:nvPr/>
        </p:nvSpPr>
        <p:spPr>
          <a:xfrm>
            <a:off x="1866229" y="3254956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FC7A51-0359-49F6-9C69-F16C037DC761}"/>
              </a:ext>
            </a:extLst>
          </p:cNvPr>
          <p:cNvSpPr/>
          <p:nvPr/>
        </p:nvSpPr>
        <p:spPr>
          <a:xfrm>
            <a:off x="5542624" y="307042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∅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9B91D7-5F6E-4A34-9290-EFE95FB1AE7E}"/>
              </a:ext>
            </a:extLst>
          </p:cNvPr>
          <p:cNvSpPr/>
          <p:nvPr/>
        </p:nvSpPr>
        <p:spPr>
          <a:xfrm>
            <a:off x="7296702" y="1088340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C(4)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FAF5D8-E0EB-4A9D-84C4-99112F3D973B}"/>
              </a:ext>
            </a:extLst>
          </p:cNvPr>
          <p:cNvSpPr/>
          <p:nvPr/>
        </p:nvSpPr>
        <p:spPr>
          <a:xfrm>
            <a:off x="6144085" y="1088340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D(7)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F7102-55FC-4FE6-BFC9-9E2035F557B3}"/>
              </a:ext>
            </a:extLst>
          </p:cNvPr>
          <p:cNvSpPr/>
          <p:nvPr/>
        </p:nvSpPr>
        <p:spPr>
          <a:xfrm>
            <a:off x="4991468" y="1088341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Bu(5)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E81059-524A-4431-8EC2-E3F5525449F0}"/>
              </a:ext>
            </a:extLst>
          </p:cNvPr>
          <p:cNvSpPr/>
          <p:nvPr/>
        </p:nvSpPr>
        <p:spPr>
          <a:xfrm>
            <a:off x="3838851" y="1088345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Be(4)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6355D0-78D1-4F01-AB93-92B85E47CFFC}"/>
              </a:ext>
            </a:extLst>
          </p:cNvPr>
          <p:cNvSpPr/>
          <p:nvPr/>
        </p:nvSpPr>
        <p:spPr>
          <a:xfrm>
            <a:off x="2686234" y="1088346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Br(5)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F86C7C-9C5B-4F5A-BE39-430E9EB3C7BB}"/>
              </a:ext>
            </a:extLst>
          </p:cNvPr>
          <p:cNvSpPr/>
          <p:nvPr/>
        </p:nvSpPr>
        <p:spPr>
          <a:xfrm>
            <a:off x="8449319" y="1088340"/>
            <a:ext cx="1066800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M(5)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B9082-6397-4AEA-968D-26F1E1DB84EA}"/>
              </a:ext>
            </a:extLst>
          </p:cNvPr>
          <p:cNvSpPr/>
          <p:nvPr/>
        </p:nvSpPr>
        <p:spPr>
          <a:xfrm>
            <a:off x="122068" y="2039738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Be(0)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1CA33-7E67-497C-8021-67994C0BEAD4}"/>
              </a:ext>
            </a:extLst>
          </p:cNvPr>
          <p:cNvSpPr txBox="1"/>
          <p:nvPr/>
        </p:nvSpPr>
        <p:spPr>
          <a:xfrm>
            <a:off x="8982719" y="26141"/>
            <a:ext cx="31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Br = Bread	D = Diapers 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Be = Beer	C = Cookies</a:t>
            </a:r>
          </a:p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Bu = Butter	M = Milk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F80E49-8283-4AE8-AB38-41256BD51192}"/>
              </a:ext>
            </a:extLst>
          </p:cNvPr>
          <p:cNvSpPr/>
          <p:nvPr/>
        </p:nvSpPr>
        <p:spPr>
          <a:xfrm>
            <a:off x="905154" y="2039738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Br, Bu(5)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3026EC-2D80-4EA8-BD58-76A05822EE76}"/>
              </a:ext>
            </a:extLst>
          </p:cNvPr>
          <p:cNvSpPr/>
          <p:nvPr/>
        </p:nvSpPr>
        <p:spPr>
          <a:xfrm>
            <a:off x="4037498" y="2036544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EA4AD7-CCDF-4BBE-9E25-26CF0ABA2A2E}"/>
              </a:ext>
            </a:extLst>
          </p:cNvPr>
          <p:cNvSpPr/>
          <p:nvPr/>
        </p:nvSpPr>
        <p:spPr>
          <a:xfrm>
            <a:off x="3254412" y="2039736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M(3)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B9BAFD-C52F-4C74-B49B-D50A866F24F6}"/>
              </a:ext>
            </a:extLst>
          </p:cNvPr>
          <p:cNvSpPr/>
          <p:nvPr/>
        </p:nvSpPr>
        <p:spPr>
          <a:xfrm>
            <a:off x="2471326" y="2039737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C(1)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82E5B0-01C7-4058-ADCD-0E5A1B78661F}"/>
              </a:ext>
            </a:extLst>
          </p:cNvPr>
          <p:cNvSpPr/>
          <p:nvPr/>
        </p:nvSpPr>
        <p:spPr>
          <a:xfrm>
            <a:off x="1688240" y="2039737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D(2)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29162E-A523-4959-B249-9CF7E6B65836}"/>
              </a:ext>
            </a:extLst>
          </p:cNvPr>
          <p:cNvSpPr/>
          <p:nvPr/>
        </p:nvSpPr>
        <p:spPr>
          <a:xfrm>
            <a:off x="4826510" y="2036542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D(3)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7EDE48-E552-48A3-9B88-555D46022F99}"/>
              </a:ext>
            </a:extLst>
          </p:cNvPr>
          <p:cNvSpPr/>
          <p:nvPr/>
        </p:nvSpPr>
        <p:spPr>
          <a:xfrm>
            <a:off x="7192050" y="2036541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D(3)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B3B005-A65C-408E-8259-AA78BF6217FA}"/>
              </a:ext>
            </a:extLst>
          </p:cNvPr>
          <p:cNvSpPr/>
          <p:nvPr/>
        </p:nvSpPr>
        <p:spPr>
          <a:xfrm>
            <a:off x="6403786" y="2036541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M(1)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CCAA2E-3E8F-47FD-8038-0F7FFE889CF3}"/>
              </a:ext>
            </a:extLst>
          </p:cNvPr>
          <p:cNvSpPr/>
          <p:nvPr/>
        </p:nvSpPr>
        <p:spPr>
          <a:xfrm>
            <a:off x="5615522" y="2036542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C(2)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030C9E-BEA7-454E-8C4F-902A05E26520}"/>
              </a:ext>
            </a:extLst>
          </p:cNvPr>
          <p:cNvSpPr/>
          <p:nvPr/>
        </p:nvSpPr>
        <p:spPr>
          <a:xfrm>
            <a:off x="7975884" y="2036540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C(1)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3AF066-B6ED-467A-A089-208047F83F15}"/>
              </a:ext>
            </a:extLst>
          </p:cNvPr>
          <p:cNvSpPr/>
          <p:nvPr/>
        </p:nvSpPr>
        <p:spPr>
          <a:xfrm>
            <a:off x="8764157" y="2036540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M(3)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785ED1-EE5A-4609-AA5F-B8C6C8E3644D}"/>
              </a:ext>
            </a:extLst>
          </p:cNvPr>
          <p:cNvSpPr/>
          <p:nvPr/>
        </p:nvSpPr>
        <p:spPr>
          <a:xfrm>
            <a:off x="9542056" y="2036540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D, C(2)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F9DA9F-1ED5-4912-80A1-8132F93C6A16}"/>
              </a:ext>
            </a:extLst>
          </p:cNvPr>
          <p:cNvSpPr/>
          <p:nvPr/>
        </p:nvSpPr>
        <p:spPr>
          <a:xfrm>
            <a:off x="10319216" y="2036539"/>
            <a:ext cx="747944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D, M(4)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BF1C8F-55C5-4757-AC23-C904178BDB8C}"/>
              </a:ext>
            </a:extLst>
          </p:cNvPr>
          <p:cNvSpPr/>
          <p:nvPr/>
        </p:nvSpPr>
        <p:spPr>
          <a:xfrm>
            <a:off x="11096376" y="2036538"/>
            <a:ext cx="747944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C, M(1)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D15109-7022-458B-AFC1-9550A824D27C}"/>
              </a:ext>
            </a:extLst>
          </p:cNvPr>
          <p:cNvSpPr/>
          <p:nvPr/>
        </p:nvSpPr>
        <p:spPr>
          <a:xfrm>
            <a:off x="2426670" y="3031118"/>
            <a:ext cx="924019" cy="447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D55E28-9B01-4897-973D-8D809DAE40BE}"/>
              </a:ext>
            </a:extLst>
          </p:cNvPr>
          <p:cNvSpPr/>
          <p:nvPr/>
        </p:nvSpPr>
        <p:spPr>
          <a:xfrm>
            <a:off x="2995377" y="3254955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310893-F457-41E7-B59F-723BA60FE2B7}"/>
              </a:ext>
            </a:extLst>
          </p:cNvPr>
          <p:cNvSpPr/>
          <p:nvPr/>
        </p:nvSpPr>
        <p:spPr>
          <a:xfrm>
            <a:off x="3553268" y="3027924"/>
            <a:ext cx="924019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M(3)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5E7DCC-D859-445B-9026-871C42404347}"/>
              </a:ext>
            </a:extLst>
          </p:cNvPr>
          <p:cNvSpPr/>
          <p:nvPr/>
        </p:nvSpPr>
        <p:spPr>
          <a:xfrm>
            <a:off x="4119908" y="3256849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D, 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8CA16F-397A-4A9A-9B72-80C76C9F735A}"/>
              </a:ext>
            </a:extLst>
          </p:cNvPr>
          <p:cNvSpPr/>
          <p:nvPr/>
        </p:nvSpPr>
        <p:spPr>
          <a:xfrm>
            <a:off x="4675553" y="3030126"/>
            <a:ext cx="924019" cy="447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D, 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440862-1C07-4008-A128-B079A1ABEF76}"/>
              </a:ext>
            </a:extLst>
          </p:cNvPr>
          <p:cNvSpPr/>
          <p:nvPr/>
        </p:nvSpPr>
        <p:spPr>
          <a:xfrm>
            <a:off x="5251981" y="3273499"/>
            <a:ext cx="924019" cy="432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C, 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444880-49ED-423C-92FD-C343E4E9C6E8}"/>
              </a:ext>
            </a:extLst>
          </p:cNvPr>
          <p:cNvSpPr/>
          <p:nvPr/>
        </p:nvSpPr>
        <p:spPr>
          <a:xfrm>
            <a:off x="5795413" y="3027032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C09996-D067-406D-B8AC-93205D4F5414}"/>
              </a:ext>
            </a:extLst>
          </p:cNvPr>
          <p:cNvSpPr/>
          <p:nvPr/>
        </p:nvSpPr>
        <p:spPr>
          <a:xfrm>
            <a:off x="6927569" y="3030126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C36E3C-2102-4A7D-B2D0-ED3A6B9123DE}"/>
              </a:ext>
            </a:extLst>
          </p:cNvPr>
          <p:cNvSpPr/>
          <p:nvPr/>
        </p:nvSpPr>
        <p:spPr>
          <a:xfrm>
            <a:off x="6390313" y="3297683"/>
            <a:ext cx="924019" cy="400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9DDAFD-D495-457D-9F03-8B15CC552FE1}"/>
              </a:ext>
            </a:extLst>
          </p:cNvPr>
          <p:cNvSpPr/>
          <p:nvPr/>
        </p:nvSpPr>
        <p:spPr>
          <a:xfrm>
            <a:off x="7505516" y="3257327"/>
            <a:ext cx="924019" cy="447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D, C(1)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F070DA4-B897-48AA-9CAE-4E8AA3BD11E4}"/>
              </a:ext>
            </a:extLst>
          </p:cNvPr>
          <p:cNvSpPr/>
          <p:nvPr/>
        </p:nvSpPr>
        <p:spPr>
          <a:xfrm>
            <a:off x="8044520" y="3030125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D, 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EB739E-0EB3-4BB7-8C43-F73093740802}"/>
              </a:ext>
            </a:extLst>
          </p:cNvPr>
          <p:cNvSpPr/>
          <p:nvPr/>
        </p:nvSpPr>
        <p:spPr>
          <a:xfrm>
            <a:off x="8628784" y="3253962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C, 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64B3E9-D567-4C16-9FE9-BC014742EFD4}"/>
              </a:ext>
            </a:extLst>
          </p:cNvPr>
          <p:cNvSpPr/>
          <p:nvPr/>
        </p:nvSpPr>
        <p:spPr>
          <a:xfrm>
            <a:off x="9166040" y="3030125"/>
            <a:ext cx="924019" cy="452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D, 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747AF3-9209-49E8-8874-9A5D075F3A99}"/>
              </a:ext>
            </a:extLst>
          </p:cNvPr>
          <p:cNvSpPr/>
          <p:nvPr/>
        </p:nvSpPr>
        <p:spPr>
          <a:xfrm>
            <a:off x="9745899" y="3253962"/>
            <a:ext cx="924019" cy="4476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D, M(2)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426B9A2-598C-418C-AE90-E93A052C1159}"/>
              </a:ext>
            </a:extLst>
          </p:cNvPr>
          <p:cNvSpPr/>
          <p:nvPr/>
        </p:nvSpPr>
        <p:spPr>
          <a:xfrm>
            <a:off x="10327317" y="3023675"/>
            <a:ext cx="92401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C, 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4F18E4-2355-44D0-B74F-613121A0CFE7}"/>
              </a:ext>
            </a:extLst>
          </p:cNvPr>
          <p:cNvSpPr/>
          <p:nvPr/>
        </p:nvSpPr>
        <p:spPr>
          <a:xfrm>
            <a:off x="10905871" y="3247512"/>
            <a:ext cx="924019" cy="4476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ngsana New" panose="02020603050405020304" pitchFamily="18" charset="-34"/>
                <a:cs typeface="Angsana New" panose="02020603050405020304" pitchFamily="18" charset="-34"/>
              </a:rPr>
              <a:t>D, C, 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091F6C-C8C3-4DA9-8B72-091786F74551}"/>
              </a:ext>
            </a:extLst>
          </p:cNvPr>
          <p:cNvSpPr/>
          <p:nvPr/>
        </p:nvSpPr>
        <p:spPr>
          <a:xfrm>
            <a:off x="1758800" y="4282536"/>
            <a:ext cx="119457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08967A-B891-4F1C-9C67-36EF2D243610}"/>
              </a:ext>
            </a:extLst>
          </p:cNvPr>
          <p:cNvSpPr/>
          <p:nvPr/>
        </p:nvSpPr>
        <p:spPr>
          <a:xfrm>
            <a:off x="2555016" y="4517431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D, 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158EDD-D63E-4E3D-9FEC-F1A5706C45D7}"/>
              </a:ext>
            </a:extLst>
          </p:cNvPr>
          <p:cNvSpPr/>
          <p:nvPr/>
        </p:nvSpPr>
        <p:spPr>
          <a:xfrm>
            <a:off x="3345317" y="427132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D, 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EAC811-73AD-414C-A9AD-54081F70D343}"/>
              </a:ext>
            </a:extLst>
          </p:cNvPr>
          <p:cNvSpPr/>
          <p:nvPr/>
        </p:nvSpPr>
        <p:spPr>
          <a:xfrm>
            <a:off x="4082527" y="4524357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C, M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9003BF-F8B6-4E0D-9BB5-A4579C78E567}"/>
              </a:ext>
            </a:extLst>
          </p:cNvPr>
          <p:cNvSpPr/>
          <p:nvPr/>
        </p:nvSpPr>
        <p:spPr>
          <a:xfrm>
            <a:off x="4812978" y="427132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D, C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740B07-CFFB-47B2-8093-74524C6F776D}"/>
              </a:ext>
            </a:extLst>
          </p:cNvPr>
          <p:cNvSpPr/>
          <p:nvPr/>
        </p:nvSpPr>
        <p:spPr>
          <a:xfrm>
            <a:off x="5631896" y="4523475"/>
            <a:ext cx="1195200" cy="447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D</a:t>
            </a:r>
            <a:r>
              <a:rPr lang="en-US" sz="1400">
                <a:latin typeface="Angsana New" panose="02020603050405020304" pitchFamily="18" charset="-34"/>
                <a:cs typeface="Angsana New" panose="02020603050405020304" pitchFamily="18" charset="-34"/>
              </a:rPr>
              <a:t>, M</a:t>
            </a:r>
            <a:endParaRPr lang="en-US" sz="1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0C0F479-0F6D-40E8-B099-930EE818A2AE}"/>
              </a:ext>
            </a:extLst>
          </p:cNvPr>
          <p:cNvSpPr/>
          <p:nvPr/>
        </p:nvSpPr>
        <p:spPr>
          <a:xfrm>
            <a:off x="6477026" y="427132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C, 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C6F7A3-49E2-4E9D-B100-90FAC956E775}"/>
              </a:ext>
            </a:extLst>
          </p:cNvPr>
          <p:cNvSpPr/>
          <p:nvPr/>
        </p:nvSpPr>
        <p:spPr>
          <a:xfrm>
            <a:off x="7222482" y="452158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D, C, 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2417D8-9DBA-42C3-87FA-E8789737A20B}"/>
              </a:ext>
            </a:extLst>
          </p:cNvPr>
          <p:cNvSpPr/>
          <p:nvPr/>
        </p:nvSpPr>
        <p:spPr>
          <a:xfrm>
            <a:off x="8003602" y="4288311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D, 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7619627-B6C8-40C3-906C-E069DC1C53AF}"/>
              </a:ext>
            </a:extLst>
          </p:cNvPr>
          <p:cNvSpPr/>
          <p:nvPr/>
        </p:nvSpPr>
        <p:spPr>
          <a:xfrm>
            <a:off x="8724693" y="4513965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D, M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0DD13B0-B464-47E6-9D13-847A12CDFC2E}"/>
              </a:ext>
            </a:extLst>
          </p:cNvPr>
          <p:cNvSpPr/>
          <p:nvPr/>
        </p:nvSpPr>
        <p:spPr>
          <a:xfrm>
            <a:off x="9471102" y="4271322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C, 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4A81B3-501A-4D75-B2F9-EE8696C4517B}"/>
              </a:ext>
            </a:extLst>
          </p:cNvPr>
          <p:cNvSpPr/>
          <p:nvPr/>
        </p:nvSpPr>
        <p:spPr>
          <a:xfrm>
            <a:off x="10222236" y="4517431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D, C, 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B641E0D-53EC-46CB-8E7E-8D74356B41DB}"/>
              </a:ext>
            </a:extLst>
          </p:cNvPr>
          <p:cNvSpPr/>
          <p:nvPr/>
        </p:nvSpPr>
        <p:spPr>
          <a:xfrm>
            <a:off x="10988802" y="4277216"/>
            <a:ext cx="11952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Bu, D, C, 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E5E091F-2DBE-4F5D-A4E8-06B681143D4E}"/>
              </a:ext>
            </a:extLst>
          </p:cNvPr>
          <p:cNvSpPr/>
          <p:nvPr/>
        </p:nvSpPr>
        <p:spPr>
          <a:xfrm>
            <a:off x="1309746" y="5507059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D, 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D91AF2-AB0C-450A-BD4D-ABB0BD24980C}"/>
              </a:ext>
            </a:extLst>
          </p:cNvPr>
          <p:cNvSpPr/>
          <p:nvPr/>
        </p:nvSpPr>
        <p:spPr>
          <a:xfrm>
            <a:off x="2937885" y="5507059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D, 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E32AF5A-DE82-4EF6-9AAF-6D725CBB0C6A}"/>
              </a:ext>
            </a:extLst>
          </p:cNvPr>
          <p:cNvSpPr/>
          <p:nvPr/>
        </p:nvSpPr>
        <p:spPr>
          <a:xfrm>
            <a:off x="4566024" y="5507059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C, 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3CF706-3AE3-4508-A32C-35198F655C25}"/>
              </a:ext>
            </a:extLst>
          </p:cNvPr>
          <p:cNvSpPr/>
          <p:nvPr/>
        </p:nvSpPr>
        <p:spPr>
          <a:xfrm>
            <a:off x="6194163" y="5507059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D, C, M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9D76AD-7ACD-4774-BED1-BB1EE22BDB10}"/>
              </a:ext>
            </a:extLst>
          </p:cNvPr>
          <p:cNvSpPr/>
          <p:nvPr/>
        </p:nvSpPr>
        <p:spPr>
          <a:xfrm>
            <a:off x="7824984" y="5513199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Bu, D, C, 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FF474D-5808-40C2-B281-FB10F399E8CF}"/>
              </a:ext>
            </a:extLst>
          </p:cNvPr>
          <p:cNvSpPr/>
          <p:nvPr/>
        </p:nvSpPr>
        <p:spPr>
          <a:xfrm>
            <a:off x="9453123" y="5507058"/>
            <a:ext cx="1412836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Be, Bu, D, C, 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02B136-BB6B-4F98-B488-368A3E8B09BA}"/>
              </a:ext>
            </a:extLst>
          </p:cNvPr>
          <p:cNvSpPr/>
          <p:nvPr/>
        </p:nvSpPr>
        <p:spPr>
          <a:xfrm>
            <a:off x="5212065" y="6249766"/>
            <a:ext cx="1767869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Br, Be, Bu, D, C, 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C2D656-27C6-4B4E-AEEE-57A78675FAA3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3596805" y="530880"/>
            <a:ext cx="1945819" cy="62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AC0F93-8FAA-44D5-B4F8-89E24CF23BFD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4749422" y="689157"/>
            <a:ext cx="949431" cy="46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63D717-6BAC-42D7-A593-DC7D0E29512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5524868" y="754717"/>
            <a:ext cx="551156" cy="333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E7C512-18D8-4A1A-98D4-87648AE5F69E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496040" y="1536021"/>
            <a:ext cx="2723594" cy="503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CE7ECDE-2950-4E06-8140-6DB9A9371529}"/>
              </a:ext>
            </a:extLst>
          </p:cNvPr>
          <p:cNvCxnSpPr>
            <a:cxnSpLocks/>
            <a:stCxn id="4" idx="6"/>
            <a:endCxn id="11" idx="0"/>
          </p:cNvCxnSpPr>
          <p:nvPr/>
        </p:nvCxnSpPr>
        <p:spPr>
          <a:xfrm>
            <a:off x="6609424" y="530880"/>
            <a:ext cx="2373295" cy="55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75CEFD-069A-4E32-B2CC-37E5FC01FE19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453195" y="689157"/>
            <a:ext cx="1376907" cy="399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6D6965D-2B62-4D45-9AFE-62BAE4246FF5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76024" y="754717"/>
            <a:ext cx="601461" cy="333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4B5E627-C36C-4AAF-9238-7952B4BF7FD1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2062212" y="1536021"/>
            <a:ext cx="1157422" cy="503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8FCE61B-81AB-4F57-B203-A2FA51731512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1279126" y="1536021"/>
            <a:ext cx="1940508" cy="503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45671B8-EE0C-4207-BDA1-8100906D2301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flipH="1">
            <a:off x="2845298" y="1536021"/>
            <a:ext cx="374336" cy="503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DCCA60A-E6F1-4A74-9FA5-3D1A43AD1059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3219634" y="1536021"/>
            <a:ext cx="408750" cy="50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25ACF05-1BAA-4299-A0D3-2164DE96EAF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496040" y="1536020"/>
            <a:ext cx="3876211" cy="50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FA1532-5109-4D8A-AC65-14B22B48D69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4372251" y="1536020"/>
            <a:ext cx="39219" cy="50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837A944-4340-44C1-8945-9066422485CE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4372251" y="1536020"/>
            <a:ext cx="828231" cy="50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6B4770-B446-4B59-B163-4770B93B7367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4372251" y="1536020"/>
            <a:ext cx="1617243" cy="50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29E7BE-6231-4950-8EE4-01F5718E6DE7}"/>
              </a:ext>
            </a:extLst>
          </p:cNvPr>
          <p:cNvCxnSpPr>
            <a:cxnSpLocks/>
            <a:stCxn id="9" idx="4"/>
            <a:endCxn id="26" idx="0"/>
          </p:cNvCxnSpPr>
          <p:nvPr/>
        </p:nvCxnSpPr>
        <p:spPr>
          <a:xfrm>
            <a:off x="4372251" y="1536020"/>
            <a:ext cx="2405507" cy="5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9DE177-C574-4ED7-83CB-6461B01D7CE6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 flipH="1">
            <a:off x="1279126" y="1536016"/>
            <a:ext cx="4245742" cy="5037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519B2A2-3C71-46FC-80DA-3FD8A678D857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 flipH="1">
            <a:off x="4411470" y="1536016"/>
            <a:ext cx="1113398" cy="5005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C8E5E54-1008-49B1-9DD1-4742F93D6BE8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5524868" y="1536016"/>
            <a:ext cx="3613261" cy="500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4F4A4C2-FA30-4D9E-AFEE-C98A4DE4CFA9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5524868" y="1536016"/>
            <a:ext cx="2824988" cy="5005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445938-CF5E-4C5E-B0E8-0193E9F673EE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>
            <a:off x="5524868" y="1536016"/>
            <a:ext cx="2041154" cy="5005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02B14E9-67FB-4495-956A-31F65BA02D5E}"/>
              </a:ext>
            </a:extLst>
          </p:cNvPr>
          <p:cNvCxnSpPr>
            <a:cxnSpLocks/>
            <a:stCxn id="7" idx="4"/>
            <a:endCxn id="23" idx="0"/>
          </p:cNvCxnSpPr>
          <p:nvPr/>
        </p:nvCxnSpPr>
        <p:spPr>
          <a:xfrm flipH="1">
            <a:off x="2062212" y="1536015"/>
            <a:ext cx="4615273" cy="503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F300600-34DB-4ADC-AC36-1406326AC1C7}"/>
              </a:ext>
            </a:extLst>
          </p:cNvPr>
          <p:cNvCxnSpPr>
            <a:cxnSpLocks/>
            <a:stCxn id="7" idx="4"/>
            <a:endCxn id="25" idx="0"/>
          </p:cNvCxnSpPr>
          <p:nvPr/>
        </p:nvCxnSpPr>
        <p:spPr>
          <a:xfrm>
            <a:off x="6677485" y="1536015"/>
            <a:ext cx="888537" cy="5005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71E6EFB-C0E6-43E9-BCE7-B6D05765DB0F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5200482" y="1536015"/>
            <a:ext cx="1477003" cy="5005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8F4CED1-1418-44E2-949F-CB55C90D8BE1}"/>
              </a:ext>
            </a:extLst>
          </p:cNvPr>
          <p:cNvCxnSpPr>
            <a:cxnSpLocks/>
            <a:stCxn id="7" idx="4"/>
            <a:endCxn id="32" idx="0"/>
          </p:cNvCxnSpPr>
          <p:nvPr/>
        </p:nvCxnSpPr>
        <p:spPr>
          <a:xfrm>
            <a:off x="6677485" y="1536015"/>
            <a:ext cx="4015703" cy="5005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B122CBF-DD17-474C-8BE9-D7525FDD883C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>
          <a:xfrm>
            <a:off x="6677485" y="1536015"/>
            <a:ext cx="3238543" cy="5005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19B815F-FE47-4A19-88F0-3CB7463E9F3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 flipH="1">
            <a:off x="2845298" y="1536015"/>
            <a:ext cx="4984804" cy="50372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8E6494C-97A6-4432-8141-ED81EC93CF76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 flipH="1">
            <a:off x="5989494" y="1536015"/>
            <a:ext cx="1840608" cy="50052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0939784-9C5D-445A-81BB-8626400078F4}"/>
              </a:ext>
            </a:extLst>
          </p:cNvPr>
          <p:cNvCxnSpPr>
            <a:cxnSpLocks/>
            <a:stCxn id="5" idx="4"/>
            <a:endCxn id="29" idx="0"/>
          </p:cNvCxnSpPr>
          <p:nvPr/>
        </p:nvCxnSpPr>
        <p:spPr>
          <a:xfrm>
            <a:off x="7830102" y="1536015"/>
            <a:ext cx="519754" cy="50052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1A87CDE-791A-497E-86D2-61B261F73719}"/>
              </a:ext>
            </a:extLst>
          </p:cNvPr>
          <p:cNvCxnSpPr>
            <a:cxnSpLocks/>
            <a:stCxn id="5" idx="4"/>
            <a:endCxn id="31" idx="0"/>
          </p:cNvCxnSpPr>
          <p:nvPr/>
        </p:nvCxnSpPr>
        <p:spPr>
          <a:xfrm>
            <a:off x="7830102" y="1536015"/>
            <a:ext cx="2085926" cy="50052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54F89CE-4903-4B59-AD1A-B2F59424A0AE}"/>
              </a:ext>
            </a:extLst>
          </p:cNvPr>
          <p:cNvCxnSpPr>
            <a:cxnSpLocks/>
            <a:stCxn id="5" idx="4"/>
            <a:endCxn id="33" idx="0"/>
          </p:cNvCxnSpPr>
          <p:nvPr/>
        </p:nvCxnSpPr>
        <p:spPr>
          <a:xfrm>
            <a:off x="7830102" y="1536015"/>
            <a:ext cx="3640246" cy="50052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FA6EC7B-7182-4D87-BDA2-949BD7CB8736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3628384" y="1536015"/>
            <a:ext cx="5354335" cy="503721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9804E5E-3261-45B8-8565-0F9D4ADD1CD1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8982719" y="1536015"/>
            <a:ext cx="155410" cy="500525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D2D9E7C-827A-46B4-8F9D-477A170B080A}"/>
              </a:ext>
            </a:extLst>
          </p:cNvPr>
          <p:cNvCxnSpPr>
            <a:cxnSpLocks/>
            <a:stCxn id="11" idx="4"/>
            <a:endCxn id="26" idx="0"/>
          </p:cNvCxnSpPr>
          <p:nvPr/>
        </p:nvCxnSpPr>
        <p:spPr>
          <a:xfrm flipH="1">
            <a:off x="6777758" y="1536015"/>
            <a:ext cx="2204961" cy="500526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B5B2E01-DF47-4E1A-AF2D-003A3B51BED8}"/>
              </a:ext>
            </a:extLst>
          </p:cNvPr>
          <p:cNvCxnSpPr>
            <a:cxnSpLocks/>
            <a:stCxn id="11" idx="4"/>
            <a:endCxn id="32" idx="0"/>
          </p:cNvCxnSpPr>
          <p:nvPr/>
        </p:nvCxnSpPr>
        <p:spPr>
          <a:xfrm>
            <a:off x="8982719" y="1536015"/>
            <a:ext cx="1710469" cy="500524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DC5933A-EB08-4D4B-8343-70B98AB33392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>
          <a:xfrm>
            <a:off x="8982719" y="1536015"/>
            <a:ext cx="2487629" cy="500523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D03E4C0-2620-40ED-8423-684915E87203}"/>
              </a:ext>
            </a:extLst>
          </p:cNvPr>
          <p:cNvCxnSpPr>
            <a:cxnSpLocks/>
            <a:stCxn id="12" idx="4"/>
            <a:endCxn id="34" idx="0"/>
          </p:cNvCxnSpPr>
          <p:nvPr/>
        </p:nvCxnSpPr>
        <p:spPr>
          <a:xfrm>
            <a:off x="496040" y="2487413"/>
            <a:ext cx="131419" cy="54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A4DE52E-5395-4281-AAEC-97DA3D8E0F4E}"/>
              </a:ext>
            </a:extLst>
          </p:cNvPr>
          <p:cNvCxnSpPr>
            <a:cxnSpLocks/>
            <a:stCxn id="38" idx="0"/>
            <a:endCxn id="12" idx="4"/>
          </p:cNvCxnSpPr>
          <p:nvPr/>
        </p:nvCxnSpPr>
        <p:spPr>
          <a:xfrm flipH="1" flipV="1">
            <a:off x="496040" y="2487413"/>
            <a:ext cx="700126" cy="767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3ADC6DC-E94A-4053-AB02-74A46BE64082}"/>
              </a:ext>
            </a:extLst>
          </p:cNvPr>
          <p:cNvCxnSpPr>
            <a:cxnSpLocks/>
            <a:stCxn id="37" idx="1"/>
            <a:endCxn id="12" idx="4"/>
          </p:cNvCxnSpPr>
          <p:nvPr/>
        </p:nvCxnSpPr>
        <p:spPr>
          <a:xfrm flipH="1" flipV="1">
            <a:off x="496040" y="2487413"/>
            <a:ext cx="936801" cy="609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E188E42-4CD2-4ACF-9CC6-E9FA411B5509}"/>
              </a:ext>
            </a:extLst>
          </p:cNvPr>
          <p:cNvCxnSpPr>
            <a:cxnSpLocks/>
            <a:stCxn id="36" idx="0"/>
            <a:endCxn id="12" idx="4"/>
          </p:cNvCxnSpPr>
          <p:nvPr/>
        </p:nvCxnSpPr>
        <p:spPr>
          <a:xfrm flipH="1" flipV="1">
            <a:off x="496040" y="2487413"/>
            <a:ext cx="1832199" cy="76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F11A17D-0D6B-42F0-AFFE-5B12E0DF4196}"/>
              </a:ext>
            </a:extLst>
          </p:cNvPr>
          <p:cNvCxnSpPr>
            <a:cxnSpLocks/>
            <a:stCxn id="19" idx="4"/>
            <a:endCxn id="34" idx="0"/>
          </p:cNvCxnSpPr>
          <p:nvPr/>
        </p:nvCxnSpPr>
        <p:spPr>
          <a:xfrm flipH="1">
            <a:off x="627459" y="2487413"/>
            <a:ext cx="651667" cy="54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9338AFF-20C0-4313-8A5E-421848344690}"/>
              </a:ext>
            </a:extLst>
          </p:cNvPr>
          <p:cNvCxnSpPr>
            <a:cxnSpLocks/>
            <a:stCxn id="19" idx="4"/>
            <a:endCxn id="35" idx="1"/>
          </p:cNvCxnSpPr>
          <p:nvPr/>
        </p:nvCxnSpPr>
        <p:spPr>
          <a:xfrm>
            <a:off x="1279126" y="2487413"/>
            <a:ext cx="1282863" cy="60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F12421A-547A-459E-953F-42A445069187}"/>
              </a:ext>
            </a:extLst>
          </p:cNvPr>
          <p:cNvCxnSpPr>
            <a:cxnSpLocks/>
            <a:stCxn id="19" idx="4"/>
            <a:endCxn id="39" idx="0"/>
          </p:cNvCxnSpPr>
          <p:nvPr/>
        </p:nvCxnSpPr>
        <p:spPr>
          <a:xfrm>
            <a:off x="1279126" y="2487413"/>
            <a:ext cx="2178261" cy="76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F91D3C2-B8F7-4A67-B14F-8382F59D11F8}"/>
              </a:ext>
            </a:extLst>
          </p:cNvPr>
          <p:cNvCxnSpPr>
            <a:cxnSpLocks/>
            <a:stCxn id="19" idx="4"/>
            <a:endCxn id="40" idx="1"/>
          </p:cNvCxnSpPr>
          <p:nvPr/>
        </p:nvCxnSpPr>
        <p:spPr>
          <a:xfrm>
            <a:off x="1279126" y="2487413"/>
            <a:ext cx="2409461" cy="60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C735364-E641-40BA-B097-BA39A4DCAF4C}"/>
              </a:ext>
            </a:extLst>
          </p:cNvPr>
          <p:cNvCxnSpPr>
            <a:cxnSpLocks/>
            <a:stCxn id="38" idx="0"/>
            <a:endCxn id="23" idx="4"/>
          </p:cNvCxnSpPr>
          <p:nvPr/>
        </p:nvCxnSpPr>
        <p:spPr>
          <a:xfrm flipV="1">
            <a:off x="1196166" y="2487412"/>
            <a:ext cx="866046" cy="7675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F0620B7-96EA-44D9-8309-771F39ED260B}"/>
              </a:ext>
            </a:extLst>
          </p:cNvPr>
          <p:cNvCxnSpPr>
            <a:cxnSpLocks/>
            <a:stCxn id="42" idx="0"/>
            <a:endCxn id="23" idx="4"/>
          </p:cNvCxnSpPr>
          <p:nvPr/>
        </p:nvCxnSpPr>
        <p:spPr>
          <a:xfrm flipH="1" flipV="1">
            <a:off x="2062212" y="2487412"/>
            <a:ext cx="2519706" cy="7694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D5760C8-B93C-452B-AD11-E50381246C12}"/>
              </a:ext>
            </a:extLst>
          </p:cNvPr>
          <p:cNvCxnSpPr>
            <a:cxnSpLocks/>
            <a:stCxn id="43" idx="1"/>
            <a:endCxn id="23" idx="4"/>
          </p:cNvCxnSpPr>
          <p:nvPr/>
        </p:nvCxnSpPr>
        <p:spPr>
          <a:xfrm flipH="1" flipV="1">
            <a:off x="2062212" y="2487412"/>
            <a:ext cx="2748660" cy="608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B3E1BC1-4F0B-4E79-B3A7-DAE76E2C384E}"/>
              </a:ext>
            </a:extLst>
          </p:cNvPr>
          <p:cNvCxnSpPr>
            <a:cxnSpLocks/>
            <a:stCxn id="44" idx="0"/>
            <a:endCxn id="22" idx="4"/>
          </p:cNvCxnSpPr>
          <p:nvPr/>
        </p:nvCxnSpPr>
        <p:spPr>
          <a:xfrm flipH="1" flipV="1">
            <a:off x="2845298" y="2487412"/>
            <a:ext cx="2868693" cy="7860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6FF925C-E23F-43AB-91FB-6E5ACFF77E06}"/>
              </a:ext>
            </a:extLst>
          </p:cNvPr>
          <p:cNvCxnSpPr>
            <a:cxnSpLocks/>
            <a:stCxn id="37" idx="1"/>
            <a:endCxn id="22" idx="4"/>
          </p:cNvCxnSpPr>
          <p:nvPr/>
        </p:nvCxnSpPr>
        <p:spPr>
          <a:xfrm flipV="1">
            <a:off x="1432841" y="2487412"/>
            <a:ext cx="1412457" cy="6092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A906A15-7E54-4D57-BEA5-628B595093D5}"/>
              </a:ext>
            </a:extLst>
          </p:cNvPr>
          <p:cNvCxnSpPr>
            <a:cxnSpLocks/>
            <a:stCxn id="42" idx="0"/>
            <a:endCxn id="22" idx="4"/>
          </p:cNvCxnSpPr>
          <p:nvPr/>
        </p:nvCxnSpPr>
        <p:spPr>
          <a:xfrm flipH="1" flipV="1">
            <a:off x="2845298" y="2487412"/>
            <a:ext cx="1736620" cy="7694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830305A-74FE-4F27-83ED-D7CAFC4B1EF5}"/>
              </a:ext>
            </a:extLst>
          </p:cNvPr>
          <p:cNvCxnSpPr>
            <a:cxnSpLocks/>
            <a:stCxn id="39" idx="0"/>
            <a:endCxn id="22" idx="4"/>
          </p:cNvCxnSpPr>
          <p:nvPr/>
        </p:nvCxnSpPr>
        <p:spPr>
          <a:xfrm flipH="1" flipV="1">
            <a:off x="2845298" y="2487412"/>
            <a:ext cx="612089" cy="7675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647C314-7252-47EE-B6F5-68173D8CD725}"/>
              </a:ext>
            </a:extLst>
          </p:cNvPr>
          <p:cNvCxnSpPr>
            <a:cxnSpLocks/>
            <a:stCxn id="35" idx="1"/>
            <a:endCxn id="23" idx="4"/>
          </p:cNvCxnSpPr>
          <p:nvPr/>
        </p:nvCxnSpPr>
        <p:spPr>
          <a:xfrm flipH="1" flipV="1">
            <a:off x="2062212" y="2487412"/>
            <a:ext cx="499777" cy="6092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BE266D6-243B-4CC8-A15C-452776C7534D}"/>
              </a:ext>
            </a:extLst>
          </p:cNvPr>
          <p:cNvCxnSpPr>
            <a:cxnSpLocks/>
            <a:stCxn id="36" idx="0"/>
            <a:endCxn id="21" idx="4"/>
          </p:cNvCxnSpPr>
          <p:nvPr/>
        </p:nvCxnSpPr>
        <p:spPr>
          <a:xfrm flipV="1">
            <a:off x="2328239" y="2487411"/>
            <a:ext cx="1300145" cy="76754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5FB761FC-7857-43B6-9A6F-01AAF687CA4B}"/>
              </a:ext>
            </a:extLst>
          </p:cNvPr>
          <p:cNvCxnSpPr>
            <a:cxnSpLocks/>
            <a:stCxn id="40" idx="1"/>
            <a:endCxn id="21" idx="4"/>
          </p:cNvCxnSpPr>
          <p:nvPr/>
        </p:nvCxnSpPr>
        <p:spPr>
          <a:xfrm flipH="1" flipV="1">
            <a:off x="3628384" y="2487411"/>
            <a:ext cx="60203" cy="60607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3BC9B30-C569-4B07-A8CE-33FC30E96BC1}"/>
              </a:ext>
            </a:extLst>
          </p:cNvPr>
          <p:cNvCxnSpPr>
            <a:cxnSpLocks/>
            <a:stCxn id="43" idx="1"/>
            <a:endCxn id="21" idx="4"/>
          </p:cNvCxnSpPr>
          <p:nvPr/>
        </p:nvCxnSpPr>
        <p:spPr>
          <a:xfrm flipH="1" flipV="1">
            <a:off x="3628384" y="2487411"/>
            <a:ext cx="1182488" cy="60827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EEC1B905-A9A8-4E8F-ACDC-DBBDD9AF086F}"/>
              </a:ext>
            </a:extLst>
          </p:cNvPr>
          <p:cNvCxnSpPr>
            <a:cxnSpLocks/>
            <a:stCxn id="44" idx="0"/>
            <a:endCxn id="21" idx="4"/>
          </p:cNvCxnSpPr>
          <p:nvPr/>
        </p:nvCxnSpPr>
        <p:spPr>
          <a:xfrm flipH="1" flipV="1">
            <a:off x="3628384" y="2487411"/>
            <a:ext cx="2085607" cy="7860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9E93916-895E-4031-A9BD-9DA46B1FB441}"/>
              </a:ext>
            </a:extLst>
          </p:cNvPr>
          <p:cNvCxnSpPr>
            <a:cxnSpLocks/>
            <a:stCxn id="20" idx="4"/>
            <a:endCxn id="45" idx="1"/>
          </p:cNvCxnSpPr>
          <p:nvPr/>
        </p:nvCxnSpPr>
        <p:spPr>
          <a:xfrm>
            <a:off x="4411470" y="2484219"/>
            <a:ext cx="1519262" cy="608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B86EF53-DA9D-49E7-B2E8-6569D4ED3739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4411470" y="2484219"/>
            <a:ext cx="2440853" cy="8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BFD195BA-4908-431E-949B-C1AE17189674}"/>
              </a:ext>
            </a:extLst>
          </p:cNvPr>
          <p:cNvCxnSpPr>
            <a:cxnSpLocks/>
            <a:stCxn id="20" idx="4"/>
            <a:endCxn id="46" idx="1"/>
          </p:cNvCxnSpPr>
          <p:nvPr/>
        </p:nvCxnSpPr>
        <p:spPr>
          <a:xfrm>
            <a:off x="4411470" y="2484219"/>
            <a:ext cx="2651418" cy="61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24848BCB-5893-4C27-AD00-5F2C0A0CF893}"/>
              </a:ext>
            </a:extLst>
          </p:cNvPr>
          <p:cNvCxnSpPr>
            <a:cxnSpLocks/>
            <a:stCxn id="24" idx="4"/>
            <a:endCxn id="45" idx="1"/>
          </p:cNvCxnSpPr>
          <p:nvPr/>
        </p:nvCxnSpPr>
        <p:spPr>
          <a:xfrm>
            <a:off x="5200482" y="2484217"/>
            <a:ext cx="730250" cy="60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B5F1857-1789-4899-B2E3-575E0DD8830A}"/>
              </a:ext>
            </a:extLst>
          </p:cNvPr>
          <p:cNvCxnSpPr>
            <a:cxnSpLocks/>
            <a:stCxn id="24" idx="4"/>
            <a:endCxn id="48" idx="0"/>
          </p:cNvCxnSpPr>
          <p:nvPr/>
        </p:nvCxnSpPr>
        <p:spPr>
          <a:xfrm>
            <a:off x="5200482" y="2484217"/>
            <a:ext cx="2767044" cy="77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70F0025F-0203-46F3-ADF0-85759AC57A73}"/>
              </a:ext>
            </a:extLst>
          </p:cNvPr>
          <p:cNvCxnSpPr>
            <a:cxnSpLocks/>
            <a:stCxn id="24" idx="4"/>
            <a:endCxn id="49" idx="1"/>
          </p:cNvCxnSpPr>
          <p:nvPr/>
        </p:nvCxnSpPr>
        <p:spPr>
          <a:xfrm>
            <a:off x="5200482" y="2484217"/>
            <a:ext cx="2979357" cy="61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ECC7206-C9AC-4673-9539-9406E7896893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5989494" y="2484217"/>
            <a:ext cx="862829" cy="8134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D320A0D7-6316-4A43-8B57-7B871EC381DB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5989494" y="2484217"/>
            <a:ext cx="1978032" cy="773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EB2FCF5-3896-409E-B8E7-47A2397C0BD6}"/>
              </a:ext>
            </a:extLst>
          </p:cNvPr>
          <p:cNvCxnSpPr>
            <a:cxnSpLocks/>
            <a:stCxn id="27" idx="4"/>
            <a:endCxn id="50" idx="0"/>
          </p:cNvCxnSpPr>
          <p:nvPr/>
        </p:nvCxnSpPr>
        <p:spPr>
          <a:xfrm>
            <a:off x="5989494" y="2484217"/>
            <a:ext cx="3101300" cy="7697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50C305F-0CE6-4214-B6FD-90579656C4B6}"/>
              </a:ext>
            </a:extLst>
          </p:cNvPr>
          <p:cNvCxnSpPr>
            <a:cxnSpLocks/>
            <a:stCxn id="26" idx="4"/>
            <a:endCxn id="46" idx="1"/>
          </p:cNvCxnSpPr>
          <p:nvPr/>
        </p:nvCxnSpPr>
        <p:spPr>
          <a:xfrm>
            <a:off x="6777758" y="2484216"/>
            <a:ext cx="285130" cy="611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7E00BBF-3342-4606-9A58-A0A8277FA373}"/>
              </a:ext>
            </a:extLst>
          </p:cNvPr>
          <p:cNvCxnSpPr>
            <a:cxnSpLocks/>
            <a:stCxn id="26" idx="4"/>
            <a:endCxn id="49" idx="1"/>
          </p:cNvCxnSpPr>
          <p:nvPr/>
        </p:nvCxnSpPr>
        <p:spPr>
          <a:xfrm>
            <a:off x="6777758" y="2484216"/>
            <a:ext cx="1402081" cy="611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8366A6A-166B-400D-AD07-3B6E1EBA5764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>
            <a:off x="6777758" y="2484216"/>
            <a:ext cx="2313036" cy="7697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9C5DB43-74B9-43D4-AE72-56DD721BD8EB}"/>
              </a:ext>
            </a:extLst>
          </p:cNvPr>
          <p:cNvCxnSpPr>
            <a:cxnSpLocks/>
            <a:stCxn id="25" idx="4"/>
            <a:endCxn id="51" idx="1"/>
          </p:cNvCxnSpPr>
          <p:nvPr/>
        </p:nvCxnSpPr>
        <p:spPr>
          <a:xfrm>
            <a:off x="7566022" y="2484216"/>
            <a:ext cx="1735337" cy="61222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7D973D7-7CD0-4579-9731-7F05385822A3}"/>
              </a:ext>
            </a:extLst>
          </p:cNvPr>
          <p:cNvCxnSpPr>
            <a:cxnSpLocks/>
            <a:stCxn id="25" idx="4"/>
            <a:endCxn id="52" idx="0"/>
          </p:cNvCxnSpPr>
          <p:nvPr/>
        </p:nvCxnSpPr>
        <p:spPr>
          <a:xfrm>
            <a:off x="7566022" y="2484216"/>
            <a:ext cx="2641887" cy="76974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8657F3FB-1EBC-4323-B240-9CC9D9D41661}"/>
              </a:ext>
            </a:extLst>
          </p:cNvPr>
          <p:cNvCxnSpPr>
            <a:cxnSpLocks/>
            <a:stCxn id="29" idx="4"/>
            <a:endCxn id="51" idx="1"/>
          </p:cNvCxnSpPr>
          <p:nvPr/>
        </p:nvCxnSpPr>
        <p:spPr>
          <a:xfrm>
            <a:off x="8349856" y="2484215"/>
            <a:ext cx="951503" cy="612229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588D1A2-44B8-4F3A-A8AA-B4D993AC1973}"/>
              </a:ext>
            </a:extLst>
          </p:cNvPr>
          <p:cNvCxnSpPr>
            <a:cxnSpLocks/>
            <a:stCxn id="29" idx="4"/>
            <a:endCxn id="53" idx="0"/>
          </p:cNvCxnSpPr>
          <p:nvPr/>
        </p:nvCxnSpPr>
        <p:spPr>
          <a:xfrm>
            <a:off x="8349856" y="2484215"/>
            <a:ext cx="2439471" cy="539460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3F0C2AE-81A0-446F-963B-B9533B8532F8}"/>
              </a:ext>
            </a:extLst>
          </p:cNvPr>
          <p:cNvCxnSpPr>
            <a:cxnSpLocks/>
            <a:stCxn id="30" idx="4"/>
            <a:endCxn id="52" idx="0"/>
          </p:cNvCxnSpPr>
          <p:nvPr/>
        </p:nvCxnSpPr>
        <p:spPr>
          <a:xfrm>
            <a:off x="9138129" y="2484215"/>
            <a:ext cx="1069780" cy="76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4746488D-85AE-4968-8D40-72BD9AE72AB8}"/>
              </a:ext>
            </a:extLst>
          </p:cNvPr>
          <p:cNvCxnSpPr>
            <a:cxnSpLocks/>
            <a:stCxn id="30" idx="4"/>
            <a:endCxn id="53" idx="0"/>
          </p:cNvCxnSpPr>
          <p:nvPr/>
        </p:nvCxnSpPr>
        <p:spPr>
          <a:xfrm>
            <a:off x="9138129" y="2484215"/>
            <a:ext cx="1651198" cy="53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12DE58A-19B1-44B3-A388-104A80C0C446}"/>
              </a:ext>
            </a:extLst>
          </p:cNvPr>
          <p:cNvCxnSpPr>
            <a:cxnSpLocks/>
            <a:stCxn id="54" idx="0"/>
            <a:endCxn id="31" idx="4"/>
          </p:cNvCxnSpPr>
          <p:nvPr/>
        </p:nvCxnSpPr>
        <p:spPr>
          <a:xfrm flipH="1" flipV="1">
            <a:off x="9916028" y="2484215"/>
            <a:ext cx="1451853" cy="7632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DE93D93-99CA-4F95-A181-2C1C141F734A}"/>
              </a:ext>
            </a:extLst>
          </p:cNvPr>
          <p:cNvCxnSpPr>
            <a:cxnSpLocks/>
            <a:stCxn id="54" idx="0"/>
            <a:endCxn id="32" idx="4"/>
          </p:cNvCxnSpPr>
          <p:nvPr/>
        </p:nvCxnSpPr>
        <p:spPr>
          <a:xfrm flipH="1" flipV="1">
            <a:off x="10693188" y="2484214"/>
            <a:ext cx="674693" cy="7632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55F89579-6DDE-4674-874F-B216D27665B7}"/>
              </a:ext>
            </a:extLst>
          </p:cNvPr>
          <p:cNvCxnSpPr>
            <a:cxnSpLocks/>
            <a:stCxn id="34" idx="4"/>
            <a:endCxn id="55" idx="0"/>
          </p:cNvCxnSpPr>
          <p:nvPr/>
        </p:nvCxnSpPr>
        <p:spPr>
          <a:xfrm flipH="1">
            <a:off x="605598" y="3478798"/>
            <a:ext cx="21861" cy="79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CBEA9403-A3BF-4911-9AA4-13FB3994D004}"/>
              </a:ext>
            </a:extLst>
          </p:cNvPr>
          <p:cNvCxnSpPr>
            <a:cxnSpLocks/>
            <a:stCxn id="34" idx="4"/>
            <a:endCxn id="57" idx="0"/>
          </p:cNvCxnSpPr>
          <p:nvPr/>
        </p:nvCxnSpPr>
        <p:spPr>
          <a:xfrm>
            <a:off x="627459" y="3478798"/>
            <a:ext cx="842368" cy="104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C67F2B7E-ACB7-46FC-A055-8F8F105DBBEB}"/>
              </a:ext>
            </a:extLst>
          </p:cNvPr>
          <p:cNvCxnSpPr>
            <a:cxnSpLocks/>
            <a:stCxn id="34" idx="4"/>
            <a:endCxn id="56" idx="1"/>
          </p:cNvCxnSpPr>
          <p:nvPr/>
        </p:nvCxnSpPr>
        <p:spPr>
          <a:xfrm>
            <a:off x="627459" y="3478798"/>
            <a:ext cx="1306283" cy="86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FCE3CDE-5F81-4EB1-8117-EE895CBEDCF9}"/>
              </a:ext>
            </a:extLst>
          </p:cNvPr>
          <p:cNvCxnSpPr>
            <a:cxnSpLocks/>
            <a:stCxn id="38" idx="4"/>
            <a:endCxn id="55" idx="0"/>
          </p:cNvCxnSpPr>
          <p:nvPr/>
        </p:nvCxnSpPr>
        <p:spPr>
          <a:xfrm flipH="1">
            <a:off x="605598" y="3702633"/>
            <a:ext cx="590568" cy="57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D99709CA-92D4-426E-949A-FF63BAAE13E4}"/>
              </a:ext>
            </a:extLst>
          </p:cNvPr>
          <p:cNvCxnSpPr>
            <a:cxnSpLocks/>
            <a:stCxn id="38" idx="4"/>
            <a:endCxn id="58" idx="0"/>
          </p:cNvCxnSpPr>
          <p:nvPr/>
        </p:nvCxnSpPr>
        <p:spPr>
          <a:xfrm>
            <a:off x="1196166" y="3702633"/>
            <a:ext cx="1956450" cy="81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0DFC6A38-AECB-4D77-9213-53837BA89A4A}"/>
              </a:ext>
            </a:extLst>
          </p:cNvPr>
          <p:cNvCxnSpPr>
            <a:cxnSpLocks/>
            <a:stCxn id="38" idx="4"/>
            <a:endCxn id="59" idx="1"/>
          </p:cNvCxnSpPr>
          <p:nvPr/>
        </p:nvCxnSpPr>
        <p:spPr>
          <a:xfrm>
            <a:off x="1196166" y="3702633"/>
            <a:ext cx="2324184" cy="63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DB3F305-6347-4DEB-A64D-147144677DBD}"/>
              </a:ext>
            </a:extLst>
          </p:cNvPr>
          <p:cNvCxnSpPr>
            <a:cxnSpLocks/>
            <a:stCxn id="57" idx="0"/>
            <a:endCxn id="37" idx="4"/>
          </p:cNvCxnSpPr>
          <p:nvPr/>
        </p:nvCxnSpPr>
        <p:spPr>
          <a:xfrm flipV="1">
            <a:off x="1469827" y="3478794"/>
            <a:ext cx="289705" cy="10427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E61AC1C9-46B7-478C-8778-F8E058EAC7DF}"/>
              </a:ext>
            </a:extLst>
          </p:cNvPr>
          <p:cNvCxnSpPr>
            <a:cxnSpLocks/>
            <a:stCxn id="58" idx="0"/>
            <a:endCxn id="37" idx="4"/>
          </p:cNvCxnSpPr>
          <p:nvPr/>
        </p:nvCxnSpPr>
        <p:spPr>
          <a:xfrm flipH="1" flipV="1">
            <a:off x="1759532" y="3478794"/>
            <a:ext cx="1393084" cy="10386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A34E7CF-1E44-4C05-ACE5-9C1DD8FFCFAD}"/>
              </a:ext>
            </a:extLst>
          </p:cNvPr>
          <p:cNvCxnSpPr>
            <a:cxnSpLocks/>
            <a:stCxn id="60" idx="0"/>
            <a:endCxn id="37" idx="4"/>
          </p:cNvCxnSpPr>
          <p:nvPr/>
        </p:nvCxnSpPr>
        <p:spPr>
          <a:xfrm flipH="1" flipV="1">
            <a:off x="1759532" y="3478794"/>
            <a:ext cx="2920595" cy="10455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7A0C119E-AE1C-4C04-8181-B586CF97BD6D}"/>
              </a:ext>
            </a:extLst>
          </p:cNvPr>
          <p:cNvCxnSpPr>
            <a:cxnSpLocks/>
            <a:stCxn id="56" idx="1"/>
            <a:endCxn id="36" idx="4"/>
          </p:cNvCxnSpPr>
          <p:nvPr/>
        </p:nvCxnSpPr>
        <p:spPr>
          <a:xfrm flipV="1">
            <a:off x="1933742" y="3702631"/>
            <a:ext cx="394497" cy="6454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CFD8EA5-054E-4066-AA69-2AA4FEFD5C30}"/>
              </a:ext>
            </a:extLst>
          </p:cNvPr>
          <p:cNvCxnSpPr>
            <a:cxnSpLocks/>
            <a:stCxn id="59" idx="1"/>
            <a:endCxn id="36" idx="4"/>
          </p:cNvCxnSpPr>
          <p:nvPr/>
        </p:nvCxnSpPr>
        <p:spPr>
          <a:xfrm flipH="1" flipV="1">
            <a:off x="2328239" y="3702631"/>
            <a:ext cx="1192111" cy="6342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C847B69D-27BA-4CB4-B8B7-81234E470884}"/>
              </a:ext>
            </a:extLst>
          </p:cNvPr>
          <p:cNvCxnSpPr>
            <a:cxnSpLocks/>
            <a:stCxn id="60" idx="0"/>
            <a:endCxn id="36" idx="4"/>
          </p:cNvCxnSpPr>
          <p:nvPr/>
        </p:nvCxnSpPr>
        <p:spPr>
          <a:xfrm flipH="1" flipV="1">
            <a:off x="2328239" y="3702631"/>
            <a:ext cx="2351888" cy="8217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1BCB00DF-12D4-499A-9B77-C50C61400522}"/>
              </a:ext>
            </a:extLst>
          </p:cNvPr>
          <p:cNvCxnSpPr>
            <a:cxnSpLocks/>
            <a:stCxn id="61" idx="1"/>
            <a:endCxn id="35" idx="4"/>
          </p:cNvCxnSpPr>
          <p:nvPr/>
        </p:nvCxnSpPr>
        <p:spPr>
          <a:xfrm flipH="1" flipV="1">
            <a:off x="2888680" y="3478793"/>
            <a:ext cx="2099331" cy="85808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CA388E4-FF67-44BA-831E-03C940BDA2E6}"/>
              </a:ext>
            </a:extLst>
          </p:cNvPr>
          <p:cNvCxnSpPr>
            <a:cxnSpLocks/>
            <a:stCxn id="62" idx="0"/>
            <a:endCxn id="35" idx="4"/>
          </p:cNvCxnSpPr>
          <p:nvPr/>
        </p:nvCxnSpPr>
        <p:spPr>
          <a:xfrm flipH="1" flipV="1">
            <a:off x="2888680" y="3478793"/>
            <a:ext cx="3340816" cy="104468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F5D6F88F-3041-499E-A89D-41DA437C6336}"/>
              </a:ext>
            </a:extLst>
          </p:cNvPr>
          <p:cNvCxnSpPr>
            <a:cxnSpLocks/>
            <a:stCxn id="39" idx="4"/>
            <a:endCxn id="61" idx="1"/>
          </p:cNvCxnSpPr>
          <p:nvPr/>
        </p:nvCxnSpPr>
        <p:spPr>
          <a:xfrm>
            <a:off x="3457387" y="3702630"/>
            <a:ext cx="1530624" cy="634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74C95E29-20F3-4C48-BA4B-36AE5466AE0F}"/>
              </a:ext>
            </a:extLst>
          </p:cNvPr>
          <p:cNvCxnSpPr>
            <a:cxnSpLocks/>
            <a:stCxn id="39" idx="4"/>
            <a:endCxn id="63" idx="1"/>
          </p:cNvCxnSpPr>
          <p:nvPr/>
        </p:nvCxnSpPr>
        <p:spPr>
          <a:xfrm>
            <a:off x="3457387" y="3702630"/>
            <a:ext cx="3194672" cy="634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BE501800-7A3D-4D4A-8830-48FB93AF2C13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>
            <a:off x="4015278" y="3475599"/>
            <a:ext cx="2214218" cy="1047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63B6C17D-462E-4FCC-854C-636ADEBA92C5}"/>
              </a:ext>
            </a:extLst>
          </p:cNvPr>
          <p:cNvCxnSpPr>
            <a:cxnSpLocks/>
            <a:stCxn id="40" idx="4"/>
            <a:endCxn id="63" idx="1"/>
          </p:cNvCxnSpPr>
          <p:nvPr/>
        </p:nvCxnSpPr>
        <p:spPr>
          <a:xfrm>
            <a:off x="4015278" y="3475599"/>
            <a:ext cx="2636781" cy="86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AB666599-611F-4F88-A65A-1738A5A68E9D}"/>
              </a:ext>
            </a:extLst>
          </p:cNvPr>
          <p:cNvCxnSpPr>
            <a:cxnSpLocks/>
            <a:stCxn id="42" idx="4"/>
            <a:endCxn id="64" idx="0"/>
          </p:cNvCxnSpPr>
          <p:nvPr/>
        </p:nvCxnSpPr>
        <p:spPr>
          <a:xfrm>
            <a:off x="4581918" y="3704524"/>
            <a:ext cx="3238164" cy="8170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4DA453E7-2CB3-4C05-B5E3-22AFC0BECA6A}"/>
              </a:ext>
            </a:extLst>
          </p:cNvPr>
          <p:cNvCxnSpPr>
            <a:cxnSpLocks/>
            <a:stCxn id="43" idx="4"/>
            <a:endCxn id="64" idx="0"/>
          </p:cNvCxnSpPr>
          <p:nvPr/>
        </p:nvCxnSpPr>
        <p:spPr>
          <a:xfrm>
            <a:off x="5137563" y="3477801"/>
            <a:ext cx="2682519" cy="10437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AB3376FB-5471-49AC-B931-6109483A3BE4}"/>
              </a:ext>
            </a:extLst>
          </p:cNvPr>
          <p:cNvCxnSpPr>
            <a:cxnSpLocks/>
            <a:stCxn id="45" idx="4"/>
            <a:endCxn id="65" idx="0"/>
          </p:cNvCxnSpPr>
          <p:nvPr/>
        </p:nvCxnSpPr>
        <p:spPr>
          <a:xfrm>
            <a:off x="6257423" y="3474707"/>
            <a:ext cx="2343779" cy="81360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6BC10E6B-B11F-4A98-9FC7-356D4F9FF9E6}"/>
              </a:ext>
            </a:extLst>
          </p:cNvPr>
          <p:cNvCxnSpPr>
            <a:cxnSpLocks/>
            <a:stCxn id="45" idx="4"/>
            <a:endCxn id="66" idx="0"/>
          </p:cNvCxnSpPr>
          <p:nvPr/>
        </p:nvCxnSpPr>
        <p:spPr>
          <a:xfrm>
            <a:off x="6257423" y="3474707"/>
            <a:ext cx="3064870" cy="103925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E77DCF6E-8BB1-41E0-AB02-3DB58F1C6089}"/>
              </a:ext>
            </a:extLst>
          </p:cNvPr>
          <p:cNvCxnSpPr>
            <a:cxnSpLocks/>
            <a:stCxn id="47" idx="4"/>
            <a:endCxn id="65" idx="0"/>
          </p:cNvCxnSpPr>
          <p:nvPr/>
        </p:nvCxnSpPr>
        <p:spPr>
          <a:xfrm>
            <a:off x="6852323" y="3698173"/>
            <a:ext cx="1748879" cy="590138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6968EE0F-5E72-49F7-953F-89FC45412D30}"/>
              </a:ext>
            </a:extLst>
          </p:cNvPr>
          <p:cNvCxnSpPr>
            <a:cxnSpLocks/>
            <a:stCxn id="47" idx="4"/>
            <a:endCxn id="67" idx="1"/>
          </p:cNvCxnSpPr>
          <p:nvPr/>
        </p:nvCxnSpPr>
        <p:spPr>
          <a:xfrm>
            <a:off x="6852323" y="3698173"/>
            <a:ext cx="2793812" cy="638709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6052389F-0E2A-4EC8-9B44-1243B39044C8}"/>
              </a:ext>
            </a:extLst>
          </p:cNvPr>
          <p:cNvCxnSpPr>
            <a:cxnSpLocks/>
            <a:stCxn id="46" idx="4"/>
            <a:endCxn id="66" idx="0"/>
          </p:cNvCxnSpPr>
          <p:nvPr/>
        </p:nvCxnSpPr>
        <p:spPr>
          <a:xfrm>
            <a:off x="7389579" y="3477801"/>
            <a:ext cx="1932714" cy="103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0FC58EF7-367A-4942-ACC6-00DDE01CDDFF}"/>
              </a:ext>
            </a:extLst>
          </p:cNvPr>
          <p:cNvCxnSpPr>
            <a:cxnSpLocks/>
            <a:stCxn id="46" idx="4"/>
            <a:endCxn id="67" idx="1"/>
          </p:cNvCxnSpPr>
          <p:nvPr/>
        </p:nvCxnSpPr>
        <p:spPr>
          <a:xfrm>
            <a:off x="7389579" y="3477801"/>
            <a:ext cx="2256556" cy="85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2BE17189-6FAF-4981-8BA8-B700F41698E5}"/>
              </a:ext>
            </a:extLst>
          </p:cNvPr>
          <p:cNvCxnSpPr>
            <a:cxnSpLocks/>
            <a:stCxn id="68" idx="0"/>
            <a:endCxn id="48" idx="4"/>
          </p:cNvCxnSpPr>
          <p:nvPr/>
        </p:nvCxnSpPr>
        <p:spPr>
          <a:xfrm flipH="1" flipV="1">
            <a:off x="7967526" y="3705002"/>
            <a:ext cx="2852310" cy="8124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D3BA91F9-A3EB-4B59-8F9F-FFD120982305}"/>
              </a:ext>
            </a:extLst>
          </p:cNvPr>
          <p:cNvCxnSpPr>
            <a:cxnSpLocks/>
            <a:stCxn id="68" idx="0"/>
            <a:endCxn id="49" idx="4"/>
          </p:cNvCxnSpPr>
          <p:nvPr/>
        </p:nvCxnSpPr>
        <p:spPr>
          <a:xfrm flipH="1" flipV="1">
            <a:off x="8506530" y="3477800"/>
            <a:ext cx="2313306" cy="10396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BC6952E4-E8C4-40D5-8B37-3BDF9EA39D66}"/>
              </a:ext>
            </a:extLst>
          </p:cNvPr>
          <p:cNvCxnSpPr>
            <a:cxnSpLocks/>
            <a:stCxn id="51" idx="4"/>
            <a:endCxn id="73" idx="0"/>
          </p:cNvCxnSpPr>
          <p:nvPr/>
        </p:nvCxnSpPr>
        <p:spPr>
          <a:xfrm>
            <a:off x="9628050" y="3482981"/>
            <a:ext cx="1958352" cy="794235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CD9BB2CF-D36E-4351-B552-65A927FCB529}"/>
              </a:ext>
            </a:extLst>
          </p:cNvPr>
          <p:cNvCxnSpPr>
            <a:cxnSpLocks/>
            <a:stCxn id="52" idx="4"/>
            <a:endCxn id="73" idx="0"/>
          </p:cNvCxnSpPr>
          <p:nvPr/>
        </p:nvCxnSpPr>
        <p:spPr>
          <a:xfrm>
            <a:off x="10207909" y="3701637"/>
            <a:ext cx="1378493" cy="57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7B41C35B-A7AB-40BD-8284-8699C7083057}"/>
              </a:ext>
            </a:extLst>
          </p:cNvPr>
          <p:cNvCxnSpPr>
            <a:cxnSpLocks/>
            <a:stCxn id="55" idx="4"/>
            <a:endCxn id="74" idx="0"/>
          </p:cNvCxnSpPr>
          <p:nvPr/>
        </p:nvCxnSpPr>
        <p:spPr>
          <a:xfrm>
            <a:off x="605598" y="4724891"/>
            <a:ext cx="1410566" cy="78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9916A8F6-034B-41F8-AB0A-8B7BEEE2E955}"/>
              </a:ext>
            </a:extLst>
          </p:cNvPr>
          <p:cNvCxnSpPr>
            <a:cxnSpLocks/>
            <a:stCxn id="55" idx="4"/>
            <a:endCxn id="75" idx="1"/>
          </p:cNvCxnSpPr>
          <p:nvPr/>
        </p:nvCxnSpPr>
        <p:spPr>
          <a:xfrm>
            <a:off x="605598" y="4724891"/>
            <a:ext cx="2539192" cy="84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6CEAFFC1-350E-4B31-8E66-810B19036435}"/>
              </a:ext>
            </a:extLst>
          </p:cNvPr>
          <p:cNvCxnSpPr>
            <a:cxnSpLocks/>
            <a:stCxn id="57" idx="4"/>
            <a:endCxn id="74" idx="0"/>
          </p:cNvCxnSpPr>
          <p:nvPr/>
        </p:nvCxnSpPr>
        <p:spPr>
          <a:xfrm>
            <a:off x="1469827" y="4969257"/>
            <a:ext cx="546337" cy="5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4AFCA46D-BF8D-4505-B66F-0F4A33CE39A0}"/>
              </a:ext>
            </a:extLst>
          </p:cNvPr>
          <p:cNvCxnSpPr>
            <a:cxnSpLocks/>
            <a:stCxn id="57" idx="4"/>
            <a:endCxn id="76" idx="0"/>
          </p:cNvCxnSpPr>
          <p:nvPr/>
        </p:nvCxnSpPr>
        <p:spPr>
          <a:xfrm>
            <a:off x="1469827" y="4969257"/>
            <a:ext cx="3802615" cy="5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C7B345DC-9D21-41D1-A039-3B66C0AC5B0F}"/>
              </a:ext>
            </a:extLst>
          </p:cNvPr>
          <p:cNvCxnSpPr>
            <a:cxnSpLocks/>
            <a:stCxn id="75" idx="0"/>
            <a:endCxn id="56" idx="4"/>
          </p:cNvCxnSpPr>
          <p:nvPr/>
        </p:nvCxnSpPr>
        <p:spPr>
          <a:xfrm flipH="1" flipV="1">
            <a:off x="2356090" y="4730211"/>
            <a:ext cx="1288213" cy="7768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444E8BD8-BFBA-4C97-9D6F-6B41BD48B2B9}"/>
              </a:ext>
            </a:extLst>
          </p:cNvPr>
          <p:cNvCxnSpPr>
            <a:cxnSpLocks/>
            <a:stCxn id="76" idx="0"/>
            <a:endCxn id="56" idx="4"/>
          </p:cNvCxnSpPr>
          <p:nvPr/>
        </p:nvCxnSpPr>
        <p:spPr>
          <a:xfrm flipH="1" flipV="1">
            <a:off x="2356090" y="4730211"/>
            <a:ext cx="2916352" cy="7768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4C5C875A-67E7-4AA8-BCD2-2B7973355B6A}"/>
              </a:ext>
            </a:extLst>
          </p:cNvPr>
          <p:cNvCxnSpPr>
            <a:cxnSpLocks/>
            <a:stCxn id="77" idx="0"/>
            <a:endCxn id="58" idx="5"/>
          </p:cNvCxnSpPr>
          <p:nvPr/>
        </p:nvCxnSpPr>
        <p:spPr>
          <a:xfrm flipH="1" flipV="1">
            <a:off x="3575183" y="4899546"/>
            <a:ext cx="3325398" cy="6075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AE8A578E-2D05-4187-A73E-B4E8E50C1A82}"/>
              </a:ext>
            </a:extLst>
          </p:cNvPr>
          <p:cNvCxnSpPr>
            <a:cxnSpLocks/>
            <a:stCxn id="77" idx="0"/>
            <a:endCxn id="59" idx="4"/>
          </p:cNvCxnSpPr>
          <p:nvPr/>
        </p:nvCxnSpPr>
        <p:spPr>
          <a:xfrm flipH="1" flipV="1">
            <a:off x="3942917" y="4718997"/>
            <a:ext cx="2957664" cy="78806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888DA98A-A387-46D6-9733-A8E94320A287}"/>
              </a:ext>
            </a:extLst>
          </p:cNvPr>
          <p:cNvCxnSpPr>
            <a:cxnSpLocks/>
            <a:stCxn id="61" idx="4"/>
            <a:endCxn id="78" idx="0"/>
          </p:cNvCxnSpPr>
          <p:nvPr/>
        </p:nvCxnSpPr>
        <p:spPr>
          <a:xfrm>
            <a:off x="5410578" y="4718997"/>
            <a:ext cx="3120824" cy="794202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9" name="Straight Connector 758">
            <a:extLst>
              <a:ext uri="{FF2B5EF4-FFF2-40B4-BE49-F238E27FC236}">
                <a16:creationId xmlns:a16="http://schemas.microsoft.com/office/drawing/2014/main" id="{2F88B4E6-5775-4697-872A-39249E7D171D}"/>
              </a:ext>
            </a:extLst>
          </p:cNvPr>
          <p:cNvCxnSpPr>
            <a:cxnSpLocks/>
            <a:stCxn id="62" idx="4"/>
            <a:endCxn id="78" idx="0"/>
          </p:cNvCxnSpPr>
          <p:nvPr/>
        </p:nvCxnSpPr>
        <p:spPr>
          <a:xfrm>
            <a:off x="6229496" y="4971150"/>
            <a:ext cx="2301906" cy="54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AB80D3F1-EFFA-42F3-BBC4-35A6AA177E45}"/>
              </a:ext>
            </a:extLst>
          </p:cNvPr>
          <p:cNvCxnSpPr>
            <a:cxnSpLocks/>
            <a:stCxn id="65" idx="4"/>
            <a:endCxn id="79" idx="0"/>
          </p:cNvCxnSpPr>
          <p:nvPr/>
        </p:nvCxnSpPr>
        <p:spPr>
          <a:xfrm>
            <a:off x="8601202" y="4735986"/>
            <a:ext cx="1558339" cy="77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357662FF-E644-4D5D-A1B9-1B1E5BA74B4A}"/>
              </a:ext>
            </a:extLst>
          </p:cNvPr>
          <p:cNvCxnSpPr>
            <a:cxnSpLocks/>
            <a:stCxn id="79" idx="0"/>
            <a:endCxn id="67" idx="4"/>
          </p:cNvCxnSpPr>
          <p:nvPr/>
        </p:nvCxnSpPr>
        <p:spPr>
          <a:xfrm flipH="1" flipV="1">
            <a:off x="10068702" y="4718997"/>
            <a:ext cx="90839" cy="788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E088A1CF-AC18-48DC-A3C6-A0F421F69A5E}"/>
              </a:ext>
            </a:extLst>
          </p:cNvPr>
          <p:cNvCxnSpPr>
            <a:cxnSpLocks/>
            <a:stCxn id="74" idx="4"/>
            <a:endCxn id="80" idx="0"/>
          </p:cNvCxnSpPr>
          <p:nvPr/>
        </p:nvCxnSpPr>
        <p:spPr>
          <a:xfrm>
            <a:off x="2016164" y="5954734"/>
            <a:ext cx="4079836" cy="29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D868E111-3C15-4ADD-AD1E-7DD651F78202}"/>
              </a:ext>
            </a:extLst>
          </p:cNvPr>
          <p:cNvCxnSpPr>
            <a:cxnSpLocks/>
            <a:stCxn id="75" idx="4"/>
            <a:endCxn id="80" idx="0"/>
          </p:cNvCxnSpPr>
          <p:nvPr/>
        </p:nvCxnSpPr>
        <p:spPr>
          <a:xfrm>
            <a:off x="3644303" y="5954734"/>
            <a:ext cx="2451697" cy="29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E0C98448-0322-42E8-B2A1-20E04EB96F8B}"/>
              </a:ext>
            </a:extLst>
          </p:cNvPr>
          <p:cNvCxnSpPr>
            <a:cxnSpLocks/>
            <a:stCxn id="80" idx="0"/>
            <a:endCxn id="76" idx="4"/>
          </p:cNvCxnSpPr>
          <p:nvPr/>
        </p:nvCxnSpPr>
        <p:spPr>
          <a:xfrm flipH="1" flipV="1">
            <a:off x="5272442" y="5954734"/>
            <a:ext cx="823558" cy="295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E1516015-F0BC-4E3D-8F9A-A8E206358991}"/>
              </a:ext>
            </a:extLst>
          </p:cNvPr>
          <p:cNvCxnSpPr>
            <a:cxnSpLocks/>
            <a:stCxn id="80" idx="0"/>
            <a:endCxn id="78" idx="4"/>
          </p:cNvCxnSpPr>
          <p:nvPr/>
        </p:nvCxnSpPr>
        <p:spPr>
          <a:xfrm flipV="1">
            <a:off x="6096000" y="5960874"/>
            <a:ext cx="2435402" cy="28889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FD0389A-2115-4A00-BCC5-26056FCD8B92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 flipH="1">
            <a:off x="6096000" y="5954734"/>
            <a:ext cx="804581" cy="29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D14491BC-01A3-42F5-8F44-99C79DBA81A7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6096000" y="5954733"/>
            <a:ext cx="4063541" cy="295033"/>
          </a:xfrm>
          <a:prstGeom prst="line">
            <a:avLst/>
          </a:prstGeom>
          <a:ln>
            <a:solidFill>
              <a:srgbClr val="F200F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397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กฤษณพงษ์ เพ็งบุญ</dc:creator>
  <cp:lastModifiedBy>กฤษณพงษ์ เพ็งบุญ</cp:lastModifiedBy>
  <cp:revision>24</cp:revision>
  <dcterms:created xsi:type="dcterms:W3CDTF">2023-03-07T08:41:55Z</dcterms:created>
  <dcterms:modified xsi:type="dcterms:W3CDTF">2023-03-07T15:28:34Z</dcterms:modified>
</cp:coreProperties>
</file>