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ohiro ueno" initials="tu" lastIdx="2" clrIdx="0">
    <p:extLst>
      <p:ext uri="{19B8F6BF-5375-455C-9EA6-DF929625EA0E}">
        <p15:presenceInfo xmlns:p15="http://schemas.microsoft.com/office/powerpoint/2012/main" userId="3e4f3ca88eef27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12T13:08:48.24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804E-7B23-4650-9E51-A08C46B5DD1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257-05A9-429F-80D4-566F4260E8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95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804E-7B23-4650-9E51-A08C46B5DD1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257-05A9-429F-80D4-566F4260E8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56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804E-7B23-4650-9E51-A08C46B5DD1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257-05A9-429F-80D4-566F4260E8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804E-7B23-4650-9E51-A08C46B5DD1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257-05A9-429F-80D4-566F4260E8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70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804E-7B23-4650-9E51-A08C46B5DD1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257-05A9-429F-80D4-566F4260E8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03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804E-7B23-4650-9E51-A08C46B5DD1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257-05A9-429F-80D4-566F4260E8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27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804E-7B23-4650-9E51-A08C46B5DD1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257-05A9-429F-80D4-566F4260E8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02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804E-7B23-4650-9E51-A08C46B5DD1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257-05A9-429F-80D4-566F4260E8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59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804E-7B23-4650-9E51-A08C46B5DD1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257-05A9-429F-80D4-566F4260E8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63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804E-7B23-4650-9E51-A08C46B5DD1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257-05A9-429F-80D4-566F4260E8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804E-7B23-4650-9E51-A08C46B5DD1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257-05A9-429F-80D4-566F4260E8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47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804E-7B23-4650-9E51-A08C46B5DD1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AC257-05A9-429F-80D4-566F4260E8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96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Neural Network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09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ニューラルネット　バックプロパゲーション</a:t>
            </a:r>
            <a:endParaRPr kumimoji="1" lang="ja-JP" altLang="en-US" dirty="0"/>
          </a:p>
        </p:txBody>
      </p:sp>
      <p:pic>
        <p:nvPicPr>
          <p:cNvPr id="1026" name="Picture 2" descr="https://qiita-image-store.s3.amazonaws.com/0/77079/0892a03b-8c5a-251d-3c9f-0dde5eee3ea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45" y="1771103"/>
            <a:ext cx="4400948" cy="262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711" y="3544399"/>
            <a:ext cx="3314700" cy="122872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962545" y="5525227"/>
            <a:ext cx="5562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引用元：</a:t>
            </a:r>
            <a:endParaRPr lang="en-US" altLang="ja-JP" dirty="0" smtClean="0"/>
          </a:p>
          <a:p>
            <a:r>
              <a:rPr lang="ja-JP" altLang="en-US" dirty="0" smtClean="0"/>
              <a:t>http://qiita.com/Hironsan/items/803f935c06bb5435b6bf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311411" y="1690688"/>
            <a:ext cx="5575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en-US" altLang="ja-JP" dirty="0" smtClean="0"/>
              <a:t>=X1*θ1+X2*θ2+X3*θ3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OUTPUT=</a:t>
            </a:r>
            <a:r>
              <a:rPr lang="en-US" altLang="ja-JP" dirty="0" err="1" smtClean="0"/>
              <a:t>hθ</a:t>
            </a:r>
            <a:r>
              <a:rPr lang="ja-JP" altLang="en-US" dirty="0" smtClean="0"/>
              <a:t>（</a:t>
            </a:r>
            <a:r>
              <a:rPr lang="en-US" altLang="ja-JP" dirty="0"/>
              <a:t>x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07904" y="2792296"/>
            <a:ext cx="655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i="1" dirty="0">
                <a:latin typeface="Harlow Solid Italic" panose="04030604020F02020D02" pitchFamily="82" charset="0"/>
                <a:ea typeface="HGP創英角ﾎﾟｯﾌﾟ体" panose="040B0A00000000000000" pitchFamily="50" charset="-128"/>
              </a:rPr>
              <a:t>x</a:t>
            </a:r>
            <a:endParaRPr kumimoji="1" lang="ja-JP" altLang="en-US" sz="3200" i="1" dirty="0">
              <a:latin typeface="Harlow Solid Italic" panose="04030604020F02020D02" pitchFamily="82" charset="0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87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ニューラルネットの全体像（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層の場合）</a:t>
            </a:r>
            <a:endParaRPr kumimoji="1" lang="ja-JP" altLang="en-US" dirty="0"/>
          </a:p>
        </p:txBody>
      </p:sp>
      <p:pic>
        <p:nvPicPr>
          <p:cNvPr id="2050" name="Picture 2" descr="https://qiita-image-store.s3.amazonaws.com/0/77079/53572440-36b3-1b60-50a2-910725d82e8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647" y="1441812"/>
            <a:ext cx="5699289" cy="325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269" y="4696807"/>
            <a:ext cx="6135199" cy="185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3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4635" y="1825625"/>
            <a:ext cx="82627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3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540" y="1825625"/>
            <a:ext cx="82689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8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33</Words>
  <Application>Microsoft Office PowerPoint</Application>
  <PresentationFormat>ワイド画面</PresentationFormat>
  <Paragraphs>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HGP創英角ﾎﾟｯﾌﾟ体</vt:lpstr>
      <vt:lpstr>ＭＳ Ｐゴシック</vt:lpstr>
      <vt:lpstr>Arial</vt:lpstr>
      <vt:lpstr>Calibri</vt:lpstr>
      <vt:lpstr>Calibri Light</vt:lpstr>
      <vt:lpstr>Harlow Solid Italic</vt:lpstr>
      <vt:lpstr>Office テーマ</vt:lpstr>
      <vt:lpstr>Neural Network</vt:lpstr>
      <vt:lpstr>ニューラルネット　バックプロパゲーション</vt:lpstr>
      <vt:lpstr>ニューラルネットの全体像（3層の場合）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tomohiro ueno</dc:creator>
  <cp:lastModifiedBy>tomohiro ueno</cp:lastModifiedBy>
  <cp:revision>5</cp:revision>
  <dcterms:created xsi:type="dcterms:W3CDTF">2016-02-12T04:08:48Z</dcterms:created>
  <dcterms:modified xsi:type="dcterms:W3CDTF">2016-02-12T05:03:22Z</dcterms:modified>
</cp:coreProperties>
</file>