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467"/>
  </p:normalViewPr>
  <p:slideViewPr>
    <p:cSldViewPr snapToGrid="0" snapToObjects="1">
      <p:cViewPr varScale="1">
        <p:scale>
          <a:sx n="77" d="100"/>
          <a:sy n="77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6872-810D-9F4D-833A-6FF7C7DF0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ADA3C-5E3A-694A-8780-D45C0457A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0314-C790-1E4A-8F64-C411C953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04F2C-7ABA-FF47-9DF8-5314EF51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8DC5-E917-814A-B397-064373FC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005D-262D-0A49-A3D8-482C95B7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DA9A2-EAA0-924B-BF7E-579D2C7C5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27BB3-BBA7-0749-B454-DD82FA5C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8C6A-B49F-EF4E-83A6-03A9A2A5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5BC7-0918-444B-972D-F260977B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22156-1940-2041-A7B8-B54257C5E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81939-0D2E-EC41-91EF-D13CA0073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46339-7BD0-9043-9E57-E0D2E960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29A84-6D55-A34F-A5C5-834C2CDE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B915-DE20-D045-8F0B-14D834A9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B307-D213-9A42-B2BC-53629340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6548-1B0F-E240-847E-D0AC288D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77A4-89ED-254A-BE22-B35E6037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0B5D-825A-064B-B51E-D1AF10AF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C5BA-36F8-5945-807B-A9EF0B87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7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2EAF-0E76-4942-9777-4324930A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F7AA-3C14-254D-8239-EC7CDA0BD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D714-C22E-8346-B338-8E937F7D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3AD1-ADF1-904B-8071-C8112A86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1F77E-1A99-8D48-A1A8-4FCA7493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0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C25A-99D6-EF4B-A2EE-960C9540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E6B6-825B-EA47-BF4F-9A7EA508A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D6B84-D9E4-F845-95AC-401D1C3A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91C4E-DCD3-4E4E-8F71-555875A3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4778-AD7A-5C44-ACE5-BDB48563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D225-B2EA-3846-93FF-C51FF02A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008A-AD34-D945-917F-9C756E7F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3AA61-1CB6-CB4D-A238-68616627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01A04-F936-A349-A5FF-B6258DA4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40F1D-5C47-FD4F-8E86-7C32611E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0A85D-FF32-DE4D-9854-810A65440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441CD-1926-3B46-90CA-7E3C12E9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AB1F8-CA2D-344F-AC8D-BA561748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CCB06-8108-0346-BBA3-9BC9EA89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EA7-9A52-E849-BFFF-1FC78906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34060-B97E-8845-AC35-8444D822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E0D0D-0B78-3C40-9784-E78D0984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EE0A4-2892-3241-AEF3-394DD534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5EC59-D553-DB45-B7DE-D3462A71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E1DAD-4F2B-154F-85F4-22D3C800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76F8-B72F-4643-88E0-7B61574E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5475-D179-B94C-A9E4-9C9CC186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8206-0E64-2C40-BB2B-56C3FAA2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DB5F2-9668-2A4F-9C42-8C2F3ACD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952A1-9860-EC42-BE74-2E1BCA3A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0B02C-ED20-A241-BEF0-D9819A1E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F621C-2D0C-CD41-B9C1-6C329EC3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7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FDF1-B922-DD4F-85AF-51914B80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E8A57-4350-D743-B6D8-C0C334E5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6B2B4-4993-794F-8726-A19CDAC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A53C-EC9D-324B-80FB-D0BCB193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702A-C53B-064B-BA44-002753B2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65C2A-7BA9-A04B-8C33-6D89825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1A8B2-6AC5-094D-BFAD-87C756A0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6B31-6CFA-334E-8524-DE405996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7C18-5390-7B43-BE33-D5D8B6000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59A2-28A3-FC4C-8C36-3222779D4BDB}" type="datetimeFigureOut">
              <a:rPr lang="en-US" smtClean="0"/>
              <a:t>9/26/18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C526E-1781-154C-A606-7A6B7352E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A5C1B-B0BC-A54E-A597-0BAD75B6E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65DC-98A9-B445-8725-C3C40920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6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6B66-19FE-B748-833D-280260887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A9B16-8D1B-6A49-939B-7339A6CF7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SAW </a:t>
            </a:r>
            <a:r>
              <a:rPr lang="en-US" dirty="0" err="1"/>
              <a:t>dan</a:t>
            </a:r>
            <a:r>
              <a:rPr lang="en-US" dirty="0"/>
              <a:t> WP</a:t>
            </a:r>
          </a:p>
        </p:txBody>
      </p:sp>
    </p:spTree>
    <p:extLst>
      <p:ext uri="{BB962C8B-B14F-4D97-AF65-F5344CB8AC3E}">
        <p14:creationId xmlns:p14="http://schemas.microsoft.com/office/powerpoint/2010/main" val="196954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BCE2-A124-2346-BE01-8CA5069F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D55A-75D3-B848-9C1E-FAB67993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Perusahaan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supplier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C1: </a:t>
            </a:r>
            <a:r>
              <a:rPr lang="en-US" dirty="0" err="1"/>
              <a:t>Harga</a:t>
            </a:r>
            <a:r>
              <a:rPr lang="en-US" dirty="0"/>
              <a:t>.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C2: </a:t>
            </a:r>
            <a:r>
              <a:rPr lang="en-US" dirty="0" err="1"/>
              <a:t>Jarak</a:t>
            </a:r>
            <a:r>
              <a:rPr lang="en-US" dirty="0"/>
              <a:t>. (km)</a:t>
            </a:r>
          </a:p>
          <a:p>
            <a:pPr lvl="1"/>
            <a:r>
              <a:rPr lang="en-US" dirty="0"/>
              <a:t>C3: </a:t>
            </a:r>
            <a:r>
              <a:rPr lang="en-US" dirty="0" err="1"/>
              <a:t>waktu</a:t>
            </a:r>
            <a:r>
              <a:rPr lang="en-US" dirty="0"/>
              <a:t> Proses. (</a:t>
            </a:r>
            <a:r>
              <a:rPr lang="en-US" dirty="0" err="1"/>
              <a:t>hari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C4: </a:t>
            </a:r>
            <a:r>
              <a:rPr lang="en-US" dirty="0" err="1"/>
              <a:t>Kualitas</a:t>
            </a:r>
            <a:r>
              <a:rPr lang="en-US" dirty="0"/>
              <a:t>. (1-5)</a:t>
            </a:r>
          </a:p>
          <a:p>
            <a:pPr lvl="1"/>
            <a:r>
              <a:rPr lang="en-US" dirty="0"/>
              <a:t>C5: Minimum </a:t>
            </a:r>
            <a:r>
              <a:rPr lang="en-US" dirty="0" err="1"/>
              <a:t>Qty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puluhan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C6: </a:t>
            </a:r>
            <a:r>
              <a:rPr lang="en-US" dirty="0" err="1"/>
              <a:t>Maksimum</a:t>
            </a:r>
            <a:r>
              <a:rPr lang="en-US" dirty="0"/>
              <a:t> order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.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ribuan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C7: </a:t>
            </a:r>
            <a:r>
              <a:rPr lang="en-US" dirty="0" err="1"/>
              <a:t>Layanan</a:t>
            </a:r>
            <a:r>
              <a:rPr lang="en-US" dirty="0"/>
              <a:t>. (1-5)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0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13BC-BD32-E84D-A227-B01B1E92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9D33-C14E-7949-932D-573F54702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10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supplier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tsb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A1, A2, A3, A4, A5, A6, A7, A8, A9, &amp; A10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1: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lvl="1"/>
            <a:r>
              <a:rPr lang="en-US" dirty="0"/>
              <a:t>2: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lvl="1"/>
            <a:r>
              <a:rPr lang="en-US" dirty="0"/>
              <a:t>3: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lvl="1"/>
            <a:r>
              <a:rPr lang="en-US" dirty="0"/>
              <a:t>4: </a:t>
            </a:r>
            <a:r>
              <a:rPr lang="en-US" dirty="0" err="1"/>
              <a:t>penting</a:t>
            </a:r>
            <a:endParaRPr lang="en-US" dirty="0"/>
          </a:p>
          <a:p>
            <a:pPr lvl="1"/>
            <a:r>
              <a:rPr lang="en-US" dirty="0"/>
              <a:t>5: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penting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1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4C0D-42DA-3F40-A565-DFC37C0C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Bobot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6CDAA7-4011-6544-A0A9-207A7B098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61942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378">
                  <a:extLst>
                    <a:ext uri="{9D8B030D-6E8A-4147-A177-3AD203B41FA5}">
                      <a16:colId xmlns:a16="http://schemas.microsoft.com/office/drawing/2014/main" val="462981731"/>
                    </a:ext>
                  </a:extLst>
                </a:gridCol>
                <a:gridCol w="8494222">
                  <a:extLst>
                    <a:ext uri="{9D8B030D-6E8A-4147-A177-3AD203B41FA5}">
                      <a16:colId xmlns:a16="http://schemas.microsoft.com/office/drawing/2014/main" val="503573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Kepentingan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4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92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Cukup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1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Sangat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96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6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0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0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3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3E13-3D83-534C-978D-630824C2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153047-8438-1D4C-92BA-3799B74F1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8115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349">
                  <a:extLst>
                    <a:ext uri="{9D8B030D-6E8A-4147-A177-3AD203B41FA5}">
                      <a16:colId xmlns:a16="http://schemas.microsoft.com/office/drawing/2014/main" val="3479343164"/>
                    </a:ext>
                  </a:extLst>
                </a:gridCol>
                <a:gridCol w="1014153">
                  <a:extLst>
                    <a:ext uri="{9D8B030D-6E8A-4147-A177-3AD203B41FA5}">
                      <a16:colId xmlns:a16="http://schemas.microsoft.com/office/drawing/2014/main" val="210972143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966676434"/>
                    </a:ext>
                  </a:extLst>
                </a:gridCol>
                <a:gridCol w="1562792">
                  <a:extLst>
                    <a:ext uri="{9D8B030D-6E8A-4147-A177-3AD203B41FA5}">
                      <a16:colId xmlns:a16="http://schemas.microsoft.com/office/drawing/2014/main" val="27443855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20185587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68421009"/>
                    </a:ext>
                  </a:extLst>
                </a:gridCol>
                <a:gridCol w="1729047">
                  <a:extLst>
                    <a:ext uri="{9D8B030D-6E8A-4147-A177-3AD203B41FA5}">
                      <a16:colId xmlns:a16="http://schemas.microsoft.com/office/drawing/2014/main" val="1974020590"/>
                    </a:ext>
                  </a:extLst>
                </a:gridCol>
                <a:gridCol w="2159924">
                  <a:extLst>
                    <a:ext uri="{9D8B030D-6E8A-4147-A177-3AD203B41FA5}">
                      <a16:colId xmlns:a16="http://schemas.microsoft.com/office/drawing/2014/main" val="286401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Jarak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Waktu</a:t>
                      </a:r>
                      <a:r>
                        <a:rPr lang="en-US" dirty="0"/>
                        <a:t> Proses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Kualitas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</a:t>
                      </a:r>
                      <a:r>
                        <a:rPr lang="en-US" dirty="0" err="1"/>
                        <a:t>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Maks</a:t>
                      </a:r>
                      <a:r>
                        <a:rPr lang="en-US" dirty="0"/>
                        <a:t>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Layanan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9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81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6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6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5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4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5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08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9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8378-3B11-0642-9AE1-7299C41C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63D0-2F7A-AD4A-B745-981C8DB6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supplier mana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simple additive weighting (SAW) </a:t>
            </a:r>
            <a:r>
              <a:rPr lang="en-US" dirty="0" err="1"/>
              <a:t>dan</a:t>
            </a:r>
            <a:r>
              <a:rPr lang="en-US" dirty="0"/>
              <a:t> Weighted Product (WP)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40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279</Words>
  <Application>Microsoft Macintosh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Latihan I</vt:lpstr>
      <vt:lpstr>Study Case</vt:lpstr>
      <vt:lpstr>PowerPoint Presentation</vt:lpstr>
      <vt:lpstr>Bobot</vt:lpstr>
      <vt:lpstr>Data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I</dc:title>
  <dc:creator>Microsoft Office User</dc:creator>
  <cp:lastModifiedBy>Microsoft Office User</cp:lastModifiedBy>
  <cp:revision>2</cp:revision>
  <dcterms:created xsi:type="dcterms:W3CDTF">2018-09-26T04:29:51Z</dcterms:created>
  <dcterms:modified xsi:type="dcterms:W3CDTF">2018-09-26T04:48:56Z</dcterms:modified>
</cp:coreProperties>
</file>