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2/15/2024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2/15/2024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2/15/2024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1347" y="757676"/>
            <a:ext cx="8899729" cy="2509226"/>
          </a:xfrm>
        </p:spPr>
        <p:txBody>
          <a:bodyPr/>
          <a:lstStyle/>
          <a:p>
            <a:pPr algn="r"/>
            <a:r>
              <a:rPr lang="ru-RU" sz="4000" dirty="0"/>
              <a:t>АРХИТЕКТОР ИНТЕЛЛЕКТУАЛЬНЫХ СИСТЕМ УПРАВЛЕНИЯ</a:t>
            </a:r>
            <a:endParaRPr lang="ru-RU" sz="4000" dirty="0"/>
          </a:p>
        </p:txBody>
      </p:sp>
      <p:sp>
        <p:nvSpPr>
          <p:cNvPr id="3" name="Подзаголовок 2"/>
          <p:cNvSpPr>
            <a:spLocks noGrp="1"/>
          </p:cNvSpPr>
          <p:nvPr>
            <p:ph type="subTitle" idx="1"/>
          </p:nvPr>
        </p:nvSpPr>
        <p:spPr>
          <a:xfrm>
            <a:off x="0" y="5771763"/>
            <a:ext cx="6831673" cy="1086237"/>
          </a:xfrm>
        </p:spPr>
        <p:txBody>
          <a:bodyPr/>
          <a:lstStyle/>
          <a:p>
            <a:endParaRPr lang="ru-RU"/>
          </a:p>
        </p:txBody>
      </p:sp>
    </p:spTree>
    <p:extLst>
      <p:ext uri="{BB962C8B-B14F-4D97-AF65-F5344CB8AC3E}">
        <p14:creationId xmlns:p14="http://schemas.microsoft.com/office/powerpoint/2010/main" val="3099199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25977" y="0"/>
            <a:ext cx="4605251" cy="739833"/>
          </a:xfrm>
        </p:spPr>
        <p:txBody>
          <a:bodyPr/>
          <a:lstStyle/>
          <a:p>
            <a:r>
              <a:rPr lang="ru-RU" dirty="0" smtClean="0"/>
              <a:t>Схема дорог данная в задании</a:t>
            </a:r>
            <a:endParaRPr lang="ru-RU" dirty="0"/>
          </a:p>
        </p:txBody>
      </p:sp>
      <p:pic>
        <p:nvPicPr>
          <p:cNvPr id="5" name="Рисунок 4" descr="Изображение выглядит как текст, табло, шкафчик&#10;&#10;Автоматически созданное описание"/>
          <p:cNvPicPr/>
          <p:nvPr/>
        </p:nvPicPr>
        <p:blipFill>
          <a:blip r:embed="rId2"/>
          <a:stretch>
            <a:fillRect/>
          </a:stretch>
        </p:blipFill>
        <p:spPr>
          <a:xfrm>
            <a:off x="1292194" y="603221"/>
            <a:ext cx="3472815" cy="3540125"/>
          </a:xfrm>
          <a:prstGeom prst="rect">
            <a:avLst/>
          </a:prstGeom>
        </p:spPr>
      </p:pic>
      <p:sp>
        <p:nvSpPr>
          <p:cNvPr id="6" name="Объект 2"/>
          <p:cNvSpPr txBox="1">
            <a:spLocks/>
          </p:cNvSpPr>
          <p:nvPr/>
        </p:nvSpPr>
        <p:spPr>
          <a:xfrm>
            <a:off x="5897447" y="-20234"/>
            <a:ext cx="4605251" cy="62345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ru-RU" dirty="0" smtClean="0"/>
              <a:t>Результат выполнения</a:t>
            </a:r>
            <a:endParaRPr lang="ru-RU" dirty="0"/>
          </a:p>
        </p:txBody>
      </p:sp>
      <p:pic>
        <p:nvPicPr>
          <p:cNvPr id="8" name="Рисунок 7"/>
          <p:cNvPicPr>
            <a:picLocks noChangeAspect="1"/>
          </p:cNvPicPr>
          <p:nvPr/>
        </p:nvPicPr>
        <p:blipFill>
          <a:blip r:embed="rId3"/>
          <a:stretch>
            <a:fillRect/>
          </a:stretch>
        </p:blipFill>
        <p:spPr>
          <a:xfrm>
            <a:off x="5857915" y="739833"/>
            <a:ext cx="4996547" cy="3403513"/>
          </a:xfrm>
          <a:prstGeom prst="rect">
            <a:avLst/>
          </a:prstGeom>
        </p:spPr>
      </p:pic>
      <p:sp>
        <p:nvSpPr>
          <p:cNvPr id="11" name="Объект 2"/>
          <p:cNvSpPr txBox="1">
            <a:spLocks/>
          </p:cNvSpPr>
          <p:nvPr/>
        </p:nvSpPr>
        <p:spPr>
          <a:xfrm>
            <a:off x="1221971" y="4372495"/>
            <a:ext cx="10274531" cy="216962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ru-RU" dirty="0" smtClean="0"/>
              <a:t>В конечном итоге у нас получилась функционирующая форма. Она сделана была из маленьких ячеек, для удобства установки таких объектов, как светофоры, дорожные знаки и пешеходные переходы. </a:t>
            </a:r>
            <a:endParaRPr lang="ru-RU" dirty="0"/>
          </a:p>
        </p:txBody>
      </p:sp>
    </p:spTree>
    <p:extLst>
      <p:ext uri="{BB962C8B-B14F-4D97-AF65-F5344CB8AC3E}">
        <p14:creationId xmlns:p14="http://schemas.microsoft.com/office/powerpoint/2010/main" val="3270378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Рисунок 21"/>
          <p:cNvPicPr/>
          <p:nvPr/>
        </p:nvPicPr>
        <p:blipFill>
          <a:blip r:embed="rId2">
            <a:extLst>
              <a:ext uri="{28A0092B-C50C-407E-A947-70E740481C1C}">
                <a14:useLocalDpi xmlns:a14="http://schemas.microsoft.com/office/drawing/2010/main" val="0"/>
              </a:ext>
            </a:extLst>
          </a:blip>
          <a:srcRect/>
          <a:stretch>
            <a:fillRect/>
          </a:stretch>
        </p:blipFill>
        <p:spPr bwMode="auto">
          <a:xfrm>
            <a:off x="1028046" y="544137"/>
            <a:ext cx="3718477" cy="3607521"/>
          </a:xfrm>
          <a:prstGeom prst="rect">
            <a:avLst/>
          </a:prstGeom>
          <a:noFill/>
          <a:ln>
            <a:noFill/>
          </a:ln>
        </p:spPr>
      </p:pic>
      <p:pic>
        <p:nvPicPr>
          <p:cNvPr id="23" name="Рисунок 22"/>
          <p:cNvPicPr>
            <a:picLocks noChangeAspect="1"/>
          </p:cNvPicPr>
          <p:nvPr/>
        </p:nvPicPr>
        <p:blipFill>
          <a:blip r:embed="rId3"/>
          <a:stretch>
            <a:fillRect/>
          </a:stretch>
        </p:blipFill>
        <p:spPr>
          <a:xfrm>
            <a:off x="6029147" y="544137"/>
            <a:ext cx="5089648" cy="3467142"/>
          </a:xfrm>
          <a:prstGeom prst="rect">
            <a:avLst/>
          </a:prstGeom>
        </p:spPr>
      </p:pic>
      <p:sp>
        <p:nvSpPr>
          <p:cNvPr id="25" name="Объект 2"/>
          <p:cNvSpPr txBox="1">
            <a:spLocks/>
          </p:cNvSpPr>
          <p:nvPr/>
        </p:nvSpPr>
        <p:spPr>
          <a:xfrm>
            <a:off x="1221971" y="4372495"/>
            <a:ext cx="10274531" cy="216962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ru-RU" dirty="0" smtClean="0"/>
              <a:t>На данный момент, форма может удалять и добавлять светофоры и пешеходные переходы, там где логически они могут стоять(те. Поставить пешеходный переход по центру перекрестка не получиться) Так же счетчики количества объектов на форме. Кнопки запуска траффика состоящая из 11 разных машин, ставить её на паузу и выключать. А также </a:t>
            </a:r>
            <a:r>
              <a:rPr lang="en-US" dirty="0" smtClean="0"/>
              <a:t>‘</a:t>
            </a:r>
            <a:r>
              <a:rPr lang="ru-RU" dirty="0" smtClean="0"/>
              <a:t>тестовый заезд</a:t>
            </a:r>
            <a:r>
              <a:rPr lang="en-US" dirty="0" smtClean="0"/>
              <a:t>’</a:t>
            </a:r>
            <a:r>
              <a:rPr lang="ru-RU" dirty="0" smtClean="0"/>
              <a:t>.</a:t>
            </a:r>
            <a:endParaRPr lang="ru-RU" dirty="0"/>
          </a:p>
        </p:txBody>
      </p:sp>
      <p:sp>
        <p:nvSpPr>
          <p:cNvPr id="28" name="Объект 2"/>
          <p:cNvSpPr txBox="1">
            <a:spLocks/>
          </p:cNvSpPr>
          <p:nvPr/>
        </p:nvSpPr>
        <p:spPr>
          <a:xfrm>
            <a:off x="725977" y="0"/>
            <a:ext cx="4605251" cy="73983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ru-RU" dirty="0" smtClean="0"/>
              <a:t>Схема маршрута машин</a:t>
            </a:r>
            <a:endParaRPr lang="ru-RU" dirty="0"/>
          </a:p>
        </p:txBody>
      </p:sp>
      <p:sp>
        <p:nvSpPr>
          <p:cNvPr id="29" name="Объект 2"/>
          <p:cNvSpPr txBox="1">
            <a:spLocks/>
          </p:cNvSpPr>
          <p:nvPr/>
        </p:nvSpPr>
        <p:spPr>
          <a:xfrm>
            <a:off x="5897447" y="-20234"/>
            <a:ext cx="4605251" cy="62345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ru-RU" dirty="0" smtClean="0"/>
              <a:t>Результат выполнения</a:t>
            </a:r>
            <a:endParaRPr lang="ru-RU" dirty="0"/>
          </a:p>
        </p:txBody>
      </p:sp>
    </p:spTree>
    <p:extLst>
      <p:ext uri="{BB962C8B-B14F-4D97-AF65-F5344CB8AC3E}">
        <p14:creationId xmlns:p14="http://schemas.microsoft.com/office/powerpoint/2010/main" val="1290869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81149" y="0"/>
            <a:ext cx="5178829" cy="789709"/>
          </a:xfrm>
        </p:spPr>
        <p:txBody>
          <a:bodyPr>
            <a:normAutofit/>
          </a:bodyPr>
          <a:lstStyle/>
          <a:p>
            <a:r>
              <a:rPr lang="ru-RU" sz="2000" dirty="0" smtClean="0"/>
              <a:t>Инструкция пользования формой</a:t>
            </a:r>
            <a:endParaRPr lang="ru-RU" sz="2000" dirty="0"/>
          </a:p>
        </p:txBody>
      </p:sp>
      <p:sp>
        <p:nvSpPr>
          <p:cNvPr id="3" name="Объект 2"/>
          <p:cNvSpPr>
            <a:spLocks noGrp="1"/>
          </p:cNvSpPr>
          <p:nvPr>
            <p:ph idx="1"/>
          </p:nvPr>
        </p:nvSpPr>
        <p:spPr>
          <a:xfrm>
            <a:off x="881149" y="394854"/>
            <a:ext cx="10631978" cy="1105593"/>
          </a:xfrm>
        </p:spPr>
        <p:txBody>
          <a:bodyPr/>
          <a:lstStyle/>
          <a:p>
            <a:r>
              <a:rPr lang="ru-RU" dirty="0" smtClean="0"/>
              <a:t>Кнопка </a:t>
            </a:r>
            <a:r>
              <a:rPr lang="en-US" dirty="0" smtClean="0"/>
              <a:t>“</a:t>
            </a:r>
            <a:r>
              <a:rPr lang="ru-RU" dirty="0" smtClean="0"/>
              <a:t>Запуск</a:t>
            </a:r>
            <a:r>
              <a:rPr lang="en-US" dirty="0" smtClean="0"/>
              <a:t>”</a:t>
            </a:r>
            <a:endParaRPr lang="ru-RU" dirty="0" smtClean="0"/>
          </a:p>
          <a:p>
            <a:pPr lvl="1"/>
            <a:r>
              <a:rPr lang="ru-RU" dirty="0" smtClean="0"/>
              <a:t>Приводит к запуску всех функций. В моём случае, запускает поток машин.</a:t>
            </a:r>
          </a:p>
          <a:p>
            <a:pPr lvl="1"/>
            <a:endParaRPr lang="ru-RU" dirty="0" smtClean="0"/>
          </a:p>
        </p:txBody>
      </p:sp>
      <p:pic>
        <p:nvPicPr>
          <p:cNvPr id="4" name="Рисунок 3"/>
          <p:cNvPicPr>
            <a:picLocks noChangeAspect="1"/>
          </p:cNvPicPr>
          <p:nvPr/>
        </p:nvPicPr>
        <p:blipFill>
          <a:blip r:embed="rId2"/>
          <a:stretch>
            <a:fillRect/>
          </a:stretch>
        </p:blipFill>
        <p:spPr>
          <a:xfrm>
            <a:off x="3487666" y="1500447"/>
            <a:ext cx="5418944" cy="3710687"/>
          </a:xfrm>
          <a:prstGeom prst="rect">
            <a:avLst/>
          </a:prstGeom>
        </p:spPr>
      </p:pic>
    </p:spTree>
    <p:extLst>
      <p:ext uri="{BB962C8B-B14F-4D97-AF65-F5344CB8AC3E}">
        <p14:creationId xmlns:p14="http://schemas.microsoft.com/office/powerpoint/2010/main" val="3642408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81149" y="394854"/>
            <a:ext cx="10631978" cy="1105593"/>
          </a:xfrm>
        </p:spPr>
        <p:txBody>
          <a:bodyPr/>
          <a:lstStyle/>
          <a:p>
            <a:r>
              <a:rPr lang="ru-RU" dirty="0" smtClean="0"/>
              <a:t>Кнопка </a:t>
            </a:r>
            <a:r>
              <a:rPr lang="en-US" dirty="0" smtClean="0"/>
              <a:t>“</a:t>
            </a:r>
            <a:r>
              <a:rPr lang="ru-RU" dirty="0" smtClean="0"/>
              <a:t>Пауза</a:t>
            </a:r>
            <a:r>
              <a:rPr lang="en-US" dirty="0" smtClean="0"/>
              <a:t>”</a:t>
            </a:r>
            <a:endParaRPr lang="ru-RU" dirty="0" smtClean="0"/>
          </a:p>
          <a:p>
            <a:pPr lvl="1"/>
            <a:r>
              <a:rPr lang="ru-RU" dirty="0" smtClean="0"/>
              <a:t>Останавливает поток машин.</a:t>
            </a:r>
          </a:p>
          <a:p>
            <a:pPr lvl="1"/>
            <a:endParaRPr lang="ru-RU" dirty="0" smtClean="0"/>
          </a:p>
        </p:txBody>
      </p:sp>
      <p:pic>
        <p:nvPicPr>
          <p:cNvPr id="5" name="Рисунок 4"/>
          <p:cNvPicPr>
            <a:picLocks noChangeAspect="1"/>
          </p:cNvPicPr>
          <p:nvPr/>
        </p:nvPicPr>
        <p:blipFill>
          <a:blip r:embed="rId2"/>
          <a:stretch>
            <a:fillRect/>
          </a:stretch>
        </p:blipFill>
        <p:spPr>
          <a:xfrm>
            <a:off x="3492192" y="1500447"/>
            <a:ext cx="5403600" cy="3677521"/>
          </a:xfrm>
          <a:prstGeom prst="rect">
            <a:avLst/>
          </a:prstGeom>
        </p:spPr>
      </p:pic>
    </p:spTree>
    <p:extLst>
      <p:ext uri="{BB962C8B-B14F-4D97-AF65-F5344CB8AC3E}">
        <p14:creationId xmlns:p14="http://schemas.microsoft.com/office/powerpoint/2010/main" val="177244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81149" y="394854"/>
            <a:ext cx="10631978" cy="1105593"/>
          </a:xfrm>
        </p:spPr>
        <p:txBody>
          <a:bodyPr/>
          <a:lstStyle/>
          <a:p>
            <a:r>
              <a:rPr lang="ru-RU" dirty="0" smtClean="0"/>
              <a:t>Кнопка </a:t>
            </a:r>
            <a:r>
              <a:rPr lang="en-US" dirty="0" smtClean="0"/>
              <a:t>“</a:t>
            </a:r>
            <a:r>
              <a:rPr lang="ru-RU" dirty="0" smtClean="0"/>
              <a:t>Стоп</a:t>
            </a:r>
            <a:r>
              <a:rPr lang="en-US" dirty="0" smtClean="0"/>
              <a:t>”</a:t>
            </a:r>
            <a:endParaRPr lang="ru-RU" dirty="0" smtClean="0"/>
          </a:p>
          <a:p>
            <a:pPr lvl="1"/>
            <a:r>
              <a:rPr lang="ru-RU" dirty="0" smtClean="0"/>
              <a:t>Полностью останавливает и перезапускает машины.</a:t>
            </a:r>
          </a:p>
        </p:txBody>
      </p:sp>
      <p:pic>
        <p:nvPicPr>
          <p:cNvPr id="5" name="Рисунок 4"/>
          <p:cNvPicPr>
            <a:picLocks noChangeAspect="1"/>
          </p:cNvPicPr>
          <p:nvPr/>
        </p:nvPicPr>
        <p:blipFill>
          <a:blip r:embed="rId2"/>
          <a:stretch>
            <a:fillRect/>
          </a:stretch>
        </p:blipFill>
        <p:spPr>
          <a:xfrm>
            <a:off x="3470563" y="1500447"/>
            <a:ext cx="5452649" cy="3710687"/>
          </a:xfrm>
          <a:prstGeom prst="rect">
            <a:avLst/>
          </a:prstGeom>
        </p:spPr>
      </p:pic>
    </p:spTree>
    <p:extLst>
      <p:ext uri="{BB962C8B-B14F-4D97-AF65-F5344CB8AC3E}">
        <p14:creationId xmlns:p14="http://schemas.microsoft.com/office/powerpoint/2010/main" val="4159790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81149" y="394854"/>
            <a:ext cx="10631978" cy="1105593"/>
          </a:xfrm>
        </p:spPr>
        <p:txBody>
          <a:bodyPr/>
          <a:lstStyle/>
          <a:p>
            <a:r>
              <a:rPr lang="ru-RU" dirty="0" smtClean="0"/>
              <a:t>Кнопка </a:t>
            </a:r>
            <a:r>
              <a:rPr lang="en-US" dirty="0" smtClean="0"/>
              <a:t>“</a:t>
            </a:r>
            <a:r>
              <a:rPr lang="ru-RU" dirty="0" smtClean="0"/>
              <a:t>Тест</a:t>
            </a:r>
            <a:r>
              <a:rPr lang="en-US" dirty="0" smtClean="0"/>
              <a:t>”</a:t>
            </a:r>
          </a:p>
          <a:p>
            <a:pPr lvl="1"/>
            <a:r>
              <a:rPr lang="ru-RU" dirty="0" smtClean="0"/>
              <a:t>Запускает одну тестовую машину по её маршруту.</a:t>
            </a:r>
          </a:p>
        </p:txBody>
      </p:sp>
      <p:pic>
        <p:nvPicPr>
          <p:cNvPr id="4" name="Рисунок 3"/>
          <p:cNvPicPr>
            <a:picLocks noChangeAspect="1"/>
          </p:cNvPicPr>
          <p:nvPr/>
        </p:nvPicPr>
        <p:blipFill>
          <a:blip r:embed="rId2"/>
          <a:stretch>
            <a:fillRect/>
          </a:stretch>
        </p:blipFill>
        <p:spPr>
          <a:xfrm>
            <a:off x="3470813" y="1500447"/>
            <a:ext cx="5452649" cy="3726408"/>
          </a:xfrm>
          <a:prstGeom prst="rect">
            <a:avLst/>
          </a:prstGeom>
        </p:spPr>
      </p:pic>
    </p:spTree>
    <p:extLst>
      <p:ext uri="{BB962C8B-B14F-4D97-AF65-F5344CB8AC3E}">
        <p14:creationId xmlns:p14="http://schemas.microsoft.com/office/powerpoint/2010/main" val="2647787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81149" y="394853"/>
            <a:ext cx="10631978" cy="2315095"/>
          </a:xfrm>
        </p:spPr>
        <p:txBody>
          <a:bodyPr>
            <a:normAutofit/>
          </a:bodyPr>
          <a:lstStyle/>
          <a:p>
            <a:r>
              <a:rPr lang="ru-RU" dirty="0" smtClean="0"/>
              <a:t>Кнопки добавлений</a:t>
            </a:r>
            <a:endParaRPr lang="en-US" dirty="0" smtClean="0"/>
          </a:p>
          <a:p>
            <a:pPr lvl="1"/>
            <a:r>
              <a:rPr lang="ru-RU" dirty="0" smtClean="0"/>
              <a:t>Прежде чем нажимать на кнопки </a:t>
            </a:r>
            <a:r>
              <a:rPr lang="en-US" dirty="0" smtClean="0"/>
              <a:t>“</a:t>
            </a:r>
            <a:r>
              <a:rPr lang="ru-RU" dirty="0" smtClean="0"/>
              <a:t>Светофор</a:t>
            </a:r>
            <a:r>
              <a:rPr lang="en-US" dirty="0" smtClean="0"/>
              <a:t>”</a:t>
            </a:r>
            <a:r>
              <a:rPr lang="ru-RU" dirty="0" smtClean="0"/>
              <a:t> и </a:t>
            </a:r>
            <a:r>
              <a:rPr lang="en-US" dirty="0" smtClean="0"/>
              <a:t>“</a:t>
            </a:r>
            <a:r>
              <a:rPr lang="ru-RU" dirty="0" smtClean="0"/>
              <a:t>Переход</a:t>
            </a:r>
            <a:r>
              <a:rPr lang="en-US" dirty="0" smtClean="0"/>
              <a:t>”</a:t>
            </a:r>
            <a:r>
              <a:rPr lang="ru-RU" dirty="0" smtClean="0"/>
              <a:t>, нужно удалить ненужные светофоры или пешеходные переходы. Чтобы их удалить достаточно при запущенной форме, нажать на нужный нам светофор и нажать кнопку удалить. Для того, чтобы добавить объекты нужно кликнуть на место куда их можно поставить и после нажать на кнопку </a:t>
            </a:r>
            <a:r>
              <a:rPr lang="en-US" dirty="0"/>
              <a:t>“</a:t>
            </a:r>
            <a:r>
              <a:rPr lang="ru-RU" dirty="0"/>
              <a:t>Светофор</a:t>
            </a:r>
            <a:r>
              <a:rPr lang="en-US" dirty="0"/>
              <a:t>”</a:t>
            </a:r>
            <a:r>
              <a:rPr lang="ru-RU" dirty="0"/>
              <a:t> </a:t>
            </a:r>
            <a:r>
              <a:rPr lang="ru-RU" dirty="0" smtClean="0"/>
              <a:t>или </a:t>
            </a:r>
            <a:r>
              <a:rPr lang="en-US" dirty="0"/>
              <a:t>“</a:t>
            </a:r>
            <a:r>
              <a:rPr lang="ru-RU" dirty="0"/>
              <a:t>Переход</a:t>
            </a:r>
            <a:r>
              <a:rPr lang="en-US" dirty="0" smtClean="0"/>
              <a:t>”</a:t>
            </a:r>
            <a:r>
              <a:rPr lang="ru-RU" dirty="0" smtClean="0"/>
              <a:t>. Но надо учесть, что их ограниченное количество.</a:t>
            </a:r>
          </a:p>
        </p:txBody>
      </p:sp>
      <p:pic>
        <p:nvPicPr>
          <p:cNvPr id="2" name="Рисунок 1"/>
          <p:cNvPicPr>
            <a:picLocks noChangeAspect="1"/>
          </p:cNvPicPr>
          <p:nvPr/>
        </p:nvPicPr>
        <p:blipFill>
          <a:blip r:embed="rId2"/>
          <a:stretch>
            <a:fillRect/>
          </a:stretch>
        </p:blipFill>
        <p:spPr>
          <a:xfrm>
            <a:off x="3467026" y="2709948"/>
            <a:ext cx="5460223" cy="3726408"/>
          </a:xfrm>
          <a:prstGeom prst="rect">
            <a:avLst/>
          </a:prstGeom>
        </p:spPr>
      </p:pic>
    </p:spTree>
    <p:extLst>
      <p:ext uri="{BB962C8B-B14F-4D97-AF65-F5344CB8AC3E}">
        <p14:creationId xmlns:p14="http://schemas.microsoft.com/office/powerpoint/2010/main" val="323147872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TM10001105[[fn=Уголки]]</Template>
  <TotalTime>43</TotalTime>
  <Words>236</Words>
  <Application>Microsoft Office PowerPoint</Application>
  <PresentationFormat>Широкоэкранный</PresentationFormat>
  <Paragraphs>18</Paragraphs>
  <Slides>8</Slides>
  <Notes>0</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8</vt:i4>
      </vt:variant>
    </vt:vector>
  </HeadingPairs>
  <TitlesOfParts>
    <vt:vector size="10" baseType="lpstr">
      <vt:lpstr>Franklin Gothic Book</vt:lpstr>
      <vt:lpstr>Crop</vt:lpstr>
      <vt:lpstr>АРХИТЕКТОР ИНТЕЛЛЕКТУАЛЬНЫХ СИСТЕМ УПРАВЛЕНИЯ</vt:lpstr>
      <vt:lpstr>Презентация PowerPoint</vt:lpstr>
      <vt:lpstr>Презентация PowerPoint</vt:lpstr>
      <vt:lpstr>Инструкция пользования формой</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Administrator</dc:creator>
  <cp:lastModifiedBy>Administrator</cp:lastModifiedBy>
  <cp:revision>6</cp:revision>
  <dcterms:created xsi:type="dcterms:W3CDTF">2024-02-15T07:36:31Z</dcterms:created>
  <dcterms:modified xsi:type="dcterms:W3CDTF">2024-02-15T08:19:44Z</dcterms:modified>
</cp:coreProperties>
</file>