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 snapToGrid="0">
      <p:cViewPr>
        <p:scale>
          <a:sx n="60" d="100"/>
          <a:sy n="60" d="100"/>
        </p:scale>
        <p:origin x="27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EAC93-A09D-A64B-70A9-4885F2383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89D567-B53F-9909-10E0-95A6C2F45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2E0E2A-43C6-477E-69B0-9B6F8A29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173B-25FB-4B1A-94C8-F3DEDBA41D71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66EB6A-1B53-DDA5-22F9-13F4CCF2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9D8730-B2E3-7FB7-0182-C08B0711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824E-B062-431A-A71F-0679A0CCAB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7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676009-B1CE-7D04-A974-B0C6663A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79D330-0147-EF16-26BB-116D42F9B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A307C5-4603-6B18-BF67-1B70F51D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173B-25FB-4B1A-94C8-F3DEDBA41D71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3BFF65-2EAF-B1F9-5652-F4D107F0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FBFBDE-4308-041C-165F-909B7CB0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824E-B062-431A-A71F-0679A0CCAB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64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86D2EA-F54F-733C-43CC-3BCD99865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227564-0D81-3786-EE49-FC3B44C46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BC8FA4-5C1F-6EA8-34F0-FD4DBEE1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173B-25FB-4B1A-94C8-F3DEDBA41D71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818EEA-9E24-A175-1372-E5CD8084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272D8A-E578-0627-E128-F22F9C70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824E-B062-431A-A71F-0679A0CCAB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93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2A7D5F-D1A4-5B46-FE6C-16907CC2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8E5387-26C8-22E8-628B-BA1D67F4D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72DB31-1097-087F-D71A-21D01397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173B-25FB-4B1A-94C8-F3DEDBA41D71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6D11AE-90C7-7AC2-4937-EB56E904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C47D58-BDBA-8E3E-701C-A0A46F9D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824E-B062-431A-A71F-0679A0CCAB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48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5639E4-472A-1E28-D5C8-1435B09F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142FD8-FAAC-3777-D935-518BFE5ED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1E1EE7-5005-6536-844E-EE5D1DE6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173B-25FB-4B1A-94C8-F3DEDBA41D71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5586F4-4D31-BE7C-AE29-4C7FEED5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316088-5C39-4E17-39FC-4412CE08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824E-B062-431A-A71F-0679A0CCAB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69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5D18C9-B04E-13D1-F9F7-39FBB13F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4BC83C-56FC-6412-0AF0-FD7C0DB6F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32C2B6-BD67-079C-285E-4814BEAA8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9EE03D-DA84-EDB1-412C-0F42C9CF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173B-25FB-4B1A-94C8-F3DEDBA41D71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4938AD-EDFA-B5B1-78C0-58A1D772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A2D59F-3915-339D-FC86-5C039646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824E-B062-431A-A71F-0679A0CCAB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77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9EE1B7-991F-A485-A854-4C20ADB3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3CB295-000B-7A15-E4FD-EDDF88F4E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3D262E-B0C8-1042-B500-229E640BD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9BF1C8-7768-0697-598F-0755FD252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517EAF-C72D-A19A-AED9-65A9D619C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B38A17-09BD-8698-DE9A-91B46749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173B-25FB-4B1A-94C8-F3DEDBA41D71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DD41DA-C6FC-0924-8DB5-E2F60544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6F4C47-57F0-4369-6FA0-E48ECDA4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824E-B062-431A-A71F-0679A0CCAB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76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724F49-1CEE-9A91-B484-7523D9BC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546883-EA77-B018-55E4-03F609E9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173B-25FB-4B1A-94C8-F3DEDBA41D71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6C6630-3887-F5E6-72AB-25BA1398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F8EEA9-80E3-0FC7-6655-A90450F0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824E-B062-431A-A71F-0679A0CCAB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24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1209FC-C673-E8E1-D40F-6434F4DB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173B-25FB-4B1A-94C8-F3DEDBA41D71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EB4797-A309-EFA7-599E-FFA5E402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0139EE-DF8B-4EE6-9E46-BAC953C4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824E-B062-431A-A71F-0679A0CCAB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64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67649-C6A2-7C76-731C-3ABB6A40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0428D1-A66B-D3DD-83D9-86DD183FE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191322-83E8-8ACB-DCC9-7702419BD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6B993C-1AFA-852E-F4EC-6003F2B3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173B-25FB-4B1A-94C8-F3DEDBA41D71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60C995-FEE5-4C77-1B1C-1BD13391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371C20-148F-7498-2C60-56B898E6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824E-B062-431A-A71F-0679A0CCAB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66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3EB032-02E5-F965-AE4C-22F4BC6DD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B1551C-19D0-6D83-49A6-34FB24DF0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2831F0-0129-854F-AA57-D7149E67E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177B87-85A9-0319-9CEC-1F6F3A5B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173B-25FB-4B1A-94C8-F3DEDBA41D71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1BB67E-0306-4592-18E6-7F2B9D22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D6B5CB-CE80-6F44-FDB6-F47AF94F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824E-B062-431A-A71F-0679A0CCAB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23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755DBE-E861-886D-D0CF-451A99DC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9FC96-D4A2-1FE3-EC00-E57D720D7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9AD20-499E-529C-F687-750CE0C90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D173B-25FB-4B1A-94C8-F3DEDBA41D71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F3EE8F-01E6-654A-0471-281646A70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CFFE5E-2070-AC3F-0D80-C4E652F94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1824E-B062-431A-A71F-0679A0CCAB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30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7809C-91E4-2653-1D13-5395784CC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画面設計</a:t>
            </a:r>
          </a:p>
        </p:txBody>
      </p:sp>
    </p:spTree>
    <p:extLst>
      <p:ext uri="{BB962C8B-B14F-4D97-AF65-F5344CB8AC3E}">
        <p14:creationId xmlns:p14="http://schemas.microsoft.com/office/powerpoint/2010/main" val="30768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DBBEB27-FC2E-3E32-7B78-3552CD61E853}"/>
              </a:ext>
            </a:extLst>
          </p:cNvPr>
          <p:cNvSpPr/>
          <p:nvPr/>
        </p:nvSpPr>
        <p:spPr>
          <a:xfrm>
            <a:off x="1336430" y="1547447"/>
            <a:ext cx="7146387" cy="4839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AB0EEEE-190C-B2DD-A5F8-5A624647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D-1.</a:t>
            </a:r>
            <a:r>
              <a:rPr lang="ja-JP" altLang="en-US" dirty="0"/>
              <a:t>病名一覧（管理者</a:t>
            </a:r>
            <a:r>
              <a:rPr lang="en-US" altLang="ja-JP" dirty="0"/>
              <a:t>TOP</a:t>
            </a:r>
            <a:r>
              <a:rPr lang="ja-JP" altLang="en-US" dirty="0"/>
              <a:t>ページ）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053C615-2887-D524-F1D0-EF8BC7500B0D}"/>
              </a:ext>
            </a:extLst>
          </p:cNvPr>
          <p:cNvSpPr/>
          <p:nvPr/>
        </p:nvSpPr>
        <p:spPr>
          <a:xfrm>
            <a:off x="1669655" y="1708118"/>
            <a:ext cx="6504705" cy="2115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BD0217-32B8-8C9A-E6C2-7135945618E1}"/>
              </a:ext>
            </a:extLst>
          </p:cNvPr>
          <p:cNvSpPr txBox="1"/>
          <p:nvPr/>
        </p:nvSpPr>
        <p:spPr>
          <a:xfrm flipH="1">
            <a:off x="1676984" y="1846346"/>
            <a:ext cx="272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こんにちは、管理者さん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5865C4-36D5-6DFC-C84A-A97EF6791A36}"/>
              </a:ext>
            </a:extLst>
          </p:cNvPr>
          <p:cNvSpPr txBox="1"/>
          <p:nvPr/>
        </p:nvSpPr>
        <p:spPr>
          <a:xfrm flipH="1">
            <a:off x="1574984" y="3978071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病名情報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E40D1E-66B2-3A40-0ED0-887399FBC27F}"/>
              </a:ext>
            </a:extLst>
          </p:cNvPr>
          <p:cNvSpPr/>
          <p:nvPr/>
        </p:nvSpPr>
        <p:spPr>
          <a:xfrm>
            <a:off x="4338409" y="1844808"/>
            <a:ext cx="174791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997C39-3066-41C2-D526-33DE97EF4F82}"/>
              </a:ext>
            </a:extLst>
          </p:cNvPr>
          <p:cNvSpPr txBox="1"/>
          <p:nvPr/>
        </p:nvSpPr>
        <p:spPr>
          <a:xfrm flipH="1">
            <a:off x="4327417" y="1864034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管理者情報変更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8B554F-0421-4719-64A8-C40EEC3CB12B}"/>
              </a:ext>
            </a:extLst>
          </p:cNvPr>
          <p:cNvSpPr txBox="1"/>
          <p:nvPr/>
        </p:nvSpPr>
        <p:spPr>
          <a:xfrm flipH="1">
            <a:off x="1831728" y="2685588"/>
            <a:ext cx="610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検索ワード：単語の間に全角スペースをいれてください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88F4EA8-3322-A564-90B4-D6FD7934AFC2}"/>
              </a:ext>
            </a:extLst>
          </p:cNvPr>
          <p:cNvSpPr/>
          <p:nvPr/>
        </p:nvSpPr>
        <p:spPr>
          <a:xfrm>
            <a:off x="1913635" y="3035641"/>
            <a:ext cx="2862339" cy="3500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6E51B1-F84E-4749-C671-D39FEE45B4F9}"/>
              </a:ext>
            </a:extLst>
          </p:cNvPr>
          <p:cNvSpPr txBox="1"/>
          <p:nvPr/>
        </p:nvSpPr>
        <p:spPr>
          <a:xfrm flipH="1">
            <a:off x="1828648" y="3468690"/>
            <a:ext cx="478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検索ワードを</a:t>
            </a:r>
            <a:r>
              <a:rPr lang="en-US" altLang="ja-JP" dirty="0">
                <a:solidFill>
                  <a:srgbClr val="FF0000"/>
                </a:solidFill>
              </a:rPr>
              <a:t>100</a:t>
            </a:r>
            <a:r>
              <a:rPr lang="ja-JP" altLang="en-US" dirty="0">
                <a:solidFill>
                  <a:srgbClr val="FF0000"/>
                </a:solidFill>
              </a:rPr>
              <a:t>文字以下にして</a:t>
            </a:r>
            <a:r>
              <a:rPr kumimoji="1" lang="ja-JP" altLang="en-US" dirty="0">
                <a:solidFill>
                  <a:srgbClr val="FF0000"/>
                </a:solidFill>
              </a:rPr>
              <a:t>ください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B089EA75-B561-402B-BF36-B1A1C108C07D}"/>
              </a:ext>
            </a:extLst>
          </p:cNvPr>
          <p:cNvSpPr/>
          <p:nvPr/>
        </p:nvSpPr>
        <p:spPr>
          <a:xfrm>
            <a:off x="8661013" y="3826262"/>
            <a:ext cx="2194557" cy="445758"/>
          </a:xfrm>
          <a:prstGeom prst="wedgeRoundRectCallout">
            <a:avLst>
              <a:gd name="adj1" fmla="val -157760"/>
              <a:gd name="adj2" fmla="val -9167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エラーメッセージ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CE2C7D-C6C9-CA13-330C-CAE0F0FEA798}"/>
              </a:ext>
            </a:extLst>
          </p:cNvPr>
          <p:cNvSpPr/>
          <p:nvPr/>
        </p:nvSpPr>
        <p:spPr>
          <a:xfrm>
            <a:off x="6263197" y="1844349"/>
            <a:ext cx="174791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4C83DF-B812-9D73-DA6F-908931F1B75B}"/>
              </a:ext>
            </a:extLst>
          </p:cNvPr>
          <p:cNvSpPr txBox="1"/>
          <p:nvPr/>
        </p:nvSpPr>
        <p:spPr>
          <a:xfrm flipH="1">
            <a:off x="6467841" y="1864034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ログアウト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3A61ACA-443D-118B-A6E2-06F1031C33CC}"/>
              </a:ext>
            </a:extLst>
          </p:cNvPr>
          <p:cNvSpPr/>
          <p:nvPr/>
        </p:nvSpPr>
        <p:spPr>
          <a:xfrm>
            <a:off x="6936117" y="3015835"/>
            <a:ext cx="107499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CEF598A-5F93-3ABF-5961-9673C2115249}"/>
              </a:ext>
            </a:extLst>
          </p:cNvPr>
          <p:cNvSpPr txBox="1"/>
          <p:nvPr/>
        </p:nvSpPr>
        <p:spPr>
          <a:xfrm flipH="1">
            <a:off x="7164267" y="3033266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</a:t>
            </a: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9A40827D-C40D-BFBD-4691-31E5ED881EB2}"/>
              </a:ext>
            </a:extLst>
          </p:cNvPr>
          <p:cNvSpPr/>
          <p:nvPr/>
        </p:nvSpPr>
        <p:spPr>
          <a:xfrm>
            <a:off x="285050" y="1336981"/>
            <a:ext cx="1614936" cy="563098"/>
          </a:xfrm>
          <a:prstGeom prst="wedgeRectCallout">
            <a:avLst>
              <a:gd name="adj1" fmla="val 60135"/>
              <a:gd name="adj2" fmla="val 43118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＜ヘッダー＞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6D6F58D-F3EB-CC45-6A24-5CA6FB00F2CE}"/>
              </a:ext>
            </a:extLst>
          </p:cNvPr>
          <p:cNvCxnSpPr>
            <a:cxnSpLocks/>
          </p:cNvCxnSpPr>
          <p:nvPr/>
        </p:nvCxnSpPr>
        <p:spPr>
          <a:xfrm>
            <a:off x="1669655" y="4775111"/>
            <a:ext cx="6423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AA95C9E-E1CF-9E92-2ACB-64E9722C4EF8}"/>
              </a:ext>
            </a:extLst>
          </p:cNvPr>
          <p:cNvSpPr txBox="1"/>
          <p:nvPr/>
        </p:nvSpPr>
        <p:spPr>
          <a:xfrm flipH="1">
            <a:off x="1777131" y="4378909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ID</a:t>
            </a:r>
            <a:r>
              <a:rPr kumimoji="1" lang="ja-JP" altLang="en-US" dirty="0"/>
              <a:t>▲▼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26C57FE-EB67-32CE-0151-356BCC90E827}"/>
              </a:ext>
            </a:extLst>
          </p:cNvPr>
          <p:cNvSpPr txBox="1"/>
          <p:nvPr/>
        </p:nvSpPr>
        <p:spPr>
          <a:xfrm flipH="1">
            <a:off x="2957861" y="4389276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病名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9281877-959B-ED90-F663-12ADCE319F6F}"/>
              </a:ext>
            </a:extLst>
          </p:cNvPr>
          <p:cNvSpPr/>
          <p:nvPr/>
        </p:nvSpPr>
        <p:spPr>
          <a:xfrm>
            <a:off x="6936117" y="4908329"/>
            <a:ext cx="124234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E1AAB7E-BD89-E90F-F8BF-5FBA48C0FBD7}"/>
              </a:ext>
            </a:extLst>
          </p:cNvPr>
          <p:cNvSpPr txBox="1"/>
          <p:nvPr/>
        </p:nvSpPr>
        <p:spPr>
          <a:xfrm flipH="1">
            <a:off x="6972000" y="4940263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詳細</a:t>
            </a:r>
            <a:r>
              <a:rPr lang="en-US" altLang="ja-JP" dirty="0"/>
              <a:t>/</a:t>
            </a:r>
            <a:r>
              <a:rPr lang="ja-JP" altLang="en-US" dirty="0"/>
              <a:t>修正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FA89C0B-73BE-CEAA-B845-F1A29C015C6D}"/>
              </a:ext>
            </a:extLst>
          </p:cNvPr>
          <p:cNvSpPr txBox="1"/>
          <p:nvPr/>
        </p:nvSpPr>
        <p:spPr>
          <a:xfrm flipH="1">
            <a:off x="1763950" y="4993923"/>
            <a:ext cx="148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500120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93D34DF-F2E2-CE66-94A9-7E28E10CD2B3}"/>
              </a:ext>
            </a:extLst>
          </p:cNvPr>
          <p:cNvSpPr txBox="1"/>
          <p:nvPr/>
        </p:nvSpPr>
        <p:spPr>
          <a:xfrm flipH="1">
            <a:off x="2962264" y="4963777"/>
            <a:ext cx="148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XXXXX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3A4F160-68BE-1D7D-C9DF-536F63AF3361}"/>
              </a:ext>
            </a:extLst>
          </p:cNvPr>
          <p:cNvCxnSpPr>
            <a:cxnSpLocks/>
          </p:cNvCxnSpPr>
          <p:nvPr/>
        </p:nvCxnSpPr>
        <p:spPr>
          <a:xfrm>
            <a:off x="1644632" y="5514363"/>
            <a:ext cx="6423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85B9627-52B0-437E-32DB-092E94FFD154}"/>
              </a:ext>
            </a:extLst>
          </p:cNvPr>
          <p:cNvCxnSpPr>
            <a:cxnSpLocks/>
          </p:cNvCxnSpPr>
          <p:nvPr/>
        </p:nvCxnSpPr>
        <p:spPr>
          <a:xfrm>
            <a:off x="1644634" y="5514359"/>
            <a:ext cx="6423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CE8E103-F877-72D7-2A91-FB5895E4DC02}"/>
              </a:ext>
            </a:extLst>
          </p:cNvPr>
          <p:cNvSpPr/>
          <p:nvPr/>
        </p:nvSpPr>
        <p:spPr>
          <a:xfrm>
            <a:off x="6936118" y="5647577"/>
            <a:ext cx="121732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ADDF644-6974-4A6F-9F6D-C869A49992E4}"/>
              </a:ext>
            </a:extLst>
          </p:cNvPr>
          <p:cNvSpPr txBox="1"/>
          <p:nvPr/>
        </p:nvSpPr>
        <p:spPr>
          <a:xfrm flipH="1">
            <a:off x="6975113" y="5679095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詳細</a:t>
            </a:r>
            <a:r>
              <a:rPr kumimoji="1" lang="en-US" altLang="ja-JP" dirty="0"/>
              <a:t>/</a:t>
            </a:r>
            <a:r>
              <a:rPr kumimoji="1" lang="ja-JP" altLang="en-US" dirty="0"/>
              <a:t>修正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FD19C02-D25D-0FEC-DEEA-739150BE0F2C}"/>
              </a:ext>
            </a:extLst>
          </p:cNvPr>
          <p:cNvSpPr txBox="1"/>
          <p:nvPr/>
        </p:nvSpPr>
        <p:spPr>
          <a:xfrm flipH="1">
            <a:off x="1777131" y="5717387"/>
            <a:ext cx="148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500130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AB3408F-EF7A-D125-E96F-42228EFAEEE5}"/>
              </a:ext>
            </a:extLst>
          </p:cNvPr>
          <p:cNvSpPr txBox="1"/>
          <p:nvPr/>
        </p:nvSpPr>
        <p:spPr>
          <a:xfrm flipH="1">
            <a:off x="2962263" y="5717387"/>
            <a:ext cx="148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XXXXXXX</a:t>
            </a: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860EE4A-8758-B18E-DA11-E92F8A3BD40F}"/>
              </a:ext>
            </a:extLst>
          </p:cNvPr>
          <p:cNvCxnSpPr>
            <a:cxnSpLocks/>
          </p:cNvCxnSpPr>
          <p:nvPr/>
        </p:nvCxnSpPr>
        <p:spPr>
          <a:xfrm>
            <a:off x="1619611" y="6253611"/>
            <a:ext cx="6423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38EE035C-8C43-83C6-6622-077ABF3A8E5D}"/>
              </a:ext>
            </a:extLst>
          </p:cNvPr>
          <p:cNvSpPr/>
          <p:nvPr/>
        </p:nvSpPr>
        <p:spPr>
          <a:xfrm>
            <a:off x="8244346" y="2786437"/>
            <a:ext cx="2621081" cy="937847"/>
          </a:xfrm>
          <a:prstGeom prst="wedgeRectCallout">
            <a:avLst>
              <a:gd name="adj1" fmla="val -63964"/>
              <a:gd name="adj2" fmla="val 1361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病名またはユーザーの検索ワードを検索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デフォルトは病名</a:t>
            </a:r>
          </a:p>
        </p:txBody>
      </p:sp>
      <p:sp>
        <p:nvSpPr>
          <p:cNvPr id="53" name="吹き出し: 四角形 52">
            <a:extLst>
              <a:ext uri="{FF2B5EF4-FFF2-40B4-BE49-F238E27FC236}">
                <a16:creationId xmlns:a16="http://schemas.microsoft.com/office/drawing/2014/main" id="{5EFF6851-4C58-B240-F4CD-75FFEAE41AD2}"/>
              </a:ext>
            </a:extLst>
          </p:cNvPr>
          <p:cNvSpPr/>
          <p:nvPr/>
        </p:nvSpPr>
        <p:spPr>
          <a:xfrm>
            <a:off x="8291865" y="1373755"/>
            <a:ext cx="2160143" cy="563098"/>
          </a:xfrm>
          <a:prstGeom prst="wedgeRectCallout">
            <a:avLst>
              <a:gd name="adj1" fmla="val -65266"/>
              <a:gd name="adj2" fmla="val 46094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ログイン画面へ</a:t>
            </a:r>
          </a:p>
        </p:txBody>
      </p:sp>
      <p:sp>
        <p:nvSpPr>
          <p:cNvPr id="54" name="吹き出し: 四角形 53">
            <a:extLst>
              <a:ext uri="{FF2B5EF4-FFF2-40B4-BE49-F238E27FC236}">
                <a16:creationId xmlns:a16="http://schemas.microsoft.com/office/drawing/2014/main" id="{322F9FE1-541A-30E0-1574-11FAAE4E170D}"/>
              </a:ext>
            </a:extLst>
          </p:cNvPr>
          <p:cNvSpPr/>
          <p:nvPr/>
        </p:nvSpPr>
        <p:spPr>
          <a:xfrm>
            <a:off x="270659" y="2823542"/>
            <a:ext cx="1592267" cy="627117"/>
          </a:xfrm>
          <a:prstGeom prst="wedgeRectCallout">
            <a:avLst>
              <a:gd name="adj1" fmla="val 199103"/>
              <a:gd name="adj2" fmla="val -158093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管理者情報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変更</a:t>
            </a:r>
            <a:r>
              <a:rPr kumimoji="1" lang="ja-JP" altLang="en-US" dirty="0">
                <a:solidFill>
                  <a:schemeClr val="tx1"/>
                </a:solidFill>
              </a:rPr>
              <a:t>画面へ</a:t>
            </a:r>
          </a:p>
        </p:txBody>
      </p:sp>
      <p:sp>
        <p:nvSpPr>
          <p:cNvPr id="56" name="吹き出し: 四角形 55">
            <a:extLst>
              <a:ext uri="{FF2B5EF4-FFF2-40B4-BE49-F238E27FC236}">
                <a16:creationId xmlns:a16="http://schemas.microsoft.com/office/drawing/2014/main" id="{2936B576-907F-B58B-F962-C762F5B4FFBF}"/>
              </a:ext>
            </a:extLst>
          </p:cNvPr>
          <p:cNvSpPr/>
          <p:nvPr/>
        </p:nvSpPr>
        <p:spPr>
          <a:xfrm>
            <a:off x="198958" y="5303743"/>
            <a:ext cx="1580740" cy="626819"/>
          </a:xfrm>
          <a:prstGeom prst="wedgeRectCallout">
            <a:avLst>
              <a:gd name="adj1" fmla="val 72057"/>
              <a:gd name="adj2" fmla="val -149888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昇順降順の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切り替え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CB5C3A-407E-E3BC-77D4-2E0F11EA828E}"/>
              </a:ext>
            </a:extLst>
          </p:cNvPr>
          <p:cNvSpPr/>
          <p:nvPr/>
        </p:nvSpPr>
        <p:spPr>
          <a:xfrm>
            <a:off x="4921194" y="3135210"/>
            <a:ext cx="190652" cy="188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D8C4576-DD65-97FD-B0DE-EDBEF49FCD73}"/>
              </a:ext>
            </a:extLst>
          </p:cNvPr>
          <p:cNvSpPr/>
          <p:nvPr/>
        </p:nvSpPr>
        <p:spPr>
          <a:xfrm>
            <a:off x="5751188" y="3149284"/>
            <a:ext cx="190652" cy="188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D3CFF78-2C38-289C-9BC4-F268DAF74F06}"/>
              </a:ext>
            </a:extLst>
          </p:cNvPr>
          <p:cNvSpPr txBox="1"/>
          <p:nvPr/>
        </p:nvSpPr>
        <p:spPr>
          <a:xfrm flipH="1">
            <a:off x="5089565" y="3061325"/>
            <a:ext cx="6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病名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B11512C-1276-5548-8B8B-43578BE82E40}"/>
              </a:ext>
            </a:extLst>
          </p:cNvPr>
          <p:cNvSpPr txBox="1"/>
          <p:nvPr/>
        </p:nvSpPr>
        <p:spPr>
          <a:xfrm flipH="1">
            <a:off x="5886611" y="3072268"/>
            <a:ext cx="12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ユーザー</a:t>
            </a:r>
            <a:endParaRPr lang="en-US" altLang="ja-JP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51927A7-F5ED-DB72-1CCA-DBE7980681A3}"/>
              </a:ext>
            </a:extLst>
          </p:cNvPr>
          <p:cNvSpPr/>
          <p:nvPr/>
        </p:nvSpPr>
        <p:spPr>
          <a:xfrm>
            <a:off x="6947837" y="4005650"/>
            <a:ext cx="124234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FE1BEFC-52D4-B384-6D8D-FB362CF1273E}"/>
              </a:ext>
            </a:extLst>
          </p:cNvPr>
          <p:cNvSpPr txBox="1"/>
          <p:nvPr/>
        </p:nvSpPr>
        <p:spPr>
          <a:xfrm flipH="1">
            <a:off x="7028272" y="4037652"/>
            <a:ext cx="12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病名登録</a:t>
            </a:r>
          </a:p>
        </p:txBody>
      </p:sp>
      <p:sp>
        <p:nvSpPr>
          <p:cNvPr id="40" name="吹き出し: 四角形 39">
            <a:extLst>
              <a:ext uri="{FF2B5EF4-FFF2-40B4-BE49-F238E27FC236}">
                <a16:creationId xmlns:a16="http://schemas.microsoft.com/office/drawing/2014/main" id="{F7B3E066-3342-9154-56CA-5ACF53BC0379}"/>
              </a:ext>
            </a:extLst>
          </p:cNvPr>
          <p:cNvSpPr/>
          <p:nvPr/>
        </p:nvSpPr>
        <p:spPr>
          <a:xfrm>
            <a:off x="8518700" y="4394541"/>
            <a:ext cx="2757269" cy="563098"/>
          </a:xfrm>
          <a:prstGeom prst="wedgeRectCallout">
            <a:avLst>
              <a:gd name="adj1" fmla="val -65251"/>
              <a:gd name="adj2" fmla="val -59542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病名登録ページへ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吹き出し: 四角形 56">
            <a:extLst>
              <a:ext uri="{FF2B5EF4-FFF2-40B4-BE49-F238E27FC236}">
                <a16:creationId xmlns:a16="http://schemas.microsoft.com/office/drawing/2014/main" id="{89F03DB6-9832-D195-E511-283EE0A51B1B}"/>
              </a:ext>
            </a:extLst>
          </p:cNvPr>
          <p:cNvSpPr/>
          <p:nvPr/>
        </p:nvSpPr>
        <p:spPr>
          <a:xfrm>
            <a:off x="8635217" y="5702680"/>
            <a:ext cx="2757269" cy="563098"/>
          </a:xfrm>
          <a:prstGeom prst="wedgeRectCallout">
            <a:avLst>
              <a:gd name="adj1" fmla="val -65251"/>
              <a:gd name="adj2" fmla="val -24566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病名詳細</a:t>
            </a:r>
            <a:r>
              <a:rPr lang="en-US" altLang="ja-JP" dirty="0">
                <a:solidFill>
                  <a:schemeClr val="tx1"/>
                </a:solidFill>
              </a:rPr>
              <a:t>/</a:t>
            </a:r>
            <a:r>
              <a:rPr lang="ja-JP" altLang="en-US" dirty="0">
                <a:solidFill>
                  <a:schemeClr val="tx1"/>
                </a:solidFill>
              </a:rPr>
              <a:t>修正ページへ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7E6B28E-0177-7B41-2CCA-9FFCC71BAC19}"/>
              </a:ext>
            </a:extLst>
          </p:cNvPr>
          <p:cNvSpPr txBox="1"/>
          <p:nvPr/>
        </p:nvSpPr>
        <p:spPr>
          <a:xfrm flipH="1">
            <a:off x="6333244" y="2297542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ユーザー一覧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9F17902-03DC-6AEB-7758-B90A21BF9CF0}"/>
              </a:ext>
            </a:extLst>
          </p:cNvPr>
          <p:cNvSpPr txBox="1"/>
          <p:nvPr/>
        </p:nvSpPr>
        <p:spPr>
          <a:xfrm flipH="1">
            <a:off x="4666783" y="2309196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病名一覧</a:t>
            </a:r>
          </a:p>
        </p:txBody>
      </p:sp>
      <p:sp>
        <p:nvSpPr>
          <p:cNvPr id="62" name="吹き出し: 四角形 61">
            <a:extLst>
              <a:ext uri="{FF2B5EF4-FFF2-40B4-BE49-F238E27FC236}">
                <a16:creationId xmlns:a16="http://schemas.microsoft.com/office/drawing/2014/main" id="{C003BF53-7A71-112A-84F3-5CC1C8955B8A}"/>
              </a:ext>
            </a:extLst>
          </p:cNvPr>
          <p:cNvSpPr/>
          <p:nvPr/>
        </p:nvSpPr>
        <p:spPr>
          <a:xfrm>
            <a:off x="8303111" y="2076200"/>
            <a:ext cx="3050689" cy="563098"/>
          </a:xfrm>
          <a:prstGeom prst="wedgeRectCallout">
            <a:avLst>
              <a:gd name="adj1" fmla="val -69825"/>
              <a:gd name="adj2" fmla="val 26108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ユーザー一覧ページ</a:t>
            </a:r>
            <a:r>
              <a:rPr kumimoji="1" lang="ja-JP" altLang="en-US" dirty="0">
                <a:solidFill>
                  <a:schemeClr val="tx1"/>
                </a:solidFill>
              </a:rPr>
              <a:t>へ</a:t>
            </a:r>
          </a:p>
        </p:txBody>
      </p:sp>
      <p:sp>
        <p:nvSpPr>
          <p:cNvPr id="63" name="吹き出し: 四角形 62">
            <a:extLst>
              <a:ext uri="{FF2B5EF4-FFF2-40B4-BE49-F238E27FC236}">
                <a16:creationId xmlns:a16="http://schemas.microsoft.com/office/drawing/2014/main" id="{12C4C7AF-E011-59CD-EFF0-0581B09A5F31}"/>
              </a:ext>
            </a:extLst>
          </p:cNvPr>
          <p:cNvSpPr/>
          <p:nvPr/>
        </p:nvSpPr>
        <p:spPr>
          <a:xfrm>
            <a:off x="188878" y="2157345"/>
            <a:ext cx="3050689" cy="563098"/>
          </a:xfrm>
          <a:prstGeom prst="wedgeRectCallout">
            <a:avLst>
              <a:gd name="adj1" fmla="val 92493"/>
              <a:gd name="adj2" fmla="val 862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病名一覧ページ</a:t>
            </a:r>
            <a:r>
              <a:rPr kumimoji="1" lang="ja-JP" altLang="en-US" dirty="0">
                <a:solidFill>
                  <a:schemeClr val="tx1"/>
                </a:solidFill>
              </a:rPr>
              <a:t>へ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8BF21C2-7E9A-4121-2096-2E35DF3A00C8}"/>
              </a:ext>
            </a:extLst>
          </p:cNvPr>
          <p:cNvSpPr/>
          <p:nvPr/>
        </p:nvSpPr>
        <p:spPr>
          <a:xfrm>
            <a:off x="4093854" y="4018076"/>
            <a:ext cx="124234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8E335892-0ED9-47E3-3A39-AF95111975C4}"/>
              </a:ext>
            </a:extLst>
          </p:cNvPr>
          <p:cNvSpPr/>
          <p:nvPr/>
        </p:nvSpPr>
        <p:spPr>
          <a:xfrm>
            <a:off x="5527298" y="4003178"/>
            <a:ext cx="124234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AAA1A54-13F4-280B-62B4-5A85D980EE37}"/>
              </a:ext>
            </a:extLst>
          </p:cNvPr>
          <p:cNvSpPr txBox="1"/>
          <p:nvPr/>
        </p:nvSpPr>
        <p:spPr>
          <a:xfrm flipH="1">
            <a:off x="5393853" y="4035402"/>
            <a:ext cx="158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エクスポート</a:t>
            </a:r>
            <a:endParaRPr kumimoji="1" lang="ja-JP" altLang="en-US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6B48ED3-4E0E-AE23-119B-9CB31A8F8EA9}"/>
              </a:ext>
            </a:extLst>
          </p:cNvPr>
          <p:cNvSpPr txBox="1"/>
          <p:nvPr/>
        </p:nvSpPr>
        <p:spPr>
          <a:xfrm flipH="1">
            <a:off x="4043561" y="4034579"/>
            <a:ext cx="135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インポート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659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0EEEE-190C-B2DD-A5F8-5A624647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D-2.</a:t>
            </a:r>
            <a:r>
              <a:rPr lang="ja-JP" altLang="en-US" dirty="0"/>
              <a:t>病名登録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0EEC90-5424-38CC-3FA1-70950CAE43E2}"/>
              </a:ext>
            </a:extLst>
          </p:cNvPr>
          <p:cNvSpPr/>
          <p:nvPr/>
        </p:nvSpPr>
        <p:spPr>
          <a:xfrm>
            <a:off x="1336430" y="1547447"/>
            <a:ext cx="7146387" cy="4839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BD0217-32B8-8C9A-E6C2-7135945618E1}"/>
              </a:ext>
            </a:extLst>
          </p:cNvPr>
          <p:cNvSpPr txBox="1"/>
          <p:nvPr/>
        </p:nvSpPr>
        <p:spPr>
          <a:xfrm flipH="1">
            <a:off x="1669282" y="2127310"/>
            <a:ext cx="263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病名登録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5865C4-36D5-6DFC-C84A-A97EF6791A36}"/>
              </a:ext>
            </a:extLst>
          </p:cNvPr>
          <p:cNvSpPr txBox="1"/>
          <p:nvPr/>
        </p:nvSpPr>
        <p:spPr>
          <a:xfrm flipH="1">
            <a:off x="1669282" y="2478025"/>
            <a:ext cx="185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病名</a:t>
            </a:r>
            <a:r>
              <a:rPr kumimoji="1" lang="en-US" altLang="ja-JP" dirty="0"/>
              <a:t>ID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7F906E-F5B7-806C-B91A-4FA4FD90E0DA}"/>
              </a:ext>
            </a:extLst>
          </p:cNvPr>
          <p:cNvSpPr txBox="1"/>
          <p:nvPr/>
        </p:nvSpPr>
        <p:spPr>
          <a:xfrm flipH="1">
            <a:off x="5051408" y="5941198"/>
            <a:ext cx="266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病名一覧ページに戻る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E40D1E-66B2-3A40-0ED0-887399FBC27F}"/>
              </a:ext>
            </a:extLst>
          </p:cNvPr>
          <p:cNvSpPr/>
          <p:nvPr/>
        </p:nvSpPr>
        <p:spPr>
          <a:xfrm>
            <a:off x="2943847" y="5863350"/>
            <a:ext cx="108496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997C39-3066-41C2-D526-33DE97EF4F82}"/>
              </a:ext>
            </a:extLst>
          </p:cNvPr>
          <p:cNvSpPr txBox="1"/>
          <p:nvPr/>
        </p:nvSpPr>
        <p:spPr>
          <a:xfrm flipH="1">
            <a:off x="3210454" y="5904294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登録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8B554F-0421-4719-64A8-C40EEC3CB12B}"/>
              </a:ext>
            </a:extLst>
          </p:cNvPr>
          <p:cNvSpPr txBox="1"/>
          <p:nvPr/>
        </p:nvSpPr>
        <p:spPr>
          <a:xfrm flipH="1">
            <a:off x="1693986" y="3181084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病名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1711C4A-60C9-A972-982E-A00397FE4AFF}"/>
              </a:ext>
            </a:extLst>
          </p:cNvPr>
          <p:cNvSpPr/>
          <p:nvPr/>
        </p:nvSpPr>
        <p:spPr>
          <a:xfrm>
            <a:off x="1775455" y="3537560"/>
            <a:ext cx="3342250" cy="3500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88F4EA8-3322-A564-90B4-D6FD7934AFC2}"/>
              </a:ext>
            </a:extLst>
          </p:cNvPr>
          <p:cNvSpPr/>
          <p:nvPr/>
        </p:nvSpPr>
        <p:spPr>
          <a:xfrm>
            <a:off x="1761390" y="2796160"/>
            <a:ext cx="3342250" cy="3500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6E51B1-F84E-4749-C671-D39FEE45B4F9}"/>
              </a:ext>
            </a:extLst>
          </p:cNvPr>
          <p:cNvSpPr txBox="1"/>
          <p:nvPr/>
        </p:nvSpPr>
        <p:spPr>
          <a:xfrm flipH="1">
            <a:off x="2879770" y="2474671"/>
            <a:ext cx="358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形式が違います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B089EA75-B561-402B-BF36-B1A1C108C07D}"/>
              </a:ext>
            </a:extLst>
          </p:cNvPr>
          <p:cNvSpPr/>
          <p:nvPr/>
        </p:nvSpPr>
        <p:spPr>
          <a:xfrm>
            <a:off x="5941830" y="2280283"/>
            <a:ext cx="2194557" cy="445758"/>
          </a:xfrm>
          <a:prstGeom prst="wedgeRoundRectCallout">
            <a:avLst>
              <a:gd name="adj1" fmla="val -105449"/>
              <a:gd name="adj2" fmla="val 3094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エラーメッセージ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71CB35-4859-9EF0-9C97-88AD7C71A4B4}"/>
              </a:ext>
            </a:extLst>
          </p:cNvPr>
          <p:cNvSpPr txBox="1"/>
          <p:nvPr/>
        </p:nvSpPr>
        <p:spPr>
          <a:xfrm flipH="1">
            <a:off x="1709028" y="3924685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症状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E505505-D145-CCD4-E606-1CD2219950CA}"/>
              </a:ext>
            </a:extLst>
          </p:cNvPr>
          <p:cNvSpPr/>
          <p:nvPr/>
        </p:nvSpPr>
        <p:spPr>
          <a:xfrm>
            <a:off x="1761389" y="4251252"/>
            <a:ext cx="6313465" cy="798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8854011-7ECF-69CE-DB03-8950A5FF6D6E}"/>
              </a:ext>
            </a:extLst>
          </p:cNvPr>
          <p:cNvSpPr txBox="1"/>
          <p:nvPr/>
        </p:nvSpPr>
        <p:spPr>
          <a:xfrm flipH="1">
            <a:off x="1669282" y="5090671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参考リンク</a:t>
            </a:r>
            <a:endParaRPr kumimoji="1" lang="ja-JP" altLang="en-US" dirty="0"/>
          </a:p>
        </p:txBody>
      </p: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0EF8B7D7-5C68-D70E-AC99-9895BF12A47E}"/>
              </a:ext>
            </a:extLst>
          </p:cNvPr>
          <p:cNvSpPr/>
          <p:nvPr/>
        </p:nvSpPr>
        <p:spPr>
          <a:xfrm>
            <a:off x="8252917" y="5487687"/>
            <a:ext cx="1741171" cy="710953"/>
          </a:xfrm>
          <a:prstGeom prst="wedgeRectCallout">
            <a:avLst>
              <a:gd name="adj1" fmla="val -83465"/>
              <a:gd name="adj2" fmla="val 32878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病名一覧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ページへ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570FC14-F144-71DC-B2BA-3F3662458A8B}"/>
              </a:ext>
            </a:extLst>
          </p:cNvPr>
          <p:cNvSpPr txBox="1"/>
          <p:nvPr/>
        </p:nvSpPr>
        <p:spPr>
          <a:xfrm flipH="1">
            <a:off x="2857793" y="3162768"/>
            <a:ext cx="358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XXXXXXXXXXX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7CD53FA-3B48-C740-7A23-E46A23ADAD1C}"/>
              </a:ext>
            </a:extLst>
          </p:cNvPr>
          <p:cNvSpPr txBox="1"/>
          <p:nvPr/>
        </p:nvSpPr>
        <p:spPr>
          <a:xfrm flipH="1">
            <a:off x="2857793" y="3936393"/>
            <a:ext cx="358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XXXXXXX</a:t>
            </a:r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9567B8D6-0E3F-39B2-C6ED-843DEA91332C}"/>
              </a:ext>
            </a:extLst>
          </p:cNvPr>
          <p:cNvSpPr/>
          <p:nvPr/>
        </p:nvSpPr>
        <p:spPr>
          <a:xfrm>
            <a:off x="5941830" y="3026888"/>
            <a:ext cx="2194557" cy="445758"/>
          </a:xfrm>
          <a:prstGeom prst="wedgeRoundRectCallout">
            <a:avLst>
              <a:gd name="adj1" fmla="val -109295"/>
              <a:gd name="adj2" fmla="val 2462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エラーメッセージ</a:t>
            </a:r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4F126654-5842-A2CF-1B64-424CD7F9F2B6}"/>
              </a:ext>
            </a:extLst>
          </p:cNvPr>
          <p:cNvSpPr/>
          <p:nvPr/>
        </p:nvSpPr>
        <p:spPr>
          <a:xfrm>
            <a:off x="5946617" y="3697518"/>
            <a:ext cx="2194557" cy="445758"/>
          </a:xfrm>
          <a:prstGeom prst="wedgeRoundRectCallout">
            <a:avLst>
              <a:gd name="adj1" fmla="val -129167"/>
              <a:gd name="adj2" fmla="val 3409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エラーメッセージ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2F390C4-7ED3-0142-05EA-6C29DC195463}"/>
              </a:ext>
            </a:extLst>
          </p:cNvPr>
          <p:cNvSpPr/>
          <p:nvPr/>
        </p:nvSpPr>
        <p:spPr>
          <a:xfrm>
            <a:off x="1669655" y="1598935"/>
            <a:ext cx="6504705" cy="4092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41C4D0A-DAB4-8D0F-AC85-5E5DE1B9738C}"/>
              </a:ext>
            </a:extLst>
          </p:cNvPr>
          <p:cNvSpPr txBox="1"/>
          <p:nvPr/>
        </p:nvSpPr>
        <p:spPr>
          <a:xfrm flipH="1">
            <a:off x="3013124" y="1652856"/>
            <a:ext cx="321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ヘッダーは</a:t>
            </a:r>
            <a:r>
              <a:rPr lang="en-US" altLang="ja-JP" dirty="0"/>
              <a:t>D-1</a:t>
            </a:r>
            <a:r>
              <a:rPr lang="ja-JP" altLang="en-US" dirty="0"/>
              <a:t>と同じで省略</a:t>
            </a:r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1466122-A063-6A07-6741-E59EA9D2304A}"/>
              </a:ext>
            </a:extLst>
          </p:cNvPr>
          <p:cNvSpPr/>
          <p:nvPr/>
        </p:nvSpPr>
        <p:spPr>
          <a:xfrm>
            <a:off x="1773107" y="5462489"/>
            <a:ext cx="6313464" cy="3500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324ED63-31FE-5D0A-44D9-8AE9602A9AFB}"/>
              </a:ext>
            </a:extLst>
          </p:cNvPr>
          <p:cNvSpPr txBox="1"/>
          <p:nvPr/>
        </p:nvSpPr>
        <p:spPr>
          <a:xfrm flipH="1">
            <a:off x="2833089" y="5086632"/>
            <a:ext cx="358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XXXXXXX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44014781-6700-CD4D-A078-E55667CABC74}"/>
              </a:ext>
            </a:extLst>
          </p:cNvPr>
          <p:cNvSpPr/>
          <p:nvPr/>
        </p:nvSpPr>
        <p:spPr>
          <a:xfrm>
            <a:off x="62119" y="5375026"/>
            <a:ext cx="1944716" cy="1325563"/>
          </a:xfrm>
          <a:prstGeom prst="wedgeRectCallout">
            <a:avLst>
              <a:gd name="adj1" fmla="val 90107"/>
              <a:gd name="adj2" fmla="val 585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病名情報を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登録して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病名一覧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ページへ</a:t>
            </a:r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5812EEEB-8D0F-E562-B8E2-CD9A582FC7B2}"/>
              </a:ext>
            </a:extLst>
          </p:cNvPr>
          <p:cNvSpPr/>
          <p:nvPr/>
        </p:nvSpPr>
        <p:spPr>
          <a:xfrm>
            <a:off x="5932658" y="4959499"/>
            <a:ext cx="2194557" cy="445758"/>
          </a:xfrm>
          <a:prstGeom prst="wedgeRoundRectCallout">
            <a:avLst>
              <a:gd name="adj1" fmla="val -135577"/>
              <a:gd name="adj2" fmla="val 2147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エラーメッセージ</a:t>
            </a:r>
          </a:p>
        </p:txBody>
      </p:sp>
    </p:spTree>
    <p:extLst>
      <p:ext uri="{BB962C8B-B14F-4D97-AF65-F5344CB8AC3E}">
        <p14:creationId xmlns:p14="http://schemas.microsoft.com/office/powerpoint/2010/main" val="306618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0EEEE-190C-B2DD-A5F8-5A624647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D-4.</a:t>
            </a:r>
            <a:r>
              <a:rPr lang="ja-JP" altLang="en-US" dirty="0"/>
              <a:t>病名詳細および修正ページ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0EEC90-5424-38CC-3FA1-70950CAE43E2}"/>
              </a:ext>
            </a:extLst>
          </p:cNvPr>
          <p:cNvSpPr/>
          <p:nvPr/>
        </p:nvSpPr>
        <p:spPr>
          <a:xfrm>
            <a:off x="1336430" y="1547447"/>
            <a:ext cx="7146387" cy="4839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BD0217-32B8-8C9A-E6C2-7135945618E1}"/>
              </a:ext>
            </a:extLst>
          </p:cNvPr>
          <p:cNvSpPr txBox="1"/>
          <p:nvPr/>
        </p:nvSpPr>
        <p:spPr>
          <a:xfrm flipH="1">
            <a:off x="1669282" y="2127310"/>
            <a:ext cx="263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病名登録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5865C4-36D5-6DFC-C84A-A97EF6791A36}"/>
              </a:ext>
            </a:extLst>
          </p:cNvPr>
          <p:cNvSpPr txBox="1"/>
          <p:nvPr/>
        </p:nvSpPr>
        <p:spPr>
          <a:xfrm flipH="1">
            <a:off x="1669282" y="2478025"/>
            <a:ext cx="185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病名</a:t>
            </a:r>
            <a:r>
              <a:rPr kumimoji="1" lang="en-US" altLang="ja-JP" dirty="0"/>
              <a:t>ID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7F906E-F5B7-806C-B91A-4FA4FD90E0DA}"/>
              </a:ext>
            </a:extLst>
          </p:cNvPr>
          <p:cNvSpPr txBox="1"/>
          <p:nvPr/>
        </p:nvSpPr>
        <p:spPr>
          <a:xfrm flipH="1">
            <a:off x="5051408" y="5941198"/>
            <a:ext cx="266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病名一覧ページに戻る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E40D1E-66B2-3A40-0ED0-887399FBC27F}"/>
              </a:ext>
            </a:extLst>
          </p:cNvPr>
          <p:cNvSpPr/>
          <p:nvPr/>
        </p:nvSpPr>
        <p:spPr>
          <a:xfrm>
            <a:off x="2704696" y="5905554"/>
            <a:ext cx="108496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997C39-3066-41C2-D526-33DE97EF4F82}"/>
              </a:ext>
            </a:extLst>
          </p:cNvPr>
          <p:cNvSpPr txBox="1"/>
          <p:nvPr/>
        </p:nvSpPr>
        <p:spPr>
          <a:xfrm flipH="1">
            <a:off x="2929098" y="5904294"/>
            <a:ext cx="100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修正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8B554F-0421-4719-64A8-C40EEC3CB12B}"/>
              </a:ext>
            </a:extLst>
          </p:cNvPr>
          <p:cNvSpPr txBox="1"/>
          <p:nvPr/>
        </p:nvSpPr>
        <p:spPr>
          <a:xfrm flipH="1">
            <a:off x="1693986" y="3181084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病名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1711C4A-60C9-A972-982E-A00397FE4AFF}"/>
              </a:ext>
            </a:extLst>
          </p:cNvPr>
          <p:cNvSpPr/>
          <p:nvPr/>
        </p:nvSpPr>
        <p:spPr>
          <a:xfrm>
            <a:off x="1775455" y="3537560"/>
            <a:ext cx="3342250" cy="3500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88F4EA8-3322-A564-90B4-D6FD7934AFC2}"/>
              </a:ext>
            </a:extLst>
          </p:cNvPr>
          <p:cNvSpPr/>
          <p:nvPr/>
        </p:nvSpPr>
        <p:spPr>
          <a:xfrm>
            <a:off x="1761390" y="2796160"/>
            <a:ext cx="3342250" cy="3500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6E51B1-F84E-4749-C671-D39FEE45B4F9}"/>
              </a:ext>
            </a:extLst>
          </p:cNvPr>
          <p:cNvSpPr txBox="1"/>
          <p:nvPr/>
        </p:nvSpPr>
        <p:spPr>
          <a:xfrm flipH="1">
            <a:off x="2879770" y="2474671"/>
            <a:ext cx="358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形式が違います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B089EA75-B561-402B-BF36-B1A1C108C07D}"/>
              </a:ext>
            </a:extLst>
          </p:cNvPr>
          <p:cNvSpPr/>
          <p:nvPr/>
        </p:nvSpPr>
        <p:spPr>
          <a:xfrm>
            <a:off x="5941830" y="2280283"/>
            <a:ext cx="2194557" cy="445758"/>
          </a:xfrm>
          <a:prstGeom prst="wedgeRoundRectCallout">
            <a:avLst>
              <a:gd name="adj1" fmla="val -105449"/>
              <a:gd name="adj2" fmla="val 3094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エラーメッセージ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71CB35-4859-9EF0-9C97-88AD7C71A4B4}"/>
              </a:ext>
            </a:extLst>
          </p:cNvPr>
          <p:cNvSpPr txBox="1"/>
          <p:nvPr/>
        </p:nvSpPr>
        <p:spPr>
          <a:xfrm flipH="1">
            <a:off x="1709028" y="3924685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症状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E505505-D145-CCD4-E606-1CD2219950CA}"/>
              </a:ext>
            </a:extLst>
          </p:cNvPr>
          <p:cNvSpPr/>
          <p:nvPr/>
        </p:nvSpPr>
        <p:spPr>
          <a:xfrm>
            <a:off x="1761389" y="4251252"/>
            <a:ext cx="6313465" cy="798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8854011-7ECF-69CE-DB03-8950A5FF6D6E}"/>
              </a:ext>
            </a:extLst>
          </p:cNvPr>
          <p:cNvSpPr txBox="1"/>
          <p:nvPr/>
        </p:nvSpPr>
        <p:spPr>
          <a:xfrm flipH="1">
            <a:off x="1669282" y="5090671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参考リンク</a:t>
            </a:r>
            <a:endParaRPr kumimoji="1" lang="ja-JP" altLang="en-US" dirty="0"/>
          </a:p>
        </p:txBody>
      </p: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0EF8B7D7-5C68-D70E-AC99-9895BF12A47E}"/>
              </a:ext>
            </a:extLst>
          </p:cNvPr>
          <p:cNvSpPr/>
          <p:nvPr/>
        </p:nvSpPr>
        <p:spPr>
          <a:xfrm>
            <a:off x="8252917" y="5487687"/>
            <a:ext cx="1741171" cy="710953"/>
          </a:xfrm>
          <a:prstGeom prst="wedgeRectCallout">
            <a:avLst>
              <a:gd name="adj1" fmla="val -83465"/>
              <a:gd name="adj2" fmla="val 32878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病名一覧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ページへ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570FC14-F144-71DC-B2BA-3F3662458A8B}"/>
              </a:ext>
            </a:extLst>
          </p:cNvPr>
          <p:cNvSpPr txBox="1"/>
          <p:nvPr/>
        </p:nvSpPr>
        <p:spPr>
          <a:xfrm flipH="1">
            <a:off x="2857793" y="3162768"/>
            <a:ext cx="358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XXXXXXXXXXX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7CD53FA-3B48-C740-7A23-E46A23ADAD1C}"/>
              </a:ext>
            </a:extLst>
          </p:cNvPr>
          <p:cNvSpPr txBox="1"/>
          <p:nvPr/>
        </p:nvSpPr>
        <p:spPr>
          <a:xfrm flipH="1">
            <a:off x="2857793" y="3936393"/>
            <a:ext cx="358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XXXXXXX</a:t>
            </a:r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9567B8D6-0E3F-39B2-C6ED-843DEA91332C}"/>
              </a:ext>
            </a:extLst>
          </p:cNvPr>
          <p:cNvSpPr/>
          <p:nvPr/>
        </p:nvSpPr>
        <p:spPr>
          <a:xfrm>
            <a:off x="5941830" y="3026888"/>
            <a:ext cx="2194557" cy="445758"/>
          </a:xfrm>
          <a:prstGeom prst="wedgeRoundRectCallout">
            <a:avLst>
              <a:gd name="adj1" fmla="val -109295"/>
              <a:gd name="adj2" fmla="val 2462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エラーメッセージ</a:t>
            </a:r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4F126654-5842-A2CF-1B64-424CD7F9F2B6}"/>
              </a:ext>
            </a:extLst>
          </p:cNvPr>
          <p:cNvSpPr/>
          <p:nvPr/>
        </p:nvSpPr>
        <p:spPr>
          <a:xfrm>
            <a:off x="5946617" y="3697518"/>
            <a:ext cx="2194557" cy="445758"/>
          </a:xfrm>
          <a:prstGeom prst="wedgeRoundRectCallout">
            <a:avLst>
              <a:gd name="adj1" fmla="val -129167"/>
              <a:gd name="adj2" fmla="val 3409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エラーメッセージ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2F390C4-7ED3-0142-05EA-6C29DC195463}"/>
              </a:ext>
            </a:extLst>
          </p:cNvPr>
          <p:cNvSpPr/>
          <p:nvPr/>
        </p:nvSpPr>
        <p:spPr>
          <a:xfrm>
            <a:off x="1669655" y="1598935"/>
            <a:ext cx="6504705" cy="4092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41C4D0A-DAB4-8D0F-AC85-5E5DE1B9738C}"/>
              </a:ext>
            </a:extLst>
          </p:cNvPr>
          <p:cNvSpPr txBox="1"/>
          <p:nvPr/>
        </p:nvSpPr>
        <p:spPr>
          <a:xfrm flipH="1">
            <a:off x="3013124" y="1652856"/>
            <a:ext cx="321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ヘッダーは</a:t>
            </a:r>
            <a:r>
              <a:rPr lang="en-US" altLang="ja-JP" dirty="0"/>
              <a:t>D-1</a:t>
            </a:r>
            <a:r>
              <a:rPr lang="ja-JP" altLang="en-US" dirty="0"/>
              <a:t>と同じで省略</a:t>
            </a:r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1466122-A063-6A07-6741-E59EA9D2304A}"/>
              </a:ext>
            </a:extLst>
          </p:cNvPr>
          <p:cNvSpPr/>
          <p:nvPr/>
        </p:nvSpPr>
        <p:spPr>
          <a:xfrm>
            <a:off x="1773107" y="5462489"/>
            <a:ext cx="6313464" cy="3500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324ED63-31FE-5D0A-44D9-8AE9602A9AFB}"/>
              </a:ext>
            </a:extLst>
          </p:cNvPr>
          <p:cNvSpPr txBox="1"/>
          <p:nvPr/>
        </p:nvSpPr>
        <p:spPr>
          <a:xfrm flipH="1">
            <a:off x="2833089" y="5086632"/>
            <a:ext cx="358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XXXXXXX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44014781-6700-CD4D-A078-E55667CABC74}"/>
              </a:ext>
            </a:extLst>
          </p:cNvPr>
          <p:cNvSpPr/>
          <p:nvPr/>
        </p:nvSpPr>
        <p:spPr>
          <a:xfrm>
            <a:off x="62119" y="5375026"/>
            <a:ext cx="1944716" cy="1325563"/>
          </a:xfrm>
          <a:prstGeom prst="wedgeRectCallout">
            <a:avLst>
              <a:gd name="adj1" fmla="val 90107"/>
              <a:gd name="adj2" fmla="val 585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病名情報を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修正して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病名一覧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ページへ</a:t>
            </a:r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5812EEEB-8D0F-E562-B8E2-CD9A582FC7B2}"/>
              </a:ext>
            </a:extLst>
          </p:cNvPr>
          <p:cNvSpPr/>
          <p:nvPr/>
        </p:nvSpPr>
        <p:spPr>
          <a:xfrm>
            <a:off x="5932658" y="4959499"/>
            <a:ext cx="2194557" cy="445758"/>
          </a:xfrm>
          <a:prstGeom prst="wedgeRoundRectCallout">
            <a:avLst>
              <a:gd name="adj1" fmla="val -135577"/>
              <a:gd name="adj2" fmla="val 2147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エラーメッセージ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0109D2-7939-6258-C61D-1859680DED0A}"/>
              </a:ext>
            </a:extLst>
          </p:cNvPr>
          <p:cNvSpPr/>
          <p:nvPr/>
        </p:nvSpPr>
        <p:spPr>
          <a:xfrm>
            <a:off x="3933386" y="5903034"/>
            <a:ext cx="108496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E0CBB1-CDB9-7234-86CD-391B84557719}"/>
              </a:ext>
            </a:extLst>
          </p:cNvPr>
          <p:cNvSpPr txBox="1"/>
          <p:nvPr/>
        </p:nvSpPr>
        <p:spPr>
          <a:xfrm flipH="1">
            <a:off x="4180226" y="5916826"/>
            <a:ext cx="100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5FCFA90C-B756-0C95-1819-BD7AE832F157}"/>
              </a:ext>
            </a:extLst>
          </p:cNvPr>
          <p:cNvSpPr/>
          <p:nvPr/>
        </p:nvSpPr>
        <p:spPr>
          <a:xfrm>
            <a:off x="8340498" y="3588470"/>
            <a:ext cx="1944716" cy="1325563"/>
          </a:xfrm>
          <a:prstGeom prst="wedgeRectCallout">
            <a:avLst>
              <a:gd name="adj1" fmla="val -217330"/>
              <a:gd name="adj2" fmla="val 124718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病名情報を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削除して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病名一覧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ページへ</a:t>
            </a:r>
          </a:p>
        </p:txBody>
      </p:sp>
    </p:spTree>
    <p:extLst>
      <p:ext uri="{BB962C8B-B14F-4D97-AF65-F5344CB8AC3E}">
        <p14:creationId xmlns:p14="http://schemas.microsoft.com/office/powerpoint/2010/main" val="204785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1E96D5-05D1-3B9B-0002-D0129EFB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057"/>
            <a:ext cx="10515600" cy="1325563"/>
          </a:xfrm>
        </p:spPr>
        <p:txBody>
          <a:bodyPr/>
          <a:lstStyle/>
          <a:p>
            <a:r>
              <a:rPr lang="ja-JP" altLang="en-US" dirty="0"/>
              <a:t>画面ページ一覧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6B645D-882D-31C4-5DC2-EEA33B99DCEF}"/>
              </a:ext>
            </a:extLst>
          </p:cNvPr>
          <p:cNvSpPr txBox="1"/>
          <p:nvPr/>
        </p:nvSpPr>
        <p:spPr>
          <a:xfrm>
            <a:off x="590843" y="1720840"/>
            <a:ext cx="515718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A-1</a:t>
            </a:r>
            <a:r>
              <a:rPr kumimoji="1" lang="ja-JP" altLang="en-US" dirty="0"/>
              <a:t>　ログイン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（ユーザー）</a:t>
            </a:r>
            <a:endParaRPr lang="en-US" altLang="ja-JP" dirty="0"/>
          </a:p>
          <a:p>
            <a:r>
              <a:rPr lang="en-US" altLang="ja-JP" dirty="0"/>
              <a:t>B-1</a:t>
            </a:r>
            <a:r>
              <a:rPr lang="ja-JP" altLang="en-US" dirty="0"/>
              <a:t>　検索履歴（</a:t>
            </a:r>
            <a:r>
              <a:rPr lang="en-US" altLang="ja-JP" dirty="0"/>
              <a:t>TOP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kumimoji="1" lang="en-US" altLang="ja-JP" dirty="0"/>
              <a:t>B-2</a:t>
            </a:r>
            <a:r>
              <a:rPr kumimoji="1" lang="ja-JP" altLang="en-US" dirty="0"/>
              <a:t>　検索結果</a:t>
            </a:r>
            <a:r>
              <a:rPr kumimoji="1" lang="ja-JP" altLang="en-US" dirty="0">
                <a:solidFill>
                  <a:srgbClr val="FF0000"/>
                </a:solidFill>
              </a:rPr>
              <a:t>＜メイン機能＞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B-3</a:t>
            </a:r>
            <a:r>
              <a:rPr lang="ja-JP" altLang="en-US" dirty="0"/>
              <a:t>　既往歴一覧</a:t>
            </a:r>
            <a:r>
              <a:rPr lang="en-US" altLang="ja-JP" dirty="0"/>
              <a:t>【</a:t>
            </a:r>
            <a:r>
              <a:rPr lang="ja-JP" altLang="en-US" dirty="0"/>
              <a:t>追加機能</a:t>
            </a:r>
            <a:r>
              <a:rPr lang="en-US" altLang="ja-JP" dirty="0"/>
              <a:t>】</a:t>
            </a:r>
          </a:p>
          <a:p>
            <a:endParaRPr kumimoji="1" lang="en-US" altLang="ja-JP" dirty="0"/>
          </a:p>
          <a:p>
            <a:r>
              <a:rPr lang="en-US" altLang="ja-JP" dirty="0"/>
              <a:t>C-1</a:t>
            </a:r>
            <a:r>
              <a:rPr lang="ja-JP" altLang="en-US" dirty="0"/>
              <a:t>　ユーザー登録</a:t>
            </a:r>
            <a:endParaRPr lang="en-US" altLang="ja-JP" dirty="0"/>
          </a:p>
          <a:p>
            <a:r>
              <a:rPr kumimoji="1" lang="en-US" altLang="ja-JP" dirty="0"/>
              <a:t>C-2</a:t>
            </a:r>
            <a:r>
              <a:rPr kumimoji="1" lang="ja-JP" altLang="en-US" dirty="0"/>
              <a:t>　修正および退会</a:t>
            </a:r>
            <a:endParaRPr kumimoji="1" lang="en-US" altLang="ja-JP" dirty="0"/>
          </a:p>
          <a:p>
            <a:r>
              <a:rPr lang="en-US" altLang="ja-JP" dirty="0"/>
              <a:t>C-3-1/2/3</a:t>
            </a:r>
            <a:r>
              <a:rPr lang="ja-JP" altLang="en-US" dirty="0"/>
              <a:t>　</a:t>
            </a:r>
            <a:endParaRPr lang="en-US" altLang="ja-JP" dirty="0"/>
          </a:p>
          <a:p>
            <a:r>
              <a:rPr lang="ja-JP" altLang="en-US" dirty="0"/>
              <a:t>　　  登録確認</a:t>
            </a:r>
            <a:r>
              <a:rPr lang="en-US" altLang="ja-JP" dirty="0"/>
              <a:t>/</a:t>
            </a:r>
            <a:r>
              <a:rPr lang="ja-JP" altLang="en-US" dirty="0"/>
              <a:t>修正確認</a:t>
            </a:r>
            <a:r>
              <a:rPr lang="en-US" altLang="ja-JP" dirty="0"/>
              <a:t>/</a:t>
            </a:r>
            <a:r>
              <a:rPr lang="ja-JP" altLang="en-US" dirty="0"/>
              <a:t>退会確認＜優先度低＞</a:t>
            </a:r>
            <a:endParaRPr lang="en-US" altLang="ja-JP" dirty="0"/>
          </a:p>
          <a:p>
            <a:r>
              <a:rPr lang="en-US" altLang="ja-JP" dirty="0"/>
              <a:t>C-4</a:t>
            </a:r>
            <a:r>
              <a:rPr lang="ja-JP" altLang="en-US" dirty="0"/>
              <a:t>　既往歴追加</a:t>
            </a:r>
            <a:r>
              <a:rPr lang="en-US" altLang="ja-JP" dirty="0"/>
              <a:t>【</a:t>
            </a:r>
            <a:r>
              <a:rPr lang="ja-JP" altLang="en-US" dirty="0"/>
              <a:t>追加機能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C-5</a:t>
            </a:r>
            <a:r>
              <a:rPr lang="ja-JP" altLang="en-US" dirty="0"/>
              <a:t>　既往歴修正・削除</a:t>
            </a:r>
            <a:r>
              <a:rPr lang="en-US" altLang="ja-JP" dirty="0"/>
              <a:t>【</a:t>
            </a:r>
            <a:r>
              <a:rPr lang="ja-JP" altLang="en-US" dirty="0"/>
              <a:t>追加機能</a:t>
            </a:r>
            <a:r>
              <a:rPr lang="en-US" altLang="ja-JP" dirty="0"/>
              <a:t>】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0AD9CE-1056-3515-EE2A-15A3DE9B3D30}"/>
              </a:ext>
            </a:extLst>
          </p:cNvPr>
          <p:cNvSpPr txBox="1"/>
          <p:nvPr/>
        </p:nvSpPr>
        <p:spPr>
          <a:xfrm>
            <a:off x="6752492" y="1690688"/>
            <a:ext cx="47404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（管理者）</a:t>
            </a:r>
            <a:endParaRPr kumimoji="1" lang="en-US" altLang="ja-JP" dirty="0"/>
          </a:p>
          <a:p>
            <a:r>
              <a:rPr lang="en-US" altLang="ja-JP" dirty="0"/>
              <a:t>D-1</a:t>
            </a:r>
            <a:r>
              <a:rPr lang="ja-JP" altLang="en-US" dirty="0"/>
              <a:t>　病名一覧（</a:t>
            </a:r>
            <a:r>
              <a:rPr lang="en-US" altLang="ja-JP" dirty="0"/>
              <a:t>TOP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kumimoji="1" lang="en-US" altLang="ja-JP" dirty="0"/>
              <a:t>D-2</a:t>
            </a:r>
            <a:r>
              <a:rPr kumimoji="1" lang="ja-JP" altLang="en-US" dirty="0"/>
              <a:t>　病名登録</a:t>
            </a:r>
            <a:endParaRPr kumimoji="1" lang="en-US" altLang="ja-JP" dirty="0"/>
          </a:p>
          <a:p>
            <a:r>
              <a:rPr lang="en-US" altLang="ja-JP" dirty="0"/>
              <a:t>D-3-1/2</a:t>
            </a:r>
            <a:r>
              <a:rPr lang="ja-JP" altLang="en-US" dirty="0"/>
              <a:t>　登録確認</a:t>
            </a:r>
            <a:r>
              <a:rPr lang="en-US" altLang="ja-JP" dirty="0"/>
              <a:t>/</a:t>
            </a:r>
            <a:r>
              <a:rPr lang="ja-JP" altLang="en-US" dirty="0"/>
              <a:t>修正確認＜優先度低＞</a:t>
            </a:r>
            <a:endParaRPr lang="en-US" altLang="ja-JP" dirty="0"/>
          </a:p>
          <a:p>
            <a:r>
              <a:rPr kumimoji="1" lang="en-US" altLang="ja-JP" dirty="0"/>
              <a:t>D-4</a:t>
            </a:r>
            <a:r>
              <a:rPr kumimoji="1" lang="ja-JP" altLang="en-US" dirty="0"/>
              <a:t>　</a:t>
            </a:r>
            <a:r>
              <a:rPr lang="ja-JP" altLang="en-US" dirty="0"/>
              <a:t>病名詳細および修正</a:t>
            </a:r>
            <a:endParaRPr lang="en-US" altLang="ja-JP" dirty="0"/>
          </a:p>
          <a:p>
            <a:r>
              <a:rPr kumimoji="1" lang="en-US" altLang="ja-JP" dirty="0"/>
              <a:t>D-5</a:t>
            </a:r>
            <a:r>
              <a:rPr kumimoji="1" lang="ja-JP" altLang="en-US" dirty="0"/>
              <a:t>　ユーザー一覧</a:t>
            </a:r>
            <a:r>
              <a:rPr lang="ja-JP" altLang="en-US" dirty="0"/>
              <a:t>＜優先度低＞</a:t>
            </a:r>
            <a:endParaRPr kumimoji="1" lang="en-US" altLang="ja-JP" dirty="0"/>
          </a:p>
          <a:p>
            <a:r>
              <a:rPr lang="en-US" altLang="ja-JP" dirty="0"/>
              <a:t>D-6</a:t>
            </a:r>
            <a:r>
              <a:rPr lang="ja-JP" altLang="en-US" dirty="0"/>
              <a:t>　ユーザー詳細および修正＜優先度低＞</a:t>
            </a:r>
            <a:endParaRPr lang="en-US" altLang="ja-JP" dirty="0"/>
          </a:p>
          <a:p>
            <a:r>
              <a:rPr kumimoji="1" lang="en-US" altLang="ja-JP" dirty="0"/>
              <a:t>D-7</a:t>
            </a:r>
            <a:r>
              <a:rPr kumimoji="1" lang="ja-JP" altLang="en-US" dirty="0"/>
              <a:t>　ユーザー既往歴確認</a:t>
            </a:r>
            <a:r>
              <a:rPr lang="en-US" altLang="ja-JP" dirty="0"/>
              <a:t>【</a:t>
            </a:r>
            <a:r>
              <a:rPr lang="ja-JP" altLang="en-US" dirty="0"/>
              <a:t>追加機能</a:t>
            </a:r>
            <a:r>
              <a:rPr lang="en-US" altLang="ja-JP" dirty="0"/>
              <a:t>】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64978E-5C38-8BC2-9F1A-D31D68BAE3A5}"/>
              </a:ext>
            </a:extLst>
          </p:cNvPr>
          <p:cNvSpPr txBox="1"/>
          <p:nvPr/>
        </p:nvSpPr>
        <p:spPr>
          <a:xfrm>
            <a:off x="7194461" y="5120640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作成順は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　無記→優先度低→追加機能　の順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画面設計はひとまず、無記で優先度低以外の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ものを行った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（</a:t>
            </a:r>
            <a:r>
              <a:rPr lang="ja-JP" altLang="en-US" dirty="0">
                <a:solidFill>
                  <a:srgbClr val="FF0000"/>
                </a:solidFill>
              </a:rPr>
              <a:t>開発期間</a:t>
            </a:r>
            <a:r>
              <a:rPr lang="en-US" altLang="ja-JP" dirty="0">
                <a:solidFill>
                  <a:srgbClr val="FF0000"/>
                </a:solidFill>
              </a:rPr>
              <a:t>12</a:t>
            </a:r>
            <a:r>
              <a:rPr lang="ja-JP" altLang="en-US">
                <a:solidFill>
                  <a:srgbClr val="FF0000"/>
                </a:solidFill>
              </a:rPr>
              <a:t>日間</a:t>
            </a:r>
            <a:r>
              <a:rPr lang="ja-JP" altLang="en-US" dirty="0">
                <a:solidFill>
                  <a:srgbClr val="FF0000"/>
                </a:solidFill>
              </a:rPr>
              <a:t>を目安</a:t>
            </a:r>
            <a:r>
              <a:rPr kumimoji="1" lang="ja-JP" altLang="en-US" dirty="0">
                <a:solidFill>
                  <a:srgbClr val="FF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3113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0EEEE-190C-B2DD-A5F8-5A624647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A-1.</a:t>
            </a:r>
            <a:r>
              <a:rPr kumimoji="1" lang="ja-JP" altLang="en-US" dirty="0"/>
              <a:t>ログインページ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0EEC90-5424-38CC-3FA1-70950CAE43E2}"/>
              </a:ext>
            </a:extLst>
          </p:cNvPr>
          <p:cNvSpPr/>
          <p:nvPr/>
        </p:nvSpPr>
        <p:spPr>
          <a:xfrm>
            <a:off x="1336430" y="1547447"/>
            <a:ext cx="7146387" cy="4839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053C615-2887-D524-F1D0-EF8BC7500B0D}"/>
              </a:ext>
            </a:extLst>
          </p:cNvPr>
          <p:cNvSpPr/>
          <p:nvPr/>
        </p:nvSpPr>
        <p:spPr>
          <a:xfrm>
            <a:off x="2601350" y="1746739"/>
            <a:ext cx="4391465" cy="33645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BD0217-32B8-8C9A-E6C2-7135945618E1}"/>
              </a:ext>
            </a:extLst>
          </p:cNvPr>
          <p:cNvSpPr txBox="1"/>
          <p:nvPr/>
        </p:nvSpPr>
        <p:spPr>
          <a:xfrm flipH="1">
            <a:off x="3066759" y="1842863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ログイン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5865C4-36D5-6DFC-C84A-A97EF6791A36}"/>
              </a:ext>
            </a:extLst>
          </p:cNvPr>
          <p:cNvSpPr txBox="1"/>
          <p:nvPr/>
        </p:nvSpPr>
        <p:spPr>
          <a:xfrm flipH="1">
            <a:off x="3073203" y="2448903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メールアドレス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7F906E-F5B7-806C-B91A-4FA4FD90E0DA}"/>
              </a:ext>
            </a:extLst>
          </p:cNvPr>
          <p:cNvSpPr txBox="1"/>
          <p:nvPr/>
        </p:nvSpPr>
        <p:spPr>
          <a:xfrm flipH="1">
            <a:off x="2713890" y="5262326"/>
            <a:ext cx="257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新規登録はこちら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E40D1E-66B2-3A40-0ED0-887399FBC27F}"/>
              </a:ext>
            </a:extLst>
          </p:cNvPr>
          <p:cNvSpPr/>
          <p:nvPr/>
        </p:nvSpPr>
        <p:spPr>
          <a:xfrm>
            <a:off x="3923126" y="4505025"/>
            <a:ext cx="174791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997C39-3066-41C2-D526-33DE97EF4F82}"/>
              </a:ext>
            </a:extLst>
          </p:cNvPr>
          <p:cNvSpPr txBox="1"/>
          <p:nvPr/>
        </p:nvSpPr>
        <p:spPr>
          <a:xfrm flipH="1">
            <a:off x="4239064" y="4505025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ログイン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8B554F-0421-4719-64A8-C40EEC3CB12B}"/>
              </a:ext>
            </a:extLst>
          </p:cNvPr>
          <p:cNvSpPr txBox="1"/>
          <p:nvPr/>
        </p:nvSpPr>
        <p:spPr>
          <a:xfrm flipH="1">
            <a:off x="3052687" y="3392656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パスワード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1711C4A-60C9-A972-982E-A00397FE4AFF}"/>
              </a:ext>
            </a:extLst>
          </p:cNvPr>
          <p:cNvSpPr/>
          <p:nvPr/>
        </p:nvSpPr>
        <p:spPr>
          <a:xfrm>
            <a:off x="3125957" y="3720442"/>
            <a:ext cx="3342250" cy="3500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88F4EA8-3322-A564-90B4-D6FD7934AFC2}"/>
              </a:ext>
            </a:extLst>
          </p:cNvPr>
          <p:cNvSpPr/>
          <p:nvPr/>
        </p:nvSpPr>
        <p:spPr>
          <a:xfrm>
            <a:off x="3125957" y="2796160"/>
            <a:ext cx="3342250" cy="3500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6E51B1-F84E-4749-C671-D39FEE45B4F9}"/>
              </a:ext>
            </a:extLst>
          </p:cNvPr>
          <p:cNvSpPr txBox="1"/>
          <p:nvPr/>
        </p:nvSpPr>
        <p:spPr>
          <a:xfrm flipH="1">
            <a:off x="3073202" y="2167196"/>
            <a:ext cx="358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ログインに失敗しました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29ECE9C-EF20-CA0E-4DD5-E37A2E7BBB08}"/>
              </a:ext>
            </a:extLst>
          </p:cNvPr>
          <p:cNvSpPr txBox="1"/>
          <p:nvPr/>
        </p:nvSpPr>
        <p:spPr>
          <a:xfrm flipH="1">
            <a:off x="1786593" y="5715100"/>
            <a:ext cx="6189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結果はあくまでも推測値であって確実なものではありません。不安な場合は医師の診断を受けてください。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B089EA75-B561-402B-BF36-B1A1C108C07D}"/>
              </a:ext>
            </a:extLst>
          </p:cNvPr>
          <p:cNvSpPr/>
          <p:nvPr/>
        </p:nvSpPr>
        <p:spPr>
          <a:xfrm>
            <a:off x="6660460" y="1945918"/>
            <a:ext cx="2194557" cy="445758"/>
          </a:xfrm>
          <a:prstGeom prst="wedgeRoundRectCallout">
            <a:avLst>
              <a:gd name="adj1" fmla="val -84936"/>
              <a:gd name="adj2" fmla="val 2462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エラーメッセージ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44014781-6700-CD4D-A078-E55667CABC74}"/>
              </a:ext>
            </a:extLst>
          </p:cNvPr>
          <p:cNvSpPr/>
          <p:nvPr/>
        </p:nvSpPr>
        <p:spPr>
          <a:xfrm>
            <a:off x="6287085" y="4689691"/>
            <a:ext cx="4391464" cy="563098"/>
          </a:xfrm>
          <a:prstGeom prst="wedgeRectCallout">
            <a:avLst>
              <a:gd name="adj1" fmla="val -58277"/>
              <a:gd name="adj2" fmla="val -32434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ユーザーまたは管理者の</a:t>
            </a:r>
            <a:r>
              <a:rPr kumimoji="1" lang="en-US" altLang="ja-JP" dirty="0">
                <a:solidFill>
                  <a:schemeClr val="tx1"/>
                </a:solidFill>
              </a:rPr>
              <a:t>TOP</a:t>
            </a:r>
            <a:r>
              <a:rPr kumimoji="1" lang="ja-JP" altLang="en-US" dirty="0">
                <a:solidFill>
                  <a:schemeClr val="tx1"/>
                </a:solidFill>
              </a:rPr>
              <a:t>ページへ</a:t>
            </a:r>
          </a:p>
        </p:txBody>
      </p:sp>
    </p:spTree>
    <p:extLst>
      <p:ext uri="{BB962C8B-B14F-4D97-AF65-F5344CB8AC3E}">
        <p14:creationId xmlns:p14="http://schemas.microsoft.com/office/powerpoint/2010/main" val="181935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0EEEE-190C-B2DD-A5F8-5A624647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</a:t>
            </a:r>
            <a:r>
              <a:rPr kumimoji="1" lang="en-US" altLang="ja-JP" dirty="0"/>
              <a:t>-1.</a:t>
            </a:r>
            <a:r>
              <a:rPr lang="ja-JP" altLang="en-US" dirty="0"/>
              <a:t>検索履歴（ユーザー</a:t>
            </a:r>
            <a:r>
              <a:rPr lang="en-US" altLang="ja-JP" dirty="0"/>
              <a:t>TOP</a:t>
            </a:r>
            <a:r>
              <a:rPr lang="ja-JP" altLang="en-US" dirty="0"/>
              <a:t>ページ）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0EEC90-5424-38CC-3FA1-70950CAE43E2}"/>
              </a:ext>
            </a:extLst>
          </p:cNvPr>
          <p:cNvSpPr/>
          <p:nvPr/>
        </p:nvSpPr>
        <p:spPr>
          <a:xfrm>
            <a:off x="1336430" y="1547447"/>
            <a:ext cx="7146387" cy="4839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053C615-2887-D524-F1D0-EF8BC7500B0D}"/>
              </a:ext>
            </a:extLst>
          </p:cNvPr>
          <p:cNvSpPr/>
          <p:nvPr/>
        </p:nvSpPr>
        <p:spPr>
          <a:xfrm>
            <a:off x="1669655" y="1708119"/>
            <a:ext cx="6504705" cy="17974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BD0217-32B8-8C9A-E6C2-7135945618E1}"/>
              </a:ext>
            </a:extLst>
          </p:cNvPr>
          <p:cNvSpPr txBox="1"/>
          <p:nvPr/>
        </p:nvSpPr>
        <p:spPr>
          <a:xfrm flipH="1">
            <a:off x="1676984" y="1846346"/>
            <a:ext cx="272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こんにちは、</a:t>
            </a:r>
            <a:r>
              <a:rPr lang="en-US" altLang="ja-JP" dirty="0"/>
              <a:t>XXXX</a:t>
            </a:r>
            <a:r>
              <a:rPr lang="ja-JP" altLang="en-US" dirty="0"/>
              <a:t>さん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5865C4-36D5-6DFC-C84A-A97EF6791A36}"/>
              </a:ext>
            </a:extLst>
          </p:cNvPr>
          <p:cNvSpPr txBox="1"/>
          <p:nvPr/>
        </p:nvSpPr>
        <p:spPr>
          <a:xfrm flipH="1">
            <a:off x="1574984" y="3724850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検索履歴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E40D1E-66B2-3A40-0ED0-887399FBC27F}"/>
              </a:ext>
            </a:extLst>
          </p:cNvPr>
          <p:cNvSpPr/>
          <p:nvPr/>
        </p:nvSpPr>
        <p:spPr>
          <a:xfrm>
            <a:off x="4338409" y="1844808"/>
            <a:ext cx="174791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997C39-3066-41C2-D526-33DE97EF4F82}"/>
              </a:ext>
            </a:extLst>
          </p:cNvPr>
          <p:cNvSpPr txBox="1"/>
          <p:nvPr/>
        </p:nvSpPr>
        <p:spPr>
          <a:xfrm flipH="1">
            <a:off x="4327417" y="1864034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アカウント変更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8B554F-0421-4719-64A8-C40EEC3CB12B}"/>
              </a:ext>
            </a:extLst>
          </p:cNvPr>
          <p:cNvSpPr txBox="1"/>
          <p:nvPr/>
        </p:nvSpPr>
        <p:spPr>
          <a:xfrm flipH="1">
            <a:off x="1831728" y="2376096"/>
            <a:ext cx="610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検索ワード：単語の間に全角スペースをいれてください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88F4EA8-3322-A564-90B4-D6FD7934AFC2}"/>
              </a:ext>
            </a:extLst>
          </p:cNvPr>
          <p:cNvSpPr/>
          <p:nvPr/>
        </p:nvSpPr>
        <p:spPr>
          <a:xfrm>
            <a:off x="1913634" y="2726149"/>
            <a:ext cx="4784929" cy="3500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6E51B1-F84E-4749-C671-D39FEE45B4F9}"/>
              </a:ext>
            </a:extLst>
          </p:cNvPr>
          <p:cNvSpPr txBox="1"/>
          <p:nvPr/>
        </p:nvSpPr>
        <p:spPr>
          <a:xfrm flipH="1">
            <a:off x="1828648" y="3145127"/>
            <a:ext cx="478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全角スペースで単語を区切ってください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B089EA75-B561-402B-BF36-B1A1C108C07D}"/>
              </a:ext>
            </a:extLst>
          </p:cNvPr>
          <p:cNvSpPr/>
          <p:nvPr/>
        </p:nvSpPr>
        <p:spPr>
          <a:xfrm>
            <a:off x="8641810" y="3348388"/>
            <a:ext cx="2194557" cy="445758"/>
          </a:xfrm>
          <a:prstGeom prst="wedgeRoundRectCallout">
            <a:avLst>
              <a:gd name="adj1" fmla="val -165160"/>
              <a:gd name="adj2" fmla="val -6416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エラーメッセージ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44014781-6700-CD4D-A078-E55667CABC74}"/>
              </a:ext>
            </a:extLst>
          </p:cNvPr>
          <p:cNvSpPr/>
          <p:nvPr/>
        </p:nvSpPr>
        <p:spPr>
          <a:xfrm>
            <a:off x="8482817" y="5297059"/>
            <a:ext cx="2160143" cy="563098"/>
          </a:xfrm>
          <a:prstGeom prst="wedgeRectCallout">
            <a:avLst>
              <a:gd name="adj1" fmla="val -62700"/>
              <a:gd name="adj2" fmla="val -44552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履歴を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件削除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CE2C7D-C6C9-CA13-330C-CAE0F0FEA798}"/>
              </a:ext>
            </a:extLst>
          </p:cNvPr>
          <p:cNvSpPr/>
          <p:nvPr/>
        </p:nvSpPr>
        <p:spPr>
          <a:xfrm>
            <a:off x="6263197" y="1844349"/>
            <a:ext cx="174791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4C83DF-B812-9D73-DA6F-908931F1B75B}"/>
              </a:ext>
            </a:extLst>
          </p:cNvPr>
          <p:cNvSpPr txBox="1"/>
          <p:nvPr/>
        </p:nvSpPr>
        <p:spPr>
          <a:xfrm flipH="1">
            <a:off x="6467841" y="1864034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ログアウト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3A61ACA-443D-118B-A6E2-06F1031C33CC}"/>
              </a:ext>
            </a:extLst>
          </p:cNvPr>
          <p:cNvSpPr/>
          <p:nvPr/>
        </p:nvSpPr>
        <p:spPr>
          <a:xfrm>
            <a:off x="6936117" y="2706343"/>
            <a:ext cx="107499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CEF598A-5F93-3ABF-5961-9673C2115249}"/>
              </a:ext>
            </a:extLst>
          </p:cNvPr>
          <p:cNvSpPr txBox="1"/>
          <p:nvPr/>
        </p:nvSpPr>
        <p:spPr>
          <a:xfrm flipH="1">
            <a:off x="7164267" y="2723774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</a:t>
            </a: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9A40827D-C40D-BFBD-4691-31E5ED881EB2}"/>
              </a:ext>
            </a:extLst>
          </p:cNvPr>
          <p:cNvSpPr/>
          <p:nvPr/>
        </p:nvSpPr>
        <p:spPr>
          <a:xfrm>
            <a:off x="285050" y="1336981"/>
            <a:ext cx="1614936" cy="563098"/>
          </a:xfrm>
          <a:prstGeom prst="wedgeRectCallout">
            <a:avLst>
              <a:gd name="adj1" fmla="val 40100"/>
              <a:gd name="adj2" fmla="val 115568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＜ヘッダー＞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6D6F58D-F3EB-CC45-6A24-5CA6FB00F2CE}"/>
              </a:ext>
            </a:extLst>
          </p:cNvPr>
          <p:cNvCxnSpPr>
            <a:cxnSpLocks/>
          </p:cNvCxnSpPr>
          <p:nvPr/>
        </p:nvCxnSpPr>
        <p:spPr>
          <a:xfrm>
            <a:off x="1669655" y="4521890"/>
            <a:ext cx="6423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4C505E1-B478-8585-A245-1A00E32DE49C}"/>
              </a:ext>
            </a:extLst>
          </p:cNvPr>
          <p:cNvSpPr txBox="1"/>
          <p:nvPr/>
        </p:nvSpPr>
        <p:spPr>
          <a:xfrm flipH="1">
            <a:off x="1536305" y="4123370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マーク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AA95C9E-E1CF-9E92-2ACB-64E9722C4EF8}"/>
              </a:ext>
            </a:extLst>
          </p:cNvPr>
          <p:cNvSpPr txBox="1"/>
          <p:nvPr/>
        </p:nvSpPr>
        <p:spPr>
          <a:xfrm flipH="1">
            <a:off x="2396111" y="4125688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年月日▲▼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26C57FE-EB67-32CE-0151-356BCC90E827}"/>
              </a:ext>
            </a:extLst>
          </p:cNvPr>
          <p:cNvSpPr txBox="1"/>
          <p:nvPr/>
        </p:nvSpPr>
        <p:spPr>
          <a:xfrm flipH="1">
            <a:off x="3691155" y="4122405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検索ワード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5CBF08E-50D9-7A8D-BA5B-F8C0EEF47AD8}"/>
              </a:ext>
            </a:extLst>
          </p:cNvPr>
          <p:cNvSpPr txBox="1"/>
          <p:nvPr/>
        </p:nvSpPr>
        <p:spPr>
          <a:xfrm flipH="1">
            <a:off x="5462637" y="3884048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可能性</a:t>
            </a:r>
            <a:r>
              <a:rPr lang="en-US" altLang="ja-JP" dirty="0"/>
              <a:t>TOP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77DFE1D-C015-374B-A1DF-7BE629505A13}"/>
              </a:ext>
            </a:extLst>
          </p:cNvPr>
          <p:cNvSpPr txBox="1"/>
          <p:nvPr/>
        </p:nvSpPr>
        <p:spPr>
          <a:xfrm flipH="1">
            <a:off x="5481687" y="4149275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１　　２　　３</a:t>
            </a:r>
            <a:endParaRPr lang="en-US" altLang="ja-JP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9281877-959B-ED90-F663-12ADCE319F6F}"/>
              </a:ext>
            </a:extLst>
          </p:cNvPr>
          <p:cNvSpPr/>
          <p:nvPr/>
        </p:nvSpPr>
        <p:spPr>
          <a:xfrm>
            <a:off x="7399913" y="4655108"/>
            <a:ext cx="77854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E1AAB7E-BD89-E90F-F8BF-5FBA48C0FBD7}"/>
              </a:ext>
            </a:extLst>
          </p:cNvPr>
          <p:cNvSpPr txBox="1"/>
          <p:nvPr/>
        </p:nvSpPr>
        <p:spPr>
          <a:xfrm flipH="1">
            <a:off x="7492503" y="4687042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削除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B834F8B-A51A-8087-11B8-3D2BFBFE2669}"/>
              </a:ext>
            </a:extLst>
          </p:cNvPr>
          <p:cNvSpPr txBox="1"/>
          <p:nvPr/>
        </p:nvSpPr>
        <p:spPr>
          <a:xfrm flipH="1">
            <a:off x="5346580" y="4572731"/>
            <a:ext cx="7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XXX</a:t>
            </a:r>
          </a:p>
          <a:p>
            <a:r>
              <a:rPr lang="en-US" altLang="ja-JP" dirty="0"/>
              <a:t>90</a:t>
            </a:r>
            <a:r>
              <a:rPr lang="ja-JP" altLang="en-US" dirty="0"/>
              <a:t>％</a:t>
            </a:r>
            <a:endParaRPr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BBBF18-4CC9-BB8F-EBF9-FAF4A38819B9}"/>
              </a:ext>
            </a:extLst>
          </p:cNvPr>
          <p:cNvSpPr txBox="1"/>
          <p:nvPr/>
        </p:nvSpPr>
        <p:spPr>
          <a:xfrm flipH="1">
            <a:off x="6086167" y="4576818"/>
            <a:ext cx="7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XXX</a:t>
            </a:r>
          </a:p>
          <a:p>
            <a:r>
              <a:rPr lang="en-US" altLang="ja-JP" dirty="0"/>
              <a:t>85</a:t>
            </a:r>
            <a:r>
              <a:rPr lang="ja-JP" altLang="en-US" dirty="0"/>
              <a:t>％</a:t>
            </a:r>
            <a:endParaRPr lang="en-US" altLang="ja-JP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3CD692F-37D1-E786-57E1-F71F83CC2E52}"/>
              </a:ext>
            </a:extLst>
          </p:cNvPr>
          <p:cNvSpPr txBox="1"/>
          <p:nvPr/>
        </p:nvSpPr>
        <p:spPr>
          <a:xfrm flipH="1">
            <a:off x="6759949" y="4572731"/>
            <a:ext cx="7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XXX</a:t>
            </a:r>
          </a:p>
          <a:p>
            <a:r>
              <a:rPr lang="en-US" altLang="ja-JP" dirty="0"/>
              <a:t>80</a:t>
            </a:r>
            <a:r>
              <a:rPr lang="ja-JP" altLang="en-US" dirty="0"/>
              <a:t>％</a:t>
            </a:r>
            <a:endParaRPr lang="en-US" altLang="ja-JP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2EC1112-51B9-2607-F272-7073604B8E22}"/>
              </a:ext>
            </a:extLst>
          </p:cNvPr>
          <p:cNvSpPr/>
          <p:nvPr/>
        </p:nvSpPr>
        <p:spPr>
          <a:xfrm>
            <a:off x="1828649" y="4769408"/>
            <a:ext cx="190652" cy="188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FA89C0B-73BE-CEAA-B845-F1A29C015C6D}"/>
              </a:ext>
            </a:extLst>
          </p:cNvPr>
          <p:cNvSpPr txBox="1"/>
          <p:nvPr/>
        </p:nvSpPr>
        <p:spPr>
          <a:xfrm flipH="1">
            <a:off x="2338548" y="4712258"/>
            <a:ext cx="148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2022/10/10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93D34DF-F2E2-CE66-94A9-7E28E10CD2B3}"/>
              </a:ext>
            </a:extLst>
          </p:cNvPr>
          <p:cNvSpPr txBox="1"/>
          <p:nvPr/>
        </p:nvSpPr>
        <p:spPr>
          <a:xfrm flipH="1">
            <a:off x="3731372" y="4724918"/>
            <a:ext cx="148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XX</a:t>
            </a:r>
            <a:r>
              <a:rPr lang="ja-JP" altLang="en-US" dirty="0"/>
              <a:t>　</a:t>
            </a:r>
            <a:r>
              <a:rPr lang="en-US" altLang="ja-JP" dirty="0"/>
              <a:t>XXX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3A4F160-68BE-1D7D-C9DF-536F63AF3361}"/>
              </a:ext>
            </a:extLst>
          </p:cNvPr>
          <p:cNvCxnSpPr>
            <a:cxnSpLocks/>
          </p:cNvCxnSpPr>
          <p:nvPr/>
        </p:nvCxnSpPr>
        <p:spPr>
          <a:xfrm>
            <a:off x="1644632" y="5261142"/>
            <a:ext cx="6423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85B9627-52B0-437E-32DB-092E94FFD154}"/>
              </a:ext>
            </a:extLst>
          </p:cNvPr>
          <p:cNvCxnSpPr>
            <a:cxnSpLocks/>
          </p:cNvCxnSpPr>
          <p:nvPr/>
        </p:nvCxnSpPr>
        <p:spPr>
          <a:xfrm>
            <a:off x="1644634" y="5261138"/>
            <a:ext cx="6423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CE8E103-F877-72D7-2A91-FB5895E4DC02}"/>
              </a:ext>
            </a:extLst>
          </p:cNvPr>
          <p:cNvSpPr/>
          <p:nvPr/>
        </p:nvSpPr>
        <p:spPr>
          <a:xfrm>
            <a:off x="7374892" y="5394356"/>
            <a:ext cx="77854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ADDF644-6974-4A6F-9F6D-C869A49992E4}"/>
              </a:ext>
            </a:extLst>
          </p:cNvPr>
          <p:cNvSpPr txBox="1"/>
          <p:nvPr/>
        </p:nvSpPr>
        <p:spPr>
          <a:xfrm flipH="1">
            <a:off x="7467482" y="5439942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削除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494E796-E22C-A9FE-7F6A-10BC517C865F}"/>
              </a:ext>
            </a:extLst>
          </p:cNvPr>
          <p:cNvSpPr txBox="1"/>
          <p:nvPr/>
        </p:nvSpPr>
        <p:spPr>
          <a:xfrm flipH="1">
            <a:off x="5321559" y="5311979"/>
            <a:ext cx="7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XXX</a:t>
            </a:r>
          </a:p>
          <a:p>
            <a:r>
              <a:rPr lang="en-US" altLang="ja-JP" dirty="0"/>
              <a:t>95</a:t>
            </a:r>
            <a:r>
              <a:rPr lang="ja-JP" altLang="en-US" dirty="0"/>
              <a:t>％</a:t>
            </a:r>
            <a:endParaRPr lang="en-US" altLang="ja-JP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7219C40-1AF2-B566-9CBC-FC1435E333A7}"/>
              </a:ext>
            </a:extLst>
          </p:cNvPr>
          <p:cNvSpPr txBox="1"/>
          <p:nvPr/>
        </p:nvSpPr>
        <p:spPr>
          <a:xfrm flipH="1">
            <a:off x="6061146" y="5316066"/>
            <a:ext cx="7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XXX</a:t>
            </a:r>
          </a:p>
          <a:p>
            <a:r>
              <a:rPr lang="en-US" altLang="ja-JP" dirty="0"/>
              <a:t>85</a:t>
            </a:r>
            <a:r>
              <a:rPr lang="ja-JP" altLang="en-US" dirty="0"/>
              <a:t>％</a:t>
            </a:r>
            <a:endParaRPr lang="en-US" altLang="ja-JP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A526863-B263-E5DD-EF6D-E4FD60A860BD}"/>
              </a:ext>
            </a:extLst>
          </p:cNvPr>
          <p:cNvSpPr txBox="1"/>
          <p:nvPr/>
        </p:nvSpPr>
        <p:spPr>
          <a:xfrm flipH="1">
            <a:off x="6734928" y="5311979"/>
            <a:ext cx="7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XXX</a:t>
            </a:r>
          </a:p>
          <a:p>
            <a:r>
              <a:rPr lang="en-US" altLang="ja-JP" dirty="0"/>
              <a:t>60</a:t>
            </a:r>
            <a:r>
              <a:rPr lang="ja-JP" altLang="en-US" dirty="0"/>
              <a:t>％</a:t>
            </a:r>
            <a:endParaRPr lang="en-US" altLang="ja-JP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3B663D3-A133-738A-81B4-6019E82FE3C5}"/>
              </a:ext>
            </a:extLst>
          </p:cNvPr>
          <p:cNvSpPr/>
          <p:nvPr/>
        </p:nvSpPr>
        <p:spPr>
          <a:xfrm>
            <a:off x="1803628" y="5508656"/>
            <a:ext cx="190652" cy="188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FD19C02-D25D-0FEC-DEEA-739150BE0F2C}"/>
              </a:ext>
            </a:extLst>
          </p:cNvPr>
          <p:cNvSpPr txBox="1"/>
          <p:nvPr/>
        </p:nvSpPr>
        <p:spPr>
          <a:xfrm flipH="1">
            <a:off x="2313527" y="5451506"/>
            <a:ext cx="148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2022/10/12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AB3408F-EF7A-D125-E96F-42228EFAEEE5}"/>
              </a:ext>
            </a:extLst>
          </p:cNvPr>
          <p:cNvSpPr txBox="1"/>
          <p:nvPr/>
        </p:nvSpPr>
        <p:spPr>
          <a:xfrm flipH="1">
            <a:off x="3706351" y="5464166"/>
            <a:ext cx="148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XXX</a:t>
            </a:r>
            <a:r>
              <a:rPr lang="ja-JP" altLang="en-US" dirty="0"/>
              <a:t>　</a:t>
            </a:r>
            <a:r>
              <a:rPr lang="en-US" altLang="ja-JP" dirty="0"/>
              <a:t>XXXX</a:t>
            </a: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860EE4A-8758-B18E-DA11-E92F8A3BD40F}"/>
              </a:ext>
            </a:extLst>
          </p:cNvPr>
          <p:cNvCxnSpPr>
            <a:cxnSpLocks/>
          </p:cNvCxnSpPr>
          <p:nvPr/>
        </p:nvCxnSpPr>
        <p:spPr>
          <a:xfrm>
            <a:off x="1619611" y="6000390"/>
            <a:ext cx="6423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38EE035C-8C43-83C6-6622-077ABF3A8E5D}"/>
              </a:ext>
            </a:extLst>
          </p:cNvPr>
          <p:cNvSpPr/>
          <p:nvPr/>
        </p:nvSpPr>
        <p:spPr>
          <a:xfrm>
            <a:off x="8244346" y="2476946"/>
            <a:ext cx="2160143" cy="563098"/>
          </a:xfrm>
          <a:prstGeom prst="wedgeRectCallout">
            <a:avLst>
              <a:gd name="adj1" fmla="val -63964"/>
              <a:gd name="adj2" fmla="val 1361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検索ワードを検索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吹き出し: 四角形 52">
            <a:extLst>
              <a:ext uri="{FF2B5EF4-FFF2-40B4-BE49-F238E27FC236}">
                <a16:creationId xmlns:a16="http://schemas.microsoft.com/office/drawing/2014/main" id="{5EFF6851-4C58-B240-F4CD-75FFEAE41AD2}"/>
              </a:ext>
            </a:extLst>
          </p:cNvPr>
          <p:cNvSpPr/>
          <p:nvPr/>
        </p:nvSpPr>
        <p:spPr>
          <a:xfrm>
            <a:off x="8291865" y="1767652"/>
            <a:ext cx="2160143" cy="563098"/>
          </a:xfrm>
          <a:prstGeom prst="wedgeRectCallout">
            <a:avLst>
              <a:gd name="adj1" fmla="val -63964"/>
              <a:gd name="adj2" fmla="val 1361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ログイン画面へ</a:t>
            </a:r>
          </a:p>
        </p:txBody>
      </p:sp>
      <p:sp>
        <p:nvSpPr>
          <p:cNvPr id="54" name="吹き出し: 四角形 53">
            <a:extLst>
              <a:ext uri="{FF2B5EF4-FFF2-40B4-BE49-F238E27FC236}">
                <a16:creationId xmlns:a16="http://schemas.microsoft.com/office/drawing/2014/main" id="{322F9FE1-541A-30E0-1574-11FAAE4E170D}"/>
              </a:ext>
            </a:extLst>
          </p:cNvPr>
          <p:cNvSpPr/>
          <p:nvPr/>
        </p:nvSpPr>
        <p:spPr>
          <a:xfrm>
            <a:off x="267863" y="2711391"/>
            <a:ext cx="1592267" cy="627117"/>
          </a:xfrm>
          <a:prstGeom prst="wedgeRectCallout">
            <a:avLst>
              <a:gd name="adj1" fmla="val 196452"/>
              <a:gd name="adj2" fmla="val -12893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アカウント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変更</a:t>
            </a:r>
            <a:r>
              <a:rPr kumimoji="1" lang="ja-JP" altLang="en-US" dirty="0">
                <a:solidFill>
                  <a:schemeClr val="tx1"/>
                </a:solidFill>
              </a:rPr>
              <a:t>画面へ</a:t>
            </a:r>
          </a:p>
        </p:txBody>
      </p:sp>
      <p:sp>
        <p:nvSpPr>
          <p:cNvPr id="55" name="吹き出し: 四角形 54">
            <a:extLst>
              <a:ext uri="{FF2B5EF4-FFF2-40B4-BE49-F238E27FC236}">
                <a16:creationId xmlns:a16="http://schemas.microsoft.com/office/drawing/2014/main" id="{F6B1A185-AA1E-555E-76ED-D77D1BA8A7D2}"/>
              </a:ext>
            </a:extLst>
          </p:cNvPr>
          <p:cNvSpPr/>
          <p:nvPr/>
        </p:nvSpPr>
        <p:spPr>
          <a:xfrm>
            <a:off x="617290" y="6052032"/>
            <a:ext cx="2316792" cy="643802"/>
          </a:xfrm>
          <a:prstGeom prst="wedgeRectCallout">
            <a:avLst>
              <a:gd name="adj1" fmla="val 10326"/>
              <a:gd name="adj2" fmla="val -195478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マークしたものを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上位に表示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56" name="吹き出し: 四角形 55">
            <a:extLst>
              <a:ext uri="{FF2B5EF4-FFF2-40B4-BE49-F238E27FC236}">
                <a16:creationId xmlns:a16="http://schemas.microsoft.com/office/drawing/2014/main" id="{2936B576-907F-B58B-F962-C762F5B4FFBF}"/>
              </a:ext>
            </a:extLst>
          </p:cNvPr>
          <p:cNvSpPr/>
          <p:nvPr/>
        </p:nvSpPr>
        <p:spPr>
          <a:xfrm>
            <a:off x="2727933" y="3515407"/>
            <a:ext cx="2316792" cy="552072"/>
          </a:xfrm>
          <a:prstGeom prst="wedgeRectCallout">
            <a:avLst>
              <a:gd name="adj1" fmla="val -21484"/>
              <a:gd name="adj2" fmla="val 71802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昇順降順の切り替え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41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0EEEE-190C-B2DD-A5F8-5A624647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</a:t>
            </a:r>
            <a:r>
              <a:rPr kumimoji="1" lang="en-US" altLang="ja-JP" dirty="0"/>
              <a:t>-2.</a:t>
            </a:r>
            <a:r>
              <a:rPr lang="ja-JP" altLang="en-US" dirty="0"/>
              <a:t>検索結果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0EEC90-5424-38CC-3FA1-70950CAE43E2}"/>
              </a:ext>
            </a:extLst>
          </p:cNvPr>
          <p:cNvSpPr/>
          <p:nvPr/>
        </p:nvSpPr>
        <p:spPr>
          <a:xfrm>
            <a:off x="1336430" y="1547447"/>
            <a:ext cx="7146387" cy="4839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053C615-2887-D524-F1D0-EF8BC7500B0D}"/>
              </a:ext>
            </a:extLst>
          </p:cNvPr>
          <p:cNvSpPr/>
          <p:nvPr/>
        </p:nvSpPr>
        <p:spPr>
          <a:xfrm>
            <a:off x="1669655" y="1708119"/>
            <a:ext cx="6504705" cy="58612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5865C4-36D5-6DFC-C84A-A97EF6791A36}"/>
              </a:ext>
            </a:extLst>
          </p:cNvPr>
          <p:cNvSpPr txBox="1"/>
          <p:nvPr/>
        </p:nvSpPr>
        <p:spPr>
          <a:xfrm flipH="1">
            <a:off x="1536305" y="2400659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疑われる症状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8B554F-0421-4719-64A8-C40EEC3CB12B}"/>
              </a:ext>
            </a:extLst>
          </p:cNvPr>
          <p:cNvSpPr txBox="1"/>
          <p:nvPr/>
        </p:nvSpPr>
        <p:spPr>
          <a:xfrm flipH="1">
            <a:off x="3013124" y="1857576"/>
            <a:ext cx="321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ヘッダーは</a:t>
            </a:r>
            <a:r>
              <a:rPr lang="en-US" altLang="ja-JP" dirty="0"/>
              <a:t>B-1</a:t>
            </a:r>
            <a:r>
              <a:rPr lang="ja-JP" altLang="en-US" dirty="0"/>
              <a:t>と同じで省略</a:t>
            </a:r>
            <a:endParaRPr kumimoji="1" lang="ja-JP" altLang="en-US" dirty="0"/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44014781-6700-CD4D-A078-E55667CABC74}"/>
              </a:ext>
            </a:extLst>
          </p:cNvPr>
          <p:cNvSpPr/>
          <p:nvPr/>
        </p:nvSpPr>
        <p:spPr>
          <a:xfrm>
            <a:off x="8797156" y="4844906"/>
            <a:ext cx="2486488" cy="563098"/>
          </a:xfrm>
          <a:prstGeom prst="wedgeRectCallout">
            <a:avLst>
              <a:gd name="adj1" fmla="val -75873"/>
              <a:gd name="adj2" fmla="val -1062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病気の詳細ページへ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6D6F58D-F3EB-CC45-6A24-5CA6FB00F2CE}"/>
              </a:ext>
            </a:extLst>
          </p:cNvPr>
          <p:cNvCxnSpPr>
            <a:cxnSpLocks/>
          </p:cNvCxnSpPr>
          <p:nvPr/>
        </p:nvCxnSpPr>
        <p:spPr>
          <a:xfrm>
            <a:off x="1669655" y="4235286"/>
            <a:ext cx="6423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AA95C9E-E1CF-9E92-2ACB-64E9722C4EF8}"/>
              </a:ext>
            </a:extLst>
          </p:cNvPr>
          <p:cNvSpPr txBox="1"/>
          <p:nvPr/>
        </p:nvSpPr>
        <p:spPr>
          <a:xfrm flipH="1">
            <a:off x="1683036" y="3838413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可能性</a:t>
            </a:r>
            <a:r>
              <a:rPr kumimoji="1" lang="ja-JP" altLang="en-US" dirty="0"/>
              <a:t>▲▼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26C57FE-EB67-32CE-0151-356BCC90E827}"/>
              </a:ext>
            </a:extLst>
          </p:cNvPr>
          <p:cNvSpPr txBox="1"/>
          <p:nvPr/>
        </p:nvSpPr>
        <p:spPr>
          <a:xfrm flipH="1">
            <a:off x="3237885" y="3863549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病名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9281877-959B-ED90-F663-12ADCE319F6F}"/>
              </a:ext>
            </a:extLst>
          </p:cNvPr>
          <p:cNvSpPr/>
          <p:nvPr/>
        </p:nvSpPr>
        <p:spPr>
          <a:xfrm>
            <a:off x="7314188" y="4344367"/>
            <a:ext cx="77854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E1AAB7E-BD89-E90F-F8BF-5FBA48C0FBD7}"/>
              </a:ext>
            </a:extLst>
          </p:cNvPr>
          <p:cNvSpPr txBox="1"/>
          <p:nvPr/>
        </p:nvSpPr>
        <p:spPr>
          <a:xfrm flipH="1">
            <a:off x="7389752" y="4345083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詳細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FA89C0B-73BE-CEAA-B845-F1A29C015C6D}"/>
              </a:ext>
            </a:extLst>
          </p:cNvPr>
          <p:cNvSpPr txBox="1"/>
          <p:nvPr/>
        </p:nvSpPr>
        <p:spPr>
          <a:xfrm flipH="1">
            <a:off x="1997374" y="4331358"/>
            <a:ext cx="148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95%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93D34DF-F2E2-CE66-94A9-7E28E10CD2B3}"/>
              </a:ext>
            </a:extLst>
          </p:cNvPr>
          <p:cNvSpPr txBox="1"/>
          <p:nvPr/>
        </p:nvSpPr>
        <p:spPr>
          <a:xfrm flipH="1">
            <a:off x="3254485" y="4343531"/>
            <a:ext cx="148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XXXXX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85B9627-52B0-437E-32DB-092E94FFD154}"/>
              </a:ext>
            </a:extLst>
          </p:cNvPr>
          <p:cNvCxnSpPr>
            <a:cxnSpLocks/>
          </p:cNvCxnSpPr>
          <p:nvPr/>
        </p:nvCxnSpPr>
        <p:spPr>
          <a:xfrm>
            <a:off x="1644634" y="4810761"/>
            <a:ext cx="6423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CE8E103-F877-72D7-2A91-FB5895E4DC02}"/>
              </a:ext>
            </a:extLst>
          </p:cNvPr>
          <p:cNvSpPr/>
          <p:nvPr/>
        </p:nvSpPr>
        <p:spPr>
          <a:xfrm>
            <a:off x="7333948" y="4903035"/>
            <a:ext cx="77854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ADDF644-6974-4A6F-9F6D-C869A49992E4}"/>
              </a:ext>
            </a:extLst>
          </p:cNvPr>
          <p:cNvSpPr txBox="1"/>
          <p:nvPr/>
        </p:nvSpPr>
        <p:spPr>
          <a:xfrm flipH="1">
            <a:off x="7406322" y="4924158"/>
            <a:ext cx="118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詳細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FD19C02-D25D-0FEC-DEEA-739150BE0F2C}"/>
              </a:ext>
            </a:extLst>
          </p:cNvPr>
          <p:cNvSpPr txBox="1"/>
          <p:nvPr/>
        </p:nvSpPr>
        <p:spPr>
          <a:xfrm flipH="1">
            <a:off x="1997374" y="4932410"/>
            <a:ext cx="148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85%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AB3408F-EF7A-D125-E96F-42228EFAEEE5}"/>
              </a:ext>
            </a:extLst>
          </p:cNvPr>
          <p:cNvSpPr txBox="1"/>
          <p:nvPr/>
        </p:nvSpPr>
        <p:spPr>
          <a:xfrm flipH="1">
            <a:off x="3258711" y="4964287"/>
            <a:ext cx="148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XXXXXXX</a:t>
            </a: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860EE4A-8758-B18E-DA11-E92F8A3BD40F}"/>
              </a:ext>
            </a:extLst>
          </p:cNvPr>
          <p:cNvCxnSpPr>
            <a:cxnSpLocks/>
          </p:cNvCxnSpPr>
          <p:nvPr/>
        </p:nvCxnSpPr>
        <p:spPr>
          <a:xfrm>
            <a:off x="1619611" y="5358941"/>
            <a:ext cx="6423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38EE035C-8C43-83C6-6622-077ABF3A8E5D}"/>
              </a:ext>
            </a:extLst>
          </p:cNvPr>
          <p:cNvSpPr/>
          <p:nvPr/>
        </p:nvSpPr>
        <p:spPr>
          <a:xfrm>
            <a:off x="8555695" y="2467648"/>
            <a:ext cx="2639568" cy="563098"/>
          </a:xfrm>
          <a:prstGeom prst="wedgeRectCallout">
            <a:avLst>
              <a:gd name="adj1" fmla="val -63964"/>
              <a:gd name="adj2" fmla="val -25162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検索履歴一覧ページへ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吹き出し: 四角形 53">
            <a:extLst>
              <a:ext uri="{FF2B5EF4-FFF2-40B4-BE49-F238E27FC236}">
                <a16:creationId xmlns:a16="http://schemas.microsoft.com/office/drawing/2014/main" id="{322F9FE1-541A-30E0-1574-11FAAE4E170D}"/>
              </a:ext>
            </a:extLst>
          </p:cNvPr>
          <p:cNvSpPr/>
          <p:nvPr/>
        </p:nvSpPr>
        <p:spPr>
          <a:xfrm>
            <a:off x="79319" y="2919270"/>
            <a:ext cx="1689171" cy="1065820"/>
          </a:xfrm>
          <a:prstGeom prst="wedgeRectCallout">
            <a:avLst>
              <a:gd name="adj1" fmla="val 59185"/>
              <a:gd name="adj2" fmla="val 2211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結果に対する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総評を表示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【</a:t>
            </a:r>
            <a:r>
              <a:rPr kumimoji="1" lang="ja-JP" altLang="en-US" dirty="0">
                <a:solidFill>
                  <a:schemeClr val="tx1"/>
                </a:solidFill>
              </a:rPr>
              <a:t>追加機能</a:t>
            </a:r>
            <a:r>
              <a:rPr kumimoji="1" lang="en-US" altLang="ja-JP" dirty="0">
                <a:solidFill>
                  <a:schemeClr val="tx1"/>
                </a:solidFill>
              </a:rPr>
              <a:t>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吹き出し: 四角形 54">
            <a:extLst>
              <a:ext uri="{FF2B5EF4-FFF2-40B4-BE49-F238E27FC236}">
                <a16:creationId xmlns:a16="http://schemas.microsoft.com/office/drawing/2014/main" id="{F6B1A185-AA1E-555E-76ED-D77D1BA8A7D2}"/>
              </a:ext>
            </a:extLst>
          </p:cNvPr>
          <p:cNvSpPr/>
          <p:nvPr/>
        </p:nvSpPr>
        <p:spPr>
          <a:xfrm>
            <a:off x="222797" y="4484392"/>
            <a:ext cx="1460239" cy="643802"/>
          </a:xfrm>
          <a:prstGeom prst="wedgeRectCallout">
            <a:avLst>
              <a:gd name="adj1" fmla="val 99635"/>
              <a:gd name="adj2" fmla="val -95844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昇順降順を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切り替え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BBBDC6-A0A4-0E08-386B-36082193E767}"/>
              </a:ext>
            </a:extLst>
          </p:cNvPr>
          <p:cNvSpPr txBox="1"/>
          <p:nvPr/>
        </p:nvSpPr>
        <p:spPr>
          <a:xfrm flipH="1">
            <a:off x="1765425" y="2707581"/>
            <a:ext cx="607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必ずしも検索結果の病気であるわけではありません。</a:t>
            </a:r>
            <a:endParaRPr kumimoji="1" lang="en-US" altLang="ja-JP" dirty="0"/>
          </a:p>
          <a:p>
            <a:r>
              <a:rPr lang="en-US" altLang="ja-JP" dirty="0"/>
              <a:t>※</a:t>
            </a:r>
            <a:r>
              <a:rPr lang="ja-JP" altLang="en-US" dirty="0"/>
              <a:t>ご心配の場合は医師にご相談ください。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164A4E3-BFA4-F3DA-E9A3-CB754ABDF975}"/>
              </a:ext>
            </a:extLst>
          </p:cNvPr>
          <p:cNvSpPr txBox="1"/>
          <p:nvPr/>
        </p:nvSpPr>
        <p:spPr>
          <a:xfrm flipH="1">
            <a:off x="1663185" y="3346592"/>
            <a:ext cx="364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＜総評＞</a:t>
            </a:r>
            <a:r>
              <a:rPr lang="en-US" altLang="ja-JP" dirty="0"/>
              <a:t>XXXXXXXXXX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DA10827-28F3-E27D-CDBE-10AAF61BD807}"/>
              </a:ext>
            </a:extLst>
          </p:cNvPr>
          <p:cNvSpPr txBox="1"/>
          <p:nvPr/>
        </p:nvSpPr>
        <p:spPr>
          <a:xfrm flipH="1">
            <a:off x="6362100" y="2394413"/>
            <a:ext cx="180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履歴一覧に戻る</a:t>
            </a:r>
            <a:endParaRPr lang="en-US" altLang="ja-JP" u="sng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6F99A3D-66C5-25E1-58DE-87EB68B668A6}"/>
              </a:ext>
            </a:extLst>
          </p:cNvPr>
          <p:cNvSpPr/>
          <p:nvPr/>
        </p:nvSpPr>
        <p:spPr>
          <a:xfrm>
            <a:off x="7308924" y="5464870"/>
            <a:ext cx="77854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129259-FBE7-6347-940D-8856B52F3D81}"/>
              </a:ext>
            </a:extLst>
          </p:cNvPr>
          <p:cNvSpPr txBox="1"/>
          <p:nvPr/>
        </p:nvSpPr>
        <p:spPr>
          <a:xfrm flipH="1">
            <a:off x="7381298" y="5485993"/>
            <a:ext cx="118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詳細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C810427-804E-982E-F942-BB0D5CD68FF3}"/>
              </a:ext>
            </a:extLst>
          </p:cNvPr>
          <p:cNvSpPr txBox="1"/>
          <p:nvPr/>
        </p:nvSpPr>
        <p:spPr>
          <a:xfrm flipH="1">
            <a:off x="1972350" y="5494245"/>
            <a:ext cx="148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30%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C25DC01-D206-5825-D334-1D4F84564CED}"/>
              </a:ext>
            </a:extLst>
          </p:cNvPr>
          <p:cNvSpPr txBox="1"/>
          <p:nvPr/>
        </p:nvSpPr>
        <p:spPr>
          <a:xfrm flipH="1">
            <a:off x="3233686" y="5526122"/>
            <a:ext cx="18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XXXXXXXXXX</a:t>
            </a: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BB10A2C-A24B-7F27-4B13-26F294EF4385}"/>
              </a:ext>
            </a:extLst>
          </p:cNvPr>
          <p:cNvCxnSpPr>
            <a:cxnSpLocks/>
          </p:cNvCxnSpPr>
          <p:nvPr/>
        </p:nvCxnSpPr>
        <p:spPr>
          <a:xfrm>
            <a:off x="1594587" y="5920776"/>
            <a:ext cx="6423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46E71A-63BF-7C8C-DFCF-D9840D4F1683}"/>
              </a:ext>
            </a:extLst>
          </p:cNvPr>
          <p:cNvSpPr txBox="1"/>
          <p:nvPr/>
        </p:nvSpPr>
        <p:spPr>
          <a:xfrm>
            <a:off x="4585618" y="517787"/>
            <a:ext cx="6504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</a:rPr>
              <a:t>このシステムの最大の売りの部分ではあるが、「可能性」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の値を高精度で導き出すロジックを書くには、短期間では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到底無理なので、今回は適当な値を表示させることにする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808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0EEEE-190C-B2DD-A5F8-5A624647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</a:t>
            </a:r>
            <a:r>
              <a:rPr kumimoji="1" lang="en-US" altLang="ja-JP" dirty="0"/>
              <a:t>-3.</a:t>
            </a:r>
            <a:r>
              <a:rPr kumimoji="1" lang="ja-JP" altLang="en-US" dirty="0"/>
              <a:t>既往歴一覧</a:t>
            </a:r>
            <a:r>
              <a:rPr kumimoji="1" lang="en-US" altLang="ja-JP" dirty="0"/>
              <a:t>【</a:t>
            </a:r>
            <a:r>
              <a:rPr kumimoji="1" lang="ja-JP" altLang="en-US" dirty="0"/>
              <a:t>追加機能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0EEC90-5424-38CC-3FA1-70950CAE43E2}"/>
              </a:ext>
            </a:extLst>
          </p:cNvPr>
          <p:cNvSpPr/>
          <p:nvPr/>
        </p:nvSpPr>
        <p:spPr>
          <a:xfrm>
            <a:off x="1336430" y="1547447"/>
            <a:ext cx="7146387" cy="4839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053C615-2887-D524-F1D0-EF8BC7500B0D}"/>
              </a:ext>
            </a:extLst>
          </p:cNvPr>
          <p:cNvSpPr/>
          <p:nvPr/>
        </p:nvSpPr>
        <p:spPr>
          <a:xfrm>
            <a:off x="1669655" y="1708119"/>
            <a:ext cx="6504705" cy="58612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5865C4-36D5-6DFC-C84A-A97EF6791A36}"/>
              </a:ext>
            </a:extLst>
          </p:cNvPr>
          <p:cNvSpPr txBox="1"/>
          <p:nvPr/>
        </p:nvSpPr>
        <p:spPr>
          <a:xfrm flipH="1">
            <a:off x="1536305" y="2400659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既往歴一覧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8B554F-0421-4719-64A8-C40EEC3CB12B}"/>
              </a:ext>
            </a:extLst>
          </p:cNvPr>
          <p:cNvSpPr txBox="1"/>
          <p:nvPr/>
        </p:nvSpPr>
        <p:spPr>
          <a:xfrm flipH="1">
            <a:off x="3013124" y="1857576"/>
            <a:ext cx="321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ヘッダーは</a:t>
            </a:r>
            <a:r>
              <a:rPr lang="en-US" altLang="ja-JP" dirty="0"/>
              <a:t>B-1</a:t>
            </a:r>
            <a:r>
              <a:rPr lang="ja-JP" altLang="en-US" dirty="0"/>
              <a:t>と同じで省略</a:t>
            </a:r>
            <a:endParaRPr kumimoji="1" lang="ja-JP" altLang="en-US" dirty="0"/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44014781-6700-CD4D-A078-E55667CABC74}"/>
              </a:ext>
            </a:extLst>
          </p:cNvPr>
          <p:cNvSpPr/>
          <p:nvPr/>
        </p:nvSpPr>
        <p:spPr>
          <a:xfrm>
            <a:off x="7427072" y="5172955"/>
            <a:ext cx="2486488" cy="563098"/>
          </a:xfrm>
          <a:prstGeom prst="wedgeRectCallout">
            <a:avLst>
              <a:gd name="adj1" fmla="val -68189"/>
              <a:gd name="adj2" fmla="val -105144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病気の詳細ページへ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6D6F58D-F3EB-CC45-6A24-5CA6FB00F2CE}"/>
              </a:ext>
            </a:extLst>
          </p:cNvPr>
          <p:cNvCxnSpPr>
            <a:cxnSpLocks/>
          </p:cNvCxnSpPr>
          <p:nvPr/>
        </p:nvCxnSpPr>
        <p:spPr>
          <a:xfrm>
            <a:off x="1669655" y="3225354"/>
            <a:ext cx="6423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AA95C9E-E1CF-9E92-2ACB-64E9722C4EF8}"/>
              </a:ext>
            </a:extLst>
          </p:cNvPr>
          <p:cNvSpPr txBox="1"/>
          <p:nvPr/>
        </p:nvSpPr>
        <p:spPr>
          <a:xfrm flipH="1">
            <a:off x="1683036" y="2828481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診断日</a:t>
            </a:r>
            <a:r>
              <a:rPr kumimoji="1" lang="ja-JP" altLang="en-US" dirty="0"/>
              <a:t>▲▼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26C57FE-EB67-32CE-0151-356BCC90E827}"/>
              </a:ext>
            </a:extLst>
          </p:cNvPr>
          <p:cNvSpPr txBox="1"/>
          <p:nvPr/>
        </p:nvSpPr>
        <p:spPr>
          <a:xfrm flipH="1">
            <a:off x="3237885" y="2853617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病名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9281877-959B-ED90-F663-12ADCE319F6F}"/>
              </a:ext>
            </a:extLst>
          </p:cNvPr>
          <p:cNvSpPr/>
          <p:nvPr/>
        </p:nvSpPr>
        <p:spPr>
          <a:xfrm>
            <a:off x="7314188" y="3334435"/>
            <a:ext cx="77854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E1AAB7E-BD89-E90F-F8BF-5FBA48C0FBD7}"/>
              </a:ext>
            </a:extLst>
          </p:cNvPr>
          <p:cNvSpPr txBox="1"/>
          <p:nvPr/>
        </p:nvSpPr>
        <p:spPr>
          <a:xfrm flipH="1">
            <a:off x="7389752" y="3335151"/>
            <a:ext cx="93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FA89C0B-73BE-CEAA-B845-F1A29C015C6D}"/>
              </a:ext>
            </a:extLst>
          </p:cNvPr>
          <p:cNvSpPr txBox="1"/>
          <p:nvPr/>
        </p:nvSpPr>
        <p:spPr>
          <a:xfrm flipH="1">
            <a:off x="1738063" y="3321426"/>
            <a:ext cx="148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2019/3/1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93D34DF-F2E2-CE66-94A9-7E28E10CD2B3}"/>
              </a:ext>
            </a:extLst>
          </p:cNvPr>
          <p:cNvSpPr txBox="1"/>
          <p:nvPr/>
        </p:nvSpPr>
        <p:spPr>
          <a:xfrm flipH="1">
            <a:off x="3254485" y="3333599"/>
            <a:ext cx="148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XXXXX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85B9627-52B0-437E-32DB-092E94FFD154}"/>
              </a:ext>
            </a:extLst>
          </p:cNvPr>
          <p:cNvCxnSpPr>
            <a:cxnSpLocks/>
          </p:cNvCxnSpPr>
          <p:nvPr/>
        </p:nvCxnSpPr>
        <p:spPr>
          <a:xfrm>
            <a:off x="1644634" y="3800829"/>
            <a:ext cx="6423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CE8E103-F877-72D7-2A91-FB5895E4DC02}"/>
              </a:ext>
            </a:extLst>
          </p:cNvPr>
          <p:cNvSpPr/>
          <p:nvPr/>
        </p:nvSpPr>
        <p:spPr>
          <a:xfrm>
            <a:off x="7333948" y="3893103"/>
            <a:ext cx="77854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ADDF644-6974-4A6F-9F6D-C869A49992E4}"/>
              </a:ext>
            </a:extLst>
          </p:cNvPr>
          <p:cNvSpPr txBox="1"/>
          <p:nvPr/>
        </p:nvSpPr>
        <p:spPr>
          <a:xfrm flipH="1">
            <a:off x="7406322" y="3914226"/>
            <a:ext cx="118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削除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FD19C02-D25D-0FEC-DEEA-739150BE0F2C}"/>
              </a:ext>
            </a:extLst>
          </p:cNvPr>
          <p:cNvSpPr txBox="1"/>
          <p:nvPr/>
        </p:nvSpPr>
        <p:spPr>
          <a:xfrm flipH="1">
            <a:off x="1738066" y="3922478"/>
            <a:ext cx="148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2016/12/2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AB3408F-EF7A-D125-E96F-42228EFAEEE5}"/>
              </a:ext>
            </a:extLst>
          </p:cNvPr>
          <p:cNvSpPr txBox="1"/>
          <p:nvPr/>
        </p:nvSpPr>
        <p:spPr>
          <a:xfrm flipH="1">
            <a:off x="3258711" y="3954355"/>
            <a:ext cx="148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XXXXXXX</a:t>
            </a: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860EE4A-8758-B18E-DA11-E92F8A3BD40F}"/>
              </a:ext>
            </a:extLst>
          </p:cNvPr>
          <p:cNvCxnSpPr>
            <a:cxnSpLocks/>
          </p:cNvCxnSpPr>
          <p:nvPr/>
        </p:nvCxnSpPr>
        <p:spPr>
          <a:xfrm>
            <a:off x="1619611" y="4349009"/>
            <a:ext cx="6423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38EE035C-8C43-83C6-6622-077ABF3A8E5D}"/>
              </a:ext>
            </a:extLst>
          </p:cNvPr>
          <p:cNvSpPr/>
          <p:nvPr/>
        </p:nvSpPr>
        <p:spPr>
          <a:xfrm>
            <a:off x="8555695" y="2467648"/>
            <a:ext cx="2639568" cy="563098"/>
          </a:xfrm>
          <a:prstGeom prst="wedgeRectCallout">
            <a:avLst>
              <a:gd name="adj1" fmla="val -63964"/>
              <a:gd name="adj2" fmla="val -25162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検索履歴一覧ページへ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吹き出し: 四角形 54">
            <a:extLst>
              <a:ext uri="{FF2B5EF4-FFF2-40B4-BE49-F238E27FC236}">
                <a16:creationId xmlns:a16="http://schemas.microsoft.com/office/drawing/2014/main" id="{F6B1A185-AA1E-555E-76ED-D77D1BA8A7D2}"/>
              </a:ext>
            </a:extLst>
          </p:cNvPr>
          <p:cNvSpPr/>
          <p:nvPr/>
        </p:nvSpPr>
        <p:spPr>
          <a:xfrm>
            <a:off x="168802" y="3197813"/>
            <a:ext cx="1460239" cy="643802"/>
          </a:xfrm>
          <a:prstGeom prst="wedgeRectCallout">
            <a:avLst>
              <a:gd name="adj1" fmla="val 106177"/>
              <a:gd name="adj2" fmla="val -4920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昇順降順を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切り替え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DA10827-28F3-E27D-CDBE-10AAF61BD807}"/>
              </a:ext>
            </a:extLst>
          </p:cNvPr>
          <p:cNvSpPr txBox="1"/>
          <p:nvPr/>
        </p:nvSpPr>
        <p:spPr>
          <a:xfrm flipH="1">
            <a:off x="5909481" y="2394413"/>
            <a:ext cx="225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検索履歴一覧に戻る</a:t>
            </a:r>
            <a:endParaRPr lang="en-US" altLang="ja-JP" u="sng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6F99A3D-66C5-25E1-58DE-87EB68B668A6}"/>
              </a:ext>
            </a:extLst>
          </p:cNvPr>
          <p:cNvSpPr/>
          <p:nvPr/>
        </p:nvSpPr>
        <p:spPr>
          <a:xfrm>
            <a:off x="7308924" y="4454938"/>
            <a:ext cx="77854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129259-FBE7-6347-940D-8856B52F3D81}"/>
              </a:ext>
            </a:extLst>
          </p:cNvPr>
          <p:cNvSpPr txBox="1"/>
          <p:nvPr/>
        </p:nvSpPr>
        <p:spPr>
          <a:xfrm flipH="1">
            <a:off x="7381298" y="4476061"/>
            <a:ext cx="118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削除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C810427-804E-982E-F942-BB0D5CD68FF3}"/>
              </a:ext>
            </a:extLst>
          </p:cNvPr>
          <p:cNvSpPr txBox="1"/>
          <p:nvPr/>
        </p:nvSpPr>
        <p:spPr>
          <a:xfrm flipH="1">
            <a:off x="1753982" y="4484313"/>
            <a:ext cx="148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2011/1/2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C25DC01-D206-5825-D334-1D4F84564CED}"/>
              </a:ext>
            </a:extLst>
          </p:cNvPr>
          <p:cNvSpPr txBox="1"/>
          <p:nvPr/>
        </p:nvSpPr>
        <p:spPr>
          <a:xfrm flipH="1">
            <a:off x="3233686" y="4516190"/>
            <a:ext cx="18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XXXX</a:t>
            </a: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BB10A2C-A24B-7F27-4B13-26F294EF4385}"/>
              </a:ext>
            </a:extLst>
          </p:cNvPr>
          <p:cNvCxnSpPr>
            <a:cxnSpLocks/>
          </p:cNvCxnSpPr>
          <p:nvPr/>
        </p:nvCxnSpPr>
        <p:spPr>
          <a:xfrm>
            <a:off x="1594587" y="4910844"/>
            <a:ext cx="6423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EC7EE0-6003-E4E9-A571-B55A1233301E}"/>
              </a:ext>
            </a:extLst>
          </p:cNvPr>
          <p:cNvSpPr txBox="1"/>
          <p:nvPr/>
        </p:nvSpPr>
        <p:spPr>
          <a:xfrm flipH="1">
            <a:off x="4496069" y="2832896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完治日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F515887-40DE-B0A5-E076-34E273E7215D}"/>
              </a:ext>
            </a:extLst>
          </p:cNvPr>
          <p:cNvSpPr/>
          <p:nvPr/>
        </p:nvSpPr>
        <p:spPr>
          <a:xfrm>
            <a:off x="6388408" y="3323059"/>
            <a:ext cx="77854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F602CAE-F4F6-91D8-2F82-737A19BB6F40}"/>
              </a:ext>
            </a:extLst>
          </p:cNvPr>
          <p:cNvSpPr txBox="1"/>
          <p:nvPr/>
        </p:nvSpPr>
        <p:spPr>
          <a:xfrm flipH="1">
            <a:off x="6463972" y="3323775"/>
            <a:ext cx="93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詳細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906671B-3B1B-2E2F-AD21-28027E593B28}"/>
              </a:ext>
            </a:extLst>
          </p:cNvPr>
          <p:cNvSpPr/>
          <p:nvPr/>
        </p:nvSpPr>
        <p:spPr>
          <a:xfrm>
            <a:off x="6408168" y="3881727"/>
            <a:ext cx="77854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82CBDA-F6D3-846C-E88E-B3679F8B70B7}"/>
              </a:ext>
            </a:extLst>
          </p:cNvPr>
          <p:cNvSpPr txBox="1"/>
          <p:nvPr/>
        </p:nvSpPr>
        <p:spPr>
          <a:xfrm flipH="1">
            <a:off x="6480542" y="3902850"/>
            <a:ext cx="118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詳細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E14C917-6B22-24E1-980B-6A08DA762ADB}"/>
              </a:ext>
            </a:extLst>
          </p:cNvPr>
          <p:cNvSpPr/>
          <p:nvPr/>
        </p:nvSpPr>
        <p:spPr>
          <a:xfrm>
            <a:off x="6383144" y="4443562"/>
            <a:ext cx="77854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85574DF-D1A0-D0FE-3D71-9CA398384D7E}"/>
              </a:ext>
            </a:extLst>
          </p:cNvPr>
          <p:cNvSpPr txBox="1"/>
          <p:nvPr/>
        </p:nvSpPr>
        <p:spPr>
          <a:xfrm flipH="1">
            <a:off x="6455518" y="4464685"/>
            <a:ext cx="118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詳細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3A71DE-C707-E1EE-0D8B-12B272B2F94B}"/>
              </a:ext>
            </a:extLst>
          </p:cNvPr>
          <p:cNvSpPr/>
          <p:nvPr/>
        </p:nvSpPr>
        <p:spPr>
          <a:xfrm>
            <a:off x="5487658" y="3323059"/>
            <a:ext cx="77854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2661E7B-1A5A-0D96-B3A4-E44FC3FF2E83}"/>
              </a:ext>
            </a:extLst>
          </p:cNvPr>
          <p:cNvSpPr txBox="1"/>
          <p:nvPr/>
        </p:nvSpPr>
        <p:spPr>
          <a:xfrm flipH="1">
            <a:off x="5563222" y="3323775"/>
            <a:ext cx="93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詳細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792E020-B2C0-E8A0-178A-F658F4B15F51}"/>
              </a:ext>
            </a:extLst>
          </p:cNvPr>
          <p:cNvSpPr/>
          <p:nvPr/>
        </p:nvSpPr>
        <p:spPr>
          <a:xfrm>
            <a:off x="5493770" y="3881727"/>
            <a:ext cx="77854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439BE53-17D6-C93F-A9E5-0B2E7CBFFD59}"/>
              </a:ext>
            </a:extLst>
          </p:cNvPr>
          <p:cNvSpPr txBox="1"/>
          <p:nvPr/>
        </p:nvSpPr>
        <p:spPr>
          <a:xfrm flipH="1">
            <a:off x="5579792" y="3902850"/>
            <a:ext cx="118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詳細</a:t>
            </a:r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DB1C1D0-D3AE-4766-412C-F048D3F9254A}"/>
              </a:ext>
            </a:extLst>
          </p:cNvPr>
          <p:cNvSpPr/>
          <p:nvPr/>
        </p:nvSpPr>
        <p:spPr>
          <a:xfrm>
            <a:off x="5482394" y="4443562"/>
            <a:ext cx="77854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A5BEAC8-FBB1-BDC8-659E-0E71411B9936}"/>
              </a:ext>
            </a:extLst>
          </p:cNvPr>
          <p:cNvSpPr txBox="1"/>
          <p:nvPr/>
        </p:nvSpPr>
        <p:spPr>
          <a:xfrm flipH="1">
            <a:off x="5554768" y="4464685"/>
            <a:ext cx="118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詳細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5AC4559-38AC-CF3D-2CA1-45F58D6A8A6B}"/>
              </a:ext>
            </a:extLst>
          </p:cNvPr>
          <p:cNvSpPr txBox="1"/>
          <p:nvPr/>
        </p:nvSpPr>
        <p:spPr>
          <a:xfrm flipH="1">
            <a:off x="6450062" y="2869568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病名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159A57E-51BD-FCBE-E410-EB4618A61BDA}"/>
              </a:ext>
            </a:extLst>
          </p:cNvPr>
          <p:cNvSpPr txBox="1"/>
          <p:nvPr/>
        </p:nvSpPr>
        <p:spPr>
          <a:xfrm flipH="1">
            <a:off x="5570136" y="2869568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診断</a:t>
            </a:r>
            <a:endParaRPr kumimoji="1" lang="ja-JP" altLang="en-US" dirty="0"/>
          </a:p>
        </p:txBody>
      </p:sp>
      <p:sp>
        <p:nvSpPr>
          <p:cNvPr id="47" name="吹き出し: 四角形 46">
            <a:extLst>
              <a:ext uri="{FF2B5EF4-FFF2-40B4-BE49-F238E27FC236}">
                <a16:creationId xmlns:a16="http://schemas.microsoft.com/office/drawing/2014/main" id="{3FCEA370-E301-91B0-A92F-59687F281D0E}"/>
              </a:ext>
            </a:extLst>
          </p:cNvPr>
          <p:cNvSpPr/>
          <p:nvPr/>
        </p:nvSpPr>
        <p:spPr>
          <a:xfrm>
            <a:off x="4588535" y="5530069"/>
            <a:ext cx="2486488" cy="913862"/>
          </a:xfrm>
          <a:prstGeom prst="wedgeRectCallout">
            <a:avLst>
              <a:gd name="adj1" fmla="val -7813"/>
              <a:gd name="adj2" fmla="val -16816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診断の詳細ページへ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（未実装）</a:t>
            </a:r>
          </a:p>
        </p:txBody>
      </p:sp>
      <p:sp>
        <p:nvSpPr>
          <p:cNvPr id="48" name="吹き出し: 四角形 47">
            <a:extLst>
              <a:ext uri="{FF2B5EF4-FFF2-40B4-BE49-F238E27FC236}">
                <a16:creationId xmlns:a16="http://schemas.microsoft.com/office/drawing/2014/main" id="{B315AEA5-61E0-9A1A-D1D4-250FD80F399E}"/>
              </a:ext>
            </a:extLst>
          </p:cNvPr>
          <p:cNvSpPr/>
          <p:nvPr/>
        </p:nvSpPr>
        <p:spPr>
          <a:xfrm>
            <a:off x="8555695" y="3640929"/>
            <a:ext cx="2639568" cy="563098"/>
          </a:xfrm>
          <a:prstGeom prst="wedgeRectCallout">
            <a:avLst>
              <a:gd name="adj1" fmla="val -65515"/>
              <a:gd name="adj2" fmla="val -51823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既往歴のデータを削除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82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0EEEE-190C-B2DD-A5F8-5A624647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-1.</a:t>
            </a:r>
            <a:r>
              <a:rPr lang="ja-JP" altLang="en-US" dirty="0"/>
              <a:t>ユーザー登録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0EEC90-5424-38CC-3FA1-70950CAE43E2}"/>
              </a:ext>
            </a:extLst>
          </p:cNvPr>
          <p:cNvSpPr/>
          <p:nvPr/>
        </p:nvSpPr>
        <p:spPr>
          <a:xfrm>
            <a:off x="1336430" y="1547447"/>
            <a:ext cx="7146387" cy="4839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053C615-2887-D524-F1D0-EF8BC7500B0D}"/>
              </a:ext>
            </a:extLst>
          </p:cNvPr>
          <p:cNvSpPr/>
          <p:nvPr/>
        </p:nvSpPr>
        <p:spPr>
          <a:xfrm>
            <a:off x="2601350" y="1746739"/>
            <a:ext cx="4391465" cy="4431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BD0217-32B8-8C9A-E6C2-7135945618E1}"/>
              </a:ext>
            </a:extLst>
          </p:cNvPr>
          <p:cNvSpPr txBox="1"/>
          <p:nvPr/>
        </p:nvSpPr>
        <p:spPr>
          <a:xfrm flipH="1">
            <a:off x="3066759" y="1842863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ユーザー登録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5865C4-36D5-6DFC-C84A-A97EF6791A36}"/>
              </a:ext>
            </a:extLst>
          </p:cNvPr>
          <p:cNvSpPr txBox="1"/>
          <p:nvPr/>
        </p:nvSpPr>
        <p:spPr>
          <a:xfrm flipH="1">
            <a:off x="3073203" y="2448903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メールアドレス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7F906E-F5B7-806C-B91A-4FA4FD90E0DA}"/>
              </a:ext>
            </a:extLst>
          </p:cNvPr>
          <p:cNvSpPr txBox="1"/>
          <p:nvPr/>
        </p:nvSpPr>
        <p:spPr>
          <a:xfrm flipH="1">
            <a:off x="4431903" y="5655803"/>
            <a:ext cx="327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ログインページに戻る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E40D1E-66B2-3A40-0ED0-887399FBC27F}"/>
              </a:ext>
            </a:extLst>
          </p:cNvPr>
          <p:cNvSpPr/>
          <p:nvPr/>
        </p:nvSpPr>
        <p:spPr>
          <a:xfrm>
            <a:off x="3121271" y="5624197"/>
            <a:ext cx="108496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997C39-3066-41C2-D526-33DE97EF4F82}"/>
              </a:ext>
            </a:extLst>
          </p:cNvPr>
          <p:cNvSpPr txBox="1"/>
          <p:nvPr/>
        </p:nvSpPr>
        <p:spPr>
          <a:xfrm flipH="1">
            <a:off x="3346934" y="5624197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8B554F-0421-4719-64A8-C40EEC3CB12B}"/>
              </a:ext>
            </a:extLst>
          </p:cNvPr>
          <p:cNvSpPr txBox="1"/>
          <p:nvPr/>
        </p:nvSpPr>
        <p:spPr>
          <a:xfrm flipH="1">
            <a:off x="3052687" y="3392656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パスワード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1711C4A-60C9-A972-982E-A00397FE4AFF}"/>
              </a:ext>
            </a:extLst>
          </p:cNvPr>
          <p:cNvSpPr/>
          <p:nvPr/>
        </p:nvSpPr>
        <p:spPr>
          <a:xfrm>
            <a:off x="3125957" y="3720442"/>
            <a:ext cx="3342250" cy="3500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88F4EA8-3322-A564-90B4-D6FD7934AFC2}"/>
              </a:ext>
            </a:extLst>
          </p:cNvPr>
          <p:cNvSpPr/>
          <p:nvPr/>
        </p:nvSpPr>
        <p:spPr>
          <a:xfrm>
            <a:off x="3125957" y="2796160"/>
            <a:ext cx="3342250" cy="3500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6E51B1-F84E-4749-C671-D39FEE45B4F9}"/>
              </a:ext>
            </a:extLst>
          </p:cNvPr>
          <p:cNvSpPr txBox="1"/>
          <p:nvPr/>
        </p:nvSpPr>
        <p:spPr>
          <a:xfrm flipH="1">
            <a:off x="3044483" y="3179965"/>
            <a:ext cx="358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形式が違います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B089EA75-B561-402B-BF36-B1A1C108C07D}"/>
              </a:ext>
            </a:extLst>
          </p:cNvPr>
          <p:cNvSpPr/>
          <p:nvPr/>
        </p:nvSpPr>
        <p:spPr>
          <a:xfrm>
            <a:off x="5656095" y="2999687"/>
            <a:ext cx="2194557" cy="445758"/>
          </a:xfrm>
          <a:prstGeom prst="wedgeRoundRectCallout">
            <a:avLst>
              <a:gd name="adj1" fmla="val -84936"/>
              <a:gd name="adj2" fmla="val 2462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エラーメッセージ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44014781-6700-CD4D-A078-E55667CABC74}"/>
              </a:ext>
            </a:extLst>
          </p:cNvPr>
          <p:cNvSpPr/>
          <p:nvPr/>
        </p:nvSpPr>
        <p:spPr>
          <a:xfrm>
            <a:off x="475952" y="4789102"/>
            <a:ext cx="1944716" cy="1325563"/>
          </a:xfrm>
          <a:prstGeom prst="wedgeRectCallout">
            <a:avLst>
              <a:gd name="adj1" fmla="val 77086"/>
              <a:gd name="adj2" fmla="val 1753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ユーザーを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登録して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ログイン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ページへ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71CB35-4859-9EF0-9C97-88AD7C71A4B4}"/>
              </a:ext>
            </a:extLst>
          </p:cNvPr>
          <p:cNvSpPr txBox="1"/>
          <p:nvPr/>
        </p:nvSpPr>
        <p:spPr>
          <a:xfrm flipH="1">
            <a:off x="3052687" y="4261854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生年月日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E505505-D145-CCD4-E606-1CD2219950CA}"/>
              </a:ext>
            </a:extLst>
          </p:cNvPr>
          <p:cNvSpPr/>
          <p:nvPr/>
        </p:nvSpPr>
        <p:spPr>
          <a:xfrm>
            <a:off x="3125957" y="4631186"/>
            <a:ext cx="3342250" cy="3500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8854011-7ECF-69CE-DB03-8950A5FF6D6E}"/>
              </a:ext>
            </a:extLst>
          </p:cNvPr>
          <p:cNvSpPr txBox="1"/>
          <p:nvPr/>
        </p:nvSpPr>
        <p:spPr>
          <a:xfrm flipH="1">
            <a:off x="3073203" y="5220024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性別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F6819CD-0AD6-4133-AE0F-509E43E3FAEF}"/>
              </a:ext>
            </a:extLst>
          </p:cNvPr>
          <p:cNvSpPr txBox="1"/>
          <p:nvPr/>
        </p:nvSpPr>
        <p:spPr>
          <a:xfrm flipH="1">
            <a:off x="3981155" y="5200734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男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C9A19B-CD23-1FB4-6F26-260AB78B1E77}"/>
              </a:ext>
            </a:extLst>
          </p:cNvPr>
          <p:cNvSpPr txBox="1"/>
          <p:nvPr/>
        </p:nvSpPr>
        <p:spPr>
          <a:xfrm flipH="1">
            <a:off x="4976448" y="5182235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女</a:t>
            </a:r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BC9ADC8E-4AFD-9567-8A6E-DDB26F58D394}"/>
              </a:ext>
            </a:extLst>
          </p:cNvPr>
          <p:cNvSpPr/>
          <p:nvPr/>
        </p:nvSpPr>
        <p:spPr>
          <a:xfrm>
            <a:off x="5360964" y="5230390"/>
            <a:ext cx="257909" cy="27302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: 結合子 22">
            <a:extLst>
              <a:ext uri="{FF2B5EF4-FFF2-40B4-BE49-F238E27FC236}">
                <a16:creationId xmlns:a16="http://schemas.microsoft.com/office/drawing/2014/main" id="{B5E91880-71F8-0D3E-011C-E21CC030FA6C}"/>
              </a:ext>
            </a:extLst>
          </p:cNvPr>
          <p:cNvSpPr/>
          <p:nvPr/>
        </p:nvSpPr>
        <p:spPr>
          <a:xfrm>
            <a:off x="4345747" y="5228042"/>
            <a:ext cx="257909" cy="27302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0EF8B7D7-5C68-D70E-AC99-9895BF12A47E}"/>
              </a:ext>
            </a:extLst>
          </p:cNvPr>
          <p:cNvSpPr/>
          <p:nvPr/>
        </p:nvSpPr>
        <p:spPr>
          <a:xfrm>
            <a:off x="7578387" y="5501063"/>
            <a:ext cx="1741171" cy="563098"/>
          </a:xfrm>
          <a:prstGeom prst="wedgeRectCallout">
            <a:avLst>
              <a:gd name="adj1" fmla="val -90966"/>
              <a:gd name="adj2" fmla="val 7538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ログイン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ページへ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570FC14-F144-71DC-B2BA-3F3662458A8B}"/>
              </a:ext>
            </a:extLst>
          </p:cNvPr>
          <p:cNvSpPr txBox="1"/>
          <p:nvPr/>
        </p:nvSpPr>
        <p:spPr>
          <a:xfrm flipH="1">
            <a:off x="3057084" y="4049163"/>
            <a:ext cx="358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XXXXXXXXXXX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7CD53FA-3B48-C740-7A23-E46A23ADAD1C}"/>
              </a:ext>
            </a:extLst>
          </p:cNvPr>
          <p:cNvSpPr txBox="1"/>
          <p:nvPr/>
        </p:nvSpPr>
        <p:spPr>
          <a:xfrm flipH="1">
            <a:off x="3026609" y="4963233"/>
            <a:ext cx="358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XXXXXXX</a:t>
            </a:r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9567B8D6-0E3F-39B2-C6ED-843DEA91332C}"/>
              </a:ext>
            </a:extLst>
          </p:cNvPr>
          <p:cNvSpPr/>
          <p:nvPr/>
        </p:nvSpPr>
        <p:spPr>
          <a:xfrm>
            <a:off x="5656094" y="3910431"/>
            <a:ext cx="2194557" cy="445758"/>
          </a:xfrm>
          <a:prstGeom prst="wedgeRoundRectCallout">
            <a:avLst>
              <a:gd name="adj1" fmla="val -84936"/>
              <a:gd name="adj2" fmla="val 2462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エラーメッセージ</a:t>
            </a:r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4F126654-5842-A2CF-1B64-424CD7F9F2B6}"/>
              </a:ext>
            </a:extLst>
          </p:cNvPr>
          <p:cNvSpPr/>
          <p:nvPr/>
        </p:nvSpPr>
        <p:spPr>
          <a:xfrm>
            <a:off x="5666937" y="4769318"/>
            <a:ext cx="2194557" cy="445758"/>
          </a:xfrm>
          <a:prstGeom prst="wedgeRoundRectCallout">
            <a:avLst>
              <a:gd name="adj1" fmla="val -84936"/>
              <a:gd name="adj2" fmla="val 2462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エラーメッセージ</a:t>
            </a:r>
          </a:p>
        </p:txBody>
      </p:sp>
    </p:spTree>
    <p:extLst>
      <p:ext uri="{BB962C8B-B14F-4D97-AF65-F5344CB8AC3E}">
        <p14:creationId xmlns:p14="http://schemas.microsoft.com/office/powerpoint/2010/main" val="232001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0EEEE-190C-B2DD-A5F8-5A624647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-2.</a:t>
            </a:r>
            <a:r>
              <a:rPr lang="ja-JP" altLang="en-US" dirty="0"/>
              <a:t>ユーザー情報の修正および退会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0EEC90-5424-38CC-3FA1-70950CAE43E2}"/>
              </a:ext>
            </a:extLst>
          </p:cNvPr>
          <p:cNvSpPr/>
          <p:nvPr/>
        </p:nvSpPr>
        <p:spPr>
          <a:xfrm>
            <a:off x="1336430" y="1547447"/>
            <a:ext cx="7146387" cy="4839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053C615-2887-D524-F1D0-EF8BC7500B0D}"/>
              </a:ext>
            </a:extLst>
          </p:cNvPr>
          <p:cNvSpPr/>
          <p:nvPr/>
        </p:nvSpPr>
        <p:spPr>
          <a:xfrm>
            <a:off x="2601350" y="2088681"/>
            <a:ext cx="4391465" cy="40895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BD0217-32B8-8C9A-E6C2-7135945618E1}"/>
              </a:ext>
            </a:extLst>
          </p:cNvPr>
          <p:cNvSpPr txBox="1"/>
          <p:nvPr/>
        </p:nvSpPr>
        <p:spPr>
          <a:xfrm flipH="1">
            <a:off x="2811439" y="2184063"/>
            <a:ext cx="263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ユーザー情報の修正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5865C4-36D5-6DFC-C84A-A97EF6791A36}"/>
              </a:ext>
            </a:extLst>
          </p:cNvPr>
          <p:cNvSpPr txBox="1"/>
          <p:nvPr/>
        </p:nvSpPr>
        <p:spPr>
          <a:xfrm flipH="1">
            <a:off x="3073203" y="2448903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メールアドレス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7F906E-F5B7-806C-B91A-4FA4FD90E0DA}"/>
              </a:ext>
            </a:extLst>
          </p:cNvPr>
          <p:cNvSpPr txBox="1"/>
          <p:nvPr/>
        </p:nvSpPr>
        <p:spPr>
          <a:xfrm flipH="1">
            <a:off x="4008819" y="5560267"/>
            <a:ext cx="179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検索履歴</a:t>
            </a:r>
            <a:endParaRPr kumimoji="1" lang="en-US" altLang="ja-JP" u="sng" dirty="0"/>
          </a:p>
          <a:p>
            <a:pPr algn="ctr"/>
            <a:r>
              <a:rPr kumimoji="1" lang="ja-JP" altLang="en-US" u="sng" dirty="0"/>
              <a:t>ページに戻る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E40D1E-66B2-3A40-0ED0-887399FBC27F}"/>
              </a:ext>
            </a:extLst>
          </p:cNvPr>
          <p:cNvSpPr/>
          <p:nvPr/>
        </p:nvSpPr>
        <p:spPr>
          <a:xfrm>
            <a:off x="2943847" y="5624197"/>
            <a:ext cx="108496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997C39-3066-41C2-D526-33DE97EF4F82}"/>
              </a:ext>
            </a:extLst>
          </p:cNvPr>
          <p:cNvSpPr txBox="1"/>
          <p:nvPr/>
        </p:nvSpPr>
        <p:spPr>
          <a:xfrm flipH="1">
            <a:off x="3210454" y="5665141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修正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8B554F-0421-4719-64A8-C40EEC3CB12B}"/>
              </a:ext>
            </a:extLst>
          </p:cNvPr>
          <p:cNvSpPr txBox="1"/>
          <p:nvPr/>
        </p:nvSpPr>
        <p:spPr>
          <a:xfrm flipH="1">
            <a:off x="3052687" y="3392656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パスワード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1711C4A-60C9-A972-982E-A00397FE4AFF}"/>
              </a:ext>
            </a:extLst>
          </p:cNvPr>
          <p:cNvSpPr/>
          <p:nvPr/>
        </p:nvSpPr>
        <p:spPr>
          <a:xfrm>
            <a:off x="3125957" y="3720442"/>
            <a:ext cx="3342250" cy="3500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88F4EA8-3322-A564-90B4-D6FD7934AFC2}"/>
              </a:ext>
            </a:extLst>
          </p:cNvPr>
          <p:cNvSpPr/>
          <p:nvPr/>
        </p:nvSpPr>
        <p:spPr>
          <a:xfrm>
            <a:off x="3125957" y="2796160"/>
            <a:ext cx="3342250" cy="3500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6E51B1-F84E-4749-C671-D39FEE45B4F9}"/>
              </a:ext>
            </a:extLst>
          </p:cNvPr>
          <p:cNvSpPr txBox="1"/>
          <p:nvPr/>
        </p:nvSpPr>
        <p:spPr>
          <a:xfrm flipH="1">
            <a:off x="3044483" y="3179965"/>
            <a:ext cx="358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形式が違います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B089EA75-B561-402B-BF36-B1A1C108C07D}"/>
              </a:ext>
            </a:extLst>
          </p:cNvPr>
          <p:cNvSpPr/>
          <p:nvPr/>
        </p:nvSpPr>
        <p:spPr>
          <a:xfrm>
            <a:off x="5656095" y="2999687"/>
            <a:ext cx="2194557" cy="445758"/>
          </a:xfrm>
          <a:prstGeom prst="wedgeRoundRectCallout">
            <a:avLst>
              <a:gd name="adj1" fmla="val -84936"/>
              <a:gd name="adj2" fmla="val 2462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エラーメッセージ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44014781-6700-CD4D-A078-E55667CABC74}"/>
              </a:ext>
            </a:extLst>
          </p:cNvPr>
          <p:cNvSpPr/>
          <p:nvPr/>
        </p:nvSpPr>
        <p:spPr>
          <a:xfrm>
            <a:off x="475952" y="4789102"/>
            <a:ext cx="1944716" cy="1325563"/>
          </a:xfrm>
          <a:prstGeom prst="wedgeRectCallout">
            <a:avLst>
              <a:gd name="adj1" fmla="val 77086"/>
              <a:gd name="adj2" fmla="val 1753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ユーザー情報を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修正して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検索履歴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ページへ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71CB35-4859-9EF0-9C97-88AD7C71A4B4}"/>
              </a:ext>
            </a:extLst>
          </p:cNvPr>
          <p:cNvSpPr txBox="1"/>
          <p:nvPr/>
        </p:nvSpPr>
        <p:spPr>
          <a:xfrm flipH="1">
            <a:off x="3052687" y="4261854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生年月日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E505505-D145-CCD4-E606-1CD2219950CA}"/>
              </a:ext>
            </a:extLst>
          </p:cNvPr>
          <p:cNvSpPr/>
          <p:nvPr/>
        </p:nvSpPr>
        <p:spPr>
          <a:xfrm>
            <a:off x="3125957" y="4631186"/>
            <a:ext cx="3342250" cy="3500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8854011-7ECF-69CE-DB03-8950A5FF6D6E}"/>
              </a:ext>
            </a:extLst>
          </p:cNvPr>
          <p:cNvSpPr txBox="1"/>
          <p:nvPr/>
        </p:nvSpPr>
        <p:spPr>
          <a:xfrm flipH="1">
            <a:off x="3073203" y="5220024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性別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F6819CD-0AD6-4133-AE0F-509E43E3FAEF}"/>
              </a:ext>
            </a:extLst>
          </p:cNvPr>
          <p:cNvSpPr txBox="1"/>
          <p:nvPr/>
        </p:nvSpPr>
        <p:spPr>
          <a:xfrm flipH="1">
            <a:off x="3981155" y="5200734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男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C9A19B-CD23-1FB4-6F26-260AB78B1E77}"/>
              </a:ext>
            </a:extLst>
          </p:cNvPr>
          <p:cNvSpPr txBox="1"/>
          <p:nvPr/>
        </p:nvSpPr>
        <p:spPr>
          <a:xfrm flipH="1">
            <a:off x="4976448" y="5182235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女</a:t>
            </a:r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BC9ADC8E-4AFD-9567-8A6E-DDB26F58D394}"/>
              </a:ext>
            </a:extLst>
          </p:cNvPr>
          <p:cNvSpPr/>
          <p:nvPr/>
        </p:nvSpPr>
        <p:spPr>
          <a:xfrm>
            <a:off x="5360964" y="5230390"/>
            <a:ext cx="257909" cy="27302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: 結合子 22">
            <a:extLst>
              <a:ext uri="{FF2B5EF4-FFF2-40B4-BE49-F238E27FC236}">
                <a16:creationId xmlns:a16="http://schemas.microsoft.com/office/drawing/2014/main" id="{B5E91880-71F8-0D3E-011C-E21CC030FA6C}"/>
              </a:ext>
            </a:extLst>
          </p:cNvPr>
          <p:cNvSpPr/>
          <p:nvPr/>
        </p:nvSpPr>
        <p:spPr>
          <a:xfrm>
            <a:off x="4345747" y="5228042"/>
            <a:ext cx="257909" cy="27302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0EF8B7D7-5C68-D70E-AC99-9895BF12A47E}"/>
              </a:ext>
            </a:extLst>
          </p:cNvPr>
          <p:cNvSpPr/>
          <p:nvPr/>
        </p:nvSpPr>
        <p:spPr>
          <a:xfrm>
            <a:off x="6022753" y="6035548"/>
            <a:ext cx="1741171" cy="710953"/>
          </a:xfrm>
          <a:prstGeom prst="wedgeRectCallout">
            <a:avLst>
              <a:gd name="adj1" fmla="val -72154"/>
              <a:gd name="adj2" fmla="val -44292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検索履歴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ページへ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570FC14-F144-71DC-B2BA-3F3662458A8B}"/>
              </a:ext>
            </a:extLst>
          </p:cNvPr>
          <p:cNvSpPr txBox="1"/>
          <p:nvPr/>
        </p:nvSpPr>
        <p:spPr>
          <a:xfrm flipH="1">
            <a:off x="3057084" y="4049163"/>
            <a:ext cx="358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XXXXXXXXXXX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7CD53FA-3B48-C740-7A23-E46A23ADAD1C}"/>
              </a:ext>
            </a:extLst>
          </p:cNvPr>
          <p:cNvSpPr txBox="1"/>
          <p:nvPr/>
        </p:nvSpPr>
        <p:spPr>
          <a:xfrm flipH="1">
            <a:off x="3026609" y="4963233"/>
            <a:ext cx="358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XXXXXXX</a:t>
            </a:r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9567B8D6-0E3F-39B2-C6ED-843DEA91332C}"/>
              </a:ext>
            </a:extLst>
          </p:cNvPr>
          <p:cNvSpPr/>
          <p:nvPr/>
        </p:nvSpPr>
        <p:spPr>
          <a:xfrm>
            <a:off x="5656094" y="3910431"/>
            <a:ext cx="2194557" cy="445758"/>
          </a:xfrm>
          <a:prstGeom prst="wedgeRoundRectCallout">
            <a:avLst>
              <a:gd name="adj1" fmla="val -84936"/>
              <a:gd name="adj2" fmla="val 2462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エラーメッセージ</a:t>
            </a:r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4F126654-5842-A2CF-1B64-424CD7F9F2B6}"/>
              </a:ext>
            </a:extLst>
          </p:cNvPr>
          <p:cNvSpPr/>
          <p:nvPr/>
        </p:nvSpPr>
        <p:spPr>
          <a:xfrm>
            <a:off x="5666937" y="4769318"/>
            <a:ext cx="2194557" cy="445758"/>
          </a:xfrm>
          <a:prstGeom prst="wedgeRoundRectCallout">
            <a:avLst>
              <a:gd name="adj1" fmla="val -84936"/>
              <a:gd name="adj2" fmla="val 2462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エラーメッセージ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2F390C4-7ED3-0142-05EA-6C29DC195463}"/>
              </a:ext>
            </a:extLst>
          </p:cNvPr>
          <p:cNvSpPr/>
          <p:nvPr/>
        </p:nvSpPr>
        <p:spPr>
          <a:xfrm>
            <a:off x="1669655" y="1598935"/>
            <a:ext cx="6504705" cy="4092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41C4D0A-DAB4-8D0F-AC85-5E5DE1B9738C}"/>
              </a:ext>
            </a:extLst>
          </p:cNvPr>
          <p:cNvSpPr txBox="1"/>
          <p:nvPr/>
        </p:nvSpPr>
        <p:spPr>
          <a:xfrm flipH="1">
            <a:off x="3013124" y="1652856"/>
            <a:ext cx="321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ヘッダーは</a:t>
            </a:r>
            <a:r>
              <a:rPr lang="en-US" altLang="ja-JP" dirty="0"/>
              <a:t>B-1</a:t>
            </a:r>
            <a:r>
              <a:rPr lang="ja-JP" altLang="en-US" dirty="0"/>
              <a:t>と同じで省略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15F3EC-F70B-42AB-A69E-243A91C868EB}"/>
              </a:ext>
            </a:extLst>
          </p:cNvPr>
          <p:cNvSpPr txBox="1"/>
          <p:nvPr/>
        </p:nvSpPr>
        <p:spPr>
          <a:xfrm flipH="1">
            <a:off x="5414721" y="5644904"/>
            <a:ext cx="179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退会</a:t>
            </a:r>
          </a:p>
        </p:txBody>
      </p:sp>
      <p:sp>
        <p:nvSpPr>
          <p:cNvPr id="31" name="吹き出し: 四角形 30">
            <a:extLst>
              <a:ext uri="{FF2B5EF4-FFF2-40B4-BE49-F238E27FC236}">
                <a16:creationId xmlns:a16="http://schemas.microsoft.com/office/drawing/2014/main" id="{946C91D5-B63F-AD01-A0FC-D9C5C5A6AAF4}"/>
              </a:ext>
            </a:extLst>
          </p:cNvPr>
          <p:cNvSpPr/>
          <p:nvPr/>
        </p:nvSpPr>
        <p:spPr>
          <a:xfrm>
            <a:off x="7515376" y="5353208"/>
            <a:ext cx="2638558" cy="627600"/>
          </a:xfrm>
          <a:prstGeom prst="wedgeRectCallout">
            <a:avLst>
              <a:gd name="adj1" fmla="val -83303"/>
              <a:gd name="adj2" fmla="val 2405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退会確認ページへ</a:t>
            </a:r>
          </a:p>
        </p:txBody>
      </p:sp>
    </p:spTree>
    <p:extLst>
      <p:ext uri="{BB962C8B-B14F-4D97-AF65-F5344CB8AC3E}">
        <p14:creationId xmlns:p14="http://schemas.microsoft.com/office/powerpoint/2010/main" val="282449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0EEEE-190C-B2DD-A5F8-5A624647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-3-3.</a:t>
            </a:r>
            <a:r>
              <a:rPr lang="ja-JP" altLang="en-US" dirty="0"/>
              <a:t>退会確認＜優先度低＞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0EEC90-5424-38CC-3FA1-70950CAE43E2}"/>
              </a:ext>
            </a:extLst>
          </p:cNvPr>
          <p:cNvSpPr/>
          <p:nvPr/>
        </p:nvSpPr>
        <p:spPr>
          <a:xfrm>
            <a:off x="1336430" y="1547447"/>
            <a:ext cx="7146387" cy="4839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053C615-2887-D524-F1D0-EF8BC7500B0D}"/>
              </a:ext>
            </a:extLst>
          </p:cNvPr>
          <p:cNvSpPr/>
          <p:nvPr/>
        </p:nvSpPr>
        <p:spPr>
          <a:xfrm>
            <a:off x="2601350" y="2088681"/>
            <a:ext cx="4391465" cy="40895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BD0217-32B8-8C9A-E6C2-7135945618E1}"/>
              </a:ext>
            </a:extLst>
          </p:cNvPr>
          <p:cNvSpPr txBox="1"/>
          <p:nvPr/>
        </p:nvSpPr>
        <p:spPr>
          <a:xfrm flipH="1">
            <a:off x="2811439" y="2184063"/>
            <a:ext cx="263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退会確認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5865C4-36D5-6DFC-C84A-A97EF6791A36}"/>
              </a:ext>
            </a:extLst>
          </p:cNvPr>
          <p:cNvSpPr txBox="1"/>
          <p:nvPr/>
        </p:nvSpPr>
        <p:spPr>
          <a:xfrm flipH="1">
            <a:off x="3076352" y="3600779"/>
            <a:ext cx="350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ユーザー情報を削除しますか？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E40D1E-66B2-3A40-0ED0-887399FBC27F}"/>
              </a:ext>
            </a:extLst>
          </p:cNvPr>
          <p:cNvSpPr/>
          <p:nvPr/>
        </p:nvSpPr>
        <p:spPr>
          <a:xfrm>
            <a:off x="4127145" y="5371676"/>
            <a:ext cx="108496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997C39-3066-41C2-D526-33DE97EF4F82}"/>
              </a:ext>
            </a:extLst>
          </p:cNvPr>
          <p:cNvSpPr txBox="1"/>
          <p:nvPr/>
        </p:nvSpPr>
        <p:spPr>
          <a:xfrm flipH="1">
            <a:off x="4350455" y="5404944"/>
            <a:ext cx="113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実行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8B554F-0421-4719-64A8-C40EEC3CB12B}"/>
              </a:ext>
            </a:extLst>
          </p:cNvPr>
          <p:cNvSpPr txBox="1"/>
          <p:nvPr/>
        </p:nvSpPr>
        <p:spPr>
          <a:xfrm flipH="1">
            <a:off x="3755245" y="4166933"/>
            <a:ext cx="107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はい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1711C4A-60C9-A972-982E-A00397FE4AFF}"/>
              </a:ext>
            </a:extLst>
          </p:cNvPr>
          <p:cNvSpPr/>
          <p:nvPr/>
        </p:nvSpPr>
        <p:spPr>
          <a:xfrm>
            <a:off x="4829703" y="4196351"/>
            <a:ext cx="313279" cy="2801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88F4EA8-3322-A564-90B4-D6FD7934AFC2}"/>
              </a:ext>
            </a:extLst>
          </p:cNvPr>
          <p:cNvSpPr/>
          <p:nvPr/>
        </p:nvSpPr>
        <p:spPr>
          <a:xfrm>
            <a:off x="3402247" y="4196351"/>
            <a:ext cx="313279" cy="2869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44014781-6700-CD4D-A078-E55667CABC74}"/>
              </a:ext>
            </a:extLst>
          </p:cNvPr>
          <p:cNvSpPr/>
          <p:nvPr/>
        </p:nvSpPr>
        <p:spPr>
          <a:xfrm>
            <a:off x="7102013" y="3862316"/>
            <a:ext cx="2455262" cy="797288"/>
          </a:xfrm>
          <a:prstGeom prst="wedgeRectCallout">
            <a:avLst>
              <a:gd name="adj1" fmla="val -92420"/>
              <a:gd name="adj2" fmla="val -3533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「いいえ」が初期値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2F390C4-7ED3-0142-05EA-6C29DC195463}"/>
              </a:ext>
            </a:extLst>
          </p:cNvPr>
          <p:cNvSpPr/>
          <p:nvPr/>
        </p:nvSpPr>
        <p:spPr>
          <a:xfrm>
            <a:off x="1669655" y="1598935"/>
            <a:ext cx="6504705" cy="4092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41C4D0A-DAB4-8D0F-AC85-5E5DE1B9738C}"/>
              </a:ext>
            </a:extLst>
          </p:cNvPr>
          <p:cNvSpPr txBox="1"/>
          <p:nvPr/>
        </p:nvSpPr>
        <p:spPr>
          <a:xfrm flipH="1">
            <a:off x="3013124" y="1652856"/>
            <a:ext cx="321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ヘッダーは</a:t>
            </a:r>
            <a:r>
              <a:rPr lang="en-US" altLang="ja-JP" dirty="0"/>
              <a:t>B-1</a:t>
            </a:r>
            <a:r>
              <a:rPr lang="ja-JP" altLang="en-US" dirty="0"/>
              <a:t>と同じで省略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6332BFF-26F4-C277-ABFB-E549CE3B499A}"/>
              </a:ext>
            </a:extLst>
          </p:cNvPr>
          <p:cNvSpPr txBox="1"/>
          <p:nvPr/>
        </p:nvSpPr>
        <p:spPr>
          <a:xfrm flipH="1">
            <a:off x="5212114" y="4181128"/>
            <a:ext cx="107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いいえ</a:t>
            </a:r>
            <a:endParaRPr kumimoji="1" lang="ja-JP" altLang="en-US" dirty="0"/>
          </a:p>
        </p:txBody>
      </p:sp>
      <p:sp>
        <p:nvSpPr>
          <p:cNvPr id="33" name="吹き出し: 四角形 32">
            <a:extLst>
              <a:ext uri="{FF2B5EF4-FFF2-40B4-BE49-F238E27FC236}">
                <a16:creationId xmlns:a16="http://schemas.microsoft.com/office/drawing/2014/main" id="{136FBF29-5647-EBE0-1EB3-B7C641DC1C17}"/>
              </a:ext>
            </a:extLst>
          </p:cNvPr>
          <p:cNvSpPr/>
          <p:nvPr/>
        </p:nvSpPr>
        <p:spPr>
          <a:xfrm>
            <a:off x="6583053" y="5057597"/>
            <a:ext cx="4034905" cy="1064026"/>
          </a:xfrm>
          <a:prstGeom prst="wedgeRectCallout">
            <a:avLst>
              <a:gd name="adj1" fmla="val -79521"/>
              <a:gd name="adj2" fmla="val 288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「はい」ならログインページへ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「いいえ」なら検索履歴ページへ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76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873</Words>
  <Application>Microsoft Office PowerPoint</Application>
  <PresentationFormat>ワイド画面</PresentationFormat>
  <Paragraphs>283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画面設計</vt:lpstr>
      <vt:lpstr>画面ページ一覧</vt:lpstr>
      <vt:lpstr>A-1.ログインページ</vt:lpstr>
      <vt:lpstr>B-1.検索履歴（ユーザーTOPページ）</vt:lpstr>
      <vt:lpstr>B-2.検索結果</vt:lpstr>
      <vt:lpstr>B-3.既往歴一覧【追加機能】</vt:lpstr>
      <vt:lpstr>C-1.ユーザー登録</vt:lpstr>
      <vt:lpstr>C-2.ユーザー情報の修正および退会</vt:lpstr>
      <vt:lpstr>C-3-3.退会確認＜優先度低＞</vt:lpstr>
      <vt:lpstr>D-1.病名一覧（管理者TOPページ）</vt:lpstr>
      <vt:lpstr>D-2.病名登録</vt:lpstr>
      <vt:lpstr>D-4.病名詳細および修正ページ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画面設計</dc:title>
  <dc:creator>Nicole Pitts</dc:creator>
  <cp:lastModifiedBy>Nicole Pitts</cp:lastModifiedBy>
  <cp:revision>44</cp:revision>
  <dcterms:created xsi:type="dcterms:W3CDTF">2022-10-18T01:37:00Z</dcterms:created>
  <dcterms:modified xsi:type="dcterms:W3CDTF">2022-10-20T05:42:41Z</dcterms:modified>
</cp:coreProperties>
</file>