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3" r:id="rId4"/>
    <p:sldId id="266" r:id="rId5"/>
    <p:sldId id="272" r:id="rId6"/>
    <p:sldId id="273" r:id="rId7"/>
    <p:sldId id="274" r:id="rId8"/>
    <p:sldId id="271" r:id="rId9"/>
    <p:sldId id="275" r:id="rId10"/>
    <p:sldId id="267" r:id="rId11"/>
    <p:sldId id="265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2019年10月27日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9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4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25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9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8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6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2019年10月27日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2127743"/>
            <a:ext cx="9604310" cy="1002322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sym typeface="Arial" panose="020B0604020202020204" pitchFamily="34" charset="0"/>
              </a:rPr>
              <a:t>Optimizing CNN Model Inference on CPUs </a:t>
            </a:r>
            <a:br>
              <a:rPr lang="en-US" altLang="zh-CN" sz="3600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Yizhi Liu, Yao Wang, Ruofei Yu, Mu Li, Vin Sharma, and Yida Wang, Amazon </a:t>
            </a:r>
            <a:endParaRPr lang="zh-CN" altLang="en-US" sz="36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王彦均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Arial" panose="020B0604020202020204" pitchFamily="34" charset="0"/>
              </a:rPr>
              <a:t>Conclusion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5400" y="1791261"/>
            <a:ext cx="960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this paper, we proposed an end-to-end solution to compile and optimize convolutional neural networks for efﬁcient </a:t>
            </a:r>
            <a:r>
              <a:rPr lang="en-US" altLang="zh-CN" dirty="0" smtClean="0"/>
              <a:t>model inference on modern CPUs.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experiments show that </a:t>
            </a:r>
            <a:r>
              <a:rPr lang="en-US" altLang="zh-CN" dirty="0"/>
              <a:t>we are able to achieve up to 3.45× speedup on 15 popular CNN models on the various kinds of CPUs </a:t>
            </a:r>
            <a:r>
              <a:rPr lang="en-US" altLang="zh-CN" dirty="0" smtClean="0"/>
              <a:t>compared </a:t>
            </a:r>
            <a:r>
              <a:rPr lang="en-US" altLang="zh-CN" dirty="0"/>
              <a:t>to the performance of the state-of-the-art solutions.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4246685"/>
            <a:ext cx="9601200" cy="1038088"/>
          </a:xfrm>
        </p:spPr>
        <p:txBody>
          <a:bodyPr rtlCol="0"/>
          <a:lstStyle/>
          <a:p>
            <a:pPr algn="ctr"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thanks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ontent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Introduction &amp; Background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Optimizations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Evaluation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Conclusion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ontributions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228992" cy="3810001"/>
          </a:xfrm>
        </p:spPr>
        <p:txBody>
          <a:bodyPr rtlCol="0">
            <a:normAutofit lnSpcReduction="1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Provides an operation- and graph-level joint optimization scheme to obtain high CNN model inference performance on different popular CPUs including Intel, AMD andARM,whichoutperformsthecurrentstate-of-the-art </a:t>
            </a:r>
            <a:r>
              <a:rPr lang="en-US" altLang="zh-CN" dirty="0" smtClean="0">
                <a:sym typeface="Arial" panose="020B0604020202020204" pitchFamily="34" charset="0"/>
              </a:rPr>
              <a:t>implementations</a:t>
            </a:r>
          </a:p>
          <a:p>
            <a:r>
              <a:rPr lang="en-US" altLang="zh-CN" dirty="0">
                <a:sym typeface="Arial" panose="020B0604020202020204" pitchFamily="34" charset="0"/>
              </a:rPr>
              <a:t> Constructs a template to achieve good performance of convolutions, which is ﬂexible to apply to various convolution workloads on multiple CPU architectures (x86 and ARM) without relying on high-performance kernel </a:t>
            </a:r>
            <a:r>
              <a:rPr lang="en-US" altLang="zh-CN" dirty="0" smtClean="0">
                <a:sym typeface="Arial" panose="020B0604020202020204" pitchFamily="34" charset="0"/>
              </a:rPr>
              <a:t>libraries</a:t>
            </a:r>
          </a:p>
          <a:p>
            <a:r>
              <a:rPr lang="en-US" altLang="zh-CN" dirty="0">
                <a:sym typeface="Arial" panose="020B0604020202020204" pitchFamily="34" charset="0"/>
              </a:rPr>
              <a:t>Designs a global scheme to look for the best layout combination in different operations of a CNN model, which minimizes the data layout transformation overhead between operations while maintaining the high performance of individual </a:t>
            </a:r>
            <a:r>
              <a:rPr lang="en-US" altLang="zh-CN" dirty="0" smtClean="0">
                <a:sym typeface="Arial" panose="020B0604020202020204" pitchFamily="34" charset="0"/>
              </a:rPr>
              <a:t>operations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Optimizations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en-US" altLang="zh-CN" sz="1800" dirty="0" smtClean="0">
                <a:latin typeface="Arial" panose="020B0604020202020204" pitchFamily="34" charset="0"/>
                <a:sym typeface="Arial" panose="020B0604020202020204" pitchFamily="34" charset="0"/>
              </a:rPr>
              <a:t>Operation optimization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70" y="1646238"/>
            <a:ext cx="5391807" cy="4197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47" y="1646238"/>
            <a:ext cx="3674520" cy="43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Optimizations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en-US" altLang="zh-CN" sz="1800" dirty="0" smtClean="0">
                <a:latin typeface="Arial" panose="020B0604020202020204" pitchFamily="34" charset="0"/>
                <a:sym typeface="Arial" panose="020B0604020202020204" pitchFamily="34" charset="0"/>
              </a:rPr>
              <a:t>Layout transformation elimination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46238"/>
            <a:ext cx="7494381" cy="43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Optimizations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en-US" altLang="zh-CN" sz="1800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 scheme search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127738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tuple (ic_bn, oc_bn, reg_n, unroll_ker) 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5400" y="2760785"/>
            <a:ext cx="99675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local search works as </a:t>
            </a:r>
            <a:r>
              <a:rPr lang="en-US" altLang="zh-CN" sz="2000" dirty="0" smtClean="0"/>
              <a:t>follows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Deﬁne the candidate lists of ic_bn and oc_bn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Deﬁne the candidate list of reg_n.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Deﬁne the candidate list of unroll_ker to be [True,False]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 Walk </a:t>
            </a:r>
            <a:r>
              <a:rPr lang="en-US" altLang="zh-CN" dirty="0"/>
              <a:t>through the deﬁned </a:t>
            </a:r>
            <a:r>
              <a:rPr lang="en-US" altLang="zh-CN" dirty="0" smtClean="0"/>
              <a:t>space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This eventually generates a list of combinations ascendingly ordered </a:t>
            </a:r>
            <a:r>
              <a:rPr lang="en-US" altLang="zh-CN" dirty="0"/>
              <a:t>by their execution time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8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Optimizations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en-US" altLang="zh-CN" sz="1800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 scheme search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7172" r="2412"/>
          <a:stretch/>
        </p:blipFill>
        <p:spPr>
          <a:xfrm>
            <a:off x="106886" y="1646238"/>
            <a:ext cx="7709475" cy="41808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07" y="1646238"/>
            <a:ext cx="4035671" cy="43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Arial" panose="020B0604020202020204" pitchFamily="34" charset="0"/>
              </a:rPr>
              <a:t>Evaluation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90" y="1075045"/>
            <a:ext cx="7061777" cy="49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Arial" panose="020B0604020202020204" pitchFamily="34" charset="0"/>
              </a:rPr>
              <a:t>Evaluation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9" y="1646238"/>
            <a:ext cx="6242557" cy="245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66" y="1646238"/>
            <a:ext cx="4407158" cy="43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281</TotalTime>
  <Words>271</Words>
  <Application>Microsoft Office PowerPoint</Application>
  <PresentationFormat>宽屏</PresentationFormat>
  <Paragraphs>39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幼圆</vt:lpstr>
      <vt:lpstr>Arial</vt:lpstr>
      <vt:lpstr>菱形网格 16x9</vt:lpstr>
      <vt:lpstr>Optimizing CNN Model Inference on CPUs  Yizhi Liu, Yao Wang, Ruofei Yu, Mu Li, Vin Sharma, and Yida Wang, Amazon </vt:lpstr>
      <vt:lpstr>Content</vt:lpstr>
      <vt:lpstr>Contributions</vt:lpstr>
      <vt:lpstr>Optimizations——Operation optimization</vt:lpstr>
      <vt:lpstr>Optimizations——Layout transformation elimination</vt:lpstr>
      <vt:lpstr>Optimizations——Optimization scheme search</vt:lpstr>
      <vt:lpstr>Optimizations——Optimization scheme search</vt:lpstr>
      <vt:lpstr>Evaluation</vt:lpstr>
      <vt:lpstr>Evaluation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CNN Model Inference on CPUs  Yizhi Liu, Yao Wang, Ruofei Yu, Mu Li, Vin Sharma, and Yida Wang, Amazon</dc:title>
  <dc:creator>Yanj Wang</dc:creator>
  <cp:lastModifiedBy>Yanj Wang</cp:lastModifiedBy>
  <cp:revision>15</cp:revision>
  <dcterms:created xsi:type="dcterms:W3CDTF">2019-10-27T11:22:19Z</dcterms:created>
  <dcterms:modified xsi:type="dcterms:W3CDTF">2019-10-27T16:03:48Z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