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1" autoAdjust="0"/>
    <p:restoredTop sz="99854" autoAdjust="0"/>
  </p:normalViewPr>
  <p:slideViewPr>
    <p:cSldViewPr snapToGrid="0" snapToObjects="1">
      <p:cViewPr varScale="1">
        <p:scale>
          <a:sx n="115" d="100"/>
          <a:sy n="115" d="100"/>
        </p:scale>
        <p:origin x="-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9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7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2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80E0-207F-B64F-A9D9-A7999D0D5DC6}" type="datetimeFigureOut">
              <a:rPr kumimoji="1" lang="ja-JP" altLang="en-US" smtClean="0"/>
              <a:t>2013/09/09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63A5-EE47-AA40-AD06-D1A75524F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5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241718" y="3623612"/>
            <a:ext cx="1294510" cy="111730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data-store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2316404" y="4765339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2328617" y="4631018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85800" y="4643229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/>
        </p:nvSpPr>
        <p:spPr>
          <a:xfrm>
            <a:off x="698013" y="4508908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9" name="円柱 8"/>
          <p:cNvSpPr/>
          <p:nvPr/>
        </p:nvSpPr>
        <p:spPr>
          <a:xfrm>
            <a:off x="3951560" y="4945847"/>
            <a:ext cx="1294510" cy="111730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data-store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5026246" y="6087574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11" name="正方形/長方形 10"/>
          <p:cNvSpPr/>
          <p:nvPr/>
        </p:nvSpPr>
        <p:spPr>
          <a:xfrm>
            <a:off x="5038459" y="5953253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12" name="円/楕円 11"/>
          <p:cNvSpPr/>
          <p:nvPr/>
        </p:nvSpPr>
        <p:spPr>
          <a:xfrm>
            <a:off x="3395642" y="5965464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13" name="正方形/長方形 12"/>
          <p:cNvSpPr/>
          <p:nvPr/>
        </p:nvSpPr>
        <p:spPr>
          <a:xfrm>
            <a:off x="3407855" y="5831143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14" name="円柱 13"/>
          <p:cNvSpPr/>
          <p:nvPr/>
        </p:nvSpPr>
        <p:spPr>
          <a:xfrm>
            <a:off x="6661401" y="3861727"/>
            <a:ext cx="1294510" cy="111730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data-store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7736087" y="5003454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16" name="正方形/長方形 15"/>
          <p:cNvSpPr/>
          <p:nvPr/>
        </p:nvSpPr>
        <p:spPr>
          <a:xfrm>
            <a:off x="7748300" y="4869133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17" name="円/楕円 16"/>
          <p:cNvSpPr/>
          <p:nvPr/>
        </p:nvSpPr>
        <p:spPr>
          <a:xfrm>
            <a:off x="6105483" y="4881344"/>
            <a:ext cx="830440" cy="3358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/>
              <a:t>fluentd</a:t>
            </a:r>
            <a:endParaRPr kumimoji="1" lang="ja-JP" altLang="en-US" sz="1050" dirty="0"/>
          </a:p>
        </p:txBody>
      </p:sp>
      <p:sp>
        <p:nvSpPr>
          <p:cNvPr id="18" name="正方形/長方形 17"/>
          <p:cNvSpPr/>
          <p:nvPr/>
        </p:nvSpPr>
        <p:spPr>
          <a:xfrm>
            <a:off x="6117696" y="4747023"/>
            <a:ext cx="818228" cy="1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queue</a:t>
            </a:r>
            <a:endParaRPr kumimoji="1" lang="ja-JP" altLang="en-US" sz="1100" dirty="0"/>
          </a:p>
        </p:txBody>
      </p:sp>
      <p:sp>
        <p:nvSpPr>
          <p:cNvPr id="19" name="タイトル 18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421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Low layer</a:t>
            </a:r>
            <a:r>
              <a:rPr kumimoji="1" lang="en-US" altLang="ja-JP" sz="3200" dirty="0" smtClean="0"/>
              <a:t> structure of  </a:t>
            </a:r>
            <a:r>
              <a:rPr kumimoji="1" lang="en-US" altLang="ja-JP" sz="3200" dirty="0" err="1" smtClean="0"/>
              <a:t>droonga</a:t>
            </a:r>
            <a:r>
              <a:rPr kumimoji="1" lang="en-US" altLang="ja-JP" sz="3200" dirty="0" smtClean="0"/>
              <a:t> network</a:t>
            </a:r>
            <a:endParaRPr kumimoji="1" lang="ja-JP" altLang="en-US" sz="3200" dirty="0"/>
          </a:p>
        </p:txBody>
      </p:sp>
      <p:sp>
        <p:nvSpPr>
          <p:cNvPr id="20" name="サブタイトル 19"/>
          <p:cNvSpPr>
            <a:spLocks noGrp="1"/>
          </p:cNvSpPr>
          <p:nvPr>
            <p:ph type="subTitle" idx="1"/>
          </p:nvPr>
        </p:nvSpPr>
        <p:spPr>
          <a:xfrm>
            <a:off x="499477" y="845943"/>
            <a:ext cx="8067051" cy="1936498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ja-JP" dirty="0"/>
              <a:t>D</a:t>
            </a:r>
            <a:r>
              <a:rPr kumimoji="1" lang="en-US" altLang="ja-JP" baseline="0" dirty="0" smtClean="0"/>
              <a:t>ata stores are made of </a:t>
            </a:r>
            <a:r>
              <a:rPr kumimoji="1" lang="en-US" altLang="ja-JP" baseline="0" dirty="0" err="1" smtClean="0"/>
              <a:t>groonga</a:t>
            </a:r>
            <a:r>
              <a:rPr kumimoji="1" lang="en-US" altLang="ja-JP" baseline="0" dirty="0" smtClean="0"/>
              <a:t> DB.</a:t>
            </a:r>
          </a:p>
          <a:p>
            <a:pPr marL="457200" indent="-457200" algn="l">
              <a:buFont typeface="Arial"/>
              <a:buChar char="•"/>
            </a:pPr>
            <a:r>
              <a:rPr lang="en-US" altLang="ja-JP" dirty="0"/>
              <a:t>O</a:t>
            </a:r>
            <a:r>
              <a:rPr lang="en-US" altLang="ja-JP" dirty="0" smtClean="0"/>
              <a:t>ne or more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 processes can</a:t>
            </a:r>
            <a:r>
              <a:rPr kumimoji="1" lang="en-US" altLang="ja-JP" dirty="0" smtClean="0"/>
              <a:t> attach</a:t>
            </a:r>
            <a:r>
              <a:rPr kumimoji="1" lang="en-US" altLang="ja-JP" baseline="0" dirty="0" smtClean="0"/>
              <a:t> to each data-store.</a:t>
            </a:r>
          </a:p>
          <a:p>
            <a:pPr marL="457200" indent="-457200" algn="l">
              <a:buFont typeface="Arial"/>
              <a:buChar char="•"/>
            </a:pPr>
            <a:r>
              <a:rPr lang="en-US" altLang="ja-JP" dirty="0"/>
              <a:t>E</a:t>
            </a:r>
            <a:r>
              <a:rPr kumimoji="1" lang="en-US" altLang="ja-JP" baseline="0" dirty="0" smtClean="0"/>
              <a:t>vents are delivered asynchronously between processes.</a:t>
            </a:r>
          </a:p>
          <a:p>
            <a:pPr marL="457200" indent="-457200" algn="l">
              <a:buFont typeface="Arial"/>
              <a:buChar char="•"/>
            </a:pPr>
            <a:r>
              <a:rPr lang="en-US" altLang="ja-JP" dirty="0"/>
              <a:t>E</a:t>
            </a:r>
            <a:r>
              <a:rPr lang="en-US" altLang="ja-JP" dirty="0" smtClean="0"/>
              <a:t>vents are processed by worker processes dangling under </a:t>
            </a:r>
            <a:r>
              <a:rPr lang="en-US" altLang="ja-JP" dirty="0" err="1" smtClean="0"/>
              <a:t>fluentd</a:t>
            </a:r>
            <a:r>
              <a:rPr lang="en-US" altLang="ja-JP" dirty="0" smtClean="0"/>
              <a:t>.</a:t>
            </a:r>
            <a:endParaRPr kumimoji="1" lang="en-US" altLang="ja-JP" baseline="0" dirty="0" smtClean="0"/>
          </a:p>
          <a:p>
            <a:pPr marL="457200" indent="-457200" algn="l">
              <a:buFont typeface="Arial"/>
              <a:buChar char="•"/>
            </a:pPr>
            <a:r>
              <a:rPr lang="en-US" altLang="ja-JP" dirty="0" smtClean="0"/>
              <a:t>Worker processes can emit events.</a:t>
            </a:r>
            <a:endParaRPr kumimoji="1" lang="en-US" altLang="ja-JP" baseline="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943919" y="6301267"/>
            <a:ext cx="592309" cy="232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</a:t>
            </a:r>
            <a:endParaRPr kumimoji="1" lang="ja-JP" altLang="en-US" sz="1400" dirty="0"/>
          </a:p>
        </p:txBody>
      </p:sp>
      <p:cxnSp>
        <p:nvCxnSpPr>
          <p:cNvPr id="23" name="曲線コネクタ 22"/>
          <p:cNvCxnSpPr>
            <a:stCxn id="7" idx="4"/>
            <a:endCxn id="21" idx="1"/>
          </p:cNvCxnSpPr>
          <p:nvPr/>
        </p:nvCxnSpPr>
        <p:spPr>
          <a:xfrm rot="16200000" flipH="1">
            <a:off x="803349" y="5276702"/>
            <a:ext cx="1438240" cy="8428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21" idx="3"/>
            <a:endCxn id="12" idx="3"/>
          </p:cNvCxnSpPr>
          <p:nvPr/>
        </p:nvCxnSpPr>
        <p:spPr>
          <a:xfrm flipV="1">
            <a:off x="2536228" y="6252090"/>
            <a:ext cx="981029" cy="1651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52804"/>
            <a:ext cx="8229600" cy="92320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ogical</a:t>
            </a:r>
            <a:r>
              <a:rPr kumimoji="1" lang="en-US" altLang="ja-JP" baseline="0" dirty="0" smtClean="0"/>
              <a:t> structure of </a:t>
            </a:r>
            <a:r>
              <a:rPr lang="en-US" altLang="ja-JP" dirty="0" err="1" smtClean="0"/>
              <a:t>d</a:t>
            </a:r>
            <a:r>
              <a:rPr kumimoji="1" lang="en-US" altLang="ja-JP" baseline="0" dirty="0" err="1" smtClean="0"/>
              <a:t>roonga</a:t>
            </a:r>
            <a:r>
              <a:rPr kumimoji="1" lang="en-US" altLang="ja-JP" baseline="0" dirty="0" smtClean="0"/>
              <a:t> network</a:t>
            </a:r>
            <a:endParaRPr kumimoji="1" lang="ja-JP" altLang="en-US" dirty="0"/>
          </a:p>
        </p:txBody>
      </p:sp>
      <p:grpSp>
        <p:nvGrpSpPr>
          <p:cNvPr id="39" name="図形グループ 38"/>
          <p:cNvGrpSpPr/>
          <p:nvPr/>
        </p:nvGrpSpPr>
        <p:grpSpPr>
          <a:xfrm>
            <a:off x="556250" y="1375012"/>
            <a:ext cx="8417372" cy="5175472"/>
            <a:chOff x="3169518" y="2684302"/>
            <a:chExt cx="5804103" cy="3866181"/>
          </a:xfrm>
        </p:grpSpPr>
        <p:sp>
          <p:nvSpPr>
            <p:cNvPr id="4" name="円/楕円 3"/>
            <p:cNvSpPr/>
            <p:nvPr/>
          </p:nvSpPr>
          <p:spPr>
            <a:xfrm>
              <a:off x="3829117" y="2995194"/>
              <a:ext cx="5144504" cy="355528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5916238" y="2684302"/>
              <a:ext cx="97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network</a:t>
              </a:r>
              <a:endParaRPr lang="ja-JP" altLang="en-US" dirty="0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3684673" y="3151338"/>
              <a:ext cx="1066678" cy="864799"/>
            </a:xfrm>
            <a:custGeom>
              <a:avLst/>
              <a:gdLst>
                <a:gd name="connsiteX0" fmla="*/ 0 w 984683"/>
                <a:gd name="connsiteY0" fmla="*/ 0 h 1141513"/>
                <a:gd name="connsiteX1" fmla="*/ 756351 w 984683"/>
                <a:gd name="connsiteY1" fmla="*/ 570757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613643 w 984683"/>
                <a:gd name="connsiteY1" fmla="*/ 385261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613643 w 984683"/>
                <a:gd name="connsiteY1" fmla="*/ 385261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1369994"/>
                <a:gd name="connsiteY0" fmla="*/ 0 h 1027361"/>
                <a:gd name="connsiteX1" fmla="*/ 1369994 w 1369994"/>
                <a:gd name="connsiteY1" fmla="*/ 1027361 h 1027361"/>
                <a:gd name="connsiteX0" fmla="*/ 0 w 1369994"/>
                <a:gd name="connsiteY0" fmla="*/ 0 h 1027361"/>
                <a:gd name="connsiteX1" fmla="*/ 1369994 w 1369994"/>
                <a:gd name="connsiteY1" fmla="*/ 1027361 h 102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9994" h="1027361">
                  <a:moveTo>
                    <a:pt x="0" y="0"/>
                  </a:moveTo>
                  <a:cubicBezTo>
                    <a:pt x="713539" y="95125"/>
                    <a:pt x="1041767" y="275866"/>
                    <a:pt x="1369994" y="1027361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3536662" y="3411745"/>
              <a:ext cx="1066678" cy="864799"/>
            </a:xfrm>
            <a:custGeom>
              <a:avLst/>
              <a:gdLst>
                <a:gd name="connsiteX0" fmla="*/ 0 w 984683"/>
                <a:gd name="connsiteY0" fmla="*/ 0 h 1141513"/>
                <a:gd name="connsiteX1" fmla="*/ 756351 w 984683"/>
                <a:gd name="connsiteY1" fmla="*/ 570757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613643 w 984683"/>
                <a:gd name="connsiteY1" fmla="*/ 385261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613643 w 984683"/>
                <a:gd name="connsiteY1" fmla="*/ 385261 h 1141513"/>
                <a:gd name="connsiteX2" fmla="*/ 984683 w 984683"/>
                <a:gd name="connsiteY2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984683"/>
                <a:gd name="connsiteY0" fmla="*/ 0 h 1141513"/>
                <a:gd name="connsiteX1" fmla="*/ 984683 w 984683"/>
                <a:gd name="connsiteY1" fmla="*/ 1141513 h 1141513"/>
                <a:gd name="connsiteX0" fmla="*/ 0 w 1369994"/>
                <a:gd name="connsiteY0" fmla="*/ 0 h 1027361"/>
                <a:gd name="connsiteX1" fmla="*/ 1369994 w 1369994"/>
                <a:gd name="connsiteY1" fmla="*/ 1027361 h 1027361"/>
                <a:gd name="connsiteX0" fmla="*/ 0 w 1369994"/>
                <a:gd name="connsiteY0" fmla="*/ 0 h 1027361"/>
                <a:gd name="connsiteX1" fmla="*/ 1369994 w 1369994"/>
                <a:gd name="connsiteY1" fmla="*/ 1027361 h 102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9994" h="1027361">
                  <a:moveTo>
                    <a:pt x="0" y="0"/>
                  </a:moveTo>
                  <a:cubicBezTo>
                    <a:pt x="713539" y="95125"/>
                    <a:pt x="1041767" y="275866"/>
                    <a:pt x="1369994" y="1027361"/>
                  </a:cubicBezTo>
                </a:path>
              </a:pathLst>
            </a:custGeom>
            <a:ln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829117" y="2995194"/>
              <a:ext cx="1488394" cy="31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incoming message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69518" y="3705246"/>
              <a:ext cx="1467156" cy="31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outgoing message</a:t>
              </a:r>
              <a:endParaRPr kumimoji="1" lang="ja-JP" altLang="en-US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512964" y="4016137"/>
              <a:ext cx="1143984" cy="4287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400" dirty="0" smtClean="0"/>
                <a:t>dispatcher</a:t>
              </a:r>
              <a:endParaRPr kumimoji="1" lang="ja-JP" altLang="en-US" sz="1400" dirty="0"/>
            </a:p>
          </p:txBody>
        </p:sp>
        <p:sp>
          <p:nvSpPr>
            <p:cNvPr id="16" name="円柱 15"/>
            <p:cNvSpPr/>
            <p:nvPr/>
          </p:nvSpPr>
          <p:spPr>
            <a:xfrm>
              <a:off x="6251492" y="3789324"/>
              <a:ext cx="1366557" cy="92516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柱 16"/>
            <p:cNvSpPr/>
            <p:nvPr/>
          </p:nvSpPr>
          <p:spPr>
            <a:xfrm>
              <a:off x="5573580" y="5433449"/>
              <a:ext cx="1199898" cy="8978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円柱 17"/>
            <p:cNvSpPr/>
            <p:nvPr/>
          </p:nvSpPr>
          <p:spPr>
            <a:xfrm>
              <a:off x="6342896" y="3875200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円柱 20"/>
            <p:cNvSpPr/>
            <p:nvPr/>
          </p:nvSpPr>
          <p:spPr>
            <a:xfrm>
              <a:off x="6773479" y="3875200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円柱 24"/>
            <p:cNvSpPr/>
            <p:nvPr/>
          </p:nvSpPr>
          <p:spPr>
            <a:xfrm>
              <a:off x="7206692" y="3875200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円柱 25"/>
            <p:cNvSpPr/>
            <p:nvPr/>
          </p:nvSpPr>
          <p:spPr>
            <a:xfrm>
              <a:off x="6342896" y="4279643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円柱 26"/>
            <p:cNvSpPr/>
            <p:nvPr/>
          </p:nvSpPr>
          <p:spPr>
            <a:xfrm>
              <a:off x="6773479" y="4279643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円柱 27"/>
            <p:cNvSpPr/>
            <p:nvPr/>
          </p:nvSpPr>
          <p:spPr>
            <a:xfrm>
              <a:off x="7206692" y="4279643"/>
              <a:ext cx="314554" cy="35076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08192" y="3512325"/>
              <a:ext cx="75661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ja-JP" dirty="0" smtClean="0"/>
                <a:t>data set</a:t>
              </a:r>
              <a:endParaRPr lang="ja-JP" altLang="en-US" dirty="0"/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 flipV="1">
              <a:off x="6151366" y="3745731"/>
              <a:ext cx="0" cy="884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876909" y="4007026"/>
              <a:ext cx="359453" cy="4378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dirty="0" smtClean="0"/>
                <a:t>time</a:t>
              </a:r>
              <a:endParaRPr kumimoji="1" lang="ja-JP" altLang="en-US" dirty="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>
              <a:off x="6342896" y="4785747"/>
              <a:ext cx="12751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6773479" y="4714484"/>
              <a:ext cx="396258" cy="310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key</a:t>
              </a:r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773057" y="5156450"/>
              <a:ext cx="75661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ja-JP" dirty="0" smtClean="0"/>
                <a:t>data set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918876" y="2678315"/>
            <a:ext cx="2429658" cy="284398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80127" y="1458212"/>
            <a:ext cx="8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366681" y="1822351"/>
            <a:ext cx="3092291" cy="4114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91040" y="2369391"/>
            <a:ext cx="22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fluent-plugin-</a:t>
            </a:r>
            <a:r>
              <a:rPr kumimoji="1" lang="en-US" altLang="ja-JP" dirty="0" err="1" smtClean="0"/>
              <a:t>droonga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1477121" y="1932798"/>
            <a:ext cx="617124" cy="2519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2044593" y="2886472"/>
            <a:ext cx="507924" cy="441783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catalog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216535" y="5631360"/>
            <a:ext cx="0" cy="234696"/>
          </a:xfrm>
          <a:prstGeom prst="line">
            <a:avLst/>
          </a:prstGeom>
          <a:ln w="381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664339" y="2858859"/>
            <a:ext cx="1573755" cy="88991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adapter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760974" y="4460071"/>
            <a:ext cx="1391151" cy="62071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engine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3479373" y="5108397"/>
            <a:ext cx="0" cy="234696"/>
          </a:xfrm>
          <a:prstGeom prst="line">
            <a:avLst/>
          </a:prstGeom>
          <a:ln w="381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664339" y="3883096"/>
            <a:ext cx="1573755" cy="15425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farm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3365246" y="4817393"/>
            <a:ext cx="731659" cy="22197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executor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263964" y="3506662"/>
            <a:ext cx="2811884" cy="2540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worker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005118" y="4003670"/>
            <a:ext cx="1863657" cy="190519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executor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6669906" y="6143550"/>
            <a:ext cx="0" cy="593647"/>
          </a:xfrm>
          <a:prstGeom prst="line">
            <a:avLst/>
          </a:prstGeom>
          <a:ln w="381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3"/>
            <a:endCxn id="36" idx="1"/>
          </p:cNvCxnSpPr>
          <p:nvPr/>
        </p:nvCxnSpPr>
        <p:spPr>
          <a:xfrm>
            <a:off x="4152125" y="4770428"/>
            <a:ext cx="1111839" cy="6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1" idx="3"/>
          </p:cNvCxnSpPr>
          <p:nvPr/>
        </p:nvCxnSpPr>
        <p:spPr>
          <a:xfrm>
            <a:off x="4152125" y="4770428"/>
            <a:ext cx="1111839" cy="148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6185127" y="4770428"/>
            <a:ext cx="1573755" cy="86829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handler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5" name="図形グループ 64"/>
          <p:cNvGrpSpPr/>
          <p:nvPr/>
        </p:nvGrpSpPr>
        <p:grpSpPr>
          <a:xfrm>
            <a:off x="3506122" y="3328255"/>
            <a:ext cx="646003" cy="184666"/>
            <a:chOff x="5679769" y="1025048"/>
            <a:chExt cx="646003" cy="184666"/>
          </a:xfrm>
        </p:grpSpPr>
        <p:sp>
          <p:nvSpPr>
            <p:cNvPr id="56" name="角丸四角形 55"/>
            <p:cNvSpPr/>
            <p:nvPr/>
          </p:nvSpPr>
          <p:spPr>
            <a:xfrm>
              <a:off x="5679769" y="1025048"/>
              <a:ext cx="429151" cy="18466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plugin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6142723" y="1117381"/>
              <a:ext cx="183049" cy="0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図形グループ 71"/>
          <p:cNvGrpSpPr/>
          <p:nvPr/>
        </p:nvGrpSpPr>
        <p:grpSpPr>
          <a:xfrm>
            <a:off x="7037984" y="5233982"/>
            <a:ext cx="646003" cy="184666"/>
            <a:chOff x="5679769" y="1025048"/>
            <a:chExt cx="646003" cy="184666"/>
          </a:xfrm>
        </p:grpSpPr>
        <p:sp>
          <p:nvSpPr>
            <p:cNvPr id="73" name="角丸四角形 72"/>
            <p:cNvSpPr/>
            <p:nvPr/>
          </p:nvSpPr>
          <p:spPr>
            <a:xfrm>
              <a:off x="5679769" y="1025048"/>
              <a:ext cx="429151" cy="184666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plugin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>
              <a:off x="6142723" y="1117381"/>
              <a:ext cx="183049" cy="0"/>
            </a:xfrm>
            <a:prstGeom prst="line">
              <a:avLst/>
            </a:prstGeom>
            <a:ln w="38100" cmpd="sng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/>
          <p:cNvSpPr txBox="1"/>
          <p:nvPr/>
        </p:nvSpPr>
        <p:spPr>
          <a:xfrm>
            <a:off x="3479373" y="158743"/>
            <a:ext cx="218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Processes &amp; Modules</a:t>
            </a:r>
            <a:endParaRPr kumimoji="1" lang="ja-JP" altLang="en-US" dirty="0" smtClean="0"/>
          </a:p>
        </p:txBody>
      </p:sp>
      <p:sp>
        <p:nvSpPr>
          <p:cNvPr id="76" name="正方形/長方形 75"/>
          <p:cNvSpPr/>
          <p:nvPr/>
        </p:nvSpPr>
        <p:spPr>
          <a:xfrm>
            <a:off x="7364708" y="732862"/>
            <a:ext cx="528491" cy="2532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868775" y="64117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</a:t>
            </a:r>
            <a:endParaRPr kumimoji="1" lang="ja-JP" altLang="en-US" dirty="0" smtClean="0"/>
          </a:p>
        </p:txBody>
      </p:sp>
      <p:sp>
        <p:nvSpPr>
          <p:cNvPr id="78" name="角丸四角形 77"/>
          <p:cNvSpPr/>
          <p:nvPr/>
        </p:nvSpPr>
        <p:spPr>
          <a:xfrm>
            <a:off x="7364708" y="1135825"/>
            <a:ext cx="528491" cy="24421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864494" y="1059556"/>
            <a:ext cx="9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module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68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0343" y="18166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Message Format</a:t>
            </a:r>
            <a:endParaRPr kumimoji="1" lang="ja-JP" altLang="en-US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4606886" y="1104393"/>
            <a:ext cx="3306719" cy="19873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48304" y="1189870"/>
            <a:ext cx="217289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type: (mandatory)</a:t>
            </a:r>
          </a:p>
          <a:p>
            <a:r>
              <a:rPr kumimoji="1" lang="en-US" altLang="ja-JP" dirty="0" smtClean="0"/>
              <a:t>body: (mandatory)</a:t>
            </a:r>
          </a:p>
          <a:p>
            <a:r>
              <a:rPr lang="en-US" altLang="ja-JP" dirty="0" smtClean="0"/>
              <a:t>dataset: (mandatory)</a:t>
            </a:r>
            <a:endParaRPr kumimoji="1" lang="en-US" altLang="ja-JP" dirty="0" smtClean="0"/>
          </a:p>
          <a:p>
            <a:r>
              <a:rPr lang="en-US" altLang="ja-JP" dirty="0" err="1" smtClean="0"/>
              <a:t>replyTo</a:t>
            </a:r>
            <a:r>
              <a:rPr lang="en-US" altLang="ja-JP" dirty="0" smtClean="0"/>
              <a:t>: (optional)</a:t>
            </a:r>
          </a:p>
          <a:p>
            <a:r>
              <a:rPr kumimoji="1" lang="en-US" altLang="ja-JP" dirty="0" smtClean="0"/>
              <a:t>via: (optional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id: (optional)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49723" y="759484"/>
            <a:ext cx="260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valid envelope is required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6633" y="1604670"/>
            <a:ext cx="2857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tag =~ “</a:t>
            </a:r>
            <a:r>
              <a:rPr kumimoji="1" lang="en-US" altLang="ja-JP" dirty="0" err="1" smtClean="0"/>
              <a:t>farmname.message</a:t>
            </a:r>
            <a:r>
              <a:rPr kumimoji="1" lang="en-US" altLang="ja-JP" dirty="0" smtClean="0"/>
              <a:t>”</a:t>
            </a:r>
          </a:p>
          <a:p>
            <a:r>
              <a:rPr lang="en-US" altLang="ja-JP" dirty="0" smtClean="0"/>
              <a:t>body = </a:t>
            </a:r>
            <a:endParaRPr kumimoji="1" lang="ja-JP" altLang="en-US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556" y="1184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</a:t>
            </a:r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9556" y="3232911"/>
            <a:ext cx="55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else</a:t>
            </a:r>
            <a:endParaRPr kumimoji="1" lang="ja-JP" altLang="en-US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2186011" y="1996923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9" idx="3"/>
            <a:endCxn id="3" idx="1"/>
          </p:cNvCxnSpPr>
          <p:nvPr/>
        </p:nvCxnSpPr>
        <p:spPr>
          <a:xfrm flipV="1">
            <a:off x="2686718" y="2098088"/>
            <a:ext cx="1920168" cy="1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77693" y="3906205"/>
            <a:ext cx="319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tag =~ “</a:t>
            </a:r>
            <a:r>
              <a:rPr kumimoji="1" lang="en-US" altLang="ja-JP" dirty="0" err="1" smtClean="0"/>
              <a:t>farmname</a:t>
            </a:r>
            <a:r>
              <a:rPr lang="en-US" altLang="ja-JP" dirty="0" smtClean="0"/>
              <a:t>.          .         </a:t>
            </a:r>
            <a:r>
              <a:rPr kumimoji="1" lang="en-US" altLang="ja-JP" dirty="0" smtClean="0"/>
              <a:t>”</a:t>
            </a:r>
          </a:p>
          <a:p>
            <a:r>
              <a:rPr lang="en-US" altLang="ja-JP" dirty="0" smtClean="0"/>
              <a:t>body = </a:t>
            </a:r>
            <a:endParaRPr kumimoji="1" lang="ja-JP" altLang="en-US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3327611" y="4017605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186011" y="4302161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594674" y="3722290"/>
            <a:ext cx="3306719" cy="16604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0803" y="4017605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48304" y="3813872"/>
            <a:ext cx="948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type: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dataset: 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body: 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5546572" y="3914988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75684" y="4449919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5546572" y="4984751"/>
            <a:ext cx="500707" cy="20523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3" name="曲線コネクタ 22"/>
          <p:cNvCxnSpPr>
            <a:stCxn id="15" idx="2"/>
            <a:endCxn id="21" idx="2"/>
          </p:cNvCxnSpPr>
          <p:nvPr/>
        </p:nvCxnSpPr>
        <p:spPr>
          <a:xfrm rot="16200000" flipH="1">
            <a:off x="3775350" y="3168409"/>
            <a:ext cx="682590" cy="3360561"/>
          </a:xfrm>
          <a:prstGeom prst="curvedConnector3">
            <a:avLst>
              <a:gd name="adj1" fmla="val 133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4" idx="0"/>
            <a:endCxn id="19" idx="0"/>
          </p:cNvCxnSpPr>
          <p:nvPr/>
        </p:nvCxnSpPr>
        <p:spPr>
          <a:xfrm rot="5400000" flipH="1" flipV="1">
            <a:off x="4636137" y="2856817"/>
            <a:ext cx="102617" cy="2218961"/>
          </a:xfrm>
          <a:prstGeom prst="curvedConnector3">
            <a:avLst>
              <a:gd name="adj1" fmla="val 3227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8"/>
          <p:cNvCxnSpPr>
            <a:stCxn id="17" idx="2"/>
            <a:endCxn id="20" idx="2"/>
          </p:cNvCxnSpPr>
          <p:nvPr/>
        </p:nvCxnSpPr>
        <p:spPr>
          <a:xfrm rot="16200000" flipH="1">
            <a:off x="4857440" y="3486555"/>
            <a:ext cx="432314" cy="1904881"/>
          </a:xfrm>
          <a:prstGeom prst="curvedConnector3">
            <a:avLst>
              <a:gd name="adj1" fmla="val 1528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594674" y="3352958"/>
            <a:ext cx="3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transformed into a valid envelope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7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07954" y="123611"/>
            <a:ext cx="149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Message Path</a:t>
            </a:r>
            <a:endParaRPr kumimoji="1" lang="ja-JP" altLang="en-US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1652489" y="3545541"/>
            <a:ext cx="2429658" cy="2742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13740" y="2325438"/>
            <a:ext cx="8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00294" y="2689578"/>
            <a:ext cx="3092291" cy="37331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4653" y="3236617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farm0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210734" y="2800024"/>
            <a:ext cx="617124" cy="2519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397952" y="3726085"/>
            <a:ext cx="1573755" cy="88991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adapter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494587" y="5327297"/>
            <a:ext cx="1391151" cy="62071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engine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397952" y="4750322"/>
            <a:ext cx="1573755" cy="137938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farm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0973" y="634972"/>
            <a:ext cx="561768" cy="2986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client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1272" y="16362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select</a:t>
            </a:r>
            <a:endParaRPr kumimoji="1" lang="ja-JP" altLang="en-US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6024383" y="3545541"/>
            <a:ext cx="2429658" cy="2742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85634" y="2325438"/>
            <a:ext cx="8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5472188" y="2689578"/>
            <a:ext cx="3092291" cy="37331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96547" y="3236617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farm1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582628" y="2800024"/>
            <a:ext cx="617124" cy="2519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769846" y="3726085"/>
            <a:ext cx="1573755" cy="88991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adapter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866481" y="5327297"/>
            <a:ext cx="1391151" cy="62071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engine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769846" y="4750322"/>
            <a:ext cx="1573755" cy="137938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farm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7" name="曲線コネクタ 46"/>
          <p:cNvCxnSpPr>
            <a:stCxn id="34" idx="2"/>
            <a:endCxn id="7" idx="1"/>
          </p:cNvCxnSpPr>
          <p:nvPr/>
        </p:nvCxnSpPr>
        <p:spPr>
          <a:xfrm rot="16200000" flipH="1">
            <a:off x="-164898" y="1550355"/>
            <a:ext cx="1992387" cy="75887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線コネクタ 48"/>
          <p:cNvCxnSpPr>
            <a:stCxn id="10" idx="0"/>
            <a:endCxn id="10" idx="3"/>
          </p:cNvCxnSpPr>
          <p:nvPr/>
        </p:nvCxnSpPr>
        <p:spPr>
          <a:xfrm rot="16200000" flipH="1">
            <a:off x="3355789" y="3555126"/>
            <a:ext cx="444958" cy="786877"/>
          </a:xfrm>
          <a:prstGeom prst="curvedConnector4">
            <a:avLst>
              <a:gd name="adj1" fmla="val -125472"/>
              <a:gd name="adj2" fmla="val 1585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119110" y="2891707"/>
            <a:ext cx="15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select-&gt;</a:t>
            </a:r>
            <a:r>
              <a:rPr kumimoji="1" lang="en-US" altLang="ja-JP" dirty="0" smtClean="0"/>
              <a:t>search</a:t>
            </a:r>
            <a:endParaRPr kumimoji="1" lang="ja-JP" altLang="en-US" dirty="0" smtClean="0"/>
          </a:p>
        </p:txBody>
      </p:sp>
      <p:cxnSp>
        <p:nvCxnSpPr>
          <p:cNvPr id="66" name="曲線コネクタ 65"/>
          <p:cNvCxnSpPr>
            <a:stCxn id="10" idx="3"/>
            <a:endCxn id="13" idx="3"/>
          </p:cNvCxnSpPr>
          <p:nvPr/>
        </p:nvCxnSpPr>
        <p:spPr>
          <a:xfrm>
            <a:off x="3971707" y="4171043"/>
            <a:ext cx="12700" cy="1268970"/>
          </a:xfrm>
          <a:prstGeom prst="curvedConnector3">
            <a:avLst>
              <a:gd name="adj1" fmla="val 79542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958883" y="4380990"/>
            <a:ext cx="151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search-&gt;proxy</a:t>
            </a:r>
            <a:endParaRPr kumimoji="1" lang="ja-JP" altLang="en-US" dirty="0" smtClean="0"/>
          </a:p>
        </p:txBody>
      </p:sp>
      <p:cxnSp>
        <p:nvCxnSpPr>
          <p:cNvPr id="74" name="曲線コネクタ 73"/>
          <p:cNvCxnSpPr>
            <a:stCxn id="13" idx="3"/>
            <a:endCxn id="13" idx="2"/>
          </p:cNvCxnSpPr>
          <p:nvPr/>
        </p:nvCxnSpPr>
        <p:spPr>
          <a:xfrm flipH="1">
            <a:off x="3184830" y="5440013"/>
            <a:ext cx="786877" cy="689690"/>
          </a:xfrm>
          <a:prstGeom prst="curvedConnector4">
            <a:avLst>
              <a:gd name="adj1" fmla="val -29052"/>
              <a:gd name="adj2" fmla="val 1331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07954" y="6129703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proxy_search</a:t>
            </a:r>
            <a:endParaRPr kumimoji="1" lang="ja-JP" altLang="en-US" dirty="0" smtClean="0"/>
          </a:p>
        </p:txBody>
      </p:sp>
      <p:cxnSp>
        <p:nvCxnSpPr>
          <p:cNvPr id="77" name="曲線コネクタ 76"/>
          <p:cNvCxnSpPr>
            <a:stCxn id="13" idx="3"/>
            <a:endCxn id="40" idx="2"/>
          </p:cNvCxnSpPr>
          <p:nvPr/>
        </p:nvCxnSpPr>
        <p:spPr>
          <a:xfrm flipV="1">
            <a:off x="3971707" y="3051951"/>
            <a:ext cx="1919483" cy="23880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652365" y="3608800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proxy_search</a:t>
            </a:r>
            <a:endParaRPr kumimoji="1" lang="ja-JP" altLang="en-US" dirty="0" smtClean="0"/>
          </a:p>
        </p:txBody>
      </p:sp>
      <p:cxnSp>
        <p:nvCxnSpPr>
          <p:cNvPr id="80" name="曲線コネクタ 79"/>
          <p:cNvCxnSpPr>
            <a:stCxn id="7" idx="3"/>
            <a:endCxn id="10" idx="0"/>
          </p:cNvCxnSpPr>
          <p:nvPr/>
        </p:nvCxnSpPr>
        <p:spPr>
          <a:xfrm>
            <a:off x="1827858" y="2925988"/>
            <a:ext cx="1356972" cy="8000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曲線コネクタ 81"/>
          <p:cNvCxnSpPr>
            <a:stCxn id="40" idx="3"/>
            <a:endCxn id="42" idx="0"/>
          </p:cNvCxnSpPr>
          <p:nvPr/>
        </p:nvCxnSpPr>
        <p:spPr>
          <a:xfrm>
            <a:off x="6199752" y="2925988"/>
            <a:ext cx="1356972" cy="8000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曲線コネクタ 83"/>
          <p:cNvCxnSpPr>
            <a:stCxn id="13" idx="2"/>
            <a:endCxn id="10" idx="1"/>
          </p:cNvCxnSpPr>
          <p:nvPr/>
        </p:nvCxnSpPr>
        <p:spPr>
          <a:xfrm rot="5400000" flipH="1">
            <a:off x="1812061" y="4756934"/>
            <a:ext cx="1958660" cy="786878"/>
          </a:xfrm>
          <a:prstGeom prst="curvedConnector4">
            <a:avLst>
              <a:gd name="adj1" fmla="val -11671"/>
              <a:gd name="adj2" fmla="val 1678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355571" y="5079774"/>
            <a:ext cx="14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proxy_reduce</a:t>
            </a:r>
            <a:endParaRPr kumimoji="1" lang="ja-JP" altLang="en-US" dirty="0" smtClean="0"/>
          </a:p>
        </p:txBody>
      </p:sp>
      <p:cxnSp>
        <p:nvCxnSpPr>
          <p:cNvPr id="88" name="曲線コネクタ 87"/>
          <p:cNvCxnSpPr>
            <a:stCxn id="44" idx="3"/>
            <a:endCxn id="7" idx="0"/>
          </p:cNvCxnSpPr>
          <p:nvPr/>
        </p:nvCxnSpPr>
        <p:spPr>
          <a:xfrm flipH="1" flipV="1">
            <a:off x="1519296" y="2800024"/>
            <a:ext cx="6824305" cy="2639989"/>
          </a:xfrm>
          <a:prstGeom prst="curvedConnector4">
            <a:avLst>
              <a:gd name="adj1" fmla="val -8361"/>
              <a:gd name="adj2" fmla="val 1613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08693" y="842559"/>
            <a:ext cx="143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proxy-reduce</a:t>
            </a:r>
            <a:endParaRPr kumimoji="1" lang="ja-JP" altLang="en-US" dirty="0" smtClean="0"/>
          </a:p>
        </p:txBody>
      </p:sp>
      <p:cxnSp>
        <p:nvCxnSpPr>
          <p:cNvPr id="94" name="曲線コネクタ 93"/>
          <p:cNvCxnSpPr>
            <a:stCxn id="10" idx="1"/>
            <a:endCxn id="10" idx="0"/>
          </p:cNvCxnSpPr>
          <p:nvPr/>
        </p:nvCxnSpPr>
        <p:spPr>
          <a:xfrm rot="10800000" flipH="1">
            <a:off x="2397952" y="3726085"/>
            <a:ext cx="786878" cy="444958"/>
          </a:xfrm>
          <a:prstGeom prst="curvedConnector4">
            <a:avLst>
              <a:gd name="adj1" fmla="val -134588"/>
              <a:gd name="adj2" fmla="val 2117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26485" y="32366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select_reply</a:t>
            </a:r>
            <a:endParaRPr kumimoji="1" lang="ja-JP" altLang="en-US" dirty="0" smtClean="0"/>
          </a:p>
        </p:txBody>
      </p:sp>
      <p:cxnSp>
        <p:nvCxnSpPr>
          <p:cNvPr id="100" name="曲線コネクタ 99"/>
          <p:cNvCxnSpPr>
            <a:stCxn id="10" idx="0"/>
            <a:endCxn id="34" idx="3"/>
          </p:cNvCxnSpPr>
          <p:nvPr/>
        </p:nvCxnSpPr>
        <p:spPr>
          <a:xfrm rot="16200000" flipV="1">
            <a:off x="487887" y="1029141"/>
            <a:ext cx="2941798" cy="245208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2068373" y="10623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reply</a:t>
            </a:r>
            <a:endParaRPr kumimoji="1" lang="ja-JP" altLang="en-US" dirty="0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25131" y="2161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332560" y="28573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 smtClean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445297" y="33336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 smtClean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652907" y="4237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188841" y="56659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 smtClean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568836" y="4225004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5’</a:t>
            </a:r>
            <a:endParaRPr kumimoji="1" lang="ja-JP" altLang="en-US" dirty="0" smtClean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905127" y="5983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 smtClean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973254" y="2942850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6’</a:t>
            </a:r>
            <a:endParaRPr kumimoji="1" lang="ja-JP" altLang="en-US" dirty="0" smtClean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8231127" y="1990392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7’</a:t>
            </a:r>
            <a:endParaRPr kumimoji="1" lang="ja-JP" altLang="en-US" dirty="0" smtClean="0"/>
          </a:p>
        </p:txBody>
      </p:sp>
      <p:sp>
        <p:nvSpPr>
          <p:cNvPr id="113" name="角丸四角形 112"/>
          <p:cNvSpPr/>
          <p:nvPr/>
        </p:nvSpPr>
        <p:spPr>
          <a:xfrm>
            <a:off x="2435562" y="4115105"/>
            <a:ext cx="712633" cy="2442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(6+7’)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282297" y="39807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</a:t>
            </a:r>
            <a:endParaRPr kumimoji="1" lang="ja-JP" altLang="en-US" dirty="0" smtClean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827858" y="1037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9565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none" lIns="0" tIns="0" rIns="0" bIns="0" numCol="1" spcCol="0" rtlCol="0" fromWordArt="0" anchor="t" anchorCtr="0" forceAA="0" compatLnSpc="1">
        <a:prstTxWarp prst="textNoShape">
          <a:avLst/>
        </a:prstTxWarp>
        <a:norm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231</Words>
  <Application>Microsoft Macintosh PowerPoint</Application>
  <PresentationFormat>画面に合わせる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Low layer structure of  droonga network</vt:lpstr>
      <vt:lpstr>Logical structure of droonga network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Layer1 structure of  droonga</dc:title>
  <dc:creator>森 大二郎</dc:creator>
  <cp:lastModifiedBy>森 大二郎</cp:lastModifiedBy>
  <cp:revision>34</cp:revision>
  <cp:lastPrinted>2013-09-09T10:18:30Z</cp:lastPrinted>
  <dcterms:created xsi:type="dcterms:W3CDTF">2013-07-09T07:05:43Z</dcterms:created>
  <dcterms:modified xsi:type="dcterms:W3CDTF">2013-09-09T11:17:11Z</dcterms:modified>
</cp:coreProperties>
</file>