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65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8799" autoAdjust="0"/>
    <p:restoredTop sz="99099" autoAdjust="0"/>
  </p:normalViewPr>
  <p:slideViewPr>
    <p:cSldViewPr snapToGrid="0" snapToObjects="1">
      <p:cViewPr varScale="1">
        <p:scale>
          <a:sx n="102" d="100"/>
          <a:sy n="102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BE843-62F9-AA40-B2E9-C5A0AC924B7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5C761C1-6D8B-C24D-8CDF-AFBDD3CD0387}">
      <dgm:prSet phldrT="[テキスト]"/>
      <dgm:spPr/>
      <dgm:t>
        <a:bodyPr/>
        <a:lstStyle/>
        <a:p>
          <a:r>
            <a:rPr kumimoji="1" lang="en-US" altLang="ja-JP" dirty="0" err="1" smtClean="0"/>
            <a:t>Node.JS</a:t>
          </a:r>
          <a:endParaRPr kumimoji="1" lang="ja-JP" altLang="en-US" dirty="0"/>
        </a:p>
      </dgm:t>
    </dgm:pt>
    <dgm:pt modelId="{749C56C7-0508-3E42-BB44-70A19624D060}" type="par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F5973DFE-56C9-9F46-961C-1073E1190C67}" type="sib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0F7F3DAB-6085-AE4B-9576-2B0057D07128}">
      <dgm:prSet phldrT="[テキスト]"/>
      <dgm:spPr/>
      <dgm:t>
        <a:bodyPr/>
        <a:lstStyle/>
        <a:p>
          <a:r>
            <a:rPr kumimoji="1" lang="en-US" altLang="ja-JP" dirty="0" err="1" smtClean="0"/>
            <a:t>fluentd</a:t>
          </a:r>
          <a:endParaRPr kumimoji="1" lang="ja-JP" altLang="en-US" dirty="0"/>
        </a:p>
      </dgm:t>
    </dgm:pt>
    <dgm:pt modelId="{4AFBF8EF-A245-BF40-B3AF-664DD8A89028}" type="par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80E257B6-3738-2D46-8F31-6861E5990295}" type="sib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318550F1-FCC8-FF47-9BF1-D9A7B8793C3E}">
      <dgm:prSet phldrT="[テキスト]"/>
      <dgm:spPr/>
      <dgm:t>
        <a:bodyPr/>
        <a:lstStyle/>
        <a:p>
          <a:r>
            <a:rPr kumimoji="1" lang="en-US" altLang="ja-JP" dirty="0" err="1" smtClean="0"/>
            <a:t>groonga</a:t>
          </a:r>
          <a:endParaRPr kumimoji="1" lang="ja-JP" altLang="en-US" dirty="0"/>
        </a:p>
      </dgm:t>
    </dgm:pt>
    <dgm:pt modelId="{20D0DE02-FAAA-9945-AFF0-526CBB1BBA3F}" type="par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08D7C474-2DAC-454F-BB3B-95CC703A6F3A}" type="sib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6BF53B8F-14F1-2745-8900-0FB10E884E50}">
      <dgm:prSet phldrT="[テキスト]"/>
      <dgm:spPr/>
      <dgm:t>
        <a:bodyPr/>
        <a:lstStyle/>
        <a:p>
          <a:r>
            <a:rPr kumimoji="1" lang="en-US" altLang="ja-JP" dirty="0" smtClean="0"/>
            <a:t>DB1</a:t>
          </a:r>
          <a:endParaRPr kumimoji="1" lang="ja-JP" altLang="en-US" dirty="0"/>
        </a:p>
      </dgm:t>
    </dgm:pt>
    <dgm:pt modelId="{E59AA9AE-C326-7E40-AED9-1B81536503BE}" type="par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48EC0FD2-857E-2140-B324-BC9CB5915E7A}" type="sib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9A7646CA-C065-CE46-B992-96C8A41D6E0D}">
      <dgm:prSet phldrT="[テキスト]"/>
      <dgm:spPr/>
      <dgm:t>
        <a:bodyPr/>
        <a:lstStyle/>
        <a:p>
          <a:r>
            <a:rPr kumimoji="1" lang="en-US" altLang="ja-JP" dirty="0" smtClean="0"/>
            <a:t>DB2</a:t>
          </a:r>
          <a:endParaRPr kumimoji="1" lang="ja-JP" altLang="en-US" dirty="0"/>
        </a:p>
      </dgm:t>
    </dgm:pt>
    <dgm:pt modelId="{87FB009D-B314-A943-BB03-FA27C681EDAA}" type="par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E6B36471-2DF3-2A4C-8B39-8FFE6685D7EF}" type="sib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5D9E251F-3D9C-F94E-9DC8-FE995E63B253}">
      <dgm:prSet phldrT="[テキスト]"/>
      <dgm:spPr/>
      <dgm:t>
        <a:bodyPr/>
        <a:lstStyle/>
        <a:p>
          <a:r>
            <a:rPr kumimoji="1" lang="en-US" altLang="ja-JP" dirty="0" smtClean="0"/>
            <a:t>DB3</a:t>
          </a:r>
          <a:endParaRPr kumimoji="1" lang="ja-JP" altLang="en-US" dirty="0"/>
        </a:p>
      </dgm:t>
    </dgm:pt>
    <dgm:pt modelId="{C872CA74-6743-4841-B772-586DC695F519}" type="par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91158F5E-CF1E-A24A-992E-5E0EDDF46D3B}" type="sib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C4996F2C-BA51-2541-9F17-5FF015E2CB91}">
      <dgm:prSet phldrT="[テキスト]"/>
      <dgm:spPr/>
      <dgm:t>
        <a:bodyPr/>
        <a:lstStyle/>
        <a:p>
          <a:r>
            <a:rPr kumimoji="1" lang="ja-JP" altLang="en-US" dirty="0" smtClean="0"/>
            <a:t>・・</a:t>
          </a:r>
          <a:endParaRPr kumimoji="1" lang="ja-JP" altLang="en-US" dirty="0"/>
        </a:p>
      </dgm:t>
    </dgm:pt>
    <dgm:pt modelId="{0A168B09-8DEE-1C45-B1D9-0C7F7DC955C3}" type="par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63DA1156-0FC3-1149-A0D3-89A133ECEA36}" type="sib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CDA34FF2-FF42-6A40-B9FB-707A6794A196}" type="pres">
      <dgm:prSet presAssocID="{DF4BE843-62F9-AA40-B2E9-C5A0AC924B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857CF1-4927-704B-A317-59AC3E9CBC76}" type="pres">
      <dgm:prSet presAssocID="{A5C761C1-6D8B-C24D-8CDF-AFBDD3CD0387}" presName="vertOne" presStyleCnt="0"/>
      <dgm:spPr/>
    </dgm:pt>
    <dgm:pt modelId="{14BAE512-1EBF-5C4A-98B0-5F47C44A840B}" type="pres">
      <dgm:prSet presAssocID="{A5C761C1-6D8B-C24D-8CDF-AFBDD3CD0387}" presName="txOne" presStyleLbl="node0" presStyleIdx="0" presStyleCnt="1" custLinFactY="-500000" custLinFactNeighborX="93185" custLinFactNeighborY="-544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1BAF4EE-A4AE-2F4A-A417-0E60F3D2CFA3}" type="pres">
      <dgm:prSet presAssocID="{A5C761C1-6D8B-C24D-8CDF-AFBDD3CD0387}" presName="parTransOne" presStyleCnt="0"/>
      <dgm:spPr/>
    </dgm:pt>
    <dgm:pt modelId="{A3061DD7-C0DD-024E-84B9-F2D513EE5705}" type="pres">
      <dgm:prSet presAssocID="{A5C761C1-6D8B-C24D-8CDF-AFBDD3CD0387}" presName="horzOne" presStyleCnt="0"/>
      <dgm:spPr/>
    </dgm:pt>
    <dgm:pt modelId="{CB69D0AF-C3E0-F84E-A42F-8AE306AC6E51}" type="pres">
      <dgm:prSet presAssocID="{0F7F3DAB-6085-AE4B-9576-2B0057D07128}" presName="vertTwo" presStyleCnt="0"/>
      <dgm:spPr/>
    </dgm:pt>
    <dgm:pt modelId="{5314C833-0AFF-344B-8EFA-83EC5851EA8E}" type="pres">
      <dgm:prSet presAssocID="{0F7F3DAB-6085-AE4B-9576-2B0057D07128}" presName="txTwo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9830EDD8-BAE9-F646-9A6D-C5BE16050255}" type="pres">
      <dgm:prSet presAssocID="{0F7F3DAB-6085-AE4B-9576-2B0057D07128}" presName="parTransTwo" presStyleCnt="0"/>
      <dgm:spPr/>
    </dgm:pt>
    <dgm:pt modelId="{EC7CB1EA-4A9A-6B43-87CC-CBF23A244C1D}" type="pres">
      <dgm:prSet presAssocID="{0F7F3DAB-6085-AE4B-9576-2B0057D07128}" presName="horzTwo" presStyleCnt="0"/>
      <dgm:spPr/>
    </dgm:pt>
    <dgm:pt modelId="{E23EC132-AA26-4C4E-ADFD-AD9A245F6EDF}" type="pres">
      <dgm:prSet presAssocID="{318550F1-FCC8-FF47-9BF1-D9A7B8793C3E}" presName="vertThree" presStyleCnt="0"/>
      <dgm:spPr/>
    </dgm:pt>
    <dgm:pt modelId="{C57D6DC1-1D55-214B-8064-C4EC9E42B51A}" type="pres">
      <dgm:prSet presAssocID="{318550F1-FCC8-FF47-9BF1-D9A7B8793C3E}" presName="txThree" presStyleLbl="node3" presStyleIdx="0" presStyleCnt="1">
        <dgm:presLayoutVars>
          <dgm:chPref val="3"/>
        </dgm:presLayoutVars>
      </dgm:prSet>
      <dgm:spPr/>
    </dgm:pt>
    <dgm:pt modelId="{CB91B352-87D1-AA43-A083-ECAD090858AE}" type="pres">
      <dgm:prSet presAssocID="{318550F1-FCC8-FF47-9BF1-D9A7B8793C3E}" presName="parTransThree" presStyleCnt="0"/>
      <dgm:spPr/>
    </dgm:pt>
    <dgm:pt modelId="{019CF7F2-B356-9B48-87B8-D17846782C3B}" type="pres">
      <dgm:prSet presAssocID="{318550F1-FCC8-FF47-9BF1-D9A7B8793C3E}" presName="horzThree" presStyleCnt="0"/>
      <dgm:spPr/>
    </dgm:pt>
    <dgm:pt modelId="{4495BA01-DCA9-344C-9102-3957A17E8682}" type="pres">
      <dgm:prSet presAssocID="{6BF53B8F-14F1-2745-8900-0FB10E884E50}" presName="vertFour" presStyleCnt="0">
        <dgm:presLayoutVars>
          <dgm:chPref val="3"/>
        </dgm:presLayoutVars>
      </dgm:prSet>
      <dgm:spPr/>
    </dgm:pt>
    <dgm:pt modelId="{F80AE50C-0765-C540-ADF1-5C7373AD566C}" type="pres">
      <dgm:prSet presAssocID="{6BF53B8F-14F1-2745-8900-0FB10E884E5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FB6D5DA-3310-C143-8633-D406CD9FDED7}" type="pres">
      <dgm:prSet presAssocID="{6BF53B8F-14F1-2745-8900-0FB10E884E50}" presName="horzFour" presStyleCnt="0"/>
      <dgm:spPr/>
    </dgm:pt>
    <dgm:pt modelId="{E73A1549-D48C-E141-9A35-2FC241D6B123}" type="pres">
      <dgm:prSet presAssocID="{48EC0FD2-857E-2140-B324-BC9CB5915E7A}" presName="sibSpaceFour" presStyleCnt="0"/>
      <dgm:spPr/>
    </dgm:pt>
    <dgm:pt modelId="{D1FDE9BF-50E7-624A-A3C7-43973D75C1E2}" type="pres">
      <dgm:prSet presAssocID="{9A7646CA-C065-CE46-B992-96C8A41D6E0D}" presName="vertFour" presStyleCnt="0">
        <dgm:presLayoutVars>
          <dgm:chPref val="3"/>
        </dgm:presLayoutVars>
      </dgm:prSet>
      <dgm:spPr/>
    </dgm:pt>
    <dgm:pt modelId="{E3A8728A-4097-AB4E-B3DC-028129A7CA2B}" type="pres">
      <dgm:prSet presAssocID="{9A7646CA-C065-CE46-B992-96C8A41D6E0D}" presName="txFour" presStyleLbl="node4" presStyleIdx="1" presStyleCnt="4">
        <dgm:presLayoutVars>
          <dgm:chPref val="3"/>
        </dgm:presLayoutVars>
      </dgm:prSet>
      <dgm:spPr/>
    </dgm:pt>
    <dgm:pt modelId="{B4D0A999-0FDC-BE43-92E4-7CCF4F62A4EB}" type="pres">
      <dgm:prSet presAssocID="{9A7646CA-C065-CE46-B992-96C8A41D6E0D}" presName="horzFour" presStyleCnt="0"/>
      <dgm:spPr/>
    </dgm:pt>
    <dgm:pt modelId="{78FCBBE4-08E3-4548-B1D4-7FDA198246BB}" type="pres">
      <dgm:prSet presAssocID="{E6B36471-2DF3-2A4C-8B39-8FFE6685D7EF}" presName="sibSpaceFour" presStyleCnt="0"/>
      <dgm:spPr/>
    </dgm:pt>
    <dgm:pt modelId="{1E7A541D-E838-634E-A131-EE357B4D6D2F}" type="pres">
      <dgm:prSet presAssocID="{5D9E251F-3D9C-F94E-9DC8-FE995E63B253}" presName="vertFour" presStyleCnt="0">
        <dgm:presLayoutVars>
          <dgm:chPref val="3"/>
        </dgm:presLayoutVars>
      </dgm:prSet>
      <dgm:spPr/>
    </dgm:pt>
    <dgm:pt modelId="{0A2B87AB-A165-A84F-B42D-13ABEF9CE976}" type="pres">
      <dgm:prSet presAssocID="{5D9E251F-3D9C-F94E-9DC8-FE995E63B253}" presName="txFour" presStyleLbl="node4" presStyleIdx="2" presStyleCnt="4">
        <dgm:presLayoutVars>
          <dgm:chPref val="3"/>
        </dgm:presLayoutVars>
      </dgm:prSet>
      <dgm:spPr/>
    </dgm:pt>
    <dgm:pt modelId="{632EB869-9347-2648-AF6E-2966DA1A660E}" type="pres">
      <dgm:prSet presAssocID="{5D9E251F-3D9C-F94E-9DC8-FE995E63B253}" presName="horzFour" presStyleCnt="0"/>
      <dgm:spPr/>
    </dgm:pt>
    <dgm:pt modelId="{A1544F73-5BB1-5440-A72B-4E4AC4F6143C}" type="pres">
      <dgm:prSet presAssocID="{91158F5E-CF1E-A24A-992E-5E0EDDF46D3B}" presName="sibSpaceFour" presStyleCnt="0"/>
      <dgm:spPr/>
    </dgm:pt>
    <dgm:pt modelId="{3BBE721C-353B-824E-AEFF-9F4A7941BAD1}" type="pres">
      <dgm:prSet presAssocID="{C4996F2C-BA51-2541-9F17-5FF015E2CB91}" presName="vertFour" presStyleCnt="0">
        <dgm:presLayoutVars>
          <dgm:chPref val="3"/>
        </dgm:presLayoutVars>
      </dgm:prSet>
      <dgm:spPr/>
    </dgm:pt>
    <dgm:pt modelId="{AB04B1DE-9825-AC4E-85A2-F4D18B79DC19}" type="pres">
      <dgm:prSet presAssocID="{C4996F2C-BA51-2541-9F17-5FF015E2CB91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64E4F6-F839-1A4E-9F63-05DFC7C1232A}" type="pres">
      <dgm:prSet presAssocID="{C4996F2C-BA51-2541-9F17-5FF015E2CB91}" presName="horzFour" presStyleCnt="0"/>
      <dgm:spPr/>
    </dgm:pt>
  </dgm:ptLst>
  <dgm:cxnLst>
    <dgm:cxn modelId="{343DD165-E8B1-3D45-96A4-5E251A9AFE58}" type="presOf" srcId="{0F7F3DAB-6085-AE4B-9576-2B0057D07128}" destId="{5314C833-0AFF-344B-8EFA-83EC5851EA8E}" srcOrd="0" destOrd="0" presId="urn:microsoft.com/office/officeart/2005/8/layout/hierarchy4"/>
    <dgm:cxn modelId="{C304340A-1037-F74E-AA8A-F1051E76647F}" type="presOf" srcId="{6BF53B8F-14F1-2745-8900-0FB10E884E50}" destId="{F80AE50C-0765-C540-ADF1-5C7373AD566C}" srcOrd="0" destOrd="0" presId="urn:microsoft.com/office/officeart/2005/8/layout/hierarchy4"/>
    <dgm:cxn modelId="{864BFD1F-1414-4A40-814D-BD092E5D49E7}" srcId="{318550F1-FCC8-FF47-9BF1-D9A7B8793C3E}" destId="{9A7646CA-C065-CE46-B992-96C8A41D6E0D}" srcOrd="1" destOrd="0" parTransId="{87FB009D-B314-A943-BB03-FA27C681EDAA}" sibTransId="{E6B36471-2DF3-2A4C-8B39-8FFE6685D7EF}"/>
    <dgm:cxn modelId="{E4BAE686-0DE4-E842-B5E5-CAFB928EBE40}" type="presOf" srcId="{C4996F2C-BA51-2541-9F17-5FF015E2CB91}" destId="{AB04B1DE-9825-AC4E-85A2-F4D18B79DC19}" srcOrd="0" destOrd="0" presId="urn:microsoft.com/office/officeart/2005/8/layout/hierarchy4"/>
    <dgm:cxn modelId="{15E8A448-8A41-D64E-AD38-445D35F0F200}" type="presOf" srcId="{318550F1-FCC8-FF47-9BF1-D9A7B8793C3E}" destId="{C57D6DC1-1D55-214B-8064-C4EC9E42B51A}" srcOrd="0" destOrd="0" presId="urn:microsoft.com/office/officeart/2005/8/layout/hierarchy4"/>
    <dgm:cxn modelId="{62F9D460-C826-7449-9CB7-95D407E31670}" srcId="{A5C761C1-6D8B-C24D-8CDF-AFBDD3CD0387}" destId="{0F7F3DAB-6085-AE4B-9576-2B0057D07128}" srcOrd="0" destOrd="0" parTransId="{4AFBF8EF-A245-BF40-B3AF-664DD8A89028}" sibTransId="{80E257B6-3738-2D46-8F31-6861E5990295}"/>
    <dgm:cxn modelId="{6702C6E5-2D9C-B048-BF2C-BBD10426B862}" srcId="{0F7F3DAB-6085-AE4B-9576-2B0057D07128}" destId="{318550F1-FCC8-FF47-9BF1-D9A7B8793C3E}" srcOrd="0" destOrd="0" parTransId="{20D0DE02-FAAA-9945-AFF0-526CBB1BBA3F}" sibTransId="{08D7C474-2DAC-454F-BB3B-95CC703A6F3A}"/>
    <dgm:cxn modelId="{7B48B4CE-3796-9144-83C2-74F000B0506A}" type="presOf" srcId="{DF4BE843-62F9-AA40-B2E9-C5A0AC924B70}" destId="{CDA34FF2-FF42-6A40-B9FB-707A6794A196}" srcOrd="0" destOrd="0" presId="urn:microsoft.com/office/officeart/2005/8/layout/hierarchy4"/>
    <dgm:cxn modelId="{D3F8A14F-9497-E54D-BB85-6D3CD99C5BFB}" srcId="{318550F1-FCC8-FF47-9BF1-D9A7B8793C3E}" destId="{C4996F2C-BA51-2541-9F17-5FF015E2CB91}" srcOrd="3" destOrd="0" parTransId="{0A168B09-8DEE-1C45-B1D9-0C7F7DC955C3}" sibTransId="{63DA1156-0FC3-1149-A0D3-89A133ECEA36}"/>
    <dgm:cxn modelId="{21814708-4688-8646-93E4-ADC8E98B0115}" type="presOf" srcId="{5D9E251F-3D9C-F94E-9DC8-FE995E63B253}" destId="{0A2B87AB-A165-A84F-B42D-13ABEF9CE976}" srcOrd="0" destOrd="0" presId="urn:microsoft.com/office/officeart/2005/8/layout/hierarchy4"/>
    <dgm:cxn modelId="{032D8C66-B880-904E-9A22-90EED47964D5}" srcId="{318550F1-FCC8-FF47-9BF1-D9A7B8793C3E}" destId="{6BF53B8F-14F1-2745-8900-0FB10E884E50}" srcOrd="0" destOrd="0" parTransId="{E59AA9AE-C326-7E40-AED9-1B81536503BE}" sibTransId="{48EC0FD2-857E-2140-B324-BC9CB5915E7A}"/>
    <dgm:cxn modelId="{56D8A487-EF69-AD46-AF11-4AFF0DAB3F4B}" srcId="{318550F1-FCC8-FF47-9BF1-D9A7B8793C3E}" destId="{5D9E251F-3D9C-F94E-9DC8-FE995E63B253}" srcOrd="2" destOrd="0" parTransId="{C872CA74-6743-4841-B772-586DC695F519}" sibTransId="{91158F5E-CF1E-A24A-992E-5E0EDDF46D3B}"/>
    <dgm:cxn modelId="{1FD3A1CD-ACFD-454D-BF8F-3087E9565BC3}" srcId="{DF4BE843-62F9-AA40-B2E9-C5A0AC924B70}" destId="{A5C761C1-6D8B-C24D-8CDF-AFBDD3CD0387}" srcOrd="0" destOrd="0" parTransId="{749C56C7-0508-3E42-BB44-70A19624D060}" sibTransId="{F5973DFE-56C9-9F46-961C-1073E1190C67}"/>
    <dgm:cxn modelId="{9598434C-E476-3846-84C2-56B71CA5BF35}" type="presOf" srcId="{9A7646CA-C065-CE46-B992-96C8A41D6E0D}" destId="{E3A8728A-4097-AB4E-B3DC-028129A7CA2B}" srcOrd="0" destOrd="0" presId="urn:microsoft.com/office/officeart/2005/8/layout/hierarchy4"/>
    <dgm:cxn modelId="{8153813A-18C0-9649-B7A8-C5D1058B7E81}" type="presOf" srcId="{A5C761C1-6D8B-C24D-8CDF-AFBDD3CD0387}" destId="{14BAE512-1EBF-5C4A-98B0-5F47C44A840B}" srcOrd="0" destOrd="0" presId="urn:microsoft.com/office/officeart/2005/8/layout/hierarchy4"/>
    <dgm:cxn modelId="{3957AB4B-AB1D-1F4E-90F7-4BB1E66312DA}" type="presParOf" srcId="{CDA34FF2-FF42-6A40-B9FB-707A6794A196}" destId="{29857CF1-4927-704B-A317-59AC3E9CBC76}" srcOrd="0" destOrd="0" presId="urn:microsoft.com/office/officeart/2005/8/layout/hierarchy4"/>
    <dgm:cxn modelId="{52112448-CE3A-904B-9958-A6DA265C1F4E}" type="presParOf" srcId="{29857CF1-4927-704B-A317-59AC3E9CBC76}" destId="{14BAE512-1EBF-5C4A-98B0-5F47C44A840B}" srcOrd="0" destOrd="0" presId="urn:microsoft.com/office/officeart/2005/8/layout/hierarchy4"/>
    <dgm:cxn modelId="{A18EAAA5-96F1-8548-B503-3C9D6CE92713}" type="presParOf" srcId="{29857CF1-4927-704B-A317-59AC3E9CBC76}" destId="{21BAF4EE-A4AE-2F4A-A417-0E60F3D2CFA3}" srcOrd="1" destOrd="0" presId="urn:microsoft.com/office/officeart/2005/8/layout/hierarchy4"/>
    <dgm:cxn modelId="{36EC77AD-3C30-1B41-AF9D-51D2C96F2DEF}" type="presParOf" srcId="{29857CF1-4927-704B-A317-59AC3E9CBC76}" destId="{A3061DD7-C0DD-024E-84B9-F2D513EE5705}" srcOrd="2" destOrd="0" presId="urn:microsoft.com/office/officeart/2005/8/layout/hierarchy4"/>
    <dgm:cxn modelId="{470528DD-DAB8-8F49-BAF1-A2C41266B475}" type="presParOf" srcId="{A3061DD7-C0DD-024E-84B9-F2D513EE5705}" destId="{CB69D0AF-C3E0-F84E-A42F-8AE306AC6E51}" srcOrd="0" destOrd="0" presId="urn:microsoft.com/office/officeart/2005/8/layout/hierarchy4"/>
    <dgm:cxn modelId="{8CB2692D-8DD9-2B4E-A345-D487EFAAA59F}" type="presParOf" srcId="{CB69D0AF-C3E0-F84E-A42F-8AE306AC6E51}" destId="{5314C833-0AFF-344B-8EFA-83EC5851EA8E}" srcOrd="0" destOrd="0" presId="urn:microsoft.com/office/officeart/2005/8/layout/hierarchy4"/>
    <dgm:cxn modelId="{4BA9D983-4321-A74F-AA55-5FA529990B0C}" type="presParOf" srcId="{CB69D0AF-C3E0-F84E-A42F-8AE306AC6E51}" destId="{9830EDD8-BAE9-F646-9A6D-C5BE16050255}" srcOrd="1" destOrd="0" presId="urn:microsoft.com/office/officeart/2005/8/layout/hierarchy4"/>
    <dgm:cxn modelId="{2B0F829D-B5BA-114E-AF88-21B85921D698}" type="presParOf" srcId="{CB69D0AF-C3E0-F84E-A42F-8AE306AC6E51}" destId="{EC7CB1EA-4A9A-6B43-87CC-CBF23A244C1D}" srcOrd="2" destOrd="0" presId="urn:microsoft.com/office/officeart/2005/8/layout/hierarchy4"/>
    <dgm:cxn modelId="{9A74C15A-6581-104B-B560-877E9EB7012A}" type="presParOf" srcId="{EC7CB1EA-4A9A-6B43-87CC-CBF23A244C1D}" destId="{E23EC132-AA26-4C4E-ADFD-AD9A245F6EDF}" srcOrd="0" destOrd="0" presId="urn:microsoft.com/office/officeart/2005/8/layout/hierarchy4"/>
    <dgm:cxn modelId="{0F47A6E0-F711-0A4C-968E-BC458DD4B3CA}" type="presParOf" srcId="{E23EC132-AA26-4C4E-ADFD-AD9A245F6EDF}" destId="{C57D6DC1-1D55-214B-8064-C4EC9E42B51A}" srcOrd="0" destOrd="0" presId="urn:microsoft.com/office/officeart/2005/8/layout/hierarchy4"/>
    <dgm:cxn modelId="{36B53C2D-4091-8E4C-A914-92EBF9A4E4A8}" type="presParOf" srcId="{E23EC132-AA26-4C4E-ADFD-AD9A245F6EDF}" destId="{CB91B352-87D1-AA43-A083-ECAD090858AE}" srcOrd="1" destOrd="0" presId="urn:microsoft.com/office/officeart/2005/8/layout/hierarchy4"/>
    <dgm:cxn modelId="{51361FFA-8E2F-F34A-96D3-2EB0495C4C89}" type="presParOf" srcId="{E23EC132-AA26-4C4E-ADFD-AD9A245F6EDF}" destId="{019CF7F2-B356-9B48-87B8-D17846782C3B}" srcOrd="2" destOrd="0" presId="urn:microsoft.com/office/officeart/2005/8/layout/hierarchy4"/>
    <dgm:cxn modelId="{83C4E1DA-39FA-4945-AE2D-79EB205408C1}" type="presParOf" srcId="{019CF7F2-B356-9B48-87B8-D17846782C3B}" destId="{4495BA01-DCA9-344C-9102-3957A17E8682}" srcOrd="0" destOrd="0" presId="urn:microsoft.com/office/officeart/2005/8/layout/hierarchy4"/>
    <dgm:cxn modelId="{83FA40EA-E731-C54C-B3D6-E210831F88C5}" type="presParOf" srcId="{4495BA01-DCA9-344C-9102-3957A17E8682}" destId="{F80AE50C-0765-C540-ADF1-5C7373AD566C}" srcOrd="0" destOrd="0" presId="urn:microsoft.com/office/officeart/2005/8/layout/hierarchy4"/>
    <dgm:cxn modelId="{318C8B1A-ECA6-FF45-8E98-2B93329094D6}" type="presParOf" srcId="{4495BA01-DCA9-344C-9102-3957A17E8682}" destId="{8FB6D5DA-3310-C143-8633-D406CD9FDED7}" srcOrd="1" destOrd="0" presId="urn:microsoft.com/office/officeart/2005/8/layout/hierarchy4"/>
    <dgm:cxn modelId="{9B5AFF0F-6772-E24E-8F4A-6727FB8CCCFC}" type="presParOf" srcId="{019CF7F2-B356-9B48-87B8-D17846782C3B}" destId="{E73A1549-D48C-E141-9A35-2FC241D6B123}" srcOrd="1" destOrd="0" presId="urn:microsoft.com/office/officeart/2005/8/layout/hierarchy4"/>
    <dgm:cxn modelId="{05B543A9-4322-514C-8942-4C0D6636503C}" type="presParOf" srcId="{019CF7F2-B356-9B48-87B8-D17846782C3B}" destId="{D1FDE9BF-50E7-624A-A3C7-43973D75C1E2}" srcOrd="2" destOrd="0" presId="urn:microsoft.com/office/officeart/2005/8/layout/hierarchy4"/>
    <dgm:cxn modelId="{25CCC709-3EE5-E147-93B9-BAEFA3722F8B}" type="presParOf" srcId="{D1FDE9BF-50E7-624A-A3C7-43973D75C1E2}" destId="{E3A8728A-4097-AB4E-B3DC-028129A7CA2B}" srcOrd="0" destOrd="0" presId="urn:microsoft.com/office/officeart/2005/8/layout/hierarchy4"/>
    <dgm:cxn modelId="{2DBA8556-9B65-FD42-93DB-089908732B4B}" type="presParOf" srcId="{D1FDE9BF-50E7-624A-A3C7-43973D75C1E2}" destId="{B4D0A999-0FDC-BE43-92E4-7CCF4F62A4EB}" srcOrd="1" destOrd="0" presId="urn:microsoft.com/office/officeart/2005/8/layout/hierarchy4"/>
    <dgm:cxn modelId="{6FFA5AF1-02F2-BB47-BF4B-A004E791BD76}" type="presParOf" srcId="{019CF7F2-B356-9B48-87B8-D17846782C3B}" destId="{78FCBBE4-08E3-4548-B1D4-7FDA198246BB}" srcOrd="3" destOrd="0" presId="urn:microsoft.com/office/officeart/2005/8/layout/hierarchy4"/>
    <dgm:cxn modelId="{48999CCD-187A-5447-9F45-62E8ECCBAE5E}" type="presParOf" srcId="{019CF7F2-B356-9B48-87B8-D17846782C3B}" destId="{1E7A541D-E838-634E-A131-EE357B4D6D2F}" srcOrd="4" destOrd="0" presId="urn:microsoft.com/office/officeart/2005/8/layout/hierarchy4"/>
    <dgm:cxn modelId="{3C46C529-C15E-0246-9349-EF1B9F5B15D7}" type="presParOf" srcId="{1E7A541D-E838-634E-A131-EE357B4D6D2F}" destId="{0A2B87AB-A165-A84F-B42D-13ABEF9CE976}" srcOrd="0" destOrd="0" presId="urn:microsoft.com/office/officeart/2005/8/layout/hierarchy4"/>
    <dgm:cxn modelId="{D22B67E5-AE9B-4849-9306-48743E22E4F8}" type="presParOf" srcId="{1E7A541D-E838-634E-A131-EE357B4D6D2F}" destId="{632EB869-9347-2648-AF6E-2966DA1A660E}" srcOrd="1" destOrd="0" presId="urn:microsoft.com/office/officeart/2005/8/layout/hierarchy4"/>
    <dgm:cxn modelId="{6FFDC2C5-B72E-2A41-832B-4695C12960CC}" type="presParOf" srcId="{019CF7F2-B356-9B48-87B8-D17846782C3B}" destId="{A1544F73-5BB1-5440-A72B-4E4AC4F6143C}" srcOrd="5" destOrd="0" presId="urn:microsoft.com/office/officeart/2005/8/layout/hierarchy4"/>
    <dgm:cxn modelId="{AFF66002-2448-FB49-828C-7F3A13CC5AB3}" type="presParOf" srcId="{019CF7F2-B356-9B48-87B8-D17846782C3B}" destId="{3BBE721C-353B-824E-AEFF-9F4A7941BAD1}" srcOrd="6" destOrd="0" presId="urn:microsoft.com/office/officeart/2005/8/layout/hierarchy4"/>
    <dgm:cxn modelId="{B13AF016-DA67-A74B-8DAB-AC755F4EB725}" type="presParOf" srcId="{3BBE721C-353B-824E-AEFF-9F4A7941BAD1}" destId="{AB04B1DE-9825-AC4E-85A2-F4D18B79DC19}" srcOrd="0" destOrd="0" presId="urn:microsoft.com/office/officeart/2005/8/layout/hierarchy4"/>
    <dgm:cxn modelId="{11B3151C-8799-7848-ADF6-982EB7FFC421}" type="presParOf" srcId="{3BBE721C-353B-824E-AEFF-9F4A7941BAD1}" destId="{1664E4F6-F839-1A4E-9F63-05DFC7C123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BE843-62F9-AA40-B2E9-C5A0AC924B7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5C761C1-6D8B-C24D-8CDF-AFBDD3CD0387}">
      <dgm:prSet phldrT="[テキスト]"/>
      <dgm:spPr/>
      <dgm:t>
        <a:bodyPr/>
        <a:lstStyle/>
        <a:p>
          <a:r>
            <a:rPr kumimoji="1" lang="en-US" altLang="ja-JP" dirty="0" err="1" smtClean="0"/>
            <a:t>Node.JS</a:t>
          </a:r>
          <a:endParaRPr kumimoji="1" lang="ja-JP" altLang="en-US" dirty="0"/>
        </a:p>
      </dgm:t>
    </dgm:pt>
    <dgm:pt modelId="{749C56C7-0508-3E42-BB44-70A19624D060}" type="par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F5973DFE-56C9-9F46-961C-1073E1190C67}" type="sib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0F7F3DAB-6085-AE4B-9576-2B0057D07128}">
      <dgm:prSet phldrT="[テキスト]"/>
      <dgm:spPr/>
      <dgm:t>
        <a:bodyPr/>
        <a:lstStyle/>
        <a:p>
          <a:r>
            <a:rPr kumimoji="1" lang="en-US" altLang="ja-JP" dirty="0" err="1" smtClean="0"/>
            <a:t>fluentd</a:t>
          </a:r>
          <a:endParaRPr kumimoji="1" lang="ja-JP" altLang="en-US" dirty="0"/>
        </a:p>
      </dgm:t>
    </dgm:pt>
    <dgm:pt modelId="{4AFBF8EF-A245-BF40-B3AF-664DD8A89028}" type="par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80E257B6-3738-2D46-8F31-6861E5990295}" type="sib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318550F1-FCC8-FF47-9BF1-D9A7B8793C3E}">
      <dgm:prSet phldrT="[テキスト]"/>
      <dgm:spPr/>
      <dgm:t>
        <a:bodyPr/>
        <a:lstStyle/>
        <a:p>
          <a:r>
            <a:rPr kumimoji="1" lang="en-US" altLang="ja-JP" dirty="0" err="1" smtClean="0"/>
            <a:t>groonga</a:t>
          </a:r>
          <a:endParaRPr kumimoji="1" lang="ja-JP" altLang="en-US" dirty="0"/>
        </a:p>
      </dgm:t>
    </dgm:pt>
    <dgm:pt modelId="{20D0DE02-FAAA-9945-AFF0-526CBB1BBA3F}" type="par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08D7C474-2DAC-454F-BB3B-95CC703A6F3A}" type="sib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6BF53B8F-14F1-2745-8900-0FB10E884E50}">
      <dgm:prSet phldrT="[テキスト]"/>
      <dgm:spPr/>
      <dgm:t>
        <a:bodyPr/>
        <a:lstStyle/>
        <a:p>
          <a:r>
            <a:rPr kumimoji="1" lang="en-US" altLang="ja-JP" dirty="0" smtClean="0"/>
            <a:t>DB1</a:t>
          </a:r>
          <a:endParaRPr kumimoji="1" lang="ja-JP" altLang="en-US" dirty="0"/>
        </a:p>
      </dgm:t>
    </dgm:pt>
    <dgm:pt modelId="{E59AA9AE-C326-7E40-AED9-1B81536503BE}" type="par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48EC0FD2-857E-2140-B324-BC9CB5915E7A}" type="sib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9A7646CA-C065-CE46-B992-96C8A41D6E0D}">
      <dgm:prSet phldrT="[テキスト]"/>
      <dgm:spPr/>
      <dgm:t>
        <a:bodyPr/>
        <a:lstStyle/>
        <a:p>
          <a:r>
            <a:rPr kumimoji="1" lang="en-US" altLang="ja-JP" dirty="0" smtClean="0"/>
            <a:t>DB2</a:t>
          </a:r>
          <a:endParaRPr kumimoji="1" lang="ja-JP" altLang="en-US" dirty="0"/>
        </a:p>
      </dgm:t>
    </dgm:pt>
    <dgm:pt modelId="{87FB009D-B314-A943-BB03-FA27C681EDAA}" type="par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E6B36471-2DF3-2A4C-8B39-8FFE6685D7EF}" type="sib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5D9E251F-3D9C-F94E-9DC8-FE995E63B253}">
      <dgm:prSet phldrT="[テキスト]"/>
      <dgm:spPr/>
      <dgm:t>
        <a:bodyPr/>
        <a:lstStyle/>
        <a:p>
          <a:r>
            <a:rPr kumimoji="1" lang="en-US" altLang="ja-JP" dirty="0" smtClean="0"/>
            <a:t>DB3</a:t>
          </a:r>
          <a:endParaRPr kumimoji="1" lang="ja-JP" altLang="en-US" dirty="0"/>
        </a:p>
      </dgm:t>
    </dgm:pt>
    <dgm:pt modelId="{C872CA74-6743-4841-B772-586DC695F519}" type="par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91158F5E-CF1E-A24A-992E-5E0EDDF46D3B}" type="sib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C4996F2C-BA51-2541-9F17-5FF015E2CB91}">
      <dgm:prSet phldrT="[テキスト]"/>
      <dgm:spPr/>
      <dgm:t>
        <a:bodyPr/>
        <a:lstStyle/>
        <a:p>
          <a:r>
            <a:rPr kumimoji="1" lang="ja-JP" altLang="en-US" smtClean="0"/>
            <a:t>・・</a:t>
          </a:r>
          <a:endParaRPr kumimoji="1" lang="ja-JP" altLang="en-US" dirty="0"/>
        </a:p>
      </dgm:t>
    </dgm:pt>
    <dgm:pt modelId="{0A168B09-8DEE-1C45-B1D9-0C7F7DC955C3}" type="par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63DA1156-0FC3-1149-A0D3-89A133ECEA36}" type="sib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CDA34FF2-FF42-6A40-B9FB-707A6794A196}" type="pres">
      <dgm:prSet presAssocID="{DF4BE843-62F9-AA40-B2E9-C5A0AC924B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857CF1-4927-704B-A317-59AC3E9CBC76}" type="pres">
      <dgm:prSet presAssocID="{A5C761C1-6D8B-C24D-8CDF-AFBDD3CD0387}" presName="vertOne" presStyleCnt="0"/>
      <dgm:spPr/>
    </dgm:pt>
    <dgm:pt modelId="{14BAE512-1EBF-5C4A-98B0-5F47C44A840B}" type="pres">
      <dgm:prSet presAssocID="{A5C761C1-6D8B-C24D-8CDF-AFBDD3CD0387}" presName="txOne" presStyleLbl="node0" presStyleIdx="0" presStyleCnt="1" custLinFactY="-500000" custLinFactNeighborX="93185" custLinFactNeighborY="-544623">
        <dgm:presLayoutVars>
          <dgm:chPref val="3"/>
        </dgm:presLayoutVars>
      </dgm:prSet>
      <dgm:spPr/>
    </dgm:pt>
    <dgm:pt modelId="{21BAF4EE-A4AE-2F4A-A417-0E60F3D2CFA3}" type="pres">
      <dgm:prSet presAssocID="{A5C761C1-6D8B-C24D-8CDF-AFBDD3CD0387}" presName="parTransOne" presStyleCnt="0"/>
      <dgm:spPr/>
    </dgm:pt>
    <dgm:pt modelId="{A3061DD7-C0DD-024E-84B9-F2D513EE5705}" type="pres">
      <dgm:prSet presAssocID="{A5C761C1-6D8B-C24D-8CDF-AFBDD3CD0387}" presName="horzOne" presStyleCnt="0"/>
      <dgm:spPr/>
    </dgm:pt>
    <dgm:pt modelId="{CB69D0AF-C3E0-F84E-A42F-8AE306AC6E51}" type="pres">
      <dgm:prSet presAssocID="{0F7F3DAB-6085-AE4B-9576-2B0057D07128}" presName="vertTwo" presStyleCnt="0"/>
      <dgm:spPr/>
    </dgm:pt>
    <dgm:pt modelId="{5314C833-0AFF-344B-8EFA-83EC5851EA8E}" type="pres">
      <dgm:prSet presAssocID="{0F7F3DAB-6085-AE4B-9576-2B0057D07128}" presName="txTwo" presStyleLbl="node2" presStyleIdx="0" presStyleCnt="1">
        <dgm:presLayoutVars>
          <dgm:chPref val="3"/>
        </dgm:presLayoutVars>
      </dgm:prSet>
      <dgm:spPr/>
    </dgm:pt>
    <dgm:pt modelId="{9830EDD8-BAE9-F646-9A6D-C5BE16050255}" type="pres">
      <dgm:prSet presAssocID="{0F7F3DAB-6085-AE4B-9576-2B0057D07128}" presName="parTransTwo" presStyleCnt="0"/>
      <dgm:spPr/>
    </dgm:pt>
    <dgm:pt modelId="{EC7CB1EA-4A9A-6B43-87CC-CBF23A244C1D}" type="pres">
      <dgm:prSet presAssocID="{0F7F3DAB-6085-AE4B-9576-2B0057D07128}" presName="horzTwo" presStyleCnt="0"/>
      <dgm:spPr/>
    </dgm:pt>
    <dgm:pt modelId="{E23EC132-AA26-4C4E-ADFD-AD9A245F6EDF}" type="pres">
      <dgm:prSet presAssocID="{318550F1-FCC8-FF47-9BF1-D9A7B8793C3E}" presName="vertThree" presStyleCnt="0"/>
      <dgm:spPr/>
    </dgm:pt>
    <dgm:pt modelId="{C57D6DC1-1D55-214B-8064-C4EC9E42B51A}" type="pres">
      <dgm:prSet presAssocID="{318550F1-FCC8-FF47-9BF1-D9A7B8793C3E}" presName="txThree" presStyleLbl="node3" presStyleIdx="0" presStyleCnt="1">
        <dgm:presLayoutVars>
          <dgm:chPref val="3"/>
        </dgm:presLayoutVars>
      </dgm:prSet>
      <dgm:spPr/>
    </dgm:pt>
    <dgm:pt modelId="{CB91B352-87D1-AA43-A083-ECAD090858AE}" type="pres">
      <dgm:prSet presAssocID="{318550F1-FCC8-FF47-9BF1-D9A7B8793C3E}" presName="parTransThree" presStyleCnt="0"/>
      <dgm:spPr/>
    </dgm:pt>
    <dgm:pt modelId="{019CF7F2-B356-9B48-87B8-D17846782C3B}" type="pres">
      <dgm:prSet presAssocID="{318550F1-FCC8-FF47-9BF1-D9A7B8793C3E}" presName="horzThree" presStyleCnt="0"/>
      <dgm:spPr/>
    </dgm:pt>
    <dgm:pt modelId="{4495BA01-DCA9-344C-9102-3957A17E8682}" type="pres">
      <dgm:prSet presAssocID="{6BF53B8F-14F1-2745-8900-0FB10E884E50}" presName="vertFour" presStyleCnt="0">
        <dgm:presLayoutVars>
          <dgm:chPref val="3"/>
        </dgm:presLayoutVars>
      </dgm:prSet>
      <dgm:spPr/>
    </dgm:pt>
    <dgm:pt modelId="{F80AE50C-0765-C540-ADF1-5C7373AD566C}" type="pres">
      <dgm:prSet presAssocID="{6BF53B8F-14F1-2745-8900-0FB10E884E5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FB6D5DA-3310-C143-8633-D406CD9FDED7}" type="pres">
      <dgm:prSet presAssocID="{6BF53B8F-14F1-2745-8900-0FB10E884E50}" presName="horzFour" presStyleCnt="0"/>
      <dgm:spPr/>
    </dgm:pt>
    <dgm:pt modelId="{E73A1549-D48C-E141-9A35-2FC241D6B123}" type="pres">
      <dgm:prSet presAssocID="{48EC0FD2-857E-2140-B324-BC9CB5915E7A}" presName="sibSpaceFour" presStyleCnt="0"/>
      <dgm:spPr/>
    </dgm:pt>
    <dgm:pt modelId="{D1FDE9BF-50E7-624A-A3C7-43973D75C1E2}" type="pres">
      <dgm:prSet presAssocID="{9A7646CA-C065-CE46-B992-96C8A41D6E0D}" presName="vertFour" presStyleCnt="0">
        <dgm:presLayoutVars>
          <dgm:chPref val="3"/>
        </dgm:presLayoutVars>
      </dgm:prSet>
      <dgm:spPr/>
    </dgm:pt>
    <dgm:pt modelId="{E3A8728A-4097-AB4E-B3DC-028129A7CA2B}" type="pres">
      <dgm:prSet presAssocID="{9A7646CA-C065-CE46-B992-96C8A41D6E0D}" presName="txFour" presStyleLbl="node4" presStyleIdx="1" presStyleCnt="4">
        <dgm:presLayoutVars>
          <dgm:chPref val="3"/>
        </dgm:presLayoutVars>
      </dgm:prSet>
      <dgm:spPr/>
    </dgm:pt>
    <dgm:pt modelId="{B4D0A999-0FDC-BE43-92E4-7CCF4F62A4EB}" type="pres">
      <dgm:prSet presAssocID="{9A7646CA-C065-CE46-B992-96C8A41D6E0D}" presName="horzFour" presStyleCnt="0"/>
      <dgm:spPr/>
    </dgm:pt>
    <dgm:pt modelId="{78FCBBE4-08E3-4548-B1D4-7FDA198246BB}" type="pres">
      <dgm:prSet presAssocID="{E6B36471-2DF3-2A4C-8B39-8FFE6685D7EF}" presName="sibSpaceFour" presStyleCnt="0"/>
      <dgm:spPr/>
    </dgm:pt>
    <dgm:pt modelId="{1E7A541D-E838-634E-A131-EE357B4D6D2F}" type="pres">
      <dgm:prSet presAssocID="{5D9E251F-3D9C-F94E-9DC8-FE995E63B253}" presName="vertFour" presStyleCnt="0">
        <dgm:presLayoutVars>
          <dgm:chPref val="3"/>
        </dgm:presLayoutVars>
      </dgm:prSet>
      <dgm:spPr/>
    </dgm:pt>
    <dgm:pt modelId="{0A2B87AB-A165-A84F-B42D-13ABEF9CE976}" type="pres">
      <dgm:prSet presAssocID="{5D9E251F-3D9C-F94E-9DC8-FE995E63B253}" presName="txFour" presStyleLbl="node4" presStyleIdx="2" presStyleCnt="4">
        <dgm:presLayoutVars>
          <dgm:chPref val="3"/>
        </dgm:presLayoutVars>
      </dgm:prSet>
      <dgm:spPr/>
    </dgm:pt>
    <dgm:pt modelId="{632EB869-9347-2648-AF6E-2966DA1A660E}" type="pres">
      <dgm:prSet presAssocID="{5D9E251F-3D9C-F94E-9DC8-FE995E63B253}" presName="horzFour" presStyleCnt="0"/>
      <dgm:spPr/>
    </dgm:pt>
    <dgm:pt modelId="{A1544F73-5BB1-5440-A72B-4E4AC4F6143C}" type="pres">
      <dgm:prSet presAssocID="{91158F5E-CF1E-A24A-992E-5E0EDDF46D3B}" presName="sibSpaceFour" presStyleCnt="0"/>
      <dgm:spPr/>
    </dgm:pt>
    <dgm:pt modelId="{3BBE721C-353B-824E-AEFF-9F4A7941BAD1}" type="pres">
      <dgm:prSet presAssocID="{C4996F2C-BA51-2541-9F17-5FF015E2CB91}" presName="vertFour" presStyleCnt="0">
        <dgm:presLayoutVars>
          <dgm:chPref val="3"/>
        </dgm:presLayoutVars>
      </dgm:prSet>
      <dgm:spPr/>
    </dgm:pt>
    <dgm:pt modelId="{AB04B1DE-9825-AC4E-85A2-F4D18B79DC19}" type="pres">
      <dgm:prSet presAssocID="{C4996F2C-BA51-2541-9F17-5FF015E2CB91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64E4F6-F839-1A4E-9F63-05DFC7C1232A}" type="pres">
      <dgm:prSet presAssocID="{C4996F2C-BA51-2541-9F17-5FF015E2CB91}" presName="horzFour" presStyleCnt="0"/>
      <dgm:spPr/>
    </dgm:pt>
  </dgm:ptLst>
  <dgm:cxnLst>
    <dgm:cxn modelId="{864BFD1F-1414-4A40-814D-BD092E5D49E7}" srcId="{318550F1-FCC8-FF47-9BF1-D9A7B8793C3E}" destId="{9A7646CA-C065-CE46-B992-96C8A41D6E0D}" srcOrd="1" destOrd="0" parTransId="{87FB009D-B314-A943-BB03-FA27C681EDAA}" sibTransId="{E6B36471-2DF3-2A4C-8B39-8FFE6685D7EF}"/>
    <dgm:cxn modelId="{BC479714-766A-EE41-B419-8332AD8419D2}" type="presOf" srcId="{6BF53B8F-14F1-2745-8900-0FB10E884E50}" destId="{F80AE50C-0765-C540-ADF1-5C7373AD566C}" srcOrd="0" destOrd="0" presId="urn:microsoft.com/office/officeart/2005/8/layout/hierarchy4"/>
    <dgm:cxn modelId="{4E0286CA-CD7E-9D4B-B7EF-E3DBA60B2E86}" type="presOf" srcId="{A5C761C1-6D8B-C24D-8CDF-AFBDD3CD0387}" destId="{14BAE512-1EBF-5C4A-98B0-5F47C44A840B}" srcOrd="0" destOrd="0" presId="urn:microsoft.com/office/officeart/2005/8/layout/hierarchy4"/>
    <dgm:cxn modelId="{1FD3A1CD-ACFD-454D-BF8F-3087E9565BC3}" srcId="{DF4BE843-62F9-AA40-B2E9-C5A0AC924B70}" destId="{A5C761C1-6D8B-C24D-8CDF-AFBDD3CD0387}" srcOrd="0" destOrd="0" parTransId="{749C56C7-0508-3E42-BB44-70A19624D060}" sibTransId="{F5973DFE-56C9-9F46-961C-1073E1190C67}"/>
    <dgm:cxn modelId="{6702C6E5-2D9C-B048-BF2C-BBD10426B862}" srcId="{0F7F3DAB-6085-AE4B-9576-2B0057D07128}" destId="{318550F1-FCC8-FF47-9BF1-D9A7B8793C3E}" srcOrd="0" destOrd="0" parTransId="{20D0DE02-FAAA-9945-AFF0-526CBB1BBA3F}" sibTransId="{08D7C474-2DAC-454F-BB3B-95CC703A6F3A}"/>
    <dgm:cxn modelId="{D3F8A14F-9497-E54D-BB85-6D3CD99C5BFB}" srcId="{318550F1-FCC8-FF47-9BF1-D9A7B8793C3E}" destId="{C4996F2C-BA51-2541-9F17-5FF015E2CB91}" srcOrd="3" destOrd="0" parTransId="{0A168B09-8DEE-1C45-B1D9-0C7F7DC955C3}" sibTransId="{63DA1156-0FC3-1149-A0D3-89A133ECEA36}"/>
    <dgm:cxn modelId="{D85FCD5A-5DD1-A24F-82EC-E5AB0CEE85BE}" type="presOf" srcId="{318550F1-FCC8-FF47-9BF1-D9A7B8793C3E}" destId="{C57D6DC1-1D55-214B-8064-C4EC9E42B51A}" srcOrd="0" destOrd="0" presId="urn:microsoft.com/office/officeart/2005/8/layout/hierarchy4"/>
    <dgm:cxn modelId="{62F9D460-C826-7449-9CB7-95D407E31670}" srcId="{A5C761C1-6D8B-C24D-8CDF-AFBDD3CD0387}" destId="{0F7F3DAB-6085-AE4B-9576-2B0057D07128}" srcOrd="0" destOrd="0" parTransId="{4AFBF8EF-A245-BF40-B3AF-664DD8A89028}" sibTransId="{80E257B6-3738-2D46-8F31-6861E5990295}"/>
    <dgm:cxn modelId="{032D8C66-B880-904E-9A22-90EED47964D5}" srcId="{318550F1-FCC8-FF47-9BF1-D9A7B8793C3E}" destId="{6BF53B8F-14F1-2745-8900-0FB10E884E50}" srcOrd="0" destOrd="0" parTransId="{E59AA9AE-C326-7E40-AED9-1B81536503BE}" sibTransId="{48EC0FD2-857E-2140-B324-BC9CB5915E7A}"/>
    <dgm:cxn modelId="{260419BC-3A55-AF4E-8FEF-7E961E489205}" type="presOf" srcId="{DF4BE843-62F9-AA40-B2E9-C5A0AC924B70}" destId="{CDA34FF2-FF42-6A40-B9FB-707A6794A196}" srcOrd="0" destOrd="0" presId="urn:microsoft.com/office/officeart/2005/8/layout/hierarchy4"/>
    <dgm:cxn modelId="{56D8A487-EF69-AD46-AF11-4AFF0DAB3F4B}" srcId="{318550F1-FCC8-FF47-9BF1-D9A7B8793C3E}" destId="{5D9E251F-3D9C-F94E-9DC8-FE995E63B253}" srcOrd="2" destOrd="0" parTransId="{C872CA74-6743-4841-B772-586DC695F519}" sibTransId="{91158F5E-CF1E-A24A-992E-5E0EDDF46D3B}"/>
    <dgm:cxn modelId="{EEEF8753-E95C-3044-9B0C-DD4678E8C225}" type="presOf" srcId="{C4996F2C-BA51-2541-9F17-5FF015E2CB91}" destId="{AB04B1DE-9825-AC4E-85A2-F4D18B79DC19}" srcOrd="0" destOrd="0" presId="urn:microsoft.com/office/officeart/2005/8/layout/hierarchy4"/>
    <dgm:cxn modelId="{3E774411-FCDB-BA42-9369-69663BB17833}" type="presOf" srcId="{0F7F3DAB-6085-AE4B-9576-2B0057D07128}" destId="{5314C833-0AFF-344B-8EFA-83EC5851EA8E}" srcOrd="0" destOrd="0" presId="urn:microsoft.com/office/officeart/2005/8/layout/hierarchy4"/>
    <dgm:cxn modelId="{9080D775-1EE4-F241-8E15-3AEF9CA512C0}" type="presOf" srcId="{9A7646CA-C065-CE46-B992-96C8A41D6E0D}" destId="{E3A8728A-4097-AB4E-B3DC-028129A7CA2B}" srcOrd="0" destOrd="0" presId="urn:microsoft.com/office/officeart/2005/8/layout/hierarchy4"/>
    <dgm:cxn modelId="{07BCFA0C-7D6A-6042-B526-C5E6E79F4D50}" type="presOf" srcId="{5D9E251F-3D9C-F94E-9DC8-FE995E63B253}" destId="{0A2B87AB-A165-A84F-B42D-13ABEF9CE976}" srcOrd="0" destOrd="0" presId="urn:microsoft.com/office/officeart/2005/8/layout/hierarchy4"/>
    <dgm:cxn modelId="{0043E139-6312-CF41-8B79-195D394500E2}" type="presParOf" srcId="{CDA34FF2-FF42-6A40-B9FB-707A6794A196}" destId="{29857CF1-4927-704B-A317-59AC3E9CBC76}" srcOrd="0" destOrd="0" presId="urn:microsoft.com/office/officeart/2005/8/layout/hierarchy4"/>
    <dgm:cxn modelId="{765FC76F-E7D4-A34B-A79A-C324CA7C9FB4}" type="presParOf" srcId="{29857CF1-4927-704B-A317-59AC3E9CBC76}" destId="{14BAE512-1EBF-5C4A-98B0-5F47C44A840B}" srcOrd="0" destOrd="0" presId="urn:microsoft.com/office/officeart/2005/8/layout/hierarchy4"/>
    <dgm:cxn modelId="{A143E091-900F-774E-B819-E475375485A5}" type="presParOf" srcId="{29857CF1-4927-704B-A317-59AC3E9CBC76}" destId="{21BAF4EE-A4AE-2F4A-A417-0E60F3D2CFA3}" srcOrd="1" destOrd="0" presId="urn:microsoft.com/office/officeart/2005/8/layout/hierarchy4"/>
    <dgm:cxn modelId="{4E0B008E-5CF2-2147-972A-43DE31C31816}" type="presParOf" srcId="{29857CF1-4927-704B-A317-59AC3E9CBC76}" destId="{A3061DD7-C0DD-024E-84B9-F2D513EE5705}" srcOrd="2" destOrd="0" presId="urn:microsoft.com/office/officeart/2005/8/layout/hierarchy4"/>
    <dgm:cxn modelId="{6339117D-1C7B-564C-A4C7-170389D3A89E}" type="presParOf" srcId="{A3061DD7-C0DD-024E-84B9-F2D513EE5705}" destId="{CB69D0AF-C3E0-F84E-A42F-8AE306AC6E51}" srcOrd="0" destOrd="0" presId="urn:microsoft.com/office/officeart/2005/8/layout/hierarchy4"/>
    <dgm:cxn modelId="{D4370F3E-E346-8042-A9C4-7802CB68C845}" type="presParOf" srcId="{CB69D0AF-C3E0-F84E-A42F-8AE306AC6E51}" destId="{5314C833-0AFF-344B-8EFA-83EC5851EA8E}" srcOrd="0" destOrd="0" presId="urn:microsoft.com/office/officeart/2005/8/layout/hierarchy4"/>
    <dgm:cxn modelId="{8521147F-64F8-F14A-9895-11297D09636E}" type="presParOf" srcId="{CB69D0AF-C3E0-F84E-A42F-8AE306AC6E51}" destId="{9830EDD8-BAE9-F646-9A6D-C5BE16050255}" srcOrd="1" destOrd="0" presId="urn:microsoft.com/office/officeart/2005/8/layout/hierarchy4"/>
    <dgm:cxn modelId="{6D057C5B-3374-0F4B-ABFE-6B2AA1BEF3C3}" type="presParOf" srcId="{CB69D0AF-C3E0-F84E-A42F-8AE306AC6E51}" destId="{EC7CB1EA-4A9A-6B43-87CC-CBF23A244C1D}" srcOrd="2" destOrd="0" presId="urn:microsoft.com/office/officeart/2005/8/layout/hierarchy4"/>
    <dgm:cxn modelId="{D3304A7E-0B8B-7F4E-96CF-DF99E0AD8819}" type="presParOf" srcId="{EC7CB1EA-4A9A-6B43-87CC-CBF23A244C1D}" destId="{E23EC132-AA26-4C4E-ADFD-AD9A245F6EDF}" srcOrd="0" destOrd="0" presId="urn:microsoft.com/office/officeart/2005/8/layout/hierarchy4"/>
    <dgm:cxn modelId="{73F4A3FF-3515-EC48-973F-8D77FA302A9A}" type="presParOf" srcId="{E23EC132-AA26-4C4E-ADFD-AD9A245F6EDF}" destId="{C57D6DC1-1D55-214B-8064-C4EC9E42B51A}" srcOrd="0" destOrd="0" presId="urn:microsoft.com/office/officeart/2005/8/layout/hierarchy4"/>
    <dgm:cxn modelId="{91F9CA37-A82E-2746-8546-3C7920149214}" type="presParOf" srcId="{E23EC132-AA26-4C4E-ADFD-AD9A245F6EDF}" destId="{CB91B352-87D1-AA43-A083-ECAD090858AE}" srcOrd="1" destOrd="0" presId="urn:microsoft.com/office/officeart/2005/8/layout/hierarchy4"/>
    <dgm:cxn modelId="{84978F30-9009-924B-89DF-21F138425C05}" type="presParOf" srcId="{E23EC132-AA26-4C4E-ADFD-AD9A245F6EDF}" destId="{019CF7F2-B356-9B48-87B8-D17846782C3B}" srcOrd="2" destOrd="0" presId="urn:microsoft.com/office/officeart/2005/8/layout/hierarchy4"/>
    <dgm:cxn modelId="{4B2A2D44-23C5-634F-9EAA-339597965BAE}" type="presParOf" srcId="{019CF7F2-B356-9B48-87B8-D17846782C3B}" destId="{4495BA01-DCA9-344C-9102-3957A17E8682}" srcOrd="0" destOrd="0" presId="urn:microsoft.com/office/officeart/2005/8/layout/hierarchy4"/>
    <dgm:cxn modelId="{5E4906C1-CE27-EF4D-9965-ABE9B05C186C}" type="presParOf" srcId="{4495BA01-DCA9-344C-9102-3957A17E8682}" destId="{F80AE50C-0765-C540-ADF1-5C7373AD566C}" srcOrd="0" destOrd="0" presId="urn:microsoft.com/office/officeart/2005/8/layout/hierarchy4"/>
    <dgm:cxn modelId="{2047C3F1-279A-324B-9124-30A0322B27B0}" type="presParOf" srcId="{4495BA01-DCA9-344C-9102-3957A17E8682}" destId="{8FB6D5DA-3310-C143-8633-D406CD9FDED7}" srcOrd="1" destOrd="0" presId="urn:microsoft.com/office/officeart/2005/8/layout/hierarchy4"/>
    <dgm:cxn modelId="{CA771387-3523-3049-8116-1A6280AD38AE}" type="presParOf" srcId="{019CF7F2-B356-9B48-87B8-D17846782C3B}" destId="{E73A1549-D48C-E141-9A35-2FC241D6B123}" srcOrd="1" destOrd="0" presId="urn:microsoft.com/office/officeart/2005/8/layout/hierarchy4"/>
    <dgm:cxn modelId="{9A56A366-F819-CA4E-AA5A-F3DE3818597C}" type="presParOf" srcId="{019CF7F2-B356-9B48-87B8-D17846782C3B}" destId="{D1FDE9BF-50E7-624A-A3C7-43973D75C1E2}" srcOrd="2" destOrd="0" presId="urn:microsoft.com/office/officeart/2005/8/layout/hierarchy4"/>
    <dgm:cxn modelId="{2656C79B-88C6-6742-BCB1-E4DC6B9F9740}" type="presParOf" srcId="{D1FDE9BF-50E7-624A-A3C7-43973D75C1E2}" destId="{E3A8728A-4097-AB4E-B3DC-028129A7CA2B}" srcOrd="0" destOrd="0" presId="urn:microsoft.com/office/officeart/2005/8/layout/hierarchy4"/>
    <dgm:cxn modelId="{41C2AB4E-E53C-0C46-8C8D-F0050B4EB2FC}" type="presParOf" srcId="{D1FDE9BF-50E7-624A-A3C7-43973D75C1E2}" destId="{B4D0A999-0FDC-BE43-92E4-7CCF4F62A4EB}" srcOrd="1" destOrd="0" presId="urn:microsoft.com/office/officeart/2005/8/layout/hierarchy4"/>
    <dgm:cxn modelId="{F1B5E221-F862-544C-8944-4BB25648E23E}" type="presParOf" srcId="{019CF7F2-B356-9B48-87B8-D17846782C3B}" destId="{78FCBBE4-08E3-4548-B1D4-7FDA198246BB}" srcOrd="3" destOrd="0" presId="urn:microsoft.com/office/officeart/2005/8/layout/hierarchy4"/>
    <dgm:cxn modelId="{8DBD338C-FDAE-3347-A98E-DB7819817296}" type="presParOf" srcId="{019CF7F2-B356-9B48-87B8-D17846782C3B}" destId="{1E7A541D-E838-634E-A131-EE357B4D6D2F}" srcOrd="4" destOrd="0" presId="urn:microsoft.com/office/officeart/2005/8/layout/hierarchy4"/>
    <dgm:cxn modelId="{A3C9D7C7-3335-F442-B21C-1C9312A51969}" type="presParOf" srcId="{1E7A541D-E838-634E-A131-EE357B4D6D2F}" destId="{0A2B87AB-A165-A84F-B42D-13ABEF9CE976}" srcOrd="0" destOrd="0" presId="urn:microsoft.com/office/officeart/2005/8/layout/hierarchy4"/>
    <dgm:cxn modelId="{E404A5A2-19CB-5949-BDAC-99B945586699}" type="presParOf" srcId="{1E7A541D-E838-634E-A131-EE357B4D6D2F}" destId="{632EB869-9347-2648-AF6E-2966DA1A660E}" srcOrd="1" destOrd="0" presId="urn:microsoft.com/office/officeart/2005/8/layout/hierarchy4"/>
    <dgm:cxn modelId="{6AA69041-51F5-B44B-BA85-11952798D8DB}" type="presParOf" srcId="{019CF7F2-B356-9B48-87B8-D17846782C3B}" destId="{A1544F73-5BB1-5440-A72B-4E4AC4F6143C}" srcOrd="5" destOrd="0" presId="urn:microsoft.com/office/officeart/2005/8/layout/hierarchy4"/>
    <dgm:cxn modelId="{34763020-5984-5545-8B36-C0B054EEACAC}" type="presParOf" srcId="{019CF7F2-B356-9B48-87B8-D17846782C3B}" destId="{3BBE721C-353B-824E-AEFF-9F4A7941BAD1}" srcOrd="6" destOrd="0" presId="urn:microsoft.com/office/officeart/2005/8/layout/hierarchy4"/>
    <dgm:cxn modelId="{D0207A58-EDD6-5948-8D2B-639DE61EF97D}" type="presParOf" srcId="{3BBE721C-353B-824E-AEFF-9F4A7941BAD1}" destId="{AB04B1DE-9825-AC4E-85A2-F4D18B79DC19}" srcOrd="0" destOrd="0" presId="urn:microsoft.com/office/officeart/2005/8/layout/hierarchy4"/>
    <dgm:cxn modelId="{46934DED-9316-9042-BC86-DE25B61EB58B}" type="presParOf" srcId="{3BBE721C-353B-824E-AEFF-9F4A7941BAD1}" destId="{1664E4F6-F839-1A4E-9F63-05DFC7C123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572A-CD14-3641-A2F3-611A7B49E181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A0E880D-044C-B14F-9F5C-CA1CD8799ABC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23EF890B-E712-0C40-B607-D2848E63E28B}" type="parTrans" cxnId="{FEEF2D5B-9476-3749-93A6-366C82A093DA}">
      <dgm:prSet/>
      <dgm:spPr/>
      <dgm:t>
        <a:bodyPr/>
        <a:lstStyle/>
        <a:p>
          <a:endParaRPr kumimoji="1" lang="ja-JP" altLang="en-US"/>
        </a:p>
      </dgm:t>
    </dgm:pt>
    <dgm:pt modelId="{EB9D58E0-1CD3-A842-B78F-AE3FE2DD484A}" type="sibTrans" cxnId="{FEEF2D5B-9476-3749-93A6-366C82A093DA}">
      <dgm:prSet/>
      <dgm:spPr/>
      <dgm:t>
        <a:bodyPr/>
        <a:lstStyle/>
        <a:p>
          <a:endParaRPr kumimoji="1" lang="ja-JP" altLang="en-US"/>
        </a:p>
      </dgm:t>
    </dgm:pt>
    <dgm:pt modelId="{9F75D867-BBC6-2040-955E-0621EA13D89D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4A13BD8F-70EC-2749-A86E-ABF78739686A}" type="parTrans" cxnId="{BEB459CA-D483-A147-9118-C10B7D9F5D3E}">
      <dgm:prSet/>
      <dgm:spPr/>
      <dgm:t>
        <a:bodyPr/>
        <a:lstStyle/>
        <a:p>
          <a:endParaRPr kumimoji="1" lang="ja-JP" altLang="en-US"/>
        </a:p>
      </dgm:t>
    </dgm:pt>
    <dgm:pt modelId="{5F73C840-65D4-394E-807F-7D3A0EC1ADFD}" type="sibTrans" cxnId="{BEB459CA-D483-A147-9118-C10B7D9F5D3E}">
      <dgm:prSet/>
      <dgm:spPr/>
      <dgm:t>
        <a:bodyPr/>
        <a:lstStyle/>
        <a:p>
          <a:endParaRPr kumimoji="1" lang="ja-JP" altLang="en-US"/>
        </a:p>
      </dgm:t>
    </dgm:pt>
    <dgm:pt modelId="{4EF4D0D7-ED94-3C48-A7F8-B5A250920DD6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02C48583-29A3-F04B-BD14-77F361FC0E34}" type="parTrans" cxnId="{939C1C15-1CE2-504D-82C8-766D37AA33D5}">
      <dgm:prSet/>
      <dgm:spPr/>
      <dgm:t>
        <a:bodyPr/>
        <a:lstStyle/>
        <a:p>
          <a:endParaRPr kumimoji="1" lang="ja-JP" altLang="en-US"/>
        </a:p>
      </dgm:t>
    </dgm:pt>
    <dgm:pt modelId="{0A3C1FF3-2FFA-8745-9614-56320E83A381}" type="sibTrans" cxnId="{939C1C15-1CE2-504D-82C8-766D37AA33D5}">
      <dgm:prSet/>
      <dgm:spPr/>
      <dgm:t>
        <a:bodyPr/>
        <a:lstStyle/>
        <a:p>
          <a:endParaRPr kumimoji="1" lang="ja-JP" altLang="en-US"/>
        </a:p>
      </dgm:t>
    </dgm:pt>
    <dgm:pt modelId="{FC815551-AC10-BA4A-9B1B-57FC469721BF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C1C25F4C-FE4F-2741-B71D-609341F111FF}" type="parTrans" cxnId="{CC44F096-89BC-3B4F-A2FA-8AC2EDFFB880}">
      <dgm:prSet/>
      <dgm:spPr/>
      <dgm:t>
        <a:bodyPr/>
        <a:lstStyle/>
        <a:p>
          <a:endParaRPr kumimoji="1" lang="ja-JP" altLang="en-US"/>
        </a:p>
      </dgm:t>
    </dgm:pt>
    <dgm:pt modelId="{8BA3893C-6246-F94F-B77A-D8FD073CD5FE}" type="sibTrans" cxnId="{CC44F096-89BC-3B4F-A2FA-8AC2EDFFB880}">
      <dgm:prSet/>
      <dgm:spPr/>
      <dgm:t>
        <a:bodyPr/>
        <a:lstStyle/>
        <a:p>
          <a:endParaRPr kumimoji="1" lang="ja-JP" altLang="en-US"/>
        </a:p>
      </dgm:t>
    </dgm:pt>
    <dgm:pt modelId="{F3216203-22C9-064E-BDC5-36A901BC66F9}" type="pres">
      <dgm:prSet presAssocID="{2A13572A-CD14-3641-A2F3-611A7B49E181}" presName="matrix" presStyleCnt="0">
        <dgm:presLayoutVars>
          <dgm:chMax val="1"/>
          <dgm:dir/>
          <dgm:resizeHandles val="exact"/>
        </dgm:presLayoutVars>
      </dgm:prSet>
      <dgm:spPr/>
    </dgm:pt>
    <dgm:pt modelId="{6190474F-4527-D04B-9667-A0AE0BC9EC14}" type="pres">
      <dgm:prSet presAssocID="{2A13572A-CD14-3641-A2F3-611A7B49E181}" presName="axisShape" presStyleLbl="bgShp" presStyleIdx="0" presStyleCnt="1"/>
      <dgm:spPr/>
    </dgm:pt>
    <dgm:pt modelId="{120A232E-6794-744D-9526-2C5D4BD89167}" type="pres">
      <dgm:prSet presAssocID="{2A13572A-CD14-3641-A2F3-611A7B49E18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6E47E5-D234-B14F-A2C7-37F3371F8346}" type="pres">
      <dgm:prSet presAssocID="{2A13572A-CD14-3641-A2F3-611A7B49E18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49AD685-A4EA-C14B-B9DF-89FCAE9B11A4}" type="pres">
      <dgm:prSet presAssocID="{2A13572A-CD14-3641-A2F3-611A7B49E18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ECBC6-603A-2941-9943-00066A271398}" type="pres">
      <dgm:prSet presAssocID="{2A13572A-CD14-3641-A2F3-611A7B49E18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C44F096-89BC-3B4F-A2FA-8AC2EDFFB880}" srcId="{2A13572A-CD14-3641-A2F3-611A7B49E181}" destId="{FC815551-AC10-BA4A-9B1B-57FC469721BF}" srcOrd="3" destOrd="0" parTransId="{C1C25F4C-FE4F-2741-B71D-609341F111FF}" sibTransId="{8BA3893C-6246-F94F-B77A-D8FD073CD5FE}"/>
    <dgm:cxn modelId="{BA750D7E-02C2-B84B-BB3B-ADB9339E5492}" type="presOf" srcId="{2A13572A-CD14-3641-A2F3-611A7B49E181}" destId="{F3216203-22C9-064E-BDC5-36A901BC66F9}" srcOrd="0" destOrd="0" presId="urn:microsoft.com/office/officeart/2005/8/layout/matrix2"/>
    <dgm:cxn modelId="{6691F5D1-B67C-594E-8CCB-A6159BA4F727}" type="presOf" srcId="{4EF4D0D7-ED94-3C48-A7F8-B5A250920DD6}" destId="{849AD685-A4EA-C14B-B9DF-89FCAE9B11A4}" srcOrd="0" destOrd="0" presId="urn:microsoft.com/office/officeart/2005/8/layout/matrix2"/>
    <dgm:cxn modelId="{FF6576E2-B28D-FE44-810C-C24174650B8F}" type="presOf" srcId="{FC815551-AC10-BA4A-9B1B-57FC469721BF}" destId="{D25ECBC6-603A-2941-9943-00066A271398}" srcOrd="0" destOrd="0" presId="urn:microsoft.com/office/officeart/2005/8/layout/matrix2"/>
    <dgm:cxn modelId="{A34818CD-22CD-5F43-ADDA-2FE73C89C0FB}" type="presOf" srcId="{AA0E880D-044C-B14F-9F5C-CA1CD8799ABC}" destId="{120A232E-6794-744D-9526-2C5D4BD89167}" srcOrd="0" destOrd="0" presId="urn:microsoft.com/office/officeart/2005/8/layout/matrix2"/>
    <dgm:cxn modelId="{FEEF2D5B-9476-3749-93A6-366C82A093DA}" srcId="{2A13572A-CD14-3641-A2F3-611A7B49E181}" destId="{AA0E880D-044C-B14F-9F5C-CA1CD8799ABC}" srcOrd="0" destOrd="0" parTransId="{23EF890B-E712-0C40-B607-D2848E63E28B}" sibTransId="{EB9D58E0-1CD3-A842-B78F-AE3FE2DD484A}"/>
    <dgm:cxn modelId="{384BBED2-79CB-874C-A377-6F84013B8459}" type="presOf" srcId="{9F75D867-BBC6-2040-955E-0621EA13D89D}" destId="{4F6E47E5-D234-B14F-A2C7-37F3371F8346}" srcOrd="0" destOrd="0" presId="urn:microsoft.com/office/officeart/2005/8/layout/matrix2"/>
    <dgm:cxn modelId="{939C1C15-1CE2-504D-82C8-766D37AA33D5}" srcId="{2A13572A-CD14-3641-A2F3-611A7B49E181}" destId="{4EF4D0D7-ED94-3C48-A7F8-B5A250920DD6}" srcOrd="2" destOrd="0" parTransId="{02C48583-29A3-F04B-BD14-77F361FC0E34}" sibTransId="{0A3C1FF3-2FFA-8745-9614-56320E83A381}"/>
    <dgm:cxn modelId="{BEB459CA-D483-A147-9118-C10B7D9F5D3E}" srcId="{2A13572A-CD14-3641-A2F3-611A7B49E181}" destId="{9F75D867-BBC6-2040-955E-0621EA13D89D}" srcOrd="1" destOrd="0" parTransId="{4A13BD8F-70EC-2749-A86E-ABF78739686A}" sibTransId="{5F73C840-65D4-394E-807F-7D3A0EC1ADFD}"/>
    <dgm:cxn modelId="{49938EF4-1CA4-1C47-A4CA-A6A35CF71D13}" type="presParOf" srcId="{F3216203-22C9-064E-BDC5-36A901BC66F9}" destId="{6190474F-4527-D04B-9667-A0AE0BC9EC14}" srcOrd="0" destOrd="0" presId="urn:microsoft.com/office/officeart/2005/8/layout/matrix2"/>
    <dgm:cxn modelId="{A698C127-7DE0-DD4A-9768-40C8C65C7C94}" type="presParOf" srcId="{F3216203-22C9-064E-BDC5-36A901BC66F9}" destId="{120A232E-6794-744D-9526-2C5D4BD89167}" srcOrd="1" destOrd="0" presId="urn:microsoft.com/office/officeart/2005/8/layout/matrix2"/>
    <dgm:cxn modelId="{80B3FB0F-7F6D-CE47-B81D-8C8712A445D2}" type="presParOf" srcId="{F3216203-22C9-064E-BDC5-36A901BC66F9}" destId="{4F6E47E5-D234-B14F-A2C7-37F3371F8346}" srcOrd="2" destOrd="0" presId="urn:microsoft.com/office/officeart/2005/8/layout/matrix2"/>
    <dgm:cxn modelId="{682FF9B0-8F87-D34A-9D73-DA9B83519B41}" type="presParOf" srcId="{F3216203-22C9-064E-BDC5-36A901BC66F9}" destId="{849AD685-A4EA-C14B-B9DF-89FCAE9B11A4}" srcOrd="3" destOrd="0" presId="urn:microsoft.com/office/officeart/2005/8/layout/matrix2"/>
    <dgm:cxn modelId="{6501431A-E6DB-7C4E-8D04-D86339990F0A}" type="presParOf" srcId="{F3216203-22C9-064E-BDC5-36A901BC66F9}" destId="{D25ECBC6-603A-2941-9943-00066A27139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63FC9-451E-384E-B5A1-136F6533022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166AFD3-739D-9441-BACC-0D40F3A8ABDD}">
      <dgm:prSet phldrT="[テキスト]"/>
      <dgm:spPr/>
      <dgm:t>
        <a:bodyPr/>
        <a:lstStyle/>
        <a:p>
          <a:r>
            <a:rPr kumimoji="1" lang="en-US" altLang="ja-JP" dirty="0" smtClean="0"/>
            <a:t>host1</a:t>
          </a:r>
          <a:endParaRPr kumimoji="1" lang="ja-JP" altLang="en-US" dirty="0"/>
        </a:p>
      </dgm:t>
    </dgm:pt>
    <dgm:pt modelId="{847B2803-98B7-7249-B6AC-ED6F92F863C3}" type="parTrans" cxnId="{F186DD71-819C-3D4A-AD84-EFC9CA8696DF}">
      <dgm:prSet/>
      <dgm:spPr/>
      <dgm:t>
        <a:bodyPr/>
        <a:lstStyle/>
        <a:p>
          <a:endParaRPr kumimoji="1" lang="ja-JP" altLang="en-US"/>
        </a:p>
      </dgm:t>
    </dgm:pt>
    <dgm:pt modelId="{8AB5FAAC-E23B-7C42-B3A8-2AFFDB4A5A47}" type="sibTrans" cxnId="{F186DD71-819C-3D4A-AD84-EFC9CA8696DF}">
      <dgm:prSet/>
      <dgm:spPr/>
      <dgm:t>
        <a:bodyPr/>
        <a:lstStyle/>
        <a:p>
          <a:endParaRPr kumimoji="1" lang="ja-JP" altLang="en-US"/>
        </a:p>
      </dgm:t>
    </dgm:pt>
    <dgm:pt modelId="{D05207F8-8F43-5A48-9673-12E65E7EE490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	</a:t>
          </a:r>
          <a:endParaRPr kumimoji="1" lang="ja-JP" altLang="en-US" dirty="0"/>
        </a:p>
      </dgm:t>
    </dgm:pt>
    <dgm:pt modelId="{7BFCE7B2-F3E2-A045-8B87-6E8EB1E3F6C9}" type="parTrans" cxnId="{85AA55FB-CFFB-6440-B608-DA77EEF06A6A}">
      <dgm:prSet/>
      <dgm:spPr/>
      <dgm:t>
        <a:bodyPr/>
        <a:lstStyle/>
        <a:p>
          <a:endParaRPr kumimoji="1" lang="ja-JP" altLang="en-US"/>
        </a:p>
      </dgm:t>
    </dgm:pt>
    <dgm:pt modelId="{B1230424-9F2F-5A4C-97FD-F27812C30DB9}" type="sibTrans" cxnId="{85AA55FB-CFFB-6440-B608-DA77EEF06A6A}">
      <dgm:prSet/>
      <dgm:spPr/>
      <dgm:t>
        <a:bodyPr/>
        <a:lstStyle/>
        <a:p>
          <a:endParaRPr kumimoji="1" lang="ja-JP" altLang="en-US"/>
        </a:p>
      </dgm:t>
    </dgm:pt>
    <dgm:pt modelId="{56A10E92-B76A-7D44-A4A8-E6531F9657A3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C0C8A316-DC35-854D-B345-80CC611D2D5B}" type="parTrans" cxnId="{3302E30C-968A-0D49-A0A8-2F6E0A48AE09}">
      <dgm:prSet/>
      <dgm:spPr/>
      <dgm:t>
        <a:bodyPr/>
        <a:lstStyle/>
        <a:p>
          <a:endParaRPr kumimoji="1" lang="ja-JP" altLang="en-US"/>
        </a:p>
      </dgm:t>
    </dgm:pt>
    <dgm:pt modelId="{90F66C80-D9F4-E64F-8AA8-E4F45454785C}" type="sibTrans" cxnId="{3302E30C-968A-0D49-A0A8-2F6E0A48AE09}">
      <dgm:prSet/>
      <dgm:spPr/>
      <dgm:t>
        <a:bodyPr/>
        <a:lstStyle/>
        <a:p>
          <a:endParaRPr kumimoji="1" lang="ja-JP" altLang="en-US"/>
        </a:p>
      </dgm:t>
    </dgm:pt>
    <dgm:pt modelId="{FEBAA4CD-30D0-C94C-87DF-D841B0EE5B73}">
      <dgm:prSet phldrT="[テキスト]"/>
      <dgm:spPr/>
      <dgm:t>
        <a:bodyPr/>
        <a:lstStyle/>
        <a:p>
          <a:r>
            <a:rPr kumimoji="1" lang="en-US" altLang="ja-JP" dirty="0" smtClean="0"/>
            <a:t>host2</a:t>
          </a:r>
          <a:endParaRPr kumimoji="1" lang="ja-JP" altLang="en-US" dirty="0"/>
        </a:p>
      </dgm:t>
    </dgm:pt>
    <dgm:pt modelId="{F65CE2D0-D7C5-9447-964D-1A95300EE255}" type="parTrans" cxnId="{D6C40B59-E8EB-6F4C-8203-98E4ECA2B174}">
      <dgm:prSet/>
      <dgm:spPr/>
      <dgm:t>
        <a:bodyPr/>
        <a:lstStyle/>
        <a:p>
          <a:endParaRPr kumimoji="1" lang="ja-JP" altLang="en-US"/>
        </a:p>
      </dgm:t>
    </dgm:pt>
    <dgm:pt modelId="{EFC51981-7203-764E-A9D8-33FCC8ACED6F}" type="sibTrans" cxnId="{D6C40B59-E8EB-6F4C-8203-98E4ECA2B174}">
      <dgm:prSet/>
      <dgm:spPr/>
      <dgm:t>
        <a:bodyPr/>
        <a:lstStyle/>
        <a:p>
          <a:endParaRPr kumimoji="1" lang="ja-JP" altLang="en-US"/>
        </a:p>
      </dgm:t>
    </dgm:pt>
    <dgm:pt modelId="{E74485EE-3FC7-9249-8CAF-975FED9EBD43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60B5F2B3-A724-7E48-AB5B-B5C179B96FDF}" type="parTrans" cxnId="{C067C532-A6EF-1F46-A518-A9D8EC53F28B}">
      <dgm:prSet/>
      <dgm:spPr/>
      <dgm:t>
        <a:bodyPr/>
        <a:lstStyle/>
        <a:p>
          <a:endParaRPr kumimoji="1" lang="ja-JP" altLang="en-US"/>
        </a:p>
      </dgm:t>
    </dgm:pt>
    <dgm:pt modelId="{D635B1C9-0FB2-9A40-B8B7-3651B495868D}" type="sibTrans" cxnId="{C067C532-A6EF-1F46-A518-A9D8EC53F28B}">
      <dgm:prSet/>
      <dgm:spPr/>
      <dgm:t>
        <a:bodyPr/>
        <a:lstStyle/>
        <a:p>
          <a:endParaRPr kumimoji="1" lang="ja-JP" altLang="en-US"/>
        </a:p>
      </dgm:t>
    </dgm:pt>
    <dgm:pt modelId="{EDB40240-B62E-1741-943B-B3F6D72A6E01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0285E5FF-438C-5641-B131-5AE178219599}" type="parTrans" cxnId="{E960A85D-7D73-B94D-96F2-7A18E075B234}">
      <dgm:prSet/>
      <dgm:spPr/>
      <dgm:t>
        <a:bodyPr/>
        <a:lstStyle/>
        <a:p>
          <a:endParaRPr kumimoji="1" lang="ja-JP" altLang="en-US"/>
        </a:p>
      </dgm:t>
    </dgm:pt>
    <dgm:pt modelId="{43AAF29C-C6D7-CE47-B4B8-7E48A8715503}" type="sibTrans" cxnId="{E960A85D-7D73-B94D-96F2-7A18E075B234}">
      <dgm:prSet/>
      <dgm:spPr/>
      <dgm:t>
        <a:bodyPr/>
        <a:lstStyle/>
        <a:p>
          <a:endParaRPr kumimoji="1" lang="ja-JP" altLang="en-US"/>
        </a:p>
      </dgm:t>
    </dgm:pt>
    <dgm:pt modelId="{56D11FE6-217C-084D-BAF1-878FB9BC29F7}">
      <dgm:prSet phldrT="[テキスト]"/>
      <dgm:spPr/>
      <dgm:t>
        <a:bodyPr/>
        <a:lstStyle/>
        <a:p>
          <a:r>
            <a:rPr kumimoji="1" lang="en-US" altLang="ja-JP" dirty="0" smtClean="0"/>
            <a:t>host4</a:t>
          </a:r>
          <a:endParaRPr kumimoji="1" lang="ja-JP" altLang="en-US" dirty="0"/>
        </a:p>
      </dgm:t>
    </dgm:pt>
    <dgm:pt modelId="{1C79E4A3-065F-104F-84A6-809011786EAB}" type="parTrans" cxnId="{E357EE4D-D762-8B4F-AD35-68B74F57E593}">
      <dgm:prSet/>
      <dgm:spPr/>
      <dgm:t>
        <a:bodyPr/>
        <a:lstStyle/>
        <a:p>
          <a:endParaRPr kumimoji="1" lang="ja-JP" altLang="en-US"/>
        </a:p>
      </dgm:t>
    </dgm:pt>
    <dgm:pt modelId="{D4D67528-BD33-8F42-A308-E0A49D1C76B7}" type="sibTrans" cxnId="{E357EE4D-D762-8B4F-AD35-68B74F57E593}">
      <dgm:prSet/>
      <dgm:spPr/>
      <dgm:t>
        <a:bodyPr/>
        <a:lstStyle/>
        <a:p>
          <a:endParaRPr kumimoji="1" lang="ja-JP" altLang="en-US"/>
        </a:p>
      </dgm:t>
    </dgm:pt>
    <dgm:pt modelId="{4C4BD49E-3D6E-BE4B-93D3-9BDB7E496E67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1993825F-6D16-BD41-B0D1-547A6775A9FB}" type="parTrans" cxnId="{7B117BBD-7E41-644E-83D2-C89639DFF379}">
      <dgm:prSet/>
      <dgm:spPr/>
      <dgm:t>
        <a:bodyPr/>
        <a:lstStyle/>
        <a:p>
          <a:endParaRPr kumimoji="1" lang="ja-JP" altLang="en-US"/>
        </a:p>
      </dgm:t>
    </dgm:pt>
    <dgm:pt modelId="{FB21EEC7-F006-CC4C-BEA7-1186454BFBF1}" type="sibTrans" cxnId="{7B117BBD-7E41-644E-83D2-C89639DFF379}">
      <dgm:prSet/>
      <dgm:spPr/>
      <dgm:t>
        <a:bodyPr/>
        <a:lstStyle/>
        <a:p>
          <a:endParaRPr kumimoji="1" lang="ja-JP" altLang="en-US"/>
        </a:p>
      </dgm:t>
    </dgm:pt>
    <dgm:pt modelId="{82CD1C87-0F6D-B443-9049-79F6C13C9F65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C198A090-BAB2-AD4B-94AA-64E2FB817390}" type="parTrans" cxnId="{A2DB2C04-38FC-EE49-A5F9-C7FA0ACD4E9E}">
      <dgm:prSet/>
      <dgm:spPr/>
      <dgm:t>
        <a:bodyPr/>
        <a:lstStyle/>
        <a:p>
          <a:endParaRPr kumimoji="1" lang="ja-JP" altLang="en-US"/>
        </a:p>
      </dgm:t>
    </dgm:pt>
    <dgm:pt modelId="{FA6D3663-50ED-D343-9138-18774D6D3109}" type="sibTrans" cxnId="{A2DB2C04-38FC-EE49-A5F9-C7FA0ACD4E9E}">
      <dgm:prSet/>
      <dgm:spPr/>
      <dgm:t>
        <a:bodyPr/>
        <a:lstStyle/>
        <a:p>
          <a:endParaRPr kumimoji="1" lang="ja-JP" altLang="en-US"/>
        </a:p>
      </dgm:t>
    </dgm:pt>
    <dgm:pt modelId="{6D430DA8-6C7A-8C4B-9503-B3CE7A4A4FF5}">
      <dgm:prSet phldrT="[テキスト]"/>
      <dgm:spPr/>
      <dgm:t>
        <a:bodyPr/>
        <a:lstStyle/>
        <a:p>
          <a:r>
            <a:rPr kumimoji="1" lang="en-US" altLang="ja-JP" dirty="0" smtClean="0"/>
            <a:t>host3</a:t>
          </a:r>
          <a:endParaRPr kumimoji="1" lang="ja-JP" altLang="en-US" dirty="0"/>
        </a:p>
      </dgm:t>
    </dgm:pt>
    <dgm:pt modelId="{B6A53EF8-7A26-EA41-9ECF-248904B8BE39}" type="parTrans" cxnId="{CF04A7D4-91A3-7B4D-97F9-49F9222B2604}">
      <dgm:prSet/>
      <dgm:spPr/>
      <dgm:t>
        <a:bodyPr/>
        <a:lstStyle/>
        <a:p>
          <a:endParaRPr kumimoji="1" lang="ja-JP" altLang="en-US"/>
        </a:p>
      </dgm:t>
    </dgm:pt>
    <dgm:pt modelId="{5C4F3999-9512-7241-8774-6636626DAF59}" type="sibTrans" cxnId="{CF04A7D4-91A3-7B4D-97F9-49F9222B2604}">
      <dgm:prSet/>
      <dgm:spPr/>
      <dgm:t>
        <a:bodyPr/>
        <a:lstStyle/>
        <a:p>
          <a:endParaRPr kumimoji="1" lang="ja-JP" altLang="en-US"/>
        </a:p>
      </dgm:t>
    </dgm:pt>
    <dgm:pt modelId="{6FC2D459-5EDA-BF47-AF30-43009160F0BE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FE4B873B-F79C-7341-9729-AD277A5C60C5}" type="parTrans" cxnId="{8A7A775F-75E9-0145-B287-507E71C3D445}">
      <dgm:prSet/>
      <dgm:spPr/>
      <dgm:t>
        <a:bodyPr/>
        <a:lstStyle/>
        <a:p>
          <a:endParaRPr kumimoji="1" lang="ja-JP" altLang="en-US"/>
        </a:p>
      </dgm:t>
    </dgm:pt>
    <dgm:pt modelId="{1D4355FD-022B-554C-A378-F093C6DACBED}" type="sibTrans" cxnId="{8A7A775F-75E9-0145-B287-507E71C3D445}">
      <dgm:prSet/>
      <dgm:spPr/>
      <dgm:t>
        <a:bodyPr/>
        <a:lstStyle/>
        <a:p>
          <a:endParaRPr kumimoji="1" lang="ja-JP" altLang="en-US"/>
        </a:p>
      </dgm:t>
    </dgm:pt>
    <dgm:pt modelId="{EF93C314-CD14-3E48-9CF8-C2BFF16C3AC7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72104E94-357F-B044-84A6-15293574BD37}" type="parTrans" cxnId="{26E6C683-E100-A44B-AA2E-7B463A3133C7}">
      <dgm:prSet/>
      <dgm:spPr/>
      <dgm:t>
        <a:bodyPr/>
        <a:lstStyle/>
        <a:p>
          <a:endParaRPr kumimoji="1" lang="ja-JP" altLang="en-US"/>
        </a:p>
      </dgm:t>
    </dgm:pt>
    <dgm:pt modelId="{EAC6C82F-C308-E24B-90F2-8C07585D7ED4}" type="sibTrans" cxnId="{26E6C683-E100-A44B-AA2E-7B463A3133C7}">
      <dgm:prSet/>
      <dgm:spPr/>
      <dgm:t>
        <a:bodyPr/>
        <a:lstStyle/>
        <a:p>
          <a:endParaRPr kumimoji="1" lang="ja-JP" altLang="en-US"/>
        </a:p>
      </dgm:t>
    </dgm:pt>
    <dgm:pt modelId="{CDF4932D-8A90-484A-97C3-22B4B09E7E7C}" type="pres">
      <dgm:prSet presAssocID="{19B63FC9-451E-384E-B5A1-136F6533022F}" presName="theList" presStyleCnt="0">
        <dgm:presLayoutVars>
          <dgm:dir/>
          <dgm:animLvl val="lvl"/>
          <dgm:resizeHandles val="exact"/>
        </dgm:presLayoutVars>
      </dgm:prSet>
      <dgm:spPr/>
    </dgm:pt>
    <dgm:pt modelId="{3D597285-47B5-094A-BA92-E738D495E7FE}" type="pres">
      <dgm:prSet presAssocID="{D166AFD3-739D-9441-BACC-0D40F3A8ABDD}" presName="compNode" presStyleCnt="0"/>
      <dgm:spPr/>
    </dgm:pt>
    <dgm:pt modelId="{A3E3FDDE-A9DF-2E40-826B-4D502A67EE60}" type="pres">
      <dgm:prSet presAssocID="{D166AFD3-739D-9441-BACC-0D40F3A8ABDD}" presName="a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223D5984-C641-0E47-B6D0-7CFA0D4FD18B}" type="pres">
      <dgm:prSet presAssocID="{D166AFD3-739D-9441-BACC-0D40F3A8ABDD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C244F5A8-702C-6245-9ACD-16387AE8D0F3}" type="pres">
      <dgm:prSet presAssocID="{D166AFD3-739D-9441-BACC-0D40F3A8ABDD}" presName="compChildNode" presStyleCnt="0"/>
      <dgm:spPr/>
    </dgm:pt>
    <dgm:pt modelId="{4B4EB9CF-8997-7346-A158-FEE79EF2217E}" type="pres">
      <dgm:prSet presAssocID="{D166AFD3-739D-9441-BACC-0D40F3A8ABDD}" presName="theInnerList" presStyleCnt="0"/>
      <dgm:spPr/>
    </dgm:pt>
    <dgm:pt modelId="{8824A264-7CA3-154B-B415-E7F7427B7565}" type="pres">
      <dgm:prSet presAssocID="{D05207F8-8F43-5A48-9673-12E65E7EE49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81A578E-9200-8142-9D6A-ECB9B16931C5}" type="pres">
      <dgm:prSet presAssocID="{D05207F8-8F43-5A48-9673-12E65E7EE490}" presName="aSpace2" presStyleCnt="0"/>
      <dgm:spPr/>
    </dgm:pt>
    <dgm:pt modelId="{A911357F-68D8-4B40-B21F-6FA11BA2DADA}" type="pres">
      <dgm:prSet presAssocID="{56A10E92-B76A-7D44-A4A8-E6531F9657A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F51749-52BA-6342-9A36-B20B124A23E1}" type="pres">
      <dgm:prSet presAssocID="{D166AFD3-739D-9441-BACC-0D40F3A8ABDD}" presName="aSpace" presStyleCnt="0"/>
      <dgm:spPr/>
    </dgm:pt>
    <dgm:pt modelId="{3CE9CEEB-109A-604D-9597-D5FA2DFE58CD}" type="pres">
      <dgm:prSet presAssocID="{FEBAA4CD-30D0-C94C-87DF-D841B0EE5B73}" presName="compNode" presStyleCnt="0"/>
      <dgm:spPr/>
    </dgm:pt>
    <dgm:pt modelId="{776EA7F8-072D-5D40-A66F-563C41987560}" type="pres">
      <dgm:prSet presAssocID="{FEBAA4CD-30D0-C94C-87DF-D841B0EE5B73}" presName="aNode" presStyleLbl="bgShp" presStyleIdx="1" presStyleCnt="4"/>
      <dgm:spPr/>
    </dgm:pt>
    <dgm:pt modelId="{713F320D-5666-C14C-BF3D-2CE854E78F92}" type="pres">
      <dgm:prSet presAssocID="{FEBAA4CD-30D0-C94C-87DF-D841B0EE5B73}" presName="textNode" presStyleLbl="bgShp" presStyleIdx="1" presStyleCnt="4"/>
      <dgm:spPr/>
    </dgm:pt>
    <dgm:pt modelId="{F82A19DA-3021-1C47-93C8-E78D02A9010E}" type="pres">
      <dgm:prSet presAssocID="{FEBAA4CD-30D0-C94C-87DF-D841B0EE5B73}" presName="compChildNode" presStyleCnt="0"/>
      <dgm:spPr/>
    </dgm:pt>
    <dgm:pt modelId="{DE6CC9BF-B5B2-3E41-AC9D-7CF3EDB947D6}" type="pres">
      <dgm:prSet presAssocID="{FEBAA4CD-30D0-C94C-87DF-D841B0EE5B73}" presName="theInnerList" presStyleCnt="0"/>
      <dgm:spPr/>
    </dgm:pt>
    <dgm:pt modelId="{F192FD24-F178-1B4C-B065-E1606D201158}" type="pres">
      <dgm:prSet presAssocID="{E74485EE-3FC7-9249-8CAF-975FED9EBD4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59F4F5-1022-F940-B8E7-3315394587DB}" type="pres">
      <dgm:prSet presAssocID="{E74485EE-3FC7-9249-8CAF-975FED9EBD43}" presName="aSpace2" presStyleCnt="0"/>
      <dgm:spPr/>
    </dgm:pt>
    <dgm:pt modelId="{08D168CF-2478-0F4C-9787-89B4699B50E3}" type="pres">
      <dgm:prSet presAssocID="{EDB40240-B62E-1741-943B-B3F6D72A6E01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68A3B6-5142-B346-8710-88056B92B348}" type="pres">
      <dgm:prSet presAssocID="{FEBAA4CD-30D0-C94C-87DF-D841B0EE5B73}" presName="aSpace" presStyleCnt="0"/>
      <dgm:spPr/>
    </dgm:pt>
    <dgm:pt modelId="{8CD3FB6E-E928-B04F-8979-D492C5B67830}" type="pres">
      <dgm:prSet presAssocID="{6D430DA8-6C7A-8C4B-9503-B3CE7A4A4FF5}" presName="compNode" presStyleCnt="0"/>
      <dgm:spPr/>
    </dgm:pt>
    <dgm:pt modelId="{B782045C-2D85-ED41-8F22-9695C2AD03CF}" type="pres">
      <dgm:prSet presAssocID="{6D430DA8-6C7A-8C4B-9503-B3CE7A4A4FF5}" presName="aNode" presStyleLbl="bgShp" presStyleIdx="2" presStyleCnt="4"/>
      <dgm:spPr/>
    </dgm:pt>
    <dgm:pt modelId="{75DF7C4E-A9F7-DD4F-BF03-213EE22AC64A}" type="pres">
      <dgm:prSet presAssocID="{6D430DA8-6C7A-8C4B-9503-B3CE7A4A4FF5}" presName="textNode" presStyleLbl="bgShp" presStyleIdx="2" presStyleCnt="4"/>
      <dgm:spPr/>
    </dgm:pt>
    <dgm:pt modelId="{A436CD43-070C-074B-94DD-1FE403DE6E0C}" type="pres">
      <dgm:prSet presAssocID="{6D430DA8-6C7A-8C4B-9503-B3CE7A4A4FF5}" presName="compChildNode" presStyleCnt="0"/>
      <dgm:spPr/>
    </dgm:pt>
    <dgm:pt modelId="{D3547411-F1D9-4E40-B799-A3EF867AE112}" type="pres">
      <dgm:prSet presAssocID="{6D430DA8-6C7A-8C4B-9503-B3CE7A4A4FF5}" presName="theInnerList" presStyleCnt="0"/>
      <dgm:spPr/>
    </dgm:pt>
    <dgm:pt modelId="{F4143095-594C-1F46-BBEF-E4CFE185F74A}" type="pres">
      <dgm:prSet presAssocID="{6FC2D459-5EDA-BF47-AF30-43009160F0BE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0913FF5-A202-F04A-966A-935FEEB89473}" type="pres">
      <dgm:prSet presAssocID="{6FC2D459-5EDA-BF47-AF30-43009160F0BE}" presName="aSpace2" presStyleCnt="0"/>
      <dgm:spPr/>
    </dgm:pt>
    <dgm:pt modelId="{7AE845C1-BD78-114B-B9F7-6B719DD8BA39}" type="pres">
      <dgm:prSet presAssocID="{EF93C314-CD14-3E48-9CF8-C2BFF16C3AC7}" presName="childNode" presStyleLbl="node1" presStyleIdx="5" presStyleCnt="8">
        <dgm:presLayoutVars>
          <dgm:bulletEnabled val="1"/>
        </dgm:presLayoutVars>
      </dgm:prSet>
      <dgm:spPr/>
    </dgm:pt>
    <dgm:pt modelId="{E0A43474-3C96-8F4F-BD1E-A9B8563B42FB}" type="pres">
      <dgm:prSet presAssocID="{6D430DA8-6C7A-8C4B-9503-B3CE7A4A4FF5}" presName="aSpace" presStyleCnt="0"/>
      <dgm:spPr/>
    </dgm:pt>
    <dgm:pt modelId="{12243E7A-9D5A-7042-A028-9D477715A5A5}" type="pres">
      <dgm:prSet presAssocID="{56D11FE6-217C-084D-BAF1-878FB9BC29F7}" presName="compNode" presStyleCnt="0"/>
      <dgm:spPr/>
    </dgm:pt>
    <dgm:pt modelId="{EAF66437-1D29-3540-B88A-EC81E63007E2}" type="pres">
      <dgm:prSet presAssocID="{56D11FE6-217C-084D-BAF1-878FB9BC29F7}" presName="a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86FE96FD-7AEA-E447-ABCB-54576298E8D4}" type="pres">
      <dgm:prSet presAssocID="{56D11FE6-217C-084D-BAF1-878FB9BC29F7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E877C925-3C5A-3749-B0D1-ACCB64412105}" type="pres">
      <dgm:prSet presAssocID="{56D11FE6-217C-084D-BAF1-878FB9BC29F7}" presName="compChildNode" presStyleCnt="0"/>
      <dgm:spPr/>
    </dgm:pt>
    <dgm:pt modelId="{4A651EB2-9409-9B4F-A20C-8D75DB63AFDA}" type="pres">
      <dgm:prSet presAssocID="{56D11FE6-217C-084D-BAF1-878FB9BC29F7}" presName="theInnerList" presStyleCnt="0"/>
      <dgm:spPr/>
    </dgm:pt>
    <dgm:pt modelId="{A3E4689F-81D3-0840-9651-54210872D8E1}" type="pres">
      <dgm:prSet presAssocID="{4C4BD49E-3D6E-BE4B-93D3-9BDB7E496E67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462D906-359F-9641-B018-C51F7F27A784}" type="pres">
      <dgm:prSet presAssocID="{4C4BD49E-3D6E-BE4B-93D3-9BDB7E496E67}" presName="aSpace2" presStyleCnt="0"/>
      <dgm:spPr/>
    </dgm:pt>
    <dgm:pt modelId="{94EF6482-4776-6143-B833-FEF300DD41CC}" type="pres">
      <dgm:prSet presAssocID="{82CD1C87-0F6D-B443-9049-79F6C13C9F65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6C40B59-E8EB-6F4C-8203-98E4ECA2B174}" srcId="{19B63FC9-451E-384E-B5A1-136F6533022F}" destId="{FEBAA4CD-30D0-C94C-87DF-D841B0EE5B73}" srcOrd="1" destOrd="0" parTransId="{F65CE2D0-D7C5-9447-964D-1A95300EE255}" sibTransId="{EFC51981-7203-764E-A9D8-33FCC8ACED6F}"/>
    <dgm:cxn modelId="{75A51AC3-4C79-9F4C-B55E-FB5405966CDC}" type="presOf" srcId="{6D430DA8-6C7A-8C4B-9503-B3CE7A4A4FF5}" destId="{75DF7C4E-A9F7-DD4F-BF03-213EE22AC64A}" srcOrd="1" destOrd="0" presId="urn:microsoft.com/office/officeart/2005/8/layout/lProcess2"/>
    <dgm:cxn modelId="{3E7E17E0-1A2C-9948-B8FB-E3A81271E346}" type="presOf" srcId="{6D430DA8-6C7A-8C4B-9503-B3CE7A4A4FF5}" destId="{B782045C-2D85-ED41-8F22-9695C2AD03CF}" srcOrd="0" destOrd="0" presId="urn:microsoft.com/office/officeart/2005/8/layout/lProcess2"/>
    <dgm:cxn modelId="{BA482768-314E-BF45-8DA6-980FBBBCCF21}" type="presOf" srcId="{E74485EE-3FC7-9249-8CAF-975FED9EBD43}" destId="{F192FD24-F178-1B4C-B065-E1606D201158}" srcOrd="0" destOrd="0" presId="urn:microsoft.com/office/officeart/2005/8/layout/lProcess2"/>
    <dgm:cxn modelId="{0C64D1B3-4975-FB4A-A7D4-D07BEC0DC587}" type="presOf" srcId="{D166AFD3-739D-9441-BACC-0D40F3A8ABDD}" destId="{223D5984-C641-0E47-B6D0-7CFA0D4FD18B}" srcOrd="1" destOrd="0" presId="urn:microsoft.com/office/officeart/2005/8/layout/lProcess2"/>
    <dgm:cxn modelId="{3CA4F0C9-17D7-A94F-8861-A9A13058E8E5}" type="presOf" srcId="{EDB40240-B62E-1741-943B-B3F6D72A6E01}" destId="{08D168CF-2478-0F4C-9787-89B4699B50E3}" srcOrd="0" destOrd="0" presId="urn:microsoft.com/office/officeart/2005/8/layout/lProcess2"/>
    <dgm:cxn modelId="{A6CC6CFB-260C-4F4D-8FB3-12530ADF4F12}" type="presOf" srcId="{D166AFD3-739D-9441-BACC-0D40F3A8ABDD}" destId="{A3E3FDDE-A9DF-2E40-826B-4D502A67EE60}" srcOrd="0" destOrd="0" presId="urn:microsoft.com/office/officeart/2005/8/layout/lProcess2"/>
    <dgm:cxn modelId="{F2451C74-E9F1-2046-A35D-FB25EB9F788C}" type="presOf" srcId="{56D11FE6-217C-084D-BAF1-878FB9BC29F7}" destId="{EAF66437-1D29-3540-B88A-EC81E63007E2}" srcOrd="0" destOrd="0" presId="urn:microsoft.com/office/officeart/2005/8/layout/lProcess2"/>
    <dgm:cxn modelId="{C067C532-A6EF-1F46-A518-A9D8EC53F28B}" srcId="{FEBAA4CD-30D0-C94C-87DF-D841B0EE5B73}" destId="{E74485EE-3FC7-9249-8CAF-975FED9EBD43}" srcOrd="0" destOrd="0" parTransId="{60B5F2B3-A724-7E48-AB5B-B5C179B96FDF}" sibTransId="{D635B1C9-0FB2-9A40-B8B7-3651B495868D}"/>
    <dgm:cxn modelId="{A2DB2C04-38FC-EE49-A5F9-C7FA0ACD4E9E}" srcId="{56D11FE6-217C-084D-BAF1-878FB9BC29F7}" destId="{82CD1C87-0F6D-B443-9049-79F6C13C9F65}" srcOrd="1" destOrd="0" parTransId="{C198A090-BAB2-AD4B-94AA-64E2FB817390}" sibTransId="{FA6D3663-50ED-D343-9138-18774D6D3109}"/>
    <dgm:cxn modelId="{8A7A775F-75E9-0145-B287-507E71C3D445}" srcId="{6D430DA8-6C7A-8C4B-9503-B3CE7A4A4FF5}" destId="{6FC2D459-5EDA-BF47-AF30-43009160F0BE}" srcOrd="0" destOrd="0" parTransId="{FE4B873B-F79C-7341-9729-AD277A5C60C5}" sibTransId="{1D4355FD-022B-554C-A378-F093C6DACBED}"/>
    <dgm:cxn modelId="{E357EE4D-D762-8B4F-AD35-68B74F57E593}" srcId="{19B63FC9-451E-384E-B5A1-136F6533022F}" destId="{56D11FE6-217C-084D-BAF1-878FB9BC29F7}" srcOrd="3" destOrd="0" parTransId="{1C79E4A3-065F-104F-84A6-809011786EAB}" sibTransId="{D4D67528-BD33-8F42-A308-E0A49D1C76B7}"/>
    <dgm:cxn modelId="{7B117BBD-7E41-644E-83D2-C89639DFF379}" srcId="{56D11FE6-217C-084D-BAF1-878FB9BC29F7}" destId="{4C4BD49E-3D6E-BE4B-93D3-9BDB7E496E67}" srcOrd="0" destOrd="0" parTransId="{1993825F-6D16-BD41-B0D1-547A6775A9FB}" sibTransId="{FB21EEC7-F006-CC4C-BEA7-1186454BFBF1}"/>
    <dgm:cxn modelId="{D1FF1BF9-943E-EB4F-BABA-2E17236B2C5D}" type="presOf" srcId="{6FC2D459-5EDA-BF47-AF30-43009160F0BE}" destId="{F4143095-594C-1F46-BBEF-E4CFE185F74A}" srcOrd="0" destOrd="0" presId="urn:microsoft.com/office/officeart/2005/8/layout/lProcess2"/>
    <dgm:cxn modelId="{3302E30C-968A-0D49-A0A8-2F6E0A48AE09}" srcId="{D166AFD3-739D-9441-BACC-0D40F3A8ABDD}" destId="{56A10E92-B76A-7D44-A4A8-E6531F9657A3}" srcOrd="1" destOrd="0" parTransId="{C0C8A316-DC35-854D-B345-80CC611D2D5B}" sibTransId="{90F66C80-D9F4-E64F-8AA8-E4F45454785C}"/>
    <dgm:cxn modelId="{CF04A7D4-91A3-7B4D-97F9-49F9222B2604}" srcId="{19B63FC9-451E-384E-B5A1-136F6533022F}" destId="{6D430DA8-6C7A-8C4B-9503-B3CE7A4A4FF5}" srcOrd="2" destOrd="0" parTransId="{B6A53EF8-7A26-EA41-9ECF-248904B8BE39}" sibTransId="{5C4F3999-9512-7241-8774-6636626DAF59}"/>
    <dgm:cxn modelId="{8F873770-E744-B748-80CF-AFA57AC7E08E}" type="presOf" srcId="{D05207F8-8F43-5A48-9673-12E65E7EE490}" destId="{8824A264-7CA3-154B-B415-E7F7427B7565}" srcOrd="0" destOrd="0" presId="urn:microsoft.com/office/officeart/2005/8/layout/lProcess2"/>
    <dgm:cxn modelId="{8CA97506-8588-2541-AEBC-E05119F7F733}" type="presOf" srcId="{FEBAA4CD-30D0-C94C-87DF-D841B0EE5B73}" destId="{776EA7F8-072D-5D40-A66F-563C41987560}" srcOrd="0" destOrd="0" presId="urn:microsoft.com/office/officeart/2005/8/layout/lProcess2"/>
    <dgm:cxn modelId="{E960A85D-7D73-B94D-96F2-7A18E075B234}" srcId="{FEBAA4CD-30D0-C94C-87DF-D841B0EE5B73}" destId="{EDB40240-B62E-1741-943B-B3F6D72A6E01}" srcOrd="1" destOrd="0" parTransId="{0285E5FF-438C-5641-B131-5AE178219599}" sibTransId="{43AAF29C-C6D7-CE47-B4B8-7E48A8715503}"/>
    <dgm:cxn modelId="{26E6C683-E100-A44B-AA2E-7B463A3133C7}" srcId="{6D430DA8-6C7A-8C4B-9503-B3CE7A4A4FF5}" destId="{EF93C314-CD14-3E48-9CF8-C2BFF16C3AC7}" srcOrd="1" destOrd="0" parTransId="{72104E94-357F-B044-84A6-15293574BD37}" sibTransId="{EAC6C82F-C308-E24B-90F2-8C07585D7ED4}"/>
    <dgm:cxn modelId="{B42287F1-D7A8-9B48-93AD-21EBA1C9A34F}" type="presOf" srcId="{19B63FC9-451E-384E-B5A1-136F6533022F}" destId="{CDF4932D-8A90-484A-97C3-22B4B09E7E7C}" srcOrd="0" destOrd="0" presId="urn:microsoft.com/office/officeart/2005/8/layout/lProcess2"/>
    <dgm:cxn modelId="{D4604C1B-E752-A64E-AC25-B8B0CD14D777}" type="presOf" srcId="{EF93C314-CD14-3E48-9CF8-C2BFF16C3AC7}" destId="{7AE845C1-BD78-114B-B9F7-6B719DD8BA39}" srcOrd="0" destOrd="0" presId="urn:microsoft.com/office/officeart/2005/8/layout/lProcess2"/>
    <dgm:cxn modelId="{13C49A29-A89F-EA4E-8E8D-4E265DD8B8FA}" type="presOf" srcId="{56A10E92-B76A-7D44-A4A8-E6531F9657A3}" destId="{A911357F-68D8-4B40-B21F-6FA11BA2DADA}" srcOrd="0" destOrd="0" presId="urn:microsoft.com/office/officeart/2005/8/layout/lProcess2"/>
    <dgm:cxn modelId="{3AF4EC08-9487-DE4D-9D68-F3F1B35F85A4}" type="presOf" srcId="{82CD1C87-0F6D-B443-9049-79F6C13C9F65}" destId="{94EF6482-4776-6143-B833-FEF300DD41CC}" srcOrd="0" destOrd="0" presId="urn:microsoft.com/office/officeart/2005/8/layout/lProcess2"/>
    <dgm:cxn modelId="{25C3CEFB-543D-D041-9711-DFEF6684515F}" type="presOf" srcId="{56D11FE6-217C-084D-BAF1-878FB9BC29F7}" destId="{86FE96FD-7AEA-E447-ABCB-54576298E8D4}" srcOrd="1" destOrd="0" presId="urn:microsoft.com/office/officeart/2005/8/layout/lProcess2"/>
    <dgm:cxn modelId="{85AA55FB-CFFB-6440-B608-DA77EEF06A6A}" srcId="{D166AFD3-739D-9441-BACC-0D40F3A8ABDD}" destId="{D05207F8-8F43-5A48-9673-12E65E7EE490}" srcOrd="0" destOrd="0" parTransId="{7BFCE7B2-F3E2-A045-8B87-6E8EB1E3F6C9}" sibTransId="{B1230424-9F2F-5A4C-97FD-F27812C30DB9}"/>
    <dgm:cxn modelId="{0991FA92-D19C-1644-9019-B601E7A41A3F}" type="presOf" srcId="{FEBAA4CD-30D0-C94C-87DF-D841B0EE5B73}" destId="{713F320D-5666-C14C-BF3D-2CE854E78F92}" srcOrd="1" destOrd="0" presId="urn:microsoft.com/office/officeart/2005/8/layout/lProcess2"/>
    <dgm:cxn modelId="{BB9BF293-9541-FD4D-854F-2EF54C9BA99E}" type="presOf" srcId="{4C4BD49E-3D6E-BE4B-93D3-9BDB7E496E67}" destId="{A3E4689F-81D3-0840-9651-54210872D8E1}" srcOrd="0" destOrd="0" presId="urn:microsoft.com/office/officeart/2005/8/layout/lProcess2"/>
    <dgm:cxn modelId="{F186DD71-819C-3D4A-AD84-EFC9CA8696DF}" srcId="{19B63FC9-451E-384E-B5A1-136F6533022F}" destId="{D166AFD3-739D-9441-BACC-0D40F3A8ABDD}" srcOrd="0" destOrd="0" parTransId="{847B2803-98B7-7249-B6AC-ED6F92F863C3}" sibTransId="{8AB5FAAC-E23B-7C42-B3A8-2AFFDB4A5A47}"/>
    <dgm:cxn modelId="{FA9DD729-51D7-D14A-B74B-2EECF2D51668}" type="presParOf" srcId="{CDF4932D-8A90-484A-97C3-22B4B09E7E7C}" destId="{3D597285-47B5-094A-BA92-E738D495E7FE}" srcOrd="0" destOrd="0" presId="urn:microsoft.com/office/officeart/2005/8/layout/lProcess2"/>
    <dgm:cxn modelId="{057C60AE-171F-6A48-BC6F-644F572A247C}" type="presParOf" srcId="{3D597285-47B5-094A-BA92-E738D495E7FE}" destId="{A3E3FDDE-A9DF-2E40-826B-4D502A67EE60}" srcOrd="0" destOrd="0" presId="urn:microsoft.com/office/officeart/2005/8/layout/lProcess2"/>
    <dgm:cxn modelId="{46E32461-70D5-584D-AB7D-F0220F2367FA}" type="presParOf" srcId="{3D597285-47B5-094A-BA92-E738D495E7FE}" destId="{223D5984-C641-0E47-B6D0-7CFA0D4FD18B}" srcOrd="1" destOrd="0" presId="urn:microsoft.com/office/officeart/2005/8/layout/lProcess2"/>
    <dgm:cxn modelId="{98D4DC62-87FC-3248-A663-9BFA7F1DB2C3}" type="presParOf" srcId="{3D597285-47B5-094A-BA92-E738D495E7FE}" destId="{C244F5A8-702C-6245-9ACD-16387AE8D0F3}" srcOrd="2" destOrd="0" presId="urn:microsoft.com/office/officeart/2005/8/layout/lProcess2"/>
    <dgm:cxn modelId="{8E775697-4E69-3E4F-8981-76DD95363534}" type="presParOf" srcId="{C244F5A8-702C-6245-9ACD-16387AE8D0F3}" destId="{4B4EB9CF-8997-7346-A158-FEE79EF2217E}" srcOrd="0" destOrd="0" presId="urn:microsoft.com/office/officeart/2005/8/layout/lProcess2"/>
    <dgm:cxn modelId="{7583FFC7-F252-E244-BD29-F9C545B86A49}" type="presParOf" srcId="{4B4EB9CF-8997-7346-A158-FEE79EF2217E}" destId="{8824A264-7CA3-154B-B415-E7F7427B7565}" srcOrd="0" destOrd="0" presId="urn:microsoft.com/office/officeart/2005/8/layout/lProcess2"/>
    <dgm:cxn modelId="{D58C40AD-0981-C843-B6F5-D6D2EBD781EF}" type="presParOf" srcId="{4B4EB9CF-8997-7346-A158-FEE79EF2217E}" destId="{381A578E-9200-8142-9D6A-ECB9B16931C5}" srcOrd="1" destOrd="0" presId="urn:microsoft.com/office/officeart/2005/8/layout/lProcess2"/>
    <dgm:cxn modelId="{17F1B48E-5AFE-9248-A7FC-83AC4AA41872}" type="presParOf" srcId="{4B4EB9CF-8997-7346-A158-FEE79EF2217E}" destId="{A911357F-68D8-4B40-B21F-6FA11BA2DADA}" srcOrd="2" destOrd="0" presId="urn:microsoft.com/office/officeart/2005/8/layout/lProcess2"/>
    <dgm:cxn modelId="{09B69CBB-011D-5C40-A9D1-4B73E9967C1A}" type="presParOf" srcId="{CDF4932D-8A90-484A-97C3-22B4B09E7E7C}" destId="{E6F51749-52BA-6342-9A36-B20B124A23E1}" srcOrd="1" destOrd="0" presId="urn:microsoft.com/office/officeart/2005/8/layout/lProcess2"/>
    <dgm:cxn modelId="{EFB56C56-0A62-DC4A-9F21-2329C2A085A2}" type="presParOf" srcId="{CDF4932D-8A90-484A-97C3-22B4B09E7E7C}" destId="{3CE9CEEB-109A-604D-9597-D5FA2DFE58CD}" srcOrd="2" destOrd="0" presId="urn:microsoft.com/office/officeart/2005/8/layout/lProcess2"/>
    <dgm:cxn modelId="{5DD6B212-AAC1-F945-9059-981648915981}" type="presParOf" srcId="{3CE9CEEB-109A-604D-9597-D5FA2DFE58CD}" destId="{776EA7F8-072D-5D40-A66F-563C41987560}" srcOrd="0" destOrd="0" presId="urn:microsoft.com/office/officeart/2005/8/layout/lProcess2"/>
    <dgm:cxn modelId="{B7B6FC20-5F27-7B4C-9A7B-3584BDD4E73D}" type="presParOf" srcId="{3CE9CEEB-109A-604D-9597-D5FA2DFE58CD}" destId="{713F320D-5666-C14C-BF3D-2CE854E78F92}" srcOrd="1" destOrd="0" presId="urn:microsoft.com/office/officeart/2005/8/layout/lProcess2"/>
    <dgm:cxn modelId="{1C78D6D7-27A3-A84D-A128-45F10AFC620D}" type="presParOf" srcId="{3CE9CEEB-109A-604D-9597-D5FA2DFE58CD}" destId="{F82A19DA-3021-1C47-93C8-E78D02A9010E}" srcOrd="2" destOrd="0" presId="urn:microsoft.com/office/officeart/2005/8/layout/lProcess2"/>
    <dgm:cxn modelId="{B446A8E0-6CBD-8840-AF68-8488C7B296A9}" type="presParOf" srcId="{F82A19DA-3021-1C47-93C8-E78D02A9010E}" destId="{DE6CC9BF-B5B2-3E41-AC9D-7CF3EDB947D6}" srcOrd="0" destOrd="0" presId="urn:microsoft.com/office/officeart/2005/8/layout/lProcess2"/>
    <dgm:cxn modelId="{9503D809-8B84-4A4F-9328-B6FA11C97888}" type="presParOf" srcId="{DE6CC9BF-B5B2-3E41-AC9D-7CF3EDB947D6}" destId="{F192FD24-F178-1B4C-B065-E1606D201158}" srcOrd="0" destOrd="0" presId="urn:microsoft.com/office/officeart/2005/8/layout/lProcess2"/>
    <dgm:cxn modelId="{F4991F58-7679-9943-982B-E7B3E066DC57}" type="presParOf" srcId="{DE6CC9BF-B5B2-3E41-AC9D-7CF3EDB947D6}" destId="{4A59F4F5-1022-F940-B8E7-3315394587DB}" srcOrd="1" destOrd="0" presId="urn:microsoft.com/office/officeart/2005/8/layout/lProcess2"/>
    <dgm:cxn modelId="{2952199A-73D4-024E-AABE-36ACD564E690}" type="presParOf" srcId="{DE6CC9BF-B5B2-3E41-AC9D-7CF3EDB947D6}" destId="{08D168CF-2478-0F4C-9787-89B4699B50E3}" srcOrd="2" destOrd="0" presId="urn:microsoft.com/office/officeart/2005/8/layout/lProcess2"/>
    <dgm:cxn modelId="{006B8792-93E3-1145-BB2D-CA1F8C7281CF}" type="presParOf" srcId="{CDF4932D-8A90-484A-97C3-22B4B09E7E7C}" destId="{EE68A3B6-5142-B346-8710-88056B92B348}" srcOrd="3" destOrd="0" presId="urn:microsoft.com/office/officeart/2005/8/layout/lProcess2"/>
    <dgm:cxn modelId="{63ED36CF-BB85-1D4C-9971-A07CDA2245EE}" type="presParOf" srcId="{CDF4932D-8A90-484A-97C3-22B4B09E7E7C}" destId="{8CD3FB6E-E928-B04F-8979-D492C5B67830}" srcOrd="4" destOrd="0" presId="urn:microsoft.com/office/officeart/2005/8/layout/lProcess2"/>
    <dgm:cxn modelId="{BCA9B879-4487-6341-89C6-2CA1AAB50932}" type="presParOf" srcId="{8CD3FB6E-E928-B04F-8979-D492C5B67830}" destId="{B782045C-2D85-ED41-8F22-9695C2AD03CF}" srcOrd="0" destOrd="0" presId="urn:microsoft.com/office/officeart/2005/8/layout/lProcess2"/>
    <dgm:cxn modelId="{A2566484-3BAA-F940-AAB9-EA9777226A55}" type="presParOf" srcId="{8CD3FB6E-E928-B04F-8979-D492C5B67830}" destId="{75DF7C4E-A9F7-DD4F-BF03-213EE22AC64A}" srcOrd="1" destOrd="0" presId="urn:microsoft.com/office/officeart/2005/8/layout/lProcess2"/>
    <dgm:cxn modelId="{73FA8C27-883F-044F-8CC7-70772EDA130F}" type="presParOf" srcId="{8CD3FB6E-E928-B04F-8979-D492C5B67830}" destId="{A436CD43-070C-074B-94DD-1FE403DE6E0C}" srcOrd="2" destOrd="0" presId="urn:microsoft.com/office/officeart/2005/8/layout/lProcess2"/>
    <dgm:cxn modelId="{5D6D46CF-DE09-FF4F-B978-085BC617DD04}" type="presParOf" srcId="{A436CD43-070C-074B-94DD-1FE403DE6E0C}" destId="{D3547411-F1D9-4E40-B799-A3EF867AE112}" srcOrd="0" destOrd="0" presId="urn:microsoft.com/office/officeart/2005/8/layout/lProcess2"/>
    <dgm:cxn modelId="{6ADE70CE-FD1F-D04C-A8D6-801C3BB1D021}" type="presParOf" srcId="{D3547411-F1D9-4E40-B799-A3EF867AE112}" destId="{F4143095-594C-1F46-BBEF-E4CFE185F74A}" srcOrd="0" destOrd="0" presId="urn:microsoft.com/office/officeart/2005/8/layout/lProcess2"/>
    <dgm:cxn modelId="{924EB1D2-4D5C-A349-A68A-B1FDD44CF396}" type="presParOf" srcId="{D3547411-F1D9-4E40-B799-A3EF867AE112}" destId="{30913FF5-A202-F04A-966A-935FEEB89473}" srcOrd="1" destOrd="0" presId="urn:microsoft.com/office/officeart/2005/8/layout/lProcess2"/>
    <dgm:cxn modelId="{E8BC9537-F779-AE47-BD0E-305F4D4EDBCC}" type="presParOf" srcId="{D3547411-F1D9-4E40-B799-A3EF867AE112}" destId="{7AE845C1-BD78-114B-B9F7-6B719DD8BA39}" srcOrd="2" destOrd="0" presId="urn:microsoft.com/office/officeart/2005/8/layout/lProcess2"/>
    <dgm:cxn modelId="{947FD0FF-7726-A141-A9F1-D43DB1BE6A1B}" type="presParOf" srcId="{CDF4932D-8A90-484A-97C3-22B4B09E7E7C}" destId="{E0A43474-3C96-8F4F-BD1E-A9B8563B42FB}" srcOrd="5" destOrd="0" presId="urn:microsoft.com/office/officeart/2005/8/layout/lProcess2"/>
    <dgm:cxn modelId="{13428ED3-24B1-2448-98C8-1D35979B18C0}" type="presParOf" srcId="{CDF4932D-8A90-484A-97C3-22B4B09E7E7C}" destId="{12243E7A-9D5A-7042-A028-9D477715A5A5}" srcOrd="6" destOrd="0" presId="urn:microsoft.com/office/officeart/2005/8/layout/lProcess2"/>
    <dgm:cxn modelId="{2ACA088F-B440-E747-AE9B-DE6ED89DA6D3}" type="presParOf" srcId="{12243E7A-9D5A-7042-A028-9D477715A5A5}" destId="{EAF66437-1D29-3540-B88A-EC81E63007E2}" srcOrd="0" destOrd="0" presId="urn:microsoft.com/office/officeart/2005/8/layout/lProcess2"/>
    <dgm:cxn modelId="{9656557E-F49B-1649-BD55-098A6DF3B88C}" type="presParOf" srcId="{12243E7A-9D5A-7042-A028-9D477715A5A5}" destId="{86FE96FD-7AEA-E447-ABCB-54576298E8D4}" srcOrd="1" destOrd="0" presId="urn:microsoft.com/office/officeart/2005/8/layout/lProcess2"/>
    <dgm:cxn modelId="{9D30847D-FC1A-944B-B694-9386DA551F28}" type="presParOf" srcId="{12243E7A-9D5A-7042-A028-9D477715A5A5}" destId="{E877C925-3C5A-3749-B0D1-ACCB64412105}" srcOrd="2" destOrd="0" presId="urn:microsoft.com/office/officeart/2005/8/layout/lProcess2"/>
    <dgm:cxn modelId="{CFE37AC7-0359-EE4C-966D-4043935F77BD}" type="presParOf" srcId="{E877C925-3C5A-3749-B0D1-ACCB64412105}" destId="{4A651EB2-9409-9B4F-A20C-8D75DB63AFDA}" srcOrd="0" destOrd="0" presId="urn:microsoft.com/office/officeart/2005/8/layout/lProcess2"/>
    <dgm:cxn modelId="{FCCCB22E-3DCE-BC48-B8E1-00A776A8E32A}" type="presParOf" srcId="{4A651EB2-9409-9B4F-A20C-8D75DB63AFDA}" destId="{A3E4689F-81D3-0840-9651-54210872D8E1}" srcOrd="0" destOrd="0" presId="urn:microsoft.com/office/officeart/2005/8/layout/lProcess2"/>
    <dgm:cxn modelId="{09D8CABE-5311-BA4E-94AE-0E33BBFFC9C5}" type="presParOf" srcId="{4A651EB2-9409-9B4F-A20C-8D75DB63AFDA}" destId="{0462D906-359F-9641-B018-C51F7F27A784}" srcOrd="1" destOrd="0" presId="urn:microsoft.com/office/officeart/2005/8/layout/lProcess2"/>
    <dgm:cxn modelId="{0F21A884-D9AE-3D40-BD8E-8EED8A0942DB}" type="presParOf" srcId="{4A651EB2-9409-9B4F-A20C-8D75DB63AFDA}" destId="{94EF6482-4776-6143-B833-FEF300DD41C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AE512-1EBF-5C4A-98B0-5F47C44A840B}">
      <dsp:nvSpPr>
        <dsp:cNvPr id="0" name=""/>
        <dsp:cNvSpPr/>
      </dsp:nvSpPr>
      <dsp:spPr>
        <a:xfrm>
          <a:off x="188" y="0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Node.JS</a:t>
          </a:r>
          <a:endParaRPr kumimoji="1" lang="ja-JP" altLang="en-US" sz="1300" kern="1200" dirty="0"/>
        </a:p>
      </dsp:txBody>
      <dsp:txXfrm>
        <a:off x="9024" y="8836"/>
        <a:ext cx="1540006" cy="284015"/>
      </dsp:txXfrm>
    </dsp:sp>
    <dsp:sp modelId="{5314C833-0AFF-344B-8EFA-83EC5851EA8E}">
      <dsp:nvSpPr>
        <dsp:cNvPr id="0" name=""/>
        <dsp:cNvSpPr/>
      </dsp:nvSpPr>
      <dsp:spPr>
        <a:xfrm>
          <a:off x="94" y="322951"/>
          <a:ext cx="1557678" cy="3016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fluentd</a:t>
          </a:r>
          <a:endParaRPr kumimoji="1" lang="ja-JP" altLang="en-US" sz="1300" kern="1200" dirty="0"/>
        </a:p>
      </dsp:txBody>
      <dsp:txXfrm>
        <a:off x="94" y="322951"/>
        <a:ext cx="1557678" cy="301687"/>
      </dsp:txXfrm>
    </dsp:sp>
    <dsp:sp modelId="{C57D6DC1-1D55-214B-8064-C4EC9E42B51A}">
      <dsp:nvSpPr>
        <dsp:cNvPr id="0" name=""/>
        <dsp:cNvSpPr/>
      </dsp:nvSpPr>
      <dsp:spPr>
        <a:xfrm>
          <a:off x="94" y="64536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groonga</a:t>
          </a:r>
          <a:endParaRPr kumimoji="1" lang="ja-JP" altLang="en-US" sz="1300" kern="1200" dirty="0"/>
        </a:p>
      </dsp:txBody>
      <dsp:txXfrm>
        <a:off x="8930" y="654197"/>
        <a:ext cx="1540006" cy="284015"/>
      </dsp:txXfrm>
    </dsp:sp>
    <dsp:sp modelId="{F80AE50C-0765-C540-ADF1-5C7373AD566C}">
      <dsp:nvSpPr>
        <dsp:cNvPr id="0" name=""/>
        <dsp:cNvSpPr/>
      </dsp:nvSpPr>
      <dsp:spPr>
        <a:xfrm>
          <a:off x="94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DB1</a:t>
          </a:r>
          <a:endParaRPr kumimoji="1" lang="ja-JP" altLang="en-US" sz="1200" kern="1200" dirty="0"/>
        </a:p>
      </dsp:txBody>
      <dsp:txXfrm>
        <a:off x="8930" y="976608"/>
        <a:ext cx="365709" cy="284015"/>
      </dsp:txXfrm>
    </dsp:sp>
    <dsp:sp modelId="{E3A8728A-4097-AB4E-B3DC-028129A7CA2B}">
      <dsp:nvSpPr>
        <dsp:cNvPr id="0" name=""/>
        <dsp:cNvSpPr/>
      </dsp:nvSpPr>
      <dsp:spPr>
        <a:xfrm>
          <a:off x="391526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DB2</a:t>
          </a:r>
          <a:endParaRPr kumimoji="1" lang="ja-JP" altLang="en-US" sz="1200" kern="1200" dirty="0"/>
        </a:p>
      </dsp:txBody>
      <dsp:txXfrm>
        <a:off x="400362" y="976608"/>
        <a:ext cx="365709" cy="284015"/>
      </dsp:txXfrm>
    </dsp:sp>
    <dsp:sp modelId="{0A2B87AB-A165-A84F-B42D-13ABEF9CE976}">
      <dsp:nvSpPr>
        <dsp:cNvPr id="0" name=""/>
        <dsp:cNvSpPr/>
      </dsp:nvSpPr>
      <dsp:spPr>
        <a:xfrm>
          <a:off x="782959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DB3</a:t>
          </a:r>
          <a:endParaRPr kumimoji="1" lang="ja-JP" altLang="en-US" sz="1200" kern="1200" dirty="0"/>
        </a:p>
      </dsp:txBody>
      <dsp:txXfrm>
        <a:off x="791795" y="976608"/>
        <a:ext cx="365709" cy="284015"/>
      </dsp:txXfrm>
    </dsp:sp>
    <dsp:sp modelId="{AB04B1DE-9825-AC4E-85A2-F4D18B79DC19}">
      <dsp:nvSpPr>
        <dsp:cNvPr id="0" name=""/>
        <dsp:cNvSpPr/>
      </dsp:nvSpPr>
      <dsp:spPr>
        <a:xfrm>
          <a:off x="1174391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・・</a:t>
          </a:r>
          <a:endParaRPr kumimoji="1" lang="ja-JP" altLang="en-US" sz="1200" kern="1200" dirty="0"/>
        </a:p>
      </dsp:txBody>
      <dsp:txXfrm>
        <a:off x="1183227" y="976608"/>
        <a:ext cx="365709" cy="284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AE512-1EBF-5C4A-98B0-5F47C44A840B}">
      <dsp:nvSpPr>
        <dsp:cNvPr id="0" name=""/>
        <dsp:cNvSpPr/>
      </dsp:nvSpPr>
      <dsp:spPr>
        <a:xfrm>
          <a:off x="188" y="0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Node.JS</a:t>
          </a:r>
          <a:endParaRPr kumimoji="1" lang="ja-JP" altLang="en-US" sz="1300" kern="1200" dirty="0"/>
        </a:p>
      </dsp:txBody>
      <dsp:txXfrm>
        <a:off x="9024" y="8836"/>
        <a:ext cx="1540006" cy="284015"/>
      </dsp:txXfrm>
    </dsp:sp>
    <dsp:sp modelId="{5314C833-0AFF-344B-8EFA-83EC5851EA8E}">
      <dsp:nvSpPr>
        <dsp:cNvPr id="0" name=""/>
        <dsp:cNvSpPr/>
      </dsp:nvSpPr>
      <dsp:spPr>
        <a:xfrm>
          <a:off x="94" y="32295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fluentd</a:t>
          </a:r>
          <a:endParaRPr kumimoji="1" lang="ja-JP" altLang="en-US" sz="1300" kern="1200" dirty="0"/>
        </a:p>
      </dsp:txBody>
      <dsp:txXfrm>
        <a:off x="8930" y="331787"/>
        <a:ext cx="1540006" cy="284015"/>
      </dsp:txXfrm>
    </dsp:sp>
    <dsp:sp modelId="{C57D6DC1-1D55-214B-8064-C4EC9E42B51A}">
      <dsp:nvSpPr>
        <dsp:cNvPr id="0" name=""/>
        <dsp:cNvSpPr/>
      </dsp:nvSpPr>
      <dsp:spPr>
        <a:xfrm>
          <a:off x="94" y="64536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groonga</a:t>
          </a:r>
          <a:endParaRPr kumimoji="1" lang="ja-JP" altLang="en-US" sz="1300" kern="1200" dirty="0"/>
        </a:p>
      </dsp:txBody>
      <dsp:txXfrm>
        <a:off x="8930" y="654197"/>
        <a:ext cx="1540006" cy="284015"/>
      </dsp:txXfrm>
    </dsp:sp>
    <dsp:sp modelId="{F80AE50C-0765-C540-ADF1-5C7373AD566C}">
      <dsp:nvSpPr>
        <dsp:cNvPr id="0" name=""/>
        <dsp:cNvSpPr/>
      </dsp:nvSpPr>
      <dsp:spPr>
        <a:xfrm>
          <a:off x="94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DB1</a:t>
          </a:r>
          <a:endParaRPr kumimoji="1" lang="ja-JP" altLang="en-US" sz="1200" kern="1200" dirty="0"/>
        </a:p>
      </dsp:txBody>
      <dsp:txXfrm>
        <a:off x="8930" y="976608"/>
        <a:ext cx="365709" cy="284015"/>
      </dsp:txXfrm>
    </dsp:sp>
    <dsp:sp modelId="{E3A8728A-4097-AB4E-B3DC-028129A7CA2B}">
      <dsp:nvSpPr>
        <dsp:cNvPr id="0" name=""/>
        <dsp:cNvSpPr/>
      </dsp:nvSpPr>
      <dsp:spPr>
        <a:xfrm>
          <a:off x="391526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DB2</a:t>
          </a:r>
          <a:endParaRPr kumimoji="1" lang="ja-JP" altLang="en-US" sz="1200" kern="1200" dirty="0"/>
        </a:p>
      </dsp:txBody>
      <dsp:txXfrm>
        <a:off x="400362" y="976608"/>
        <a:ext cx="365709" cy="284015"/>
      </dsp:txXfrm>
    </dsp:sp>
    <dsp:sp modelId="{0A2B87AB-A165-A84F-B42D-13ABEF9CE976}">
      <dsp:nvSpPr>
        <dsp:cNvPr id="0" name=""/>
        <dsp:cNvSpPr/>
      </dsp:nvSpPr>
      <dsp:spPr>
        <a:xfrm>
          <a:off x="782959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DB3</a:t>
          </a:r>
          <a:endParaRPr kumimoji="1" lang="ja-JP" altLang="en-US" sz="1200" kern="1200" dirty="0"/>
        </a:p>
      </dsp:txBody>
      <dsp:txXfrm>
        <a:off x="791795" y="976608"/>
        <a:ext cx="365709" cy="284015"/>
      </dsp:txXfrm>
    </dsp:sp>
    <dsp:sp modelId="{AB04B1DE-9825-AC4E-85A2-F4D18B79DC19}">
      <dsp:nvSpPr>
        <dsp:cNvPr id="0" name=""/>
        <dsp:cNvSpPr/>
      </dsp:nvSpPr>
      <dsp:spPr>
        <a:xfrm>
          <a:off x="1174391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smtClean="0"/>
            <a:t>・・</a:t>
          </a:r>
          <a:endParaRPr kumimoji="1" lang="ja-JP" altLang="en-US" sz="1200" kern="1200" dirty="0"/>
        </a:p>
      </dsp:txBody>
      <dsp:txXfrm>
        <a:off x="1183227" y="976608"/>
        <a:ext cx="365709" cy="284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0474F-4527-D04B-9667-A0AE0BC9EC14}">
      <dsp:nvSpPr>
        <dsp:cNvPr id="0" name=""/>
        <dsp:cNvSpPr/>
      </dsp:nvSpPr>
      <dsp:spPr>
        <a:xfrm>
          <a:off x="0" y="24192"/>
          <a:ext cx="1959428" cy="195942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0A232E-6794-744D-9526-2C5D4BD89167}">
      <dsp:nvSpPr>
        <dsp:cNvPr id="0" name=""/>
        <dsp:cNvSpPr/>
      </dsp:nvSpPr>
      <dsp:spPr>
        <a:xfrm>
          <a:off x="127362" y="151554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2013</a:t>
          </a:r>
          <a:endParaRPr kumimoji="1" lang="ja-JP" altLang="en-US" sz="1700" kern="1200" dirty="0"/>
        </a:p>
      </dsp:txBody>
      <dsp:txXfrm>
        <a:off x="165623" y="189815"/>
        <a:ext cx="707249" cy="707249"/>
      </dsp:txXfrm>
    </dsp:sp>
    <dsp:sp modelId="{4F6E47E5-D234-B14F-A2C7-37F3371F8346}">
      <dsp:nvSpPr>
        <dsp:cNvPr id="0" name=""/>
        <dsp:cNvSpPr/>
      </dsp:nvSpPr>
      <dsp:spPr>
        <a:xfrm>
          <a:off x="1048293" y="151554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2013</a:t>
          </a:r>
          <a:endParaRPr kumimoji="1" lang="ja-JP" altLang="en-US" sz="1700" kern="1200" dirty="0"/>
        </a:p>
      </dsp:txBody>
      <dsp:txXfrm>
        <a:off x="1086554" y="189815"/>
        <a:ext cx="707249" cy="707249"/>
      </dsp:txXfrm>
    </dsp:sp>
    <dsp:sp modelId="{849AD685-A4EA-C14B-B9DF-89FCAE9B11A4}">
      <dsp:nvSpPr>
        <dsp:cNvPr id="0" name=""/>
        <dsp:cNvSpPr/>
      </dsp:nvSpPr>
      <dsp:spPr>
        <a:xfrm>
          <a:off x="127362" y="1072485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2012</a:t>
          </a:r>
          <a:endParaRPr kumimoji="1" lang="ja-JP" altLang="en-US" sz="1700" kern="1200" dirty="0"/>
        </a:p>
      </dsp:txBody>
      <dsp:txXfrm>
        <a:off x="165623" y="1110746"/>
        <a:ext cx="707249" cy="707249"/>
      </dsp:txXfrm>
    </dsp:sp>
    <dsp:sp modelId="{D25ECBC6-603A-2941-9943-00066A271398}">
      <dsp:nvSpPr>
        <dsp:cNvPr id="0" name=""/>
        <dsp:cNvSpPr/>
      </dsp:nvSpPr>
      <dsp:spPr>
        <a:xfrm>
          <a:off x="1048293" y="1072485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2012</a:t>
          </a:r>
          <a:endParaRPr kumimoji="1" lang="ja-JP" altLang="en-US" sz="1700" kern="1200" dirty="0"/>
        </a:p>
      </dsp:txBody>
      <dsp:txXfrm>
        <a:off x="1086554" y="1110746"/>
        <a:ext cx="707249" cy="707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FDDE-A9DF-2E40-826B-4D502A67EE60}">
      <dsp:nvSpPr>
        <dsp:cNvPr id="0" name=""/>
        <dsp:cNvSpPr/>
      </dsp:nvSpPr>
      <dsp:spPr>
        <a:xfrm>
          <a:off x="1087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host1</a:t>
          </a:r>
          <a:endParaRPr kumimoji="1" lang="ja-JP" altLang="en-US" sz="2900" kern="1200" dirty="0"/>
        </a:p>
      </dsp:txBody>
      <dsp:txXfrm>
        <a:off x="1087" y="0"/>
        <a:ext cx="1067301" cy="705756"/>
      </dsp:txXfrm>
    </dsp:sp>
    <dsp:sp modelId="{8824A264-7CA3-154B-B415-E7F7427B7565}">
      <dsp:nvSpPr>
        <dsp:cNvPr id="0" name=""/>
        <dsp:cNvSpPr/>
      </dsp:nvSpPr>
      <dsp:spPr>
        <a:xfrm>
          <a:off x="107817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	</a:t>
          </a:r>
          <a:endParaRPr kumimoji="1" lang="ja-JP" altLang="en-US" sz="1600" kern="1200" dirty="0"/>
        </a:p>
      </dsp:txBody>
      <dsp:txXfrm>
        <a:off x="128592" y="727221"/>
        <a:ext cx="812290" cy="667767"/>
      </dsp:txXfrm>
    </dsp:sp>
    <dsp:sp modelId="{A911357F-68D8-4B40-B21F-6FA11BA2DADA}">
      <dsp:nvSpPr>
        <dsp:cNvPr id="0" name=""/>
        <dsp:cNvSpPr/>
      </dsp:nvSpPr>
      <dsp:spPr>
        <a:xfrm>
          <a:off x="107817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128592" y="1545664"/>
        <a:ext cx="812290" cy="667767"/>
      </dsp:txXfrm>
    </dsp:sp>
    <dsp:sp modelId="{776EA7F8-072D-5D40-A66F-563C41987560}">
      <dsp:nvSpPr>
        <dsp:cNvPr id="0" name=""/>
        <dsp:cNvSpPr/>
      </dsp:nvSpPr>
      <dsp:spPr>
        <a:xfrm>
          <a:off x="1148436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host2</a:t>
          </a:r>
          <a:endParaRPr kumimoji="1" lang="ja-JP" altLang="en-US" sz="2900" kern="1200" dirty="0"/>
        </a:p>
      </dsp:txBody>
      <dsp:txXfrm>
        <a:off x="1148436" y="0"/>
        <a:ext cx="1067301" cy="705756"/>
      </dsp:txXfrm>
    </dsp:sp>
    <dsp:sp modelId="{F192FD24-F178-1B4C-B065-E1606D201158}">
      <dsp:nvSpPr>
        <dsp:cNvPr id="0" name=""/>
        <dsp:cNvSpPr/>
      </dsp:nvSpPr>
      <dsp:spPr>
        <a:xfrm>
          <a:off x="1255166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1275941" y="727221"/>
        <a:ext cx="812290" cy="667767"/>
      </dsp:txXfrm>
    </dsp:sp>
    <dsp:sp modelId="{08D168CF-2478-0F4C-9787-89B4699B50E3}">
      <dsp:nvSpPr>
        <dsp:cNvPr id="0" name=""/>
        <dsp:cNvSpPr/>
      </dsp:nvSpPr>
      <dsp:spPr>
        <a:xfrm>
          <a:off x="1255166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1275941" y="1545664"/>
        <a:ext cx="812290" cy="667767"/>
      </dsp:txXfrm>
    </dsp:sp>
    <dsp:sp modelId="{B782045C-2D85-ED41-8F22-9695C2AD03CF}">
      <dsp:nvSpPr>
        <dsp:cNvPr id="0" name=""/>
        <dsp:cNvSpPr/>
      </dsp:nvSpPr>
      <dsp:spPr>
        <a:xfrm>
          <a:off x="2295785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host3</a:t>
          </a:r>
          <a:endParaRPr kumimoji="1" lang="ja-JP" altLang="en-US" sz="2900" kern="1200" dirty="0"/>
        </a:p>
      </dsp:txBody>
      <dsp:txXfrm>
        <a:off x="2295785" y="0"/>
        <a:ext cx="1067301" cy="705756"/>
      </dsp:txXfrm>
    </dsp:sp>
    <dsp:sp modelId="{F4143095-594C-1F46-BBEF-E4CFE185F74A}">
      <dsp:nvSpPr>
        <dsp:cNvPr id="0" name=""/>
        <dsp:cNvSpPr/>
      </dsp:nvSpPr>
      <dsp:spPr>
        <a:xfrm>
          <a:off x="2402515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2423290" y="727221"/>
        <a:ext cx="812290" cy="667767"/>
      </dsp:txXfrm>
    </dsp:sp>
    <dsp:sp modelId="{7AE845C1-BD78-114B-B9F7-6B719DD8BA39}">
      <dsp:nvSpPr>
        <dsp:cNvPr id="0" name=""/>
        <dsp:cNvSpPr/>
      </dsp:nvSpPr>
      <dsp:spPr>
        <a:xfrm>
          <a:off x="2402515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2423290" y="1545664"/>
        <a:ext cx="812290" cy="667767"/>
      </dsp:txXfrm>
    </dsp:sp>
    <dsp:sp modelId="{EAF66437-1D29-3540-B88A-EC81E63007E2}">
      <dsp:nvSpPr>
        <dsp:cNvPr id="0" name=""/>
        <dsp:cNvSpPr/>
      </dsp:nvSpPr>
      <dsp:spPr>
        <a:xfrm>
          <a:off x="3443134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host4</a:t>
          </a:r>
          <a:endParaRPr kumimoji="1" lang="ja-JP" altLang="en-US" sz="2900" kern="1200" dirty="0"/>
        </a:p>
      </dsp:txBody>
      <dsp:txXfrm>
        <a:off x="3443134" y="0"/>
        <a:ext cx="1067301" cy="705756"/>
      </dsp:txXfrm>
    </dsp:sp>
    <dsp:sp modelId="{A3E4689F-81D3-0840-9651-54210872D8E1}">
      <dsp:nvSpPr>
        <dsp:cNvPr id="0" name=""/>
        <dsp:cNvSpPr/>
      </dsp:nvSpPr>
      <dsp:spPr>
        <a:xfrm>
          <a:off x="3549864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3570639" y="727221"/>
        <a:ext cx="812290" cy="667767"/>
      </dsp:txXfrm>
    </dsp:sp>
    <dsp:sp modelId="{94EF6482-4776-6143-B833-FEF300DD41CC}">
      <dsp:nvSpPr>
        <dsp:cNvPr id="0" name=""/>
        <dsp:cNvSpPr/>
      </dsp:nvSpPr>
      <dsp:spPr>
        <a:xfrm>
          <a:off x="3549864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3570639" y="1545664"/>
        <a:ext cx="812290" cy="66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58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9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0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7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455A-6ACD-2944-9681-EC261ED92CDE}" type="datetimeFigureOut">
              <a:rPr kumimoji="1" lang="ja-JP" altLang="en-US" smtClean="0"/>
              <a:t>2013/09/27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分散型検索エンジン</a:t>
            </a:r>
            <a:r>
              <a:rPr kumimoji="1" lang="en-US" altLang="ja-JP" dirty="0" err="1" smtClean="0"/>
              <a:t>Droonga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有限会社未来検索ブラジル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84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分散処理のための通信は全て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を利用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データもクエリも全て</a:t>
            </a:r>
            <a:r>
              <a:rPr kumimoji="1" lang="en-US" altLang="ja-JP" dirty="0" smtClean="0"/>
              <a:t>JSON(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で表現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全ての処理はメッセージパッシングで実現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通信パタン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同期・非同期・自律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で選択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通常の検索処理は</a:t>
            </a:r>
            <a:r>
              <a:rPr kumimoji="1" lang="en-US" altLang="ja-JP" dirty="0" smtClean="0"/>
              <a:t>map/reduce</a:t>
            </a:r>
            <a:r>
              <a:rPr kumimoji="1" lang="ja-JP" altLang="en-US" dirty="0" smtClean="0"/>
              <a:t>で実現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複数のタスクとその依存関係を</a:t>
            </a:r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で定義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バッチ処理や複雑な分析処理も自由に記述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プランナが適宜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可能なタスクは並列に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0092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通信処理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4125" y="250287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en-US" altLang="ja-JP" dirty="0" smtClean="0"/>
              <a:t>http 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4125" y="3601637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en-US" altLang="ja-JP" dirty="0" smtClean="0"/>
              <a:t>fluent client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273026" y="250287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ja-JP" dirty="0" err="1" smtClean="0"/>
              <a:t>node.js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71732" y="2502873"/>
            <a:ext cx="647473" cy="21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adapter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3956043" y="2555095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432969" y="1799052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423506" y="233746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db2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14043" y="2875876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db3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404580" y="3414288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db4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7395117" y="395270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db5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394597" y="451602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db6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394077" y="507934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db7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393557" y="564266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db8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871598" y="2614944"/>
            <a:ext cx="401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920499" y="2614944"/>
            <a:ext cx="4512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</p:cNvCxnSpPr>
          <p:nvPr/>
        </p:nvCxnSpPr>
        <p:spPr>
          <a:xfrm>
            <a:off x="871598" y="3763515"/>
            <a:ext cx="1468154" cy="2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920499" y="2767343"/>
            <a:ext cx="419253" cy="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853773" y="2772082"/>
            <a:ext cx="419253" cy="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24125" y="4353022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ja-JP" dirty="0" err="1" smtClean="0"/>
              <a:t>fluentd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871599" y="4523091"/>
            <a:ext cx="1468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/>
          <p:nvPr/>
        </p:nvCxnSpPr>
        <p:spPr>
          <a:xfrm flipH="1">
            <a:off x="2586388" y="2443340"/>
            <a:ext cx="215177" cy="12700"/>
          </a:xfrm>
          <a:prstGeom prst="curvedConnector5">
            <a:avLst>
              <a:gd name="adj1" fmla="val -106238"/>
              <a:gd name="adj2" fmla="val -5532417"/>
              <a:gd name="adj3" fmla="val 206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9" idx="1"/>
          </p:cNvCxnSpPr>
          <p:nvPr/>
        </p:nvCxnSpPr>
        <p:spPr>
          <a:xfrm>
            <a:off x="3019205" y="2715486"/>
            <a:ext cx="936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/>
          <p:nvPr/>
        </p:nvCxnSpPr>
        <p:spPr>
          <a:xfrm>
            <a:off x="2567449" y="4752610"/>
            <a:ext cx="215177" cy="12700"/>
          </a:xfrm>
          <a:prstGeom prst="curvedConnector5">
            <a:avLst>
              <a:gd name="adj1" fmla="val -106238"/>
              <a:gd name="adj2" fmla="val 5350921"/>
              <a:gd name="adj3" fmla="val 206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6487182" y="1801462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0" name="正方形/長方形 69"/>
          <p:cNvSpPr/>
          <p:nvPr/>
        </p:nvSpPr>
        <p:spPr>
          <a:xfrm>
            <a:off x="6487182" y="2352593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1" name="正方形/長方形 70"/>
          <p:cNvSpPr/>
          <p:nvPr/>
        </p:nvSpPr>
        <p:spPr>
          <a:xfrm>
            <a:off x="6487182" y="2903724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6487182" y="3454855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3" name="正方形/長方形 72"/>
          <p:cNvSpPr/>
          <p:nvPr/>
        </p:nvSpPr>
        <p:spPr>
          <a:xfrm>
            <a:off x="6487182" y="4005986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4" name="正方形/長方形 73"/>
          <p:cNvSpPr/>
          <p:nvPr/>
        </p:nvSpPr>
        <p:spPr>
          <a:xfrm>
            <a:off x="6487182" y="4557117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487182" y="5108248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6" name="正方形/長方形 75"/>
          <p:cNvSpPr/>
          <p:nvPr/>
        </p:nvSpPr>
        <p:spPr>
          <a:xfrm>
            <a:off x="6487182" y="5659376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80" name="正方形/長方形 79"/>
          <p:cNvSpPr/>
          <p:nvPr/>
        </p:nvSpPr>
        <p:spPr>
          <a:xfrm>
            <a:off x="3956043" y="3455419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collector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956043" y="4035218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collector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>
            <a:stCxn id="9" idx="3"/>
            <a:endCxn id="68" idx="1"/>
          </p:cNvCxnSpPr>
          <p:nvPr/>
        </p:nvCxnSpPr>
        <p:spPr>
          <a:xfrm flipV="1">
            <a:off x="4880950" y="1962135"/>
            <a:ext cx="1606232" cy="753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9" idx="3"/>
            <a:endCxn id="71" idx="1"/>
          </p:cNvCxnSpPr>
          <p:nvPr/>
        </p:nvCxnSpPr>
        <p:spPr>
          <a:xfrm>
            <a:off x="4880950" y="2715486"/>
            <a:ext cx="1606232" cy="34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72" idx="1"/>
          </p:cNvCxnSpPr>
          <p:nvPr/>
        </p:nvCxnSpPr>
        <p:spPr>
          <a:xfrm>
            <a:off x="4880950" y="2767343"/>
            <a:ext cx="1606232" cy="84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endCxn id="74" idx="1"/>
          </p:cNvCxnSpPr>
          <p:nvPr/>
        </p:nvCxnSpPr>
        <p:spPr>
          <a:xfrm>
            <a:off x="4880950" y="2819200"/>
            <a:ext cx="1606232" cy="1898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68" idx="1"/>
          </p:cNvCxnSpPr>
          <p:nvPr/>
        </p:nvCxnSpPr>
        <p:spPr>
          <a:xfrm flipH="1">
            <a:off x="4880950" y="1962135"/>
            <a:ext cx="1606232" cy="163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1" idx="1"/>
            <a:endCxn id="80" idx="3"/>
          </p:cNvCxnSpPr>
          <p:nvPr/>
        </p:nvCxnSpPr>
        <p:spPr>
          <a:xfrm flipH="1">
            <a:off x="4880950" y="3064397"/>
            <a:ext cx="1606232" cy="551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2" idx="1"/>
          </p:cNvCxnSpPr>
          <p:nvPr/>
        </p:nvCxnSpPr>
        <p:spPr>
          <a:xfrm flipH="1">
            <a:off x="4880950" y="3615528"/>
            <a:ext cx="1606232" cy="63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74" idx="1"/>
          </p:cNvCxnSpPr>
          <p:nvPr/>
        </p:nvCxnSpPr>
        <p:spPr>
          <a:xfrm flipH="1" flipV="1">
            <a:off x="4880950" y="4327331"/>
            <a:ext cx="1606232" cy="39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曲線コネクタ 104"/>
          <p:cNvCxnSpPr>
            <a:stCxn id="80" idx="1"/>
            <a:endCxn id="81" idx="1"/>
          </p:cNvCxnSpPr>
          <p:nvPr/>
        </p:nvCxnSpPr>
        <p:spPr>
          <a:xfrm rot="10800000" flipV="1">
            <a:off x="3956043" y="3615809"/>
            <a:ext cx="12700" cy="579799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 flipV="1">
            <a:off x="3006754" y="4270320"/>
            <a:ext cx="9368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1522052" y="1429720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入力メッセージの変換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22052" y="5424902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出力メッセージの変換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836508" y="4395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集計処理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84904" y="5947035"/>
            <a:ext cx="258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・メッセージ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との演算</a:t>
            </a:r>
            <a:endParaRPr lang="en-US" altLang="ja-JP" dirty="0" smtClean="0"/>
          </a:p>
          <a:p>
            <a:r>
              <a:rPr kumimoji="1" lang="ja-JP" altLang="en-US" dirty="0" smtClean="0"/>
              <a:t>・派生メッセージの出力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350911" y="2134472"/>
            <a:ext cx="2115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タスクグラフから実行計画を算出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各タスクを実ノードにディスパッチ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24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アプリケーションインタフェース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インタフェース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Websocket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Socket.IO</a:t>
            </a:r>
            <a:r>
              <a:rPr kumimoji="1" lang="en-US" altLang="ja-JP" dirty="0" smtClean="0"/>
              <a:t>) API (</a:t>
            </a:r>
            <a:r>
              <a:rPr kumimoji="1" lang="ja-JP" altLang="en-US" dirty="0" smtClean="0"/>
              <a:t>要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REST API (</a:t>
            </a:r>
            <a:r>
              <a:rPr kumimoji="1" lang="ja-JP" altLang="en-US" dirty="0" smtClean="0"/>
              <a:t>要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 </a:t>
            </a:r>
            <a:r>
              <a:rPr lang="en-US" altLang="ja-JP" dirty="0"/>
              <a:t>C</a:t>
            </a:r>
            <a:r>
              <a:rPr kumimoji="1" lang="en-US" altLang="ja-JP" dirty="0" smtClean="0"/>
              <a:t>/S</a:t>
            </a:r>
            <a:r>
              <a:rPr kumimoji="1" lang="ja-JP" altLang="en-US" dirty="0" smtClean="0"/>
              <a:t>通信のみ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0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プラグインによる機能拡張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種類のプラグイン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adapter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入出力メッセージを加工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アプリケーションと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間の形式変換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collector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reduce</a:t>
            </a:r>
            <a:r>
              <a:rPr kumimoji="1" lang="en-US" altLang="ja-JP" dirty="0" smtClean="0"/>
              <a:t>/gather/scatter</a:t>
            </a:r>
            <a:r>
              <a:rPr kumimoji="1" lang="ja-JP" altLang="en-US" dirty="0" smtClean="0"/>
              <a:t>等の通信処理を拡張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handler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ja-JP" alt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ストアドプロシージャに相当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検索・更新処理の前後に任意の処理を追加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自律メッセージ送出</a:t>
            </a:r>
            <a:r>
              <a:rPr lang="en-US" altLang="ja-JP" dirty="0" smtClean="0"/>
              <a:t>,cache/view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,</a:t>
            </a:r>
            <a:r>
              <a:rPr lang="ja-JP" altLang="en-US" dirty="0" smtClean="0"/>
              <a:t>ログ集計等々</a:t>
            </a:r>
            <a:r>
              <a:rPr lang="en-US" altLang="ja-JP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8932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リアルタイム・ストリーム型処理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67870" y="2721106"/>
            <a:ext cx="2004677" cy="852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7018" y="2721106"/>
            <a:ext cx="2437978" cy="846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>
            <a:endCxn id="8" idx="1"/>
          </p:cNvCxnSpPr>
          <p:nvPr/>
        </p:nvCxnSpPr>
        <p:spPr>
          <a:xfrm>
            <a:off x="100926" y="3144279"/>
            <a:ext cx="2416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11045" y="2721106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7018" y="3723380"/>
            <a:ext cx="4047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C</a:t>
            </a:r>
            <a:r>
              <a:rPr kumimoji="1" lang="en-US" altLang="ja-JP" dirty="0" smtClean="0"/>
              <a:t>ount-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in 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ketch</a:t>
            </a:r>
            <a:r>
              <a:rPr kumimoji="1" lang="ja-JP" altLang="en-US" dirty="0" smtClean="0"/>
              <a:t>による</a:t>
            </a:r>
            <a:r>
              <a:rPr lang="ja-JP" altLang="en-US" dirty="0" smtClean="0"/>
              <a:t>高速</a:t>
            </a:r>
            <a:r>
              <a:rPr kumimoji="1" lang="ja-JP" altLang="en-US" dirty="0" smtClean="0"/>
              <a:t>頻度概算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DA-TRIE</a:t>
            </a:r>
            <a:r>
              <a:rPr lang="ja-JP" altLang="en-US" dirty="0" smtClean="0"/>
              <a:t>による高速キーワードスキャン</a:t>
            </a:r>
            <a:endParaRPr lang="en-US" altLang="ja-JP" dirty="0" smtClean="0"/>
          </a:p>
          <a:p>
            <a:r>
              <a:rPr lang="ja-JP" altLang="en-US" dirty="0" smtClean="0"/>
              <a:t>・パタンを抽出して別のメッセージを</a:t>
            </a:r>
            <a:r>
              <a:rPr lang="en-US" altLang="ja-JP" dirty="0" smtClean="0"/>
              <a:t>emit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358377" y="4962046"/>
            <a:ext cx="2416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032729" y="4574112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7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スキーマ進化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スキーマレスで任意の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データを投入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既存データから推定しスキーマ定義を支援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検索クエリから索引の要否等を推定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新たなスキーマに動的にマイグレーション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スキーマと矛盾するデータは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のまま保持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371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検索性能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ごく単純な全文検索クエリによる比較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往復通信がネックとなるパタン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内はパーティション分割数</a:t>
            </a:r>
            <a:endParaRPr kumimoji="1" lang="en-US" altLang="ja-JP" dirty="0" smtClean="0"/>
          </a:p>
          <a:p>
            <a:pPr lvl="0"/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 command(1):                2090qps</a:t>
            </a:r>
          </a:p>
          <a:p>
            <a:pPr lvl="0"/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 </a:t>
            </a:r>
            <a:r>
              <a:rPr kumimoji="1" lang="en-US" altLang="ja-JP" smtClean="0"/>
              <a:t>http server(1):                </a:t>
            </a:r>
            <a:r>
              <a:rPr kumimoji="1" lang="en-US" altLang="ja-JP" dirty="0" smtClean="0"/>
              <a:t>360qps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 interface (1):  1600qps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REST API (1):                   650qps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 interface (4):     530qps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REST API (4):                   350qps</a:t>
            </a:r>
          </a:p>
          <a:p>
            <a:pPr lvl="1"/>
            <a:r>
              <a:rPr kumimoji="1" lang="ja-JP" altLang="en-US" dirty="0" smtClean="0"/>
              <a:t>パイプライン通信を行う分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が有利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分割すると集計処理の分だけ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が不利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6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スケーラブルな分散型のデータストア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ストリーム型検索エンジン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462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分散型データストア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レプリケーション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パーティショニング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メッセージパッシング通信モデル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転置索引型 </a:t>
            </a:r>
            <a:r>
              <a:rPr kumimoji="1" lang="en-US" altLang="ja-JP" dirty="0" smtClean="0"/>
              <a:t>&amp; </a:t>
            </a:r>
            <a:r>
              <a:rPr kumimoji="1" lang="ja-JP" altLang="en-US" dirty="0" smtClean="0"/>
              <a:t>ストリーム処理型全文検索</a:t>
            </a:r>
            <a:endParaRPr kumimoji="1" lang="en-US" altLang="ja-JP" dirty="0" smtClean="0"/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障害復旧</a:t>
            </a:r>
            <a:r>
              <a:rPr kumimoji="1" lang="en-US" altLang="ja-JP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動的再構築</a:t>
            </a:r>
            <a:r>
              <a:rPr kumimoji="1" lang="en-US" altLang="ja-JP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スキーマ進化</a:t>
            </a:r>
            <a:endParaRPr lang="ja-JP" altLang="en-US" sz="3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高速・スケーラブルな転置索引型全文検索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高速なリアルタイムインデクシング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更新イベントに対するストリーム処理型検索</a:t>
            </a:r>
            <a:endParaRPr kumimoji="1" lang="en-US" altLang="ja-JP" dirty="0" smtClean="0"/>
          </a:p>
          <a:p>
            <a:r>
              <a:rPr kumimoji="1" lang="en-US" altLang="ja-JP" dirty="0" smtClean="0"/>
              <a:t>SPOF</a:t>
            </a:r>
            <a:r>
              <a:rPr kumimoji="1" lang="ja-JP" altLang="en-US" dirty="0" smtClean="0"/>
              <a:t>のない分散方式による高い可用性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リアルタイム処理に適した通信モデル</a:t>
            </a:r>
          </a:p>
          <a:p>
            <a:r>
              <a:rPr kumimoji="1" lang="ja-JP" altLang="en-US" dirty="0" smtClean="0"/>
              <a:t>プラグインアーキテクチャによる高い拡張性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763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全文検索・カラムストアライブラリ</a:t>
            </a:r>
            <a:r>
              <a:rPr kumimoji="1" lang="en-US" altLang="ja-JP" dirty="0" smtClean="0"/>
              <a:t>) C</a:t>
            </a:r>
          </a:p>
          <a:p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メッセージ通信サーバ</a:t>
            </a:r>
            <a:r>
              <a:rPr kumimoji="1" lang="en-US" altLang="ja-JP" dirty="0" smtClean="0"/>
              <a:t>) Ruby</a:t>
            </a:r>
          </a:p>
          <a:p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プロトコルアダプタ</a:t>
            </a:r>
            <a:r>
              <a:rPr kumimoji="1" lang="en-US" altLang="ja-JP" dirty="0" smtClean="0"/>
              <a:t>) JavaScript</a:t>
            </a:r>
          </a:p>
          <a:p>
            <a:pPr lvl="1"/>
            <a:r>
              <a:rPr kumimoji="1" lang="en-US" altLang="ja-JP" dirty="0" smtClean="0"/>
              <a:t>(REST</a:t>
            </a:r>
            <a:r>
              <a:rPr kumimoji="1" lang="en-US" altLang="ja-JP" baseline="0" dirty="0" smtClean="0"/>
              <a:t> or </a:t>
            </a:r>
            <a:r>
              <a:rPr kumimoji="1" lang="en-US" altLang="ja-JP" baseline="0" dirty="0" err="1" smtClean="0"/>
              <a:t>Socket.IO</a:t>
            </a:r>
            <a:r>
              <a:rPr kumimoji="1" lang="en-US" altLang="ja-JP" baseline="0" dirty="0" smtClean="0"/>
              <a:t> API</a:t>
            </a:r>
            <a:r>
              <a:rPr kumimoji="1" lang="ja-JP" altLang="en-US" baseline="0" dirty="0" smtClean="0"/>
              <a:t>が必要な場合</a:t>
            </a:r>
            <a:r>
              <a:rPr kumimoji="1" lang="en-US" altLang="ja-JP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64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複数のホストに跨がって単一の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を構築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各ホストでは一つ以上の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を動かす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システムカタログを全てのホストで共有する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クライアントはどの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に接続してもよい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同じ結果が返される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0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971961890"/>
              </p:ext>
            </p:extLst>
          </p:nvPr>
        </p:nvGraphicFramePr>
        <p:xfrm>
          <a:off x="5421082" y="2105430"/>
          <a:ext cx="1557867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324278051"/>
              </p:ext>
            </p:extLst>
          </p:nvPr>
        </p:nvGraphicFramePr>
        <p:xfrm>
          <a:off x="5421082" y="4060020"/>
          <a:ext cx="1557867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817809" y="1803051"/>
            <a:ext cx="7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7809" y="3697949"/>
            <a:ext cx="7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host2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56473" y="5667046"/>
            <a:ext cx="0" cy="907143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197425" y="2546475"/>
            <a:ext cx="1257905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http client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48187" y="4447854"/>
            <a:ext cx="1257905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fluent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096378" y="2546475"/>
            <a:ext cx="1197428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load balancer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>
            <a:stCxn id="11" idx="3"/>
            <a:endCxn id="13" idx="1"/>
          </p:cNvCxnSpPr>
          <p:nvPr/>
        </p:nvCxnSpPr>
        <p:spPr>
          <a:xfrm>
            <a:off x="2455330" y="2752094"/>
            <a:ext cx="641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3" idx="3"/>
          </p:cNvCxnSpPr>
          <p:nvPr/>
        </p:nvCxnSpPr>
        <p:spPr>
          <a:xfrm flipV="1">
            <a:off x="4293806" y="2172383"/>
            <a:ext cx="1127276" cy="579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3" idx="3"/>
          </p:cNvCxnSpPr>
          <p:nvPr/>
        </p:nvCxnSpPr>
        <p:spPr>
          <a:xfrm>
            <a:off x="4293806" y="2752094"/>
            <a:ext cx="1127276" cy="143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2" idx="3"/>
          </p:cNvCxnSpPr>
          <p:nvPr/>
        </p:nvCxnSpPr>
        <p:spPr>
          <a:xfrm flipV="1">
            <a:off x="2806092" y="2546475"/>
            <a:ext cx="2614990" cy="2106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2" idx="3"/>
          </p:cNvCxnSpPr>
          <p:nvPr/>
        </p:nvCxnSpPr>
        <p:spPr>
          <a:xfrm flipV="1">
            <a:off x="2806092" y="4447854"/>
            <a:ext cx="2614990" cy="205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71998" y="1611158"/>
            <a:ext cx="3181048" cy="5113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97714" y="1260403"/>
            <a:ext cx="170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Cluster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63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データ分散方式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ハッシュ値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世代によってパーティション化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データセット毎にレプリケーション数を設定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クラスタ内に以下の</a:t>
            </a:r>
            <a:r>
              <a:rPr lang="ja-JP" altLang="en-US" dirty="0" smtClean="0"/>
              <a:t>要素</a:t>
            </a:r>
            <a:r>
              <a:rPr kumimoji="1" lang="ja-JP" altLang="en-US" dirty="0" smtClean="0"/>
              <a:t>を任意数定義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ゾーン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ホスト資源とそのトポロジー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ファーム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ホスト毎のディスク資源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データセット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操作単位となる複数のテーブルの組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上記より動的に資源を割り当てて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を維持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402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データ分散方式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586638034"/>
              </p:ext>
            </p:extLst>
          </p:nvPr>
        </p:nvGraphicFramePr>
        <p:xfrm>
          <a:off x="3701144" y="1490208"/>
          <a:ext cx="1959428" cy="200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563808" y="2306213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86699" y="1232972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00704" y="3858808"/>
            <a:ext cx="7886096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794154032"/>
              </p:ext>
            </p:extLst>
          </p:nvPr>
        </p:nvGraphicFramePr>
        <p:xfrm>
          <a:off x="2443241" y="4063999"/>
          <a:ext cx="4511523" cy="235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800704" y="2121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論理構造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04" y="4789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物理構造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3011714" y="2306213"/>
            <a:ext cx="991810" cy="2483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269619" y="2306213"/>
            <a:ext cx="1803125" cy="3354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011714" y="3228342"/>
            <a:ext cx="991810" cy="2483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99429" y="3228342"/>
            <a:ext cx="1573315" cy="1561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4499429" y="2321242"/>
            <a:ext cx="383175" cy="3390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314160" y="2321242"/>
            <a:ext cx="116612" cy="2468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499429" y="3371030"/>
            <a:ext cx="535575" cy="1418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35005" y="3354636"/>
            <a:ext cx="129662" cy="2305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9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700</Words>
  <Application>Microsoft Macintosh PowerPoint</Application>
  <PresentationFormat>画面に合わせる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分散型検索エンジンDroonga</vt:lpstr>
      <vt:lpstr>Droongaとは何か</vt:lpstr>
      <vt:lpstr>概要</vt:lpstr>
      <vt:lpstr>特徴</vt:lpstr>
      <vt:lpstr>ソフトウェア構成</vt:lpstr>
      <vt:lpstr>システム構成</vt:lpstr>
      <vt:lpstr>システム構成</vt:lpstr>
      <vt:lpstr>データ分散方式</vt:lpstr>
      <vt:lpstr>データ分散方式</vt:lpstr>
      <vt:lpstr>通信方式</vt:lpstr>
      <vt:lpstr>通信処理</vt:lpstr>
      <vt:lpstr>アプリケーションインタフェース</vt:lpstr>
      <vt:lpstr>プラグインによる機能拡張</vt:lpstr>
      <vt:lpstr>リアルタイム・ストリーム型処理</vt:lpstr>
      <vt:lpstr>スキーマ進化(予定)</vt:lpstr>
      <vt:lpstr>検索性能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分散型検索エンジンDroonga</dc:title>
  <dc:creator>森 大二郎</dc:creator>
  <cp:lastModifiedBy>森 大二郎</cp:lastModifiedBy>
  <cp:revision>29</cp:revision>
  <dcterms:created xsi:type="dcterms:W3CDTF">2013-09-24T07:13:07Z</dcterms:created>
  <dcterms:modified xsi:type="dcterms:W3CDTF">2013-09-27T06:40:30Z</dcterms:modified>
</cp:coreProperties>
</file>