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DeforestationPPT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Martina</a:t>
            </a:r>
            <a:r>
              <a:rPr/>
              <a:t> </a:t>
            </a:r>
            <a:r>
              <a:rPr/>
              <a:t>Kofler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Mathieu</a:t>
            </a:r>
            <a:r>
              <a:rPr/>
              <a:t> </a:t>
            </a:r>
            <a:r>
              <a:rPr/>
              <a:t>Maréchal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20/12/2021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PT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DeforestationPPT</dc:title>
  <dc:creator>Martina Kofler &amp; Mathieu Maréchal</dc:creator>
  <cp:keywords/>
  <dcterms:created xsi:type="dcterms:W3CDTF">2021-12-20T12:23:57Z</dcterms:created>
  <dcterms:modified xsi:type="dcterms:W3CDTF">2021-12-20T12:23:57Z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20/12/2021</vt:lpwstr>
  </property>
  <property fmtid="{D5CDD505-2E9C-101B-9397-08002B2CF9AE}" pid="3" name="output">
    <vt:lpwstr>powerpoint_presentation</vt:lpwstr>
  </property>
</Properties>
</file>