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Deforestation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Martina</a:t>
            </a:r>
            <a:r>
              <a:rPr/>
              <a:t> </a:t>
            </a:r>
            <a:r>
              <a:rPr/>
              <a:t>Kofler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Mathieu</a:t>
            </a:r>
            <a:r>
              <a:rPr/>
              <a:t> </a:t>
            </a:r>
            <a:r>
              <a:rPr/>
              <a:t>Maréchal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20/12/2021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Which countries are affected by deforestation?</a:t>
            </a:r>
          </a:p>
          <a:p>
            <a:pPr lvl="1"/>
            <a:r>
              <a:rPr/>
              <a:t>How does this differ by years?</a:t>
            </a:r>
          </a:p>
          <a:p>
            <a:pPr lvl="1"/>
            <a:r>
              <a:rPr/>
              <a:t>What are the causes of deforestation?</a:t>
            </a:r>
          </a:p>
          <a:p>
            <a:pPr lvl="1"/>
            <a:r>
              <a:rPr/>
              <a:t>Which of these causes have the highest effect?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The potential causes examined</a:t>
            </a:r>
          </a:p>
          <a:p>
            <a:pPr lvl="1"/>
            <a:r>
              <a:rPr/>
              <a:t>Amount of agricultural land,</a:t>
            </a:r>
          </a:p>
          <a:p>
            <a:pPr lvl="1"/>
            <a:r>
              <a:rPr/>
              <a:t>Percentage of agricultural raw material exports and food export from merchandise exports</a:t>
            </a:r>
          </a:p>
          <a:p>
            <a:pPr lvl="1"/>
            <a:r>
              <a:rPr/>
              <a:t>Production/Extraction of source of energy</a:t>
            </a:r>
          </a:p>
          <a:p>
            <a:pPr lvl="1"/>
            <a:r>
              <a:rPr/>
              <a:t>Percentage of population growth</a:t>
            </a:r>
          </a:p>
          <a:p>
            <a:pPr lvl="1"/>
            <a:r>
              <a:rPr/>
              <a:t>Openness to trade</a:t>
            </a:r>
          </a:p>
          <a:p>
            <a:pPr lvl="1"/>
            <a:r>
              <a:rPr/>
              <a:t>Soy production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affected</a:t>
            </a:r>
            <a:r>
              <a:rPr/>
              <a:t> </a:t>
            </a:r>
            <a:r>
              <a:rPr/>
              <a:t>countries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Cool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col</a:t>
                      </a:r>
                      <a:r>
                        <a:rPr/>
                        <a:t> </a:t>
                      </a:r>
                      <a:r>
                        <a:rPr/>
                        <a:t>3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right-aligned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$1600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col</a:t>
                      </a:r>
                      <a:r>
                        <a:rPr/>
                        <a:t> </a:t>
                      </a:r>
                      <a:r>
                        <a:rPr/>
                        <a:t>2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$12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zebra</a:t>
                      </a:r>
                      <a:r>
                        <a:rPr/>
                        <a:t> </a:t>
                      </a:r>
                      <a:r>
                        <a:rPr/>
                        <a:t>stripes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neat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$1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t</a:t>
                      </a:r>
                      <a:r>
                        <a:rPr/>
                        <a:t> </a:t>
                      </a:r>
                      <a:r>
                        <a:rPr/>
                        <a:t>val.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(Intercept)</a:t>
                      </a:r>
                      <a:r>
                        <a:rPr/>
                        <a:t> </a:t>
                      </a:r>
                      <a:r>
                        <a:rPr/>
                        <a:t>agriland</a:t>
                      </a:r>
                      <a:r>
                        <a:rPr/>
                        <a:t> </a:t>
                      </a:r>
                      <a:r>
                        <a:rPr/>
                        <a:t>agriexp</a:t>
                      </a:r>
                      <a:r>
                        <a:rPr/>
                        <a:t> </a:t>
                      </a:r>
                      <a:r>
                        <a:rPr/>
                        <a:t>foodexp</a:t>
                      </a:r>
                      <a:r>
                        <a:rPr/>
                        <a:t> </a:t>
                      </a:r>
                      <a:r>
                        <a:rPr/>
                        <a:t>pop</a:t>
                      </a:r>
                      <a:r>
                        <a:rPr/>
                        <a:t> </a:t>
                      </a:r>
                      <a:r>
                        <a:rPr/>
                        <a:t>soy</a:t>
                      </a:r>
                      <a:r>
                        <a:rPr/>
                        <a:t> </a:t>
                      </a:r>
                      <a:r>
                        <a:rPr/>
                        <a:t>gas</a:t>
                      </a:r>
                      <a:r>
                        <a:rPr/>
                        <a:t> </a:t>
                      </a:r>
                      <a:r>
                        <a:rPr/>
                        <a:t>petrol</a:t>
                      </a:r>
                      <a:r>
                        <a:rPr/>
                        <a:t> </a:t>
                      </a:r>
                      <a:r>
                        <a:rPr/>
                        <a:t>nuc</a:t>
                      </a:r>
                      <a:r>
                        <a:rPr/>
                        <a:t> </a:t>
                      </a:r>
                      <a:r>
                        <a:rPr/>
                        <a:t>rew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-4185.57</a:t>
                      </a:r>
                      <a:r>
                        <a:rPr/>
                        <a:t> </a:t>
                      </a:r>
                      <a:r>
                        <a:rPr/>
                        <a:t>-0.00</a:t>
                      </a:r>
                      <a:r>
                        <a:rPr/>
                        <a:t> </a:t>
                      </a:r>
                      <a:r>
                        <a:rPr/>
                        <a:t>2151.33</a:t>
                      </a:r>
                      <a:r>
                        <a:rPr/>
                        <a:t> </a:t>
                      </a:r>
                      <a:r>
                        <a:rPr/>
                        <a:t>248.82</a:t>
                      </a:r>
                      <a:r>
                        <a:rPr/>
                        <a:t> </a:t>
                      </a:r>
                      <a:r>
                        <a:rPr/>
                        <a:t>777.35</a:t>
                      </a:r>
                      <a:r>
                        <a:rPr/>
                        <a:t> </a:t>
                      </a:r>
                      <a:r>
                        <a:rPr/>
                        <a:t>-0.00</a:t>
                      </a:r>
                      <a:r>
                        <a:rPr/>
                        <a:t> </a:t>
                      </a:r>
                      <a:r>
                        <a:rPr/>
                        <a:t>-5379.95</a:t>
                      </a:r>
                      <a:r>
                        <a:rPr/>
                        <a:t> </a:t>
                      </a:r>
                      <a:r>
                        <a:rPr/>
                        <a:t>1585.33</a:t>
                      </a:r>
                      <a:r>
                        <a:rPr/>
                        <a:t> </a:t>
                      </a:r>
                      <a:r>
                        <a:rPr/>
                        <a:t>-684.46</a:t>
                      </a:r>
                      <a:r>
                        <a:rPr/>
                        <a:t> </a:t>
                      </a:r>
                      <a:r>
                        <a:rPr/>
                        <a:t>3189.29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-7.24</a:t>
                      </a:r>
                      <a:r>
                        <a:rPr/>
                        <a:t> </a:t>
                      </a:r>
                      <a:r>
                        <a:rPr/>
                        <a:t>-6.01</a:t>
                      </a:r>
                      <a:r>
                        <a:rPr/>
                        <a:t> </a:t>
                      </a:r>
                      <a:r>
                        <a:rPr/>
                        <a:t>10.93</a:t>
                      </a:r>
                      <a:r>
                        <a:rPr/>
                        <a:t> </a:t>
                      </a:r>
                      <a:r>
                        <a:rPr/>
                        <a:t>8.77</a:t>
                      </a:r>
                      <a:r>
                        <a:rPr/>
                        <a:t> </a:t>
                      </a:r>
                      <a:r>
                        <a:rPr/>
                        <a:t>2.62</a:t>
                      </a:r>
                      <a:r>
                        <a:rPr/>
                        <a:t> </a:t>
                      </a:r>
                      <a:r>
                        <a:rPr/>
                        <a:t>-2.17</a:t>
                      </a:r>
                      <a:r>
                        <a:rPr/>
                        <a:t> </a:t>
                      </a:r>
                      <a:r>
                        <a:rPr/>
                        <a:t>-14.62</a:t>
                      </a:r>
                      <a:r>
                        <a:rPr/>
                        <a:t> </a:t>
                      </a:r>
                      <a:r>
                        <a:rPr/>
                        <a:t>7.48</a:t>
                      </a:r>
                      <a:r>
                        <a:rPr/>
                        <a:t> </a:t>
                      </a:r>
                      <a:r>
                        <a:rPr/>
                        <a:t>-2.57</a:t>
                      </a:r>
                      <a:r>
                        <a:rPr/>
                        <a:t> </a:t>
                      </a:r>
                      <a:r>
                        <a:rPr/>
                        <a:t>274.76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0.00</a:t>
                      </a:r>
                      <a:r>
                        <a:rPr/>
                        <a:t> </a:t>
                      </a:r>
                      <a:r>
                        <a:rPr/>
                        <a:t>0.00</a:t>
                      </a:r>
                      <a:r>
                        <a:rPr/>
                        <a:t> </a:t>
                      </a:r>
                      <a:r>
                        <a:rPr/>
                        <a:t>0.00</a:t>
                      </a:r>
                      <a:r>
                        <a:rPr/>
                        <a:t> </a:t>
                      </a:r>
                      <a:r>
                        <a:rPr/>
                        <a:t>0.00</a:t>
                      </a:r>
                      <a:r>
                        <a:rPr/>
                        <a:t> </a:t>
                      </a:r>
                      <a:r>
                        <a:rPr/>
                        <a:t>0.01</a:t>
                      </a:r>
                      <a:r>
                        <a:rPr/>
                        <a:t> </a:t>
                      </a:r>
                      <a:r>
                        <a:rPr/>
                        <a:t>0.03</a:t>
                      </a:r>
                      <a:r>
                        <a:rPr/>
                        <a:t> </a:t>
                      </a:r>
                      <a:r>
                        <a:rPr/>
                        <a:t>0.00</a:t>
                      </a:r>
                      <a:r>
                        <a:rPr/>
                        <a:t> </a:t>
                      </a:r>
                      <a:r>
                        <a:rPr/>
                        <a:t>0.00</a:t>
                      </a:r>
                      <a:r>
                        <a:rPr/>
                        <a:t> </a:t>
                      </a:r>
                      <a:r>
                        <a:rPr/>
                        <a:t>0.01</a:t>
                      </a:r>
                      <a:r>
                        <a:rPr/>
                        <a:t> </a:t>
                      </a:r>
                      <a:r>
                        <a:rPr/>
                        <a:t>0.00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Deforestation</dc:title>
  <dc:creator>Martina Kofler &amp; Mathieu Maréchal</dc:creator>
  <cp:keywords/>
  <dcterms:created xsi:type="dcterms:W3CDTF">2021-12-20T17:30:29Z</dcterms:created>
  <dcterms:modified xsi:type="dcterms:W3CDTF">2021-12-20T17:30:29Z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20/12/2021</vt:lpwstr>
  </property>
  <property fmtid="{D5CDD505-2E9C-101B-9397-08002B2CF9AE}" pid="3" name="output">
    <vt:lpwstr>powerpoint_presentation</vt:lpwstr>
  </property>
</Properties>
</file>