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15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7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19" y="4406537"/>
            <a:ext cx="7080026" cy="1088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H" sz="4200"/>
              <a:t>Deforestation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19" y="5494872"/>
            <a:ext cx="7080026" cy="621614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br>
              <a:rPr lang="fr-CH" sz="1100">
                <a:solidFill>
                  <a:srgbClr val="856A4A"/>
                </a:solidFill>
              </a:rPr>
            </a:br>
            <a:br>
              <a:rPr lang="fr-CH" sz="1100">
                <a:solidFill>
                  <a:srgbClr val="856A4A"/>
                </a:solidFill>
              </a:rPr>
            </a:br>
            <a:r>
              <a:rPr lang="fr-CH" sz="1100">
                <a:solidFill>
                  <a:srgbClr val="856A4A"/>
                </a:solidFill>
              </a:rPr>
              <a:t>Martina Kofler &amp; Mathieu Maréchal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0"/>
            <a:ext cx="9144000" cy="4322278"/>
          </a:xfrm>
          <a:prstGeom prst="rect">
            <a:avLst/>
          </a:prstGeom>
        </p:spPr>
      </p:pic>
      <p:pic>
        <p:nvPicPr>
          <p:cNvPr id="6" name="Picture 5" descr="Age of a tree shown by growth rings">
            <a:extLst>
              <a:ext uri="{FF2B5EF4-FFF2-40B4-BE49-F238E27FC236}">
                <a16:creationId xmlns:a16="http://schemas.microsoft.com/office/drawing/2014/main" id="{B63240B1-1F7F-4476-B68C-2FF3546C83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44" b="18285"/>
          <a:stretch/>
        </p:blipFill>
        <p:spPr>
          <a:xfrm>
            <a:off x="20" y="-1"/>
            <a:ext cx="9149165" cy="422068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2" y="6218082"/>
            <a:ext cx="2057400" cy="365125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t>20/12/2021</a:t>
            </a:r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t>Which countries are affected by deforestation?</a:t>
            </a:r>
          </a:p>
          <a:p>
            <a:pPr lvl="1"/>
            <a:r>
              <a:t>How does this differ by years?</a:t>
            </a:r>
          </a:p>
          <a:p>
            <a:pPr lvl="1"/>
            <a:r>
              <a:t>What are the causes of deforestation?</a:t>
            </a:r>
          </a:p>
          <a:p>
            <a:pPr lvl="1"/>
            <a:r>
              <a:t>Which of these causes have the highest effect?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The potential causes examined</a:t>
            </a:r>
          </a:p>
          <a:p>
            <a:pPr lvl="1"/>
            <a:r>
              <a:t>Amount of agricultural land,</a:t>
            </a:r>
          </a:p>
          <a:p>
            <a:pPr lvl="1"/>
            <a:r>
              <a:t>Percentage of agricultural raw material exports and food export</a:t>
            </a:r>
          </a:p>
          <a:p>
            <a:pPr lvl="1"/>
            <a:r>
              <a:t>Production/Extraction of source of energy</a:t>
            </a:r>
          </a:p>
          <a:p>
            <a:pPr lvl="1"/>
            <a:r>
              <a:t>Percentage of population growth</a:t>
            </a:r>
          </a:p>
          <a:p>
            <a:pPr lvl="1"/>
            <a:r>
              <a:t>Openness to trade</a:t>
            </a:r>
          </a:p>
          <a:p>
            <a:pPr lvl="1"/>
            <a:r>
              <a:t>Soy production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Most affected countries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ED60DBEF-417E-47B7-9AE2-4D0F576D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98" y="1970842"/>
            <a:ext cx="7270203" cy="383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CH"/>
              <a:t>Correlation plot</a:t>
            </a:r>
            <a:endParaRPr lang="fr-CH" dirty="0"/>
          </a:p>
        </p:txBody>
      </p:sp>
      <p:pic>
        <p:nvPicPr>
          <p:cNvPr id="3" name="Inhaltsplatzhalter 3">
            <a:extLst>
              <a:ext uri="{FF2B5EF4-FFF2-40B4-BE49-F238E27FC236}">
                <a16:creationId xmlns:a16="http://schemas.microsoft.com/office/drawing/2014/main" id="{B6247D9F-128E-41B3-BB07-21244C1542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r="9480"/>
          <a:stretch/>
        </p:blipFill>
        <p:spPr>
          <a:xfrm>
            <a:off x="1" y="2024099"/>
            <a:ext cx="4793941" cy="4860525"/>
          </a:xfrm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2BFFF3FF-510B-419D-99A1-9C62D8D9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08" y="2015231"/>
            <a:ext cx="4279392" cy="525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963506"/>
            <a:ext cx="2805611" cy="4827693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t>Analysis</a:t>
            </a:r>
            <a:endParaRPr lang="fr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589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823" y="963507"/>
            <a:ext cx="4469844" cy="4827694"/>
          </a:xfrm>
          <a:effectLst/>
        </p:spPr>
        <p:txBody>
          <a:bodyPr anchor="ctr">
            <a:normAutofit/>
          </a:bodyPr>
          <a:lstStyle/>
          <a:p>
            <a:pPr lvl="1"/>
            <a:r>
              <a:rPr lang="en-US">
                <a:solidFill>
                  <a:schemeClr val="tx1"/>
                </a:solidFill>
              </a:rPr>
              <a:t>Ordinary Least Square regression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Panel Data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Panel with Balanced Model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OLS per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01ACE4-B281-4603-87C9-738FADE8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25" y="1825072"/>
            <a:ext cx="3179643" cy="1860808"/>
          </a:xfrm>
        </p:spPr>
        <p:txBody>
          <a:bodyPr anchor="b">
            <a:normAutofit/>
          </a:bodyPr>
          <a:lstStyle/>
          <a:p>
            <a:r>
              <a:rPr lang="fr-CH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OLS </a:t>
            </a:r>
            <a:br>
              <a:rPr lang="fr-CH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fr-CH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&amp;</a:t>
            </a:r>
            <a:br>
              <a:rPr lang="fr-CH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fr-CH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Heteroskedasticity</a:t>
            </a:r>
            <a:endParaRPr lang="fr-CH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965196"/>
            <a:ext cx="4936023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738A78E-7541-43BA-AEEE-B298EFB0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274" y="2164025"/>
            <a:ext cx="4861961" cy="25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94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963506"/>
            <a:ext cx="2805611" cy="4827693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t>Analysis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823" y="963507"/>
            <a:ext cx="4469844" cy="4827694"/>
          </a:xfrm>
          <a:effectLst/>
        </p:spPr>
        <p:txBody>
          <a:bodyPr anchor="ctr">
            <a:normAutofit/>
          </a:bodyPr>
          <a:lstStyle/>
          <a:p>
            <a:pPr lvl="1"/>
            <a:r>
              <a:rPr lang="en-US">
                <a:solidFill>
                  <a:schemeClr val="tx1"/>
                </a:solidFill>
              </a:rPr>
              <a:t>Ordinary Least Square regression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Panel Data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Panel with Balanced Model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OLS per year</a:t>
            </a:r>
          </a:p>
        </p:txBody>
      </p:sp>
    </p:spTree>
    <p:extLst>
      <p:ext uri="{BB962C8B-B14F-4D97-AF65-F5344CB8AC3E}">
        <p14:creationId xmlns:p14="http://schemas.microsoft.com/office/powerpoint/2010/main" val="254487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962" y="965196"/>
            <a:ext cx="2352947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/>
            <a:r>
              <a:rPr lang="en-US" sz="3500">
                <a:solidFill>
                  <a:srgbClr val="DADADA"/>
                </a:solidFill>
              </a:rPr>
              <a:t>OLS per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960" y="965196"/>
            <a:ext cx="485740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9A112F-3134-475F-9966-BE9EEF41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1" y="1618013"/>
            <a:ext cx="4726984" cy="330021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27" y="1097280"/>
            <a:ext cx="453290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/>
            <a:r>
              <a:rPr lang="en-US" sz="5400"/>
              <a:t>Final Result and critics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0</TotalTime>
  <Words>120</Words>
  <Application>Microsoft Office PowerPoint</Application>
  <PresentationFormat>Bildschirmpräsentation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Ardoise</vt:lpstr>
      <vt:lpstr>Deforestation</vt:lpstr>
      <vt:lpstr>Research Question</vt:lpstr>
      <vt:lpstr>Most affected countries</vt:lpstr>
      <vt:lpstr>Correlation plot</vt:lpstr>
      <vt:lpstr>Analysis</vt:lpstr>
      <vt:lpstr>OLS  &amp; Heteroskedasticity</vt:lpstr>
      <vt:lpstr>Analysis</vt:lpstr>
      <vt:lpstr>OLS per year</vt:lpstr>
      <vt:lpstr>Final Result and critics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Deforestation</dc:title>
  <dc:creator>Martina Kofler &amp; Mathieu Maréchal</dc:creator>
  <cp:keywords/>
  <cp:lastModifiedBy>Martina Kofler</cp:lastModifiedBy>
  <cp:revision>2</cp:revision>
  <dcterms:created xsi:type="dcterms:W3CDTF">2021-12-20T19:41:50Z</dcterms:created>
  <dcterms:modified xsi:type="dcterms:W3CDTF">2021-12-20T22:25:13Z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20/12/2021</vt:lpwstr>
  </property>
  <property fmtid="{D5CDD505-2E9C-101B-9397-08002B2CF9AE}" pid="3" name="output">
    <vt:lpwstr>powerpoint_presentation</vt:lpwstr>
  </property>
</Properties>
</file>