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6" y="77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E83E0-234B-DD5B-211C-7DB0D1EF4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6D218A-C3C2-90FE-AAE7-22BD954E9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35457-420A-5C49-6F3A-3BD76266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2BD-97B8-4EA0-A273-4F082286166A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3AD03-4610-7688-198C-3CF41A02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96AC5-56A0-882E-6E68-DA0E5454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1328-E185-4061-A8E4-8B6EDF17E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94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90E8A-1033-6BE4-DDF4-D065568B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49E596-BA83-551E-A7FE-C0F5541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E0535-CCC3-8335-1DF0-C67FCB7A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2BD-97B8-4EA0-A273-4F082286166A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13E5A-A12A-3DBA-65FC-5A9B0E4C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8D8DB-66BC-1229-3A96-66B4311F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1328-E185-4061-A8E4-8B6EDF17E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13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1EE7D4-2CC5-C4DA-B738-30101D988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0BD01D-C57C-5A02-22B8-FE629C6C8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B2AE4-85DE-4B90-3A55-E1520CBA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2BD-97B8-4EA0-A273-4F082286166A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62509-ABE4-88A7-CEE5-A6CF2D36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A4774-BF36-D01A-9535-99F3B705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1328-E185-4061-A8E4-8B6EDF17E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0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480A0-6907-0F65-7E99-3E5C2E24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F977A-B75B-9DEC-12F2-A538EA30E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96BBA-CF4C-60B7-3AA4-83E5BFFD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2BD-97B8-4EA0-A273-4F082286166A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ECA5A-8E16-13CE-02B3-DD1EFC2F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C9F07-AA1B-E320-FB25-BF7033C9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1328-E185-4061-A8E4-8B6EDF17E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2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59D1D-2BA3-52B6-A5C2-8643FB7D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B69D20-D522-125C-1D2A-2B6F04F05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FFADE-932A-73D2-34C8-3BEBFCD9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2BD-97B8-4EA0-A273-4F082286166A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40A53-BDEF-00F7-A9FE-5A053D17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6C0D6-746F-5B27-45F2-9FEE256A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1328-E185-4061-A8E4-8B6EDF17E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90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0E0AA-C868-75E7-D1C2-A87EC0B2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DFCE7-0E7C-1659-D24E-4C59A2B61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4A53E2-6EC9-9DF8-7FE5-6657D4F34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D06CA9-3FF5-3E11-B9BB-4FB14A0E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2BD-97B8-4EA0-A273-4F082286166A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AD49D3-9DB9-0E5D-2BB7-273D845B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F69B1F-C26D-377A-121C-78FE6970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1328-E185-4061-A8E4-8B6EDF17E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4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8FCE-DA4F-40D9-6BDB-BBE5E8A6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4A28D7-7DB8-8B20-016F-0AAB4B6EF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1AE358-8F7A-4D06-15FB-AEFA59412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9FCE2-CE01-7E83-47C4-FAE4D9B99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9AF017-E401-A5CB-6E14-73A67AB9F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FDAE96-8F5A-4D93-E7A4-EF89F2ED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2BD-97B8-4EA0-A273-4F082286166A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34CC4A-7EBF-A594-2195-BC5D7D9C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39C3C0-576B-D13D-2825-E25517C8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1328-E185-4061-A8E4-8B6EDF17E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10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0FF3E-6FAA-29E3-5869-44D1AA02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249558-FD3E-AB17-193B-CF9445CD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2BD-97B8-4EA0-A273-4F082286166A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314509-15B9-A73B-DDAF-0F1D03F0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29A0AB-7E4C-CCA9-0015-F34BF48A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1328-E185-4061-A8E4-8B6EDF17E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4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3AA808-0A4E-A9B1-0719-15FD2430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2BD-97B8-4EA0-A273-4F082286166A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F830EA-B0E4-6ADE-5EA3-596FC110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076008-DD06-D8D6-F86B-20942270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1328-E185-4061-A8E4-8B6EDF17E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2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03CA7-D37E-9B41-0428-F1BEE363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9A3DB-43EF-19DC-E1F4-E13A8CCF4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55A939-6EA9-BBDA-61D8-56C28D052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B601A8-5572-4A64-2F2B-B9779203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2BD-97B8-4EA0-A273-4F082286166A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A0555-C20F-812A-219F-B691E04B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66E817-7ACD-AB40-4A1F-D594FDA1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1328-E185-4061-A8E4-8B6EDF17E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77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90561-23E8-C65E-B334-0BD3F1DA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AC906F-D263-B6B8-F2D7-9C2C5E2A3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F140C4-C7A6-5197-017E-8E499FA25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B008BE-28B8-D6A3-420E-9AC63F74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2BD-97B8-4EA0-A273-4F082286166A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192CA9-880F-D536-441A-B32B52F9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2BF02D-23E8-7712-51CB-EAFB4D93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1328-E185-4061-A8E4-8B6EDF17E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8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128751-E18C-7985-A642-90849D19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DE08A-66C1-2602-3C06-F08AD3CC6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5CECA-805C-8821-8552-39F7374AF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742BD-97B8-4EA0-A273-4F082286166A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ECFDD-606A-4FBA-8E2C-39DBA4C57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4A0CA-3FB5-6994-836F-091219B55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41328-E185-4061-A8E4-8B6EDF17E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7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下 4">
            <a:extLst>
              <a:ext uri="{FF2B5EF4-FFF2-40B4-BE49-F238E27FC236}">
                <a16:creationId xmlns:a16="http://schemas.microsoft.com/office/drawing/2014/main" id="{A7E7A24D-19B7-BD78-1CE1-2778C6BC319F}"/>
              </a:ext>
            </a:extLst>
          </p:cNvPr>
          <p:cNvSpPr/>
          <p:nvPr/>
        </p:nvSpPr>
        <p:spPr>
          <a:xfrm rot="17716997">
            <a:off x="4255353" y="2068726"/>
            <a:ext cx="3654884" cy="6924211"/>
          </a:xfrm>
          <a:custGeom>
            <a:avLst/>
            <a:gdLst>
              <a:gd name="connsiteX0" fmla="*/ 0 w 550606"/>
              <a:gd name="connsiteY0" fmla="*/ 4552336 h 4827639"/>
              <a:gd name="connsiteX1" fmla="*/ 137652 w 550606"/>
              <a:gd name="connsiteY1" fmla="*/ 4552336 h 4827639"/>
              <a:gd name="connsiteX2" fmla="*/ 137652 w 550606"/>
              <a:gd name="connsiteY2" fmla="*/ 0 h 4827639"/>
              <a:gd name="connsiteX3" fmla="*/ 412955 w 550606"/>
              <a:gd name="connsiteY3" fmla="*/ 0 h 4827639"/>
              <a:gd name="connsiteX4" fmla="*/ 412955 w 550606"/>
              <a:gd name="connsiteY4" fmla="*/ 4552336 h 4827639"/>
              <a:gd name="connsiteX5" fmla="*/ 550606 w 550606"/>
              <a:gd name="connsiteY5" fmla="*/ 4552336 h 4827639"/>
              <a:gd name="connsiteX6" fmla="*/ 275303 w 550606"/>
              <a:gd name="connsiteY6" fmla="*/ 4827639 h 4827639"/>
              <a:gd name="connsiteX7" fmla="*/ 0 w 550606"/>
              <a:gd name="connsiteY7" fmla="*/ 4552336 h 4827639"/>
              <a:gd name="connsiteX0" fmla="*/ 0 w 550606"/>
              <a:gd name="connsiteY0" fmla="*/ 4552336 h 4827639"/>
              <a:gd name="connsiteX1" fmla="*/ 137652 w 550606"/>
              <a:gd name="connsiteY1" fmla="*/ 4552336 h 4827639"/>
              <a:gd name="connsiteX2" fmla="*/ 137652 w 550606"/>
              <a:gd name="connsiteY2" fmla="*/ 0 h 4827639"/>
              <a:gd name="connsiteX3" fmla="*/ 412955 w 550606"/>
              <a:gd name="connsiteY3" fmla="*/ 0 h 4827639"/>
              <a:gd name="connsiteX4" fmla="*/ 412955 w 550606"/>
              <a:gd name="connsiteY4" fmla="*/ 4552336 h 4827639"/>
              <a:gd name="connsiteX5" fmla="*/ 550606 w 550606"/>
              <a:gd name="connsiteY5" fmla="*/ 4552336 h 4827639"/>
              <a:gd name="connsiteX6" fmla="*/ 275303 w 550606"/>
              <a:gd name="connsiteY6" fmla="*/ 4827639 h 4827639"/>
              <a:gd name="connsiteX7" fmla="*/ 0 w 550606"/>
              <a:gd name="connsiteY7" fmla="*/ 4552336 h 4827639"/>
              <a:gd name="connsiteX0" fmla="*/ 0 w 550606"/>
              <a:gd name="connsiteY0" fmla="*/ 4552336 h 4827639"/>
              <a:gd name="connsiteX1" fmla="*/ 137652 w 550606"/>
              <a:gd name="connsiteY1" fmla="*/ 4552336 h 4827639"/>
              <a:gd name="connsiteX2" fmla="*/ 137652 w 550606"/>
              <a:gd name="connsiteY2" fmla="*/ 0 h 4827639"/>
              <a:gd name="connsiteX3" fmla="*/ 412955 w 550606"/>
              <a:gd name="connsiteY3" fmla="*/ 4552336 h 4827639"/>
              <a:gd name="connsiteX4" fmla="*/ 550606 w 550606"/>
              <a:gd name="connsiteY4" fmla="*/ 4552336 h 4827639"/>
              <a:gd name="connsiteX5" fmla="*/ 275303 w 550606"/>
              <a:gd name="connsiteY5" fmla="*/ 4827639 h 4827639"/>
              <a:gd name="connsiteX6" fmla="*/ 0 w 550606"/>
              <a:gd name="connsiteY6" fmla="*/ 4552336 h 4827639"/>
              <a:gd name="connsiteX0" fmla="*/ 0 w 550606"/>
              <a:gd name="connsiteY0" fmla="*/ 4729317 h 5004620"/>
              <a:gd name="connsiteX1" fmla="*/ 137652 w 550606"/>
              <a:gd name="connsiteY1" fmla="*/ 4729317 h 5004620"/>
              <a:gd name="connsiteX2" fmla="*/ 353962 w 550606"/>
              <a:gd name="connsiteY2" fmla="*/ 0 h 5004620"/>
              <a:gd name="connsiteX3" fmla="*/ 412955 w 550606"/>
              <a:gd name="connsiteY3" fmla="*/ 4729317 h 5004620"/>
              <a:gd name="connsiteX4" fmla="*/ 550606 w 550606"/>
              <a:gd name="connsiteY4" fmla="*/ 4729317 h 5004620"/>
              <a:gd name="connsiteX5" fmla="*/ 275303 w 550606"/>
              <a:gd name="connsiteY5" fmla="*/ 5004620 h 5004620"/>
              <a:gd name="connsiteX6" fmla="*/ 0 w 550606"/>
              <a:gd name="connsiteY6" fmla="*/ 4729317 h 5004620"/>
              <a:gd name="connsiteX0" fmla="*/ 0 w 550606"/>
              <a:gd name="connsiteY0" fmla="*/ 4729317 h 5004620"/>
              <a:gd name="connsiteX1" fmla="*/ 137652 w 550606"/>
              <a:gd name="connsiteY1" fmla="*/ 4729317 h 5004620"/>
              <a:gd name="connsiteX2" fmla="*/ 255640 w 550606"/>
              <a:gd name="connsiteY2" fmla="*/ 0 h 5004620"/>
              <a:gd name="connsiteX3" fmla="*/ 412955 w 550606"/>
              <a:gd name="connsiteY3" fmla="*/ 4729317 h 5004620"/>
              <a:gd name="connsiteX4" fmla="*/ 550606 w 550606"/>
              <a:gd name="connsiteY4" fmla="*/ 4729317 h 5004620"/>
              <a:gd name="connsiteX5" fmla="*/ 275303 w 550606"/>
              <a:gd name="connsiteY5" fmla="*/ 5004620 h 5004620"/>
              <a:gd name="connsiteX6" fmla="*/ 0 w 550606"/>
              <a:gd name="connsiteY6" fmla="*/ 4729317 h 5004620"/>
              <a:gd name="connsiteX0" fmla="*/ 1315196 w 1865802"/>
              <a:gd name="connsiteY0" fmla="*/ 4862907 h 5138210"/>
              <a:gd name="connsiteX1" fmla="*/ 1452848 w 1865802"/>
              <a:gd name="connsiteY1" fmla="*/ 4862907 h 5138210"/>
              <a:gd name="connsiteX2" fmla="*/ 0 w 1865802"/>
              <a:gd name="connsiteY2" fmla="*/ 0 h 5138210"/>
              <a:gd name="connsiteX3" fmla="*/ 1728151 w 1865802"/>
              <a:gd name="connsiteY3" fmla="*/ 4862907 h 5138210"/>
              <a:gd name="connsiteX4" fmla="*/ 1865802 w 1865802"/>
              <a:gd name="connsiteY4" fmla="*/ 4862907 h 5138210"/>
              <a:gd name="connsiteX5" fmla="*/ 1590499 w 1865802"/>
              <a:gd name="connsiteY5" fmla="*/ 5138210 h 5138210"/>
              <a:gd name="connsiteX6" fmla="*/ 1315196 w 1865802"/>
              <a:gd name="connsiteY6" fmla="*/ 4862907 h 5138210"/>
              <a:gd name="connsiteX0" fmla="*/ 1315196 w 1865802"/>
              <a:gd name="connsiteY0" fmla="*/ 4862907 h 5138210"/>
              <a:gd name="connsiteX1" fmla="*/ 1452848 w 1865802"/>
              <a:gd name="connsiteY1" fmla="*/ 4862907 h 5138210"/>
              <a:gd name="connsiteX2" fmla="*/ 0 w 1865802"/>
              <a:gd name="connsiteY2" fmla="*/ 0 h 5138210"/>
              <a:gd name="connsiteX3" fmla="*/ 1728151 w 1865802"/>
              <a:gd name="connsiteY3" fmla="*/ 4862907 h 5138210"/>
              <a:gd name="connsiteX4" fmla="*/ 1865802 w 1865802"/>
              <a:gd name="connsiteY4" fmla="*/ 4862907 h 5138210"/>
              <a:gd name="connsiteX5" fmla="*/ 1590499 w 1865802"/>
              <a:gd name="connsiteY5" fmla="*/ 5138210 h 5138210"/>
              <a:gd name="connsiteX6" fmla="*/ 1315196 w 1865802"/>
              <a:gd name="connsiteY6" fmla="*/ 4862907 h 5138210"/>
              <a:gd name="connsiteX0" fmla="*/ 1315196 w 1865802"/>
              <a:gd name="connsiteY0" fmla="*/ 4862907 h 5138210"/>
              <a:gd name="connsiteX1" fmla="*/ 1452848 w 1865802"/>
              <a:gd name="connsiteY1" fmla="*/ 4862907 h 5138210"/>
              <a:gd name="connsiteX2" fmla="*/ 0 w 1865802"/>
              <a:gd name="connsiteY2" fmla="*/ 0 h 5138210"/>
              <a:gd name="connsiteX3" fmla="*/ 1728151 w 1865802"/>
              <a:gd name="connsiteY3" fmla="*/ 4862907 h 5138210"/>
              <a:gd name="connsiteX4" fmla="*/ 1865802 w 1865802"/>
              <a:gd name="connsiteY4" fmla="*/ 4862907 h 5138210"/>
              <a:gd name="connsiteX5" fmla="*/ 1590499 w 1865802"/>
              <a:gd name="connsiteY5" fmla="*/ 5138210 h 5138210"/>
              <a:gd name="connsiteX6" fmla="*/ 1315196 w 1865802"/>
              <a:gd name="connsiteY6" fmla="*/ 4862907 h 5138210"/>
              <a:gd name="connsiteX0" fmla="*/ 1315196 w 1911563"/>
              <a:gd name="connsiteY0" fmla="*/ 4862907 h 5138210"/>
              <a:gd name="connsiteX1" fmla="*/ 1452848 w 1911563"/>
              <a:gd name="connsiteY1" fmla="*/ 4862907 h 5138210"/>
              <a:gd name="connsiteX2" fmla="*/ 0 w 1911563"/>
              <a:gd name="connsiteY2" fmla="*/ 0 h 5138210"/>
              <a:gd name="connsiteX3" fmla="*/ 1728151 w 1911563"/>
              <a:gd name="connsiteY3" fmla="*/ 4862907 h 5138210"/>
              <a:gd name="connsiteX4" fmla="*/ 1865802 w 1911563"/>
              <a:gd name="connsiteY4" fmla="*/ 4862907 h 5138210"/>
              <a:gd name="connsiteX5" fmla="*/ 1590499 w 1911563"/>
              <a:gd name="connsiteY5" fmla="*/ 5138210 h 5138210"/>
              <a:gd name="connsiteX6" fmla="*/ 1315196 w 1911563"/>
              <a:gd name="connsiteY6" fmla="*/ 4862907 h 5138210"/>
              <a:gd name="connsiteX0" fmla="*/ 1315196 w 1911563"/>
              <a:gd name="connsiteY0" fmla="*/ 4862907 h 5138210"/>
              <a:gd name="connsiteX1" fmla="*/ 1452848 w 1911563"/>
              <a:gd name="connsiteY1" fmla="*/ 4862907 h 5138210"/>
              <a:gd name="connsiteX2" fmla="*/ 0 w 1911563"/>
              <a:gd name="connsiteY2" fmla="*/ 0 h 5138210"/>
              <a:gd name="connsiteX3" fmla="*/ 1728151 w 1911563"/>
              <a:gd name="connsiteY3" fmla="*/ 4862907 h 5138210"/>
              <a:gd name="connsiteX4" fmla="*/ 1865802 w 1911563"/>
              <a:gd name="connsiteY4" fmla="*/ 4862907 h 5138210"/>
              <a:gd name="connsiteX5" fmla="*/ 1590499 w 1911563"/>
              <a:gd name="connsiteY5" fmla="*/ 5138210 h 5138210"/>
              <a:gd name="connsiteX6" fmla="*/ 1315196 w 1911563"/>
              <a:gd name="connsiteY6" fmla="*/ 4862907 h 5138210"/>
              <a:gd name="connsiteX0" fmla="*/ 1315196 w 1911563"/>
              <a:gd name="connsiteY0" fmla="*/ 4862907 h 5138210"/>
              <a:gd name="connsiteX1" fmla="*/ 1452848 w 1911563"/>
              <a:gd name="connsiteY1" fmla="*/ 4862907 h 5138210"/>
              <a:gd name="connsiteX2" fmla="*/ 0 w 1911563"/>
              <a:gd name="connsiteY2" fmla="*/ 0 h 5138210"/>
              <a:gd name="connsiteX3" fmla="*/ 1728151 w 1911563"/>
              <a:gd name="connsiteY3" fmla="*/ 4862907 h 5138210"/>
              <a:gd name="connsiteX4" fmla="*/ 1865802 w 1911563"/>
              <a:gd name="connsiteY4" fmla="*/ 4862907 h 5138210"/>
              <a:gd name="connsiteX5" fmla="*/ 1590499 w 1911563"/>
              <a:gd name="connsiteY5" fmla="*/ 5138210 h 5138210"/>
              <a:gd name="connsiteX6" fmla="*/ 1315196 w 1911563"/>
              <a:gd name="connsiteY6" fmla="*/ 4862907 h 5138210"/>
              <a:gd name="connsiteX0" fmla="*/ 1315196 w 2009216"/>
              <a:gd name="connsiteY0" fmla="*/ 4862907 h 5138210"/>
              <a:gd name="connsiteX1" fmla="*/ 1452848 w 2009216"/>
              <a:gd name="connsiteY1" fmla="*/ 4862907 h 5138210"/>
              <a:gd name="connsiteX2" fmla="*/ 0 w 2009216"/>
              <a:gd name="connsiteY2" fmla="*/ 0 h 5138210"/>
              <a:gd name="connsiteX3" fmla="*/ 1728151 w 2009216"/>
              <a:gd name="connsiteY3" fmla="*/ 4862907 h 5138210"/>
              <a:gd name="connsiteX4" fmla="*/ 1865802 w 2009216"/>
              <a:gd name="connsiteY4" fmla="*/ 4862907 h 5138210"/>
              <a:gd name="connsiteX5" fmla="*/ 1590499 w 2009216"/>
              <a:gd name="connsiteY5" fmla="*/ 5138210 h 5138210"/>
              <a:gd name="connsiteX6" fmla="*/ 1315196 w 2009216"/>
              <a:gd name="connsiteY6" fmla="*/ 4862907 h 5138210"/>
              <a:gd name="connsiteX0" fmla="*/ 1981697 w 2612534"/>
              <a:gd name="connsiteY0" fmla="*/ 4402974 h 4678277"/>
              <a:gd name="connsiteX1" fmla="*/ 2119349 w 2612534"/>
              <a:gd name="connsiteY1" fmla="*/ 4402974 h 4678277"/>
              <a:gd name="connsiteX2" fmla="*/ 0 w 2612534"/>
              <a:gd name="connsiteY2" fmla="*/ 0 h 4678277"/>
              <a:gd name="connsiteX3" fmla="*/ 2394652 w 2612534"/>
              <a:gd name="connsiteY3" fmla="*/ 4402974 h 4678277"/>
              <a:gd name="connsiteX4" fmla="*/ 2532303 w 2612534"/>
              <a:gd name="connsiteY4" fmla="*/ 4402974 h 4678277"/>
              <a:gd name="connsiteX5" fmla="*/ 2257000 w 2612534"/>
              <a:gd name="connsiteY5" fmla="*/ 4678277 h 4678277"/>
              <a:gd name="connsiteX6" fmla="*/ 1981697 w 2612534"/>
              <a:gd name="connsiteY6" fmla="*/ 4402974 h 4678277"/>
              <a:gd name="connsiteX0" fmla="*/ 1981697 w 2781302"/>
              <a:gd name="connsiteY0" fmla="*/ 4402974 h 4678277"/>
              <a:gd name="connsiteX1" fmla="*/ 2119349 w 2781302"/>
              <a:gd name="connsiteY1" fmla="*/ 4402974 h 4678277"/>
              <a:gd name="connsiteX2" fmla="*/ 0 w 2781302"/>
              <a:gd name="connsiteY2" fmla="*/ 0 h 4678277"/>
              <a:gd name="connsiteX3" fmla="*/ 2394652 w 2781302"/>
              <a:gd name="connsiteY3" fmla="*/ 4402974 h 4678277"/>
              <a:gd name="connsiteX4" fmla="*/ 2532303 w 2781302"/>
              <a:gd name="connsiteY4" fmla="*/ 4402974 h 4678277"/>
              <a:gd name="connsiteX5" fmla="*/ 2257000 w 2781302"/>
              <a:gd name="connsiteY5" fmla="*/ 4678277 h 4678277"/>
              <a:gd name="connsiteX6" fmla="*/ 1981697 w 2781302"/>
              <a:gd name="connsiteY6" fmla="*/ 4402974 h 4678277"/>
              <a:gd name="connsiteX0" fmla="*/ 1981697 w 2781302"/>
              <a:gd name="connsiteY0" fmla="*/ 4402974 h 4678277"/>
              <a:gd name="connsiteX1" fmla="*/ 2119349 w 2781302"/>
              <a:gd name="connsiteY1" fmla="*/ 4402974 h 4678277"/>
              <a:gd name="connsiteX2" fmla="*/ 0 w 2781302"/>
              <a:gd name="connsiteY2" fmla="*/ 0 h 4678277"/>
              <a:gd name="connsiteX3" fmla="*/ 2394652 w 2781302"/>
              <a:gd name="connsiteY3" fmla="*/ 4402974 h 4678277"/>
              <a:gd name="connsiteX4" fmla="*/ 2532303 w 2781302"/>
              <a:gd name="connsiteY4" fmla="*/ 4402974 h 4678277"/>
              <a:gd name="connsiteX5" fmla="*/ 2257000 w 2781302"/>
              <a:gd name="connsiteY5" fmla="*/ 4678277 h 4678277"/>
              <a:gd name="connsiteX6" fmla="*/ 1981697 w 2781302"/>
              <a:gd name="connsiteY6" fmla="*/ 4402974 h 4678277"/>
              <a:gd name="connsiteX0" fmla="*/ 1981697 w 2781302"/>
              <a:gd name="connsiteY0" fmla="*/ 4402974 h 4678277"/>
              <a:gd name="connsiteX1" fmla="*/ 2119349 w 2781302"/>
              <a:gd name="connsiteY1" fmla="*/ 4402974 h 4678277"/>
              <a:gd name="connsiteX2" fmla="*/ 0 w 2781302"/>
              <a:gd name="connsiteY2" fmla="*/ 0 h 4678277"/>
              <a:gd name="connsiteX3" fmla="*/ 2394652 w 2781302"/>
              <a:gd name="connsiteY3" fmla="*/ 4402974 h 4678277"/>
              <a:gd name="connsiteX4" fmla="*/ 2532303 w 2781302"/>
              <a:gd name="connsiteY4" fmla="*/ 4402974 h 4678277"/>
              <a:gd name="connsiteX5" fmla="*/ 2257000 w 2781302"/>
              <a:gd name="connsiteY5" fmla="*/ 4678277 h 4678277"/>
              <a:gd name="connsiteX6" fmla="*/ 1981697 w 2781302"/>
              <a:gd name="connsiteY6" fmla="*/ 4402974 h 4678277"/>
              <a:gd name="connsiteX0" fmla="*/ 1981697 w 2768143"/>
              <a:gd name="connsiteY0" fmla="*/ 4402974 h 4678277"/>
              <a:gd name="connsiteX1" fmla="*/ 2119349 w 2768143"/>
              <a:gd name="connsiteY1" fmla="*/ 4402974 h 4678277"/>
              <a:gd name="connsiteX2" fmla="*/ 0 w 2768143"/>
              <a:gd name="connsiteY2" fmla="*/ 0 h 4678277"/>
              <a:gd name="connsiteX3" fmla="*/ 2394652 w 2768143"/>
              <a:gd name="connsiteY3" fmla="*/ 4402974 h 4678277"/>
              <a:gd name="connsiteX4" fmla="*/ 2532303 w 2768143"/>
              <a:gd name="connsiteY4" fmla="*/ 4402974 h 4678277"/>
              <a:gd name="connsiteX5" fmla="*/ 2257000 w 2768143"/>
              <a:gd name="connsiteY5" fmla="*/ 4678277 h 4678277"/>
              <a:gd name="connsiteX6" fmla="*/ 1981697 w 2768143"/>
              <a:gd name="connsiteY6" fmla="*/ 4402974 h 4678277"/>
              <a:gd name="connsiteX0" fmla="*/ 1981697 w 2768143"/>
              <a:gd name="connsiteY0" fmla="*/ 4402974 h 4678277"/>
              <a:gd name="connsiteX1" fmla="*/ 2119349 w 2768143"/>
              <a:gd name="connsiteY1" fmla="*/ 4402974 h 4678277"/>
              <a:gd name="connsiteX2" fmla="*/ 0 w 2768143"/>
              <a:gd name="connsiteY2" fmla="*/ 0 h 4678277"/>
              <a:gd name="connsiteX3" fmla="*/ 2394652 w 2768143"/>
              <a:gd name="connsiteY3" fmla="*/ 4402974 h 4678277"/>
              <a:gd name="connsiteX4" fmla="*/ 2532303 w 2768143"/>
              <a:gd name="connsiteY4" fmla="*/ 4402974 h 4678277"/>
              <a:gd name="connsiteX5" fmla="*/ 2257000 w 2768143"/>
              <a:gd name="connsiteY5" fmla="*/ 4678277 h 4678277"/>
              <a:gd name="connsiteX6" fmla="*/ 1981697 w 2768143"/>
              <a:gd name="connsiteY6" fmla="*/ 4402974 h 4678277"/>
              <a:gd name="connsiteX0" fmla="*/ 1981697 w 2768143"/>
              <a:gd name="connsiteY0" fmla="*/ 4402974 h 4678277"/>
              <a:gd name="connsiteX1" fmla="*/ 2119349 w 2768143"/>
              <a:gd name="connsiteY1" fmla="*/ 4402974 h 4678277"/>
              <a:gd name="connsiteX2" fmla="*/ 0 w 2768143"/>
              <a:gd name="connsiteY2" fmla="*/ 0 h 4678277"/>
              <a:gd name="connsiteX3" fmla="*/ 2394652 w 2768143"/>
              <a:gd name="connsiteY3" fmla="*/ 4402974 h 4678277"/>
              <a:gd name="connsiteX4" fmla="*/ 2532303 w 2768143"/>
              <a:gd name="connsiteY4" fmla="*/ 4402974 h 4678277"/>
              <a:gd name="connsiteX5" fmla="*/ 2257000 w 2768143"/>
              <a:gd name="connsiteY5" fmla="*/ 4678277 h 4678277"/>
              <a:gd name="connsiteX6" fmla="*/ 1981697 w 2768143"/>
              <a:gd name="connsiteY6" fmla="*/ 4402974 h 4678277"/>
              <a:gd name="connsiteX0" fmla="*/ 1981697 w 2667155"/>
              <a:gd name="connsiteY0" fmla="*/ 4402974 h 4678277"/>
              <a:gd name="connsiteX1" fmla="*/ 2119349 w 2667155"/>
              <a:gd name="connsiteY1" fmla="*/ 4402974 h 4678277"/>
              <a:gd name="connsiteX2" fmla="*/ 0 w 2667155"/>
              <a:gd name="connsiteY2" fmla="*/ 0 h 4678277"/>
              <a:gd name="connsiteX3" fmla="*/ 2394652 w 2667155"/>
              <a:gd name="connsiteY3" fmla="*/ 4402974 h 4678277"/>
              <a:gd name="connsiteX4" fmla="*/ 2532303 w 2667155"/>
              <a:gd name="connsiteY4" fmla="*/ 4402974 h 4678277"/>
              <a:gd name="connsiteX5" fmla="*/ 2257000 w 2667155"/>
              <a:gd name="connsiteY5" fmla="*/ 4678277 h 4678277"/>
              <a:gd name="connsiteX6" fmla="*/ 1981697 w 2667155"/>
              <a:gd name="connsiteY6" fmla="*/ 4402974 h 4678277"/>
              <a:gd name="connsiteX0" fmla="*/ 1981697 w 2532303"/>
              <a:gd name="connsiteY0" fmla="*/ 4402974 h 4678277"/>
              <a:gd name="connsiteX1" fmla="*/ 2119349 w 2532303"/>
              <a:gd name="connsiteY1" fmla="*/ 4402974 h 4678277"/>
              <a:gd name="connsiteX2" fmla="*/ 0 w 2532303"/>
              <a:gd name="connsiteY2" fmla="*/ 0 h 4678277"/>
              <a:gd name="connsiteX3" fmla="*/ 2394652 w 2532303"/>
              <a:gd name="connsiteY3" fmla="*/ 4402974 h 4678277"/>
              <a:gd name="connsiteX4" fmla="*/ 2532303 w 2532303"/>
              <a:gd name="connsiteY4" fmla="*/ 4402974 h 4678277"/>
              <a:gd name="connsiteX5" fmla="*/ 2257000 w 2532303"/>
              <a:gd name="connsiteY5" fmla="*/ 4678277 h 4678277"/>
              <a:gd name="connsiteX6" fmla="*/ 1981697 w 2532303"/>
              <a:gd name="connsiteY6" fmla="*/ 4402974 h 4678277"/>
              <a:gd name="connsiteX0" fmla="*/ 1981697 w 2532303"/>
              <a:gd name="connsiteY0" fmla="*/ 4402974 h 4678277"/>
              <a:gd name="connsiteX1" fmla="*/ 2119349 w 2532303"/>
              <a:gd name="connsiteY1" fmla="*/ 4402974 h 4678277"/>
              <a:gd name="connsiteX2" fmla="*/ 0 w 2532303"/>
              <a:gd name="connsiteY2" fmla="*/ 0 h 4678277"/>
              <a:gd name="connsiteX3" fmla="*/ 2394652 w 2532303"/>
              <a:gd name="connsiteY3" fmla="*/ 4402974 h 4678277"/>
              <a:gd name="connsiteX4" fmla="*/ 2532303 w 2532303"/>
              <a:gd name="connsiteY4" fmla="*/ 4402974 h 4678277"/>
              <a:gd name="connsiteX5" fmla="*/ 2257000 w 2532303"/>
              <a:gd name="connsiteY5" fmla="*/ 4678277 h 4678277"/>
              <a:gd name="connsiteX6" fmla="*/ 1981697 w 2532303"/>
              <a:gd name="connsiteY6" fmla="*/ 4402974 h 4678277"/>
              <a:gd name="connsiteX0" fmla="*/ 1981697 w 2532303"/>
              <a:gd name="connsiteY0" fmla="*/ 4402974 h 4678277"/>
              <a:gd name="connsiteX1" fmla="*/ 2119349 w 2532303"/>
              <a:gd name="connsiteY1" fmla="*/ 4402974 h 4678277"/>
              <a:gd name="connsiteX2" fmla="*/ 0 w 2532303"/>
              <a:gd name="connsiteY2" fmla="*/ 0 h 4678277"/>
              <a:gd name="connsiteX3" fmla="*/ 2394652 w 2532303"/>
              <a:gd name="connsiteY3" fmla="*/ 4402974 h 4678277"/>
              <a:gd name="connsiteX4" fmla="*/ 2532303 w 2532303"/>
              <a:gd name="connsiteY4" fmla="*/ 4402974 h 4678277"/>
              <a:gd name="connsiteX5" fmla="*/ 2257000 w 2532303"/>
              <a:gd name="connsiteY5" fmla="*/ 4678277 h 4678277"/>
              <a:gd name="connsiteX6" fmla="*/ 1981697 w 2532303"/>
              <a:gd name="connsiteY6" fmla="*/ 4402974 h 4678277"/>
              <a:gd name="connsiteX0" fmla="*/ 1981697 w 2532303"/>
              <a:gd name="connsiteY0" fmla="*/ 4402974 h 4678277"/>
              <a:gd name="connsiteX1" fmla="*/ 2119349 w 2532303"/>
              <a:gd name="connsiteY1" fmla="*/ 4402974 h 4678277"/>
              <a:gd name="connsiteX2" fmla="*/ 0 w 2532303"/>
              <a:gd name="connsiteY2" fmla="*/ 0 h 4678277"/>
              <a:gd name="connsiteX3" fmla="*/ 2394652 w 2532303"/>
              <a:gd name="connsiteY3" fmla="*/ 4402974 h 4678277"/>
              <a:gd name="connsiteX4" fmla="*/ 2532303 w 2532303"/>
              <a:gd name="connsiteY4" fmla="*/ 4402974 h 4678277"/>
              <a:gd name="connsiteX5" fmla="*/ 2257000 w 2532303"/>
              <a:gd name="connsiteY5" fmla="*/ 4678277 h 4678277"/>
              <a:gd name="connsiteX6" fmla="*/ 1981697 w 2532303"/>
              <a:gd name="connsiteY6" fmla="*/ 4402974 h 4678277"/>
              <a:gd name="connsiteX0" fmla="*/ 1981697 w 2532303"/>
              <a:gd name="connsiteY0" fmla="*/ 4402974 h 4678277"/>
              <a:gd name="connsiteX1" fmla="*/ 2119349 w 2532303"/>
              <a:gd name="connsiteY1" fmla="*/ 4402974 h 4678277"/>
              <a:gd name="connsiteX2" fmla="*/ 0 w 2532303"/>
              <a:gd name="connsiteY2" fmla="*/ 0 h 4678277"/>
              <a:gd name="connsiteX3" fmla="*/ 2394652 w 2532303"/>
              <a:gd name="connsiteY3" fmla="*/ 4402974 h 4678277"/>
              <a:gd name="connsiteX4" fmla="*/ 2532303 w 2532303"/>
              <a:gd name="connsiteY4" fmla="*/ 4402974 h 4678277"/>
              <a:gd name="connsiteX5" fmla="*/ 2257000 w 2532303"/>
              <a:gd name="connsiteY5" fmla="*/ 4678277 h 4678277"/>
              <a:gd name="connsiteX6" fmla="*/ 1981697 w 2532303"/>
              <a:gd name="connsiteY6" fmla="*/ 4402974 h 4678277"/>
              <a:gd name="connsiteX0" fmla="*/ 1981697 w 2532303"/>
              <a:gd name="connsiteY0" fmla="*/ 4402974 h 4678277"/>
              <a:gd name="connsiteX1" fmla="*/ 2119349 w 2532303"/>
              <a:gd name="connsiteY1" fmla="*/ 4402974 h 4678277"/>
              <a:gd name="connsiteX2" fmla="*/ 0 w 2532303"/>
              <a:gd name="connsiteY2" fmla="*/ 0 h 4678277"/>
              <a:gd name="connsiteX3" fmla="*/ 2394652 w 2532303"/>
              <a:gd name="connsiteY3" fmla="*/ 4402974 h 4678277"/>
              <a:gd name="connsiteX4" fmla="*/ 2532303 w 2532303"/>
              <a:gd name="connsiteY4" fmla="*/ 4402974 h 4678277"/>
              <a:gd name="connsiteX5" fmla="*/ 2257000 w 2532303"/>
              <a:gd name="connsiteY5" fmla="*/ 4678277 h 4678277"/>
              <a:gd name="connsiteX6" fmla="*/ 1981697 w 2532303"/>
              <a:gd name="connsiteY6" fmla="*/ 4402974 h 4678277"/>
              <a:gd name="connsiteX0" fmla="*/ 1981697 w 2532303"/>
              <a:gd name="connsiteY0" fmla="*/ 4402974 h 4678277"/>
              <a:gd name="connsiteX1" fmla="*/ 2119349 w 2532303"/>
              <a:gd name="connsiteY1" fmla="*/ 4402974 h 4678277"/>
              <a:gd name="connsiteX2" fmla="*/ 0 w 2532303"/>
              <a:gd name="connsiteY2" fmla="*/ 0 h 4678277"/>
              <a:gd name="connsiteX3" fmla="*/ 2394652 w 2532303"/>
              <a:gd name="connsiteY3" fmla="*/ 4402974 h 4678277"/>
              <a:gd name="connsiteX4" fmla="*/ 2532303 w 2532303"/>
              <a:gd name="connsiteY4" fmla="*/ 4402974 h 4678277"/>
              <a:gd name="connsiteX5" fmla="*/ 2257000 w 2532303"/>
              <a:gd name="connsiteY5" fmla="*/ 4678277 h 4678277"/>
              <a:gd name="connsiteX6" fmla="*/ 1981697 w 2532303"/>
              <a:gd name="connsiteY6" fmla="*/ 4402974 h 4678277"/>
              <a:gd name="connsiteX0" fmla="*/ 1981697 w 2532303"/>
              <a:gd name="connsiteY0" fmla="*/ 4402974 h 4678277"/>
              <a:gd name="connsiteX1" fmla="*/ 2119349 w 2532303"/>
              <a:gd name="connsiteY1" fmla="*/ 4402974 h 4678277"/>
              <a:gd name="connsiteX2" fmla="*/ 0 w 2532303"/>
              <a:gd name="connsiteY2" fmla="*/ 0 h 4678277"/>
              <a:gd name="connsiteX3" fmla="*/ 2394652 w 2532303"/>
              <a:gd name="connsiteY3" fmla="*/ 4402974 h 4678277"/>
              <a:gd name="connsiteX4" fmla="*/ 2532303 w 2532303"/>
              <a:gd name="connsiteY4" fmla="*/ 4402974 h 4678277"/>
              <a:gd name="connsiteX5" fmla="*/ 2257000 w 2532303"/>
              <a:gd name="connsiteY5" fmla="*/ 4678277 h 4678277"/>
              <a:gd name="connsiteX6" fmla="*/ 1981697 w 2532303"/>
              <a:gd name="connsiteY6" fmla="*/ 4402974 h 4678277"/>
              <a:gd name="connsiteX0" fmla="*/ 1981697 w 2532303"/>
              <a:gd name="connsiteY0" fmla="*/ 4402974 h 4678277"/>
              <a:gd name="connsiteX1" fmla="*/ 2119349 w 2532303"/>
              <a:gd name="connsiteY1" fmla="*/ 4402974 h 4678277"/>
              <a:gd name="connsiteX2" fmla="*/ 0 w 2532303"/>
              <a:gd name="connsiteY2" fmla="*/ 0 h 4678277"/>
              <a:gd name="connsiteX3" fmla="*/ 2394652 w 2532303"/>
              <a:gd name="connsiteY3" fmla="*/ 4402974 h 4678277"/>
              <a:gd name="connsiteX4" fmla="*/ 2532303 w 2532303"/>
              <a:gd name="connsiteY4" fmla="*/ 4402974 h 4678277"/>
              <a:gd name="connsiteX5" fmla="*/ 2257000 w 2532303"/>
              <a:gd name="connsiteY5" fmla="*/ 4678277 h 4678277"/>
              <a:gd name="connsiteX6" fmla="*/ 1981697 w 2532303"/>
              <a:gd name="connsiteY6" fmla="*/ 4402974 h 4678277"/>
              <a:gd name="connsiteX0" fmla="*/ 1981697 w 2532303"/>
              <a:gd name="connsiteY0" fmla="*/ 4402974 h 4678277"/>
              <a:gd name="connsiteX1" fmla="*/ 2119349 w 2532303"/>
              <a:gd name="connsiteY1" fmla="*/ 4402974 h 4678277"/>
              <a:gd name="connsiteX2" fmla="*/ 0 w 2532303"/>
              <a:gd name="connsiteY2" fmla="*/ 0 h 4678277"/>
              <a:gd name="connsiteX3" fmla="*/ 2394652 w 2532303"/>
              <a:gd name="connsiteY3" fmla="*/ 4402974 h 4678277"/>
              <a:gd name="connsiteX4" fmla="*/ 2532303 w 2532303"/>
              <a:gd name="connsiteY4" fmla="*/ 4402974 h 4678277"/>
              <a:gd name="connsiteX5" fmla="*/ 2257000 w 2532303"/>
              <a:gd name="connsiteY5" fmla="*/ 4678277 h 4678277"/>
              <a:gd name="connsiteX6" fmla="*/ 1981697 w 2532303"/>
              <a:gd name="connsiteY6" fmla="*/ 4402974 h 4678277"/>
              <a:gd name="connsiteX0" fmla="*/ 1981697 w 2532303"/>
              <a:gd name="connsiteY0" fmla="*/ 4402974 h 4678277"/>
              <a:gd name="connsiteX1" fmla="*/ 2119349 w 2532303"/>
              <a:gd name="connsiteY1" fmla="*/ 4402974 h 4678277"/>
              <a:gd name="connsiteX2" fmla="*/ 0 w 2532303"/>
              <a:gd name="connsiteY2" fmla="*/ 0 h 4678277"/>
              <a:gd name="connsiteX3" fmla="*/ 2394652 w 2532303"/>
              <a:gd name="connsiteY3" fmla="*/ 4402974 h 4678277"/>
              <a:gd name="connsiteX4" fmla="*/ 2532303 w 2532303"/>
              <a:gd name="connsiteY4" fmla="*/ 4402974 h 4678277"/>
              <a:gd name="connsiteX5" fmla="*/ 2257000 w 2532303"/>
              <a:gd name="connsiteY5" fmla="*/ 4678277 h 4678277"/>
              <a:gd name="connsiteX6" fmla="*/ 1981697 w 2532303"/>
              <a:gd name="connsiteY6" fmla="*/ 4402974 h 4678277"/>
              <a:gd name="connsiteX0" fmla="*/ 1981697 w 2532303"/>
              <a:gd name="connsiteY0" fmla="*/ 4402974 h 4678277"/>
              <a:gd name="connsiteX1" fmla="*/ 2119349 w 2532303"/>
              <a:gd name="connsiteY1" fmla="*/ 4402974 h 4678277"/>
              <a:gd name="connsiteX2" fmla="*/ 0 w 2532303"/>
              <a:gd name="connsiteY2" fmla="*/ 0 h 4678277"/>
              <a:gd name="connsiteX3" fmla="*/ 2394652 w 2532303"/>
              <a:gd name="connsiteY3" fmla="*/ 4402974 h 4678277"/>
              <a:gd name="connsiteX4" fmla="*/ 2532303 w 2532303"/>
              <a:gd name="connsiteY4" fmla="*/ 4402974 h 4678277"/>
              <a:gd name="connsiteX5" fmla="*/ 2257000 w 2532303"/>
              <a:gd name="connsiteY5" fmla="*/ 4678277 h 4678277"/>
              <a:gd name="connsiteX6" fmla="*/ 1981697 w 2532303"/>
              <a:gd name="connsiteY6" fmla="*/ 4402974 h 4678277"/>
              <a:gd name="connsiteX0" fmla="*/ 1981697 w 2532303"/>
              <a:gd name="connsiteY0" fmla="*/ 4402974 h 4678277"/>
              <a:gd name="connsiteX1" fmla="*/ 2119349 w 2532303"/>
              <a:gd name="connsiteY1" fmla="*/ 4402974 h 4678277"/>
              <a:gd name="connsiteX2" fmla="*/ 0 w 2532303"/>
              <a:gd name="connsiteY2" fmla="*/ 0 h 4678277"/>
              <a:gd name="connsiteX3" fmla="*/ 2394652 w 2532303"/>
              <a:gd name="connsiteY3" fmla="*/ 4402974 h 4678277"/>
              <a:gd name="connsiteX4" fmla="*/ 2532303 w 2532303"/>
              <a:gd name="connsiteY4" fmla="*/ 4402974 h 4678277"/>
              <a:gd name="connsiteX5" fmla="*/ 2257000 w 2532303"/>
              <a:gd name="connsiteY5" fmla="*/ 4678277 h 4678277"/>
              <a:gd name="connsiteX6" fmla="*/ 1981697 w 2532303"/>
              <a:gd name="connsiteY6" fmla="*/ 4402974 h 4678277"/>
              <a:gd name="connsiteX0" fmla="*/ 1981697 w 2532303"/>
              <a:gd name="connsiteY0" fmla="*/ 4402974 h 4678277"/>
              <a:gd name="connsiteX1" fmla="*/ 2119349 w 2532303"/>
              <a:gd name="connsiteY1" fmla="*/ 4402974 h 4678277"/>
              <a:gd name="connsiteX2" fmla="*/ 0 w 2532303"/>
              <a:gd name="connsiteY2" fmla="*/ 0 h 4678277"/>
              <a:gd name="connsiteX3" fmla="*/ 2394652 w 2532303"/>
              <a:gd name="connsiteY3" fmla="*/ 4402974 h 4678277"/>
              <a:gd name="connsiteX4" fmla="*/ 2532303 w 2532303"/>
              <a:gd name="connsiteY4" fmla="*/ 4402974 h 4678277"/>
              <a:gd name="connsiteX5" fmla="*/ 2257000 w 2532303"/>
              <a:gd name="connsiteY5" fmla="*/ 4678277 h 4678277"/>
              <a:gd name="connsiteX6" fmla="*/ 1981697 w 2532303"/>
              <a:gd name="connsiteY6" fmla="*/ 4402974 h 4678277"/>
              <a:gd name="connsiteX0" fmla="*/ 1981697 w 2532303"/>
              <a:gd name="connsiteY0" fmla="*/ 4402974 h 4678277"/>
              <a:gd name="connsiteX1" fmla="*/ 2119349 w 2532303"/>
              <a:gd name="connsiteY1" fmla="*/ 4402974 h 4678277"/>
              <a:gd name="connsiteX2" fmla="*/ 0 w 2532303"/>
              <a:gd name="connsiteY2" fmla="*/ 0 h 4678277"/>
              <a:gd name="connsiteX3" fmla="*/ 2394652 w 2532303"/>
              <a:gd name="connsiteY3" fmla="*/ 4402974 h 4678277"/>
              <a:gd name="connsiteX4" fmla="*/ 2532303 w 2532303"/>
              <a:gd name="connsiteY4" fmla="*/ 4402974 h 4678277"/>
              <a:gd name="connsiteX5" fmla="*/ 2257000 w 2532303"/>
              <a:gd name="connsiteY5" fmla="*/ 4678277 h 4678277"/>
              <a:gd name="connsiteX6" fmla="*/ 1981697 w 2532303"/>
              <a:gd name="connsiteY6" fmla="*/ 4402974 h 4678277"/>
              <a:gd name="connsiteX0" fmla="*/ 1981697 w 2532303"/>
              <a:gd name="connsiteY0" fmla="*/ 4402974 h 4678277"/>
              <a:gd name="connsiteX1" fmla="*/ 2119349 w 2532303"/>
              <a:gd name="connsiteY1" fmla="*/ 4402974 h 4678277"/>
              <a:gd name="connsiteX2" fmla="*/ 0 w 2532303"/>
              <a:gd name="connsiteY2" fmla="*/ 0 h 4678277"/>
              <a:gd name="connsiteX3" fmla="*/ 2394652 w 2532303"/>
              <a:gd name="connsiteY3" fmla="*/ 4402974 h 4678277"/>
              <a:gd name="connsiteX4" fmla="*/ 2532303 w 2532303"/>
              <a:gd name="connsiteY4" fmla="*/ 4402974 h 4678277"/>
              <a:gd name="connsiteX5" fmla="*/ 2257000 w 2532303"/>
              <a:gd name="connsiteY5" fmla="*/ 4678277 h 4678277"/>
              <a:gd name="connsiteX6" fmla="*/ 1981697 w 2532303"/>
              <a:gd name="connsiteY6" fmla="*/ 4402974 h 4678277"/>
              <a:gd name="connsiteX0" fmla="*/ 1981697 w 2532303"/>
              <a:gd name="connsiteY0" fmla="*/ 4402974 h 4678277"/>
              <a:gd name="connsiteX1" fmla="*/ 2119349 w 2532303"/>
              <a:gd name="connsiteY1" fmla="*/ 4402974 h 4678277"/>
              <a:gd name="connsiteX2" fmla="*/ 0 w 2532303"/>
              <a:gd name="connsiteY2" fmla="*/ 0 h 4678277"/>
              <a:gd name="connsiteX3" fmla="*/ 2394652 w 2532303"/>
              <a:gd name="connsiteY3" fmla="*/ 4402974 h 4678277"/>
              <a:gd name="connsiteX4" fmla="*/ 2532303 w 2532303"/>
              <a:gd name="connsiteY4" fmla="*/ 4402974 h 4678277"/>
              <a:gd name="connsiteX5" fmla="*/ 2257000 w 2532303"/>
              <a:gd name="connsiteY5" fmla="*/ 4678277 h 4678277"/>
              <a:gd name="connsiteX6" fmla="*/ 1981697 w 2532303"/>
              <a:gd name="connsiteY6" fmla="*/ 4402974 h 4678277"/>
              <a:gd name="connsiteX0" fmla="*/ 1981697 w 2532303"/>
              <a:gd name="connsiteY0" fmla="*/ 4402974 h 4678277"/>
              <a:gd name="connsiteX1" fmla="*/ 2119349 w 2532303"/>
              <a:gd name="connsiteY1" fmla="*/ 4402974 h 4678277"/>
              <a:gd name="connsiteX2" fmla="*/ 0 w 2532303"/>
              <a:gd name="connsiteY2" fmla="*/ 0 h 4678277"/>
              <a:gd name="connsiteX3" fmla="*/ 2394652 w 2532303"/>
              <a:gd name="connsiteY3" fmla="*/ 4402974 h 4678277"/>
              <a:gd name="connsiteX4" fmla="*/ 2532303 w 2532303"/>
              <a:gd name="connsiteY4" fmla="*/ 4402974 h 4678277"/>
              <a:gd name="connsiteX5" fmla="*/ 2257000 w 2532303"/>
              <a:gd name="connsiteY5" fmla="*/ 4678277 h 4678277"/>
              <a:gd name="connsiteX6" fmla="*/ 1981697 w 2532303"/>
              <a:gd name="connsiteY6" fmla="*/ 4402974 h 4678277"/>
              <a:gd name="connsiteX0" fmla="*/ 1981697 w 2532303"/>
              <a:gd name="connsiteY0" fmla="*/ 4402974 h 4678277"/>
              <a:gd name="connsiteX1" fmla="*/ 2119349 w 2532303"/>
              <a:gd name="connsiteY1" fmla="*/ 4402974 h 4678277"/>
              <a:gd name="connsiteX2" fmla="*/ 0 w 2532303"/>
              <a:gd name="connsiteY2" fmla="*/ 0 h 4678277"/>
              <a:gd name="connsiteX3" fmla="*/ 2394652 w 2532303"/>
              <a:gd name="connsiteY3" fmla="*/ 4402974 h 4678277"/>
              <a:gd name="connsiteX4" fmla="*/ 2532303 w 2532303"/>
              <a:gd name="connsiteY4" fmla="*/ 4402974 h 4678277"/>
              <a:gd name="connsiteX5" fmla="*/ 2257000 w 2532303"/>
              <a:gd name="connsiteY5" fmla="*/ 4678277 h 4678277"/>
              <a:gd name="connsiteX6" fmla="*/ 1981697 w 2532303"/>
              <a:gd name="connsiteY6" fmla="*/ 4402974 h 4678277"/>
              <a:gd name="connsiteX0" fmla="*/ 1981697 w 2532303"/>
              <a:gd name="connsiteY0" fmla="*/ 4402974 h 4678277"/>
              <a:gd name="connsiteX1" fmla="*/ 2119349 w 2532303"/>
              <a:gd name="connsiteY1" fmla="*/ 4402974 h 4678277"/>
              <a:gd name="connsiteX2" fmla="*/ 0 w 2532303"/>
              <a:gd name="connsiteY2" fmla="*/ 0 h 4678277"/>
              <a:gd name="connsiteX3" fmla="*/ 2394652 w 2532303"/>
              <a:gd name="connsiteY3" fmla="*/ 4402974 h 4678277"/>
              <a:gd name="connsiteX4" fmla="*/ 2532303 w 2532303"/>
              <a:gd name="connsiteY4" fmla="*/ 4402974 h 4678277"/>
              <a:gd name="connsiteX5" fmla="*/ 2257000 w 2532303"/>
              <a:gd name="connsiteY5" fmla="*/ 4678277 h 4678277"/>
              <a:gd name="connsiteX6" fmla="*/ 1981697 w 2532303"/>
              <a:gd name="connsiteY6" fmla="*/ 4402974 h 4678277"/>
              <a:gd name="connsiteX0" fmla="*/ 1981697 w 2532303"/>
              <a:gd name="connsiteY0" fmla="*/ 4402974 h 4678277"/>
              <a:gd name="connsiteX1" fmla="*/ 2119349 w 2532303"/>
              <a:gd name="connsiteY1" fmla="*/ 4402974 h 4678277"/>
              <a:gd name="connsiteX2" fmla="*/ 0 w 2532303"/>
              <a:gd name="connsiteY2" fmla="*/ 0 h 4678277"/>
              <a:gd name="connsiteX3" fmla="*/ 2394652 w 2532303"/>
              <a:gd name="connsiteY3" fmla="*/ 4402974 h 4678277"/>
              <a:gd name="connsiteX4" fmla="*/ 2532303 w 2532303"/>
              <a:gd name="connsiteY4" fmla="*/ 4402974 h 4678277"/>
              <a:gd name="connsiteX5" fmla="*/ 2257000 w 2532303"/>
              <a:gd name="connsiteY5" fmla="*/ 4678277 h 4678277"/>
              <a:gd name="connsiteX6" fmla="*/ 1981697 w 2532303"/>
              <a:gd name="connsiteY6" fmla="*/ 4402974 h 4678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2303" h="4678277">
                <a:moveTo>
                  <a:pt x="1981697" y="4402974"/>
                </a:moveTo>
                <a:lnTo>
                  <a:pt x="2119349" y="4402974"/>
                </a:lnTo>
                <a:cubicBezTo>
                  <a:pt x="2292944" y="3294846"/>
                  <a:pt x="1860882" y="1488087"/>
                  <a:pt x="0" y="0"/>
                </a:cubicBezTo>
                <a:cubicBezTo>
                  <a:pt x="1961227" y="986259"/>
                  <a:pt x="2449799" y="3502586"/>
                  <a:pt x="2394652" y="4402974"/>
                </a:cubicBezTo>
                <a:lnTo>
                  <a:pt x="2532303" y="4402974"/>
                </a:lnTo>
                <a:lnTo>
                  <a:pt x="2257000" y="4678277"/>
                </a:lnTo>
                <a:lnTo>
                  <a:pt x="1981697" y="440297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箭头: 下 4">
            <a:extLst>
              <a:ext uri="{FF2B5EF4-FFF2-40B4-BE49-F238E27FC236}">
                <a16:creationId xmlns:a16="http://schemas.microsoft.com/office/drawing/2014/main" id="{43C1ECC4-B575-18EC-3178-17E0508B4304}"/>
              </a:ext>
            </a:extLst>
          </p:cNvPr>
          <p:cNvSpPr/>
          <p:nvPr/>
        </p:nvSpPr>
        <p:spPr>
          <a:xfrm rot="5400000">
            <a:off x="3712337" y="4129112"/>
            <a:ext cx="462041" cy="3490208"/>
          </a:xfrm>
          <a:custGeom>
            <a:avLst/>
            <a:gdLst>
              <a:gd name="connsiteX0" fmla="*/ 0 w 550606"/>
              <a:gd name="connsiteY0" fmla="*/ 4552336 h 4827639"/>
              <a:gd name="connsiteX1" fmla="*/ 137652 w 550606"/>
              <a:gd name="connsiteY1" fmla="*/ 4552336 h 4827639"/>
              <a:gd name="connsiteX2" fmla="*/ 137652 w 550606"/>
              <a:gd name="connsiteY2" fmla="*/ 0 h 4827639"/>
              <a:gd name="connsiteX3" fmla="*/ 412955 w 550606"/>
              <a:gd name="connsiteY3" fmla="*/ 0 h 4827639"/>
              <a:gd name="connsiteX4" fmla="*/ 412955 w 550606"/>
              <a:gd name="connsiteY4" fmla="*/ 4552336 h 4827639"/>
              <a:gd name="connsiteX5" fmla="*/ 550606 w 550606"/>
              <a:gd name="connsiteY5" fmla="*/ 4552336 h 4827639"/>
              <a:gd name="connsiteX6" fmla="*/ 275303 w 550606"/>
              <a:gd name="connsiteY6" fmla="*/ 4827639 h 4827639"/>
              <a:gd name="connsiteX7" fmla="*/ 0 w 550606"/>
              <a:gd name="connsiteY7" fmla="*/ 4552336 h 4827639"/>
              <a:gd name="connsiteX0" fmla="*/ 0 w 550606"/>
              <a:gd name="connsiteY0" fmla="*/ 4552336 h 4827639"/>
              <a:gd name="connsiteX1" fmla="*/ 137652 w 550606"/>
              <a:gd name="connsiteY1" fmla="*/ 4552336 h 4827639"/>
              <a:gd name="connsiteX2" fmla="*/ 137652 w 550606"/>
              <a:gd name="connsiteY2" fmla="*/ 0 h 4827639"/>
              <a:gd name="connsiteX3" fmla="*/ 412955 w 550606"/>
              <a:gd name="connsiteY3" fmla="*/ 0 h 4827639"/>
              <a:gd name="connsiteX4" fmla="*/ 412955 w 550606"/>
              <a:gd name="connsiteY4" fmla="*/ 4552336 h 4827639"/>
              <a:gd name="connsiteX5" fmla="*/ 550606 w 550606"/>
              <a:gd name="connsiteY5" fmla="*/ 4552336 h 4827639"/>
              <a:gd name="connsiteX6" fmla="*/ 275303 w 550606"/>
              <a:gd name="connsiteY6" fmla="*/ 4827639 h 4827639"/>
              <a:gd name="connsiteX7" fmla="*/ 0 w 550606"/>
              <a:gd name="connsiteY7" fmla="*/ 4552336 h 4827639"/>
              <a:gd name="connsiteX0" fmla="*/ 0 w 550606"/>
              <a:gd name="connsiteY0" fmla="*/ 4552336 h 4827639"/>
              <a:gd name="connsiteX1" fmla="*/ 137652 w 550606"/>
              <a:gd name="connsiteY1" fmla="*/ 4552336 h 4827639"/>
              <a:gd name="connsiteX2" fmla="*/ 137652 w 550606"/>
              <a:gd name="connsiteY2" fmla="*/ 0 h 4827639"/>
              <a:gd name="connsiteX3" fmla="*/ 412955 w 550606"/>
              <a:gd name="connsiteY3" fmla="*/ 4552336 h 4827639"/>
              <a:gd name="connsiteX4" fmla="*/ 550606 w 550606"/>
              <a:gd name="connsiteY4" fmla="*/ 4552336 h 4827639"/>
              <a:gd name="connsiteX5" fmla="*/ 275303 w 550606"/>
              <a:gd name="connsiteY5" fmla="*/ 4827639 h 4827639"/>
              <a:gd name="connsiteX6" fmla="*/ 0 w 550606"/>
              <a:gd name="connsiteY6" fmla="*/ 4552336 h 4827639"/>
              <a:gd name="connsiteX0" fmla="*/ 0 w 550606"/>
              <a:gd name="connsiteY0" fmla="*/ 4729317 h 5004620"/>
              <a:gd name="connsiteX1" fmla="*/ 137652 w 550606"/>
              <a:gd name="connsiteY1" fmla="*/ 4729317 h 5004620"/>
              <a:gd name="connsiteX2" fmla="*/ 353962 w 550606"/>
              <a:gd name="connsiteY2" fmla="*/ 0 h 5004620"/>
              <a:gd name="connsiteX3" fmla="*/ 412955 w 550606"/>
              <a:gd name="connsiteY3" fmla="*/ 4729317 h 5004620"/>
              <a:gd name="connsiteX4" fmla="*/ 550606 w 550606"/>
              <a:gd name="connsiteY4" fmla="*/ 4729317 h 5004620"/>
              <a:gd name="connsiteX5" fmla="*/ 275303 w 550606"/>
              <a:gd name="connsiteY5" fmla="*/ 5004620 h 5004620"/>
              <a:gd name="connsiteX6" fmla="*/ 0 w 550606"/>
              <a:gd name="connsiteY6" fmla="*/ 4729317 h 5004620"/>
              <a:gd name="connsiteX0" fmla="*/ 0 w 550606"/>
              <a:gd name="connsiteY0" fmla="*/ 4729317 h 5004620"/>
              <a:gd name="connsiteX1" fmla="*/ 137652 w 550606"/>
              <a:gd name="connsiteY1" fmla="*/ 4729317 h 5004620"/>
              <a:gd name="connsiteX2" fmla="*/ 255640 w 550606"/>
              <a:gd name="connsiteY2" fmla="*/ 0 h 5004620"/>
              <a:gd name="connsiteX3" fmla="*/ 412955 w 550606"/>
              <a:gd name="connsiteY3" fmla="*/ 4729317 h 5004620"/>
              <a:gd name="connsiteX4" fmla="*/ 550606 w 550606"/>
              <a:gd name="connsiteY4" fmla="*/ 4729317 h 5004620"/>
              <a:gd name="connsiteX5" fmla="*/ 275303 w 550606"/>
              <a:gd name="connsiteY5" fmla="*/ 5004620 h 5004620"/>
              <a:gd name="connsiteX6" fmla="*/ 0 w 550606"/>
              <a:gd name="connsiteY6" fmla="*/ 4729317 h 5004620"/>
              <a:gd name="connsiteX0" fmla="*/ 0 w 550606"/>
              <a:gd name="connsiteY0" fmla="*/ 4729317 h 5509973"/>
              <a:gd name="connsiteX1" fmla="*/ 137652 w 550606"/>
              <a:gd name="connsiteY1" fmla="*/ 4729317 h 5509973"/>
              <a:gd name="connsiteX2" fmla="*/ 255640 w 550606"/>
              <a:gd name="connsiteY2" fmla="*/ 0 h 5509973"/>
              <a:gd name="connsiteX3" fmla="*/ 412955 w 550606"/>
              <a:gd name="connsiteY3" fmla="*/ 4729317 h 5509973"/>
              <a:gd name="connsiteX4" fmla="*/ 550606 w 550606"/>
              <a:gd name="connsiteY4" fmla="*/ 4729317 h 5509973"/>
              <a:gd name="connsiteX5" fmla="*/ 330722 w 550606"/>
              <a:gd name="connsiteY5" fmla="*/ 5509973 h 5509973"/>
              <a:gd name="connsiteX6" fmla="*/ 0 w 550606"/>
              <a:gd name="connsiteY6" fmla="*/ 4729317 h 5509973"/>
              <a:gd name="connsiteX0" fmla="*/ 0 w 550606"/>
              <a:gd name="connsiteY0" fmla="*/ 4729317 h 5591922"/>
              <a:gd name="connsiteX1" fmla="*/ 137652 w 550606"/>
              <a:gd name="connsiteY1" fmla="*/ 4729317 h 5591922"/>
              <a:gd name="connsiteX2" fmla="*/ 255640 w 550606"/>
              <a:gd name="connsiteY2" fmla="*/ 0 h 5591922"/>
              <a:gd name="connsiteX3" fmla="*/ 412955 w 550606"/>
              <a:gd name="connsiteY3" fmla="*/ 4729317 h 5591922"/>
              <a:gd name="connsiteX4" fmla="*/ 550606 w 550606"/>
              <a:gd name="connsiteY4" fmla="*/ 4729317 h 5591922"/>
              <a:gd name="connsiteX5" fmla="*/ 321486 w 550606"/>
              <a:gd name="connsiteY5" fmla="*/ 5591922 h 5591922"/>
              <a:gd name="connsiteX6" fmla="*/ 0 w 550606"/>
              <a:gd name="connsiteY6" fmla="*/ 4729317 h 55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606" h="5591922">
                <a:moveTo>
                  <a:pt x="0" y="4729317"/>
                </a:moveTo>
                <a:lnTo>
                  <a:pt x="137652" y="4729317"/>
                </a:lnTo>
                <a:lnTo>
                  <a:pt x="255640" y="0"/>
                </a:lnTo>
                <a:lnTo>
                  <a:pt x="412955" y="4729317"/>
                </a:lnTo>
                <a:lnTo>
                  <a:pt x="550606" y="4729317"/>
                </a:lnTo>
                <a:lnTo>
                  <a:pt x="321486" y="5591922"/>
                </a:lnTo>
                <a:lnTo>
                  <a:pt x="0" y="472931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4">
            <a:extLst>
              <a:ext uri="{FF2B5EF4-FFF2-40B4-BE49-F238E27FC236}">
                <a16:creationId xmlns:a16="http://schemas.microsoft.com/office/drawing/2014/main" id="{B02869A1-7BDA-1D20-A13F-32409DADE506}"/>
              </a:ext>
            </a:extLst>
          </p:cNvPr>
          <p:cNvSpPr/>
          <p:nvPr/>
        </p:nvSpPr>
        <p:spPr>
          <a:xfrm>
            <a:off x="5820697" y="249382"/>
            <a:ext cx="550606" cy="5761480"/>
          </a:xfrm>
          <a:custGeom>
            <a:avLst/>
            <a:gdLst>
              <a:gd name="connsiteX0" fmla="*/ 0 w 550606"/>
              <a:gd name="connsiteY0" fmla="*/ 4552336 h 4827639"/>
              <a:gd name="connsiteX1" fmla="*/ 137652 w 550606"/>
              <a:gd name="connsiteY1" fmla="*/ 4552336 h 4827639"/>
              <a:gd name="connsiteX2" fmla="*/ 137652 w 550606"/>
              <a:gd name="connsiteY2" fmla="*/ 0 h 4827639"/>
              <a:gd name="connsiteX3" fmla="*/ 412955 w 550606"/>
              <a:gd name="connsiteY3" fmla="*/ 0 h 4827639"/>
              <a:gd name="connsiteX4" fmla="*/ 412955 w 550606"/>
              <a:gd name="connsiteY4" fmla="*/ 4552336 h 4827639"/>
              <a:gd name="connsiteX5" fmla="*/ 550606 w 550606"/>
              <a:gd name="connsiteY5" fmla="*/ 4552336 h 4827639"/>
              <a:gd name="connsiteX6" fmla="*/ 275303 w 550606"/>
              <a:gd name="connsiteY6" fmla="*/ 4827639 h 4827639"/>
              <a:gd name="connsiteX7" fmla="*/ 0 w 550606"/>
              <a:gd name="connsiteY7" fmla="*/ 4552336 h 4827639"/>
              <a:gd name="connsiteX0" fmla="*/ 0 w 550606"/>
              <a:gd name="connsiteY0" fmla="*/ 4552336 h 4827639"/>
              <a:gd name="connsiteX1" fmla="*/ 137652 w 550606"/>
              <a:gd name="connsiteY1" fmla="*/ 4552336 h 4827639"/>
              <a:gd name="connsiteX2" fmla="*/ 137652 w 550606"/>
              <a:gd name="connsiteY2" fmla="*/ 0 h 4827639"/>
              <a:gd name="connsiteX3" fmla="*/ 412955 w 550606"/>
              <a:gd name="connsiteY3" fmla="*/ 0 h 4827639"/>
              <a:gd name="connsiteX4" fmla="*/ 412955 w 550606"/>
              <a:gd name="connsiteY4" fmla="*/ 4552336 h 4827639"/>
              <a:gd name="connsiteX5" fmla="*/ 550606 w 550606"/>
              <a:gd name="connsiteY5" fmla="*/ 4552336 h 4827639"/>
              <a:gd name="connsiteX6" fmla="*/ 275303 w 550606"/>
              <a:gd name="connsiteY6" fmla="*/ 4827639 h 4827639"/>
              <a:gd name="connsiteX7" fmla="*/ 0 w 550606"/>
              <a:gd name="connsiteY7" fmla="*/ 4552336 h 4827639"/>
              <a:gd name="connsiteX0" fmla="*/ 0 w 550606"/>
              <a:gd name="connsiteY0" fmla="*/ 4552336 h 4827639"/>
              <a:gd name="connsiteX1" fmla="*/ 137652 w 550606"/>
              <a:gd name="connsiteY1" fmla="*/ 4552336 h 4827639"/>
              <a:gd name="connsiteX2" fmla="*/ 137652 w 550606"/>
              <a:gd name="connsiteY2" fmla="*/ 0 h 4827639"/>
              <a:gd name="connsiteX3" fmla="*/ 412955 w 550606"/>
              <a:gd name="connsiteY3" fmla="*/ 4552336 h 4827639"/>
              <a:gd name="connsiteX4" fmla="*/ 550606 w 550606"/>
              <a:gd name="connsiteY4" fmla="*/ 4552336 h 4827639"/>
              <a:gd name="connsiteX5" fmla="*/ 275303 w 550606"/>
              <a:gd name="connsiteY5" fmla="*/ 4827639 h 4827639"/>
              <a:gd name="connsiteX6" fmla="*/ 0 w 550606"/>
              <a:gd name="connsiteY6" fmla="*/ 4552336 h 4827639"/>
              <a:gd name="connsiteX0" fmla="*/ 0 w 550606"/>
              <a:gd name="connsiteY0" fmla="*/ 4729317 h 5004620"/>
              <a:gd name="connsiteX1" fmla="*/ 137652 w 550606"/>
              <a:gd name="connsiteY1" fmla="*/ 4729317 h 5004620"/>
              <a:gd name="connsiteX2" fmla="*/ 353962 w 550606"/>
              <a:gd name="connsiteY2" fmla="*/ 0 h 5004620"/>
              <a:gd name="connsiteX3" fmla="*/ 412955 w 550606"/>
              <a:gd name="connsiteY3" fmla="*/ 4729317 h 5004620"/>
              <a:gd name="connsiteX4" fmla="*/ 550606 w 550606"/>
              <a:gd name="connsiteY4" fmla="*/ 4729317 h 5004620"/>
              <a:gd name="connsiteX5" fmla="*/ 275303 w 550606"/>
              <a:gd name="connsiteY5" fmla="*/ 5004620 h 5004620"/>
              <a:gd name="connsiteX6" fmla="*/ 0 w 550606"/>
              <a:gd name="connsiteY6" fmla="*/ 4729317 h 5004620"/>
              <a:gd name="connsiteX0" fmla="*/ 0 w 550606"/>
              <a:gd name="connsiteY0" fmla="*/ 4729317 h 5004620"/>
              <a:gd name="connsiteX1" fmla="*/ 137652 w 550606"/>
              <a:gd name="connsiteY1" fmla="*/ 4729317 h 5004620"/>
              <a:gd name="connsiteX2" fmla="*/ 255640 w 550606"/>
              <a:gd name="connsiteY2" fmla="*/ 0 h 5004620"/>
              <a:gd name="connsiteX3" fmla="*/ 412955 w 550606"/>
              <a:gd name="connsiteY3" fmla="*/ 4729317 h 5004620"/>
              <a:gd name="connsiteX4" fmla="*/ 550606 w 550606"/>
              <a:gd name="connsiteY4" fmla="*/ 4729317 h 5004620"/>
              <a:gd name="connsiteX5" fmla="*/ 275303 w 550606"/>
              <a:gd name="connsiteY5" fmla="*/ 5004620 h 5004620"/>
              <a:gd name="connsiteX6" fmla="*/ 0 w 550606"/>
              <a:gd name="connsiteY6" fmla="*/ 4729317 h 5004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606" h="5004620">
                <a:moveTo>
                  <a:pt x="0" y="4729317"/>
                </a:moveTo>
                <a:lnTo>
                  <a:pt x="137652" y="4729317"/>
                </a:lnTo>
                <a:lnTo>
                  <a:pt x="255640" y="0"/>
                </a:lnTo>
                <a:lnTo>
                  <a:pt x="412955" y="4729317"/>
                </a:lnTo>
                <a:lnTo>
                  <a:pt x="550606" y="4729317"/>
                </a:lnTo>
                <a:lnTo>
                  <a:pt x="275303" y="5004620"/>
                </a:lnTo>
                <a:lnTo>
                  <a:pt x="0" y="472931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4">
            <a:extLst>
              <a:ext uri="{FF2B5EF4-FFF2-40B4-BE49-F238E27FC236}">
                <a16:creationId xmlns:a16="http://schemas.microsoft.com/office/drawing/2014/main" id="{952F5D3D-C808-AADF-92DB-0632E1008394}"/>
              </a:ext>
            </a:extLst>
          </p:cNvPr>
          <p:cNvSpPr/>
          <p:nvPr/>
        </p:nvSpPr>
        <p:spPr>
          <a:xfrm rot="8506180">
            <a:off x="7969857" y="-254745"/>
            <a:ext cx="550606" cy="6289688"/>
          </a:xfrm>
          <a:custGeom>
            <a:avLst/>
            <a:gdLst>
              <a:gd name="connsiteX0" fmla="*/ 0 w 550606"/>
              <a:gd name="connsiteY0" fmla="*/ 4552336 h 4827639"/>
              <a:gd name="connsiteX1" fmla="*/ 137652 w 550606"/>
              <a:gd name="connsiteY1" fmla="*/ 4552336 h 4827639"/>
              <a:gd name="connsiteX2" fmla="*/ 137652 w 550606"/>
              <a:gd name="connsiteY2" fmla="*/ 0 h 4827639"/>
              <a:gd name="connsiteX3" fmla="*/ 412955 w 550606"/>
              <a:gd name="connsiteY3" fmla="*/ 0 h 4827639"/>
              <a:gd name="connsiteX4" fmla="*/ 412955 w 550606"/>
              <a:gd name="connsiteY4" fmla="*/ 4552336 h 4827639"/>
              <a:gd name="connsiteX5" fmla="*/ 550606 w 550606"/>
              <a:gd name="connsiteY5" fmla="*/ 4552336 h 4827639"/>
              <a:gd name="connsiteX6" fmla="*/ 275303 w 550606"/>
              <a:gd name="connsiteY6" fmla="*/ 4827639 h 4827639"/>
              <a:gd name="connsiteX7" fmla="*/ 0 w 550606"/>
              <a:gd name="connsiteY7" fmla="*/ 4552336 h 4827639"/>
              <a:gd name="connsiteX0" fmla="*/ 0 w 550606"/>
              <a:gd name="connsiteY0" fmla="*/ 4552336 h 4827639"/>
              <a:gd name="connsiteX1" fmla="*/ 137652 w 550606"/>
              <a:gd name="connsiteY1" fmla="*/ 4552336 h 4827639"/>
              <a:gd name="connsiteX2" fmla="*/ 137652 w 550606"/>
              <a:gd name="connsiteY2" fmla="*/ 0 h 4827639"/>
              <a:gd name="connsiteX3" fmla="*/ 412955 w 550606"/>
              <a:gd name="connsiteY3" fmla="*/ 0 h 4827639"/>
              <a:gd name="connsiteX4" fmla="*/ 412955 w 550606"/>
              <a:gd name="connsiteY4" fmla="*/ 4552336 h 4827639"/>
              <a:gd name="connsiteX5" fmla="*/ 550606 w 550606"/>
              <a:gd name="connsiteY5" fmla="*/ 4552336 h 4827639"/>
              <a:gd name="connsiteX6" fmla="*/ 275303 w 550606"/>
              <a:gd name="connsiteY6" fmla="*/ 4827639 h 4827639"/>
              <a:gd name="connsiteX7" fmla="*/ 0 w 550606"/>
              <a:gd name="connsiteY7" fmla="*/ 4552336 h 4827639"/>
              <a:gd name="connsiteX0" fmla="*/ 0 w 550606"/>
              <a:gd name="connsiteY0" fmla="*/ 4552336 h 4827639"/>
              <a:gd name="connsiteX1" fmla="*/ 137652 w 550606"/>
              <a:gd name="connsiteY1" fmla="*/ 4552336 h 4827639"/>
              <a:gd name="connsiteX2" fmla="*/ 137652 w 550606"/>
              <a:gd name="connsiteY2" fmla="*/ 0 h 4827639"/>
              <a:gd name="connsiteX3" fmla="*/ 412955 w 550606"/>
              <a:gd name="connsiteY3" fmla="*/ 4552336 h 4827639"/>
              <a:gd name="connsiteX4" fmla="*/ 550606 w 550606"/>
              <a:gd name="connsiteY4" fmla="*/ 4552336 h 4827639"/>
              <a:gd name="connsiteX5" fmla="*/ 275303 w 550606"/>
              <a:gd name="connsiteY5" fmla="*/ 4827639 h 4827639"/>
              <a:gd name="connsiteX6" fmla="*/ 0 w 550606"/>
              <a:gd name="connsiteY6" fmla="*/ 4552336 h 4827639"/>
              <a:gd name="connsiteX0" fmla="*/ 0 w 550606"/>
              <a:gd name="connsiteY0" fmla="*/ 4729317 h 5004620"/>
              <a:gd name="connsiteX1" fmla="*/ 137652 w 550606"/>
              <a:gd name="connsiteY1" fmla="*/ 4729317 h 5004620"/>
              <a:gd name="connsiteX2" fmla="*/ 353962 w 550606"/>
              <a:gd name="connsiteY2" fmla="*/ 0 h 5004620"/>
              <a:gd name="connsiteX3" fmla="*/ 412955 w 550606"/>
              <a:gd name="connsiteY3" fmla="*/ 4729317 h 5004620"/>
              <a:gd name="connsiteX4" fmla="*/ 550606 w 550606"/>
              <a:gd name="connsiteY4" fmla="*/ 4729317 h 5004620"/>
              <a:gd name="connsiteX5" fmla="*/ 275303 w 550606"/>
              <a:gd name="connsiteY5" fmla="*/ 5004620 h 5004620"/>
              <a:gd name="connsiteX6" fmla="*/ 0 w 550606"/>
              <a:gd name="connsiteY6" fmla="*/ 4729317 h 5004620"/>
              <a:gd name="connsiteX0" fmla="*/ 0 w 550606"/>
              <a:gd name="connsiteY0" fmla="*/ 4729317 h 5004620"/>
              <a:gd name="connsiteX1" fmla="*/ 137652 w 550606"/>
              <a:gd name="connsiteY1" fmla="*/ 4729317 h 5004620"/>
              <a:gd name="connsiteX2" fmla="*/ 255640 w 550606"/>
              <a:gd name="connsiteY2" fmla="*/ 0 h 5004620"/>
              <a:gd name="connsiteX3" fmla="*/ 412955 w 550606"/>
              <a:gd name="connsiteY3" fmla="*/ 4729317 h 5004620"/>
              <a:gd name="connsiteX4" fmla="*/ 550606 w 550606"/>
              <a:gd name="connsiteY4" fmla="*/ 4729317 h 5004620"/>
              <a:gd name="connsiteX5" fmla="*/ 275303 w 550606"/>
              <a:gd name="connsiteY5" fmla="*/ 5004620 h 5004620"/>
              <a:gd name="connsiteX6" fmla="*/ 0 w 550606"/>
              <a:gd name="connsiteY6" fmla="*/ 4729317 h 5004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606" h="5004620">
                <a:moveTo>
                  <a:pt x="0" y="4729317"/>
                </a:moveTo>
                <a:lnTo>
                  <a:pt x="137652" y="4729317"/>
                </a:lnTo>
                <a:lnTo>
                  <a:pt x="255640" y="0"/>
                </a:lnTo>
                <a:lnTo>
                  <a:pt x="412955" y="4729317"/>
                </a:lnTo>
                <a:lnTo>
                  <a:pt x="550606" y="4729317"/>
                </a:lnTo>
                <a:lnTo>
                  <a:pt x="275303" y="5004620"/>
                </a:lnTo>
                <a:lnTo>
                  <a:pt x="0" y="472931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2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Pure Amaya</dc:creator>
  <cp:lastModifiedBy>Pure Amaya</cp:lastModifiedBy>
  <cp:revision>3</cp:revision>
  <dcterms:created xsi:type="dcterms:W3CDTF">2022-08-10T02:40:49Z</dcterms:created>
  <dcterms:modified xsi:type="dcterms:W3CDTF">2022-08-10T03:06:14Z</dcterms:modified>
</cp:coreProperties>
</file>