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A4A16-6A98-4D11-9ACE-11BE750695DA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DB08D-A395-4896-8767-F4EC80737F7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735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F9DD5E-DEC7-4D88-8714-6B2F61DDA9D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7CC-5A3C-4755-A3F0-2D28031D812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54C-0385-4F17-8954-D849B90A4580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DA4B-B1D2-467E-8968-352513FC50AB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E368F-720A-4EC4-ADD9-47F5A3A30CD7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2AA-7741-4CCF-96DD-A7FC4B904E5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C31-016A-4ACE-8420-B2A5C9FC44E7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94A5-BE7D-4F15-A809-5F7AEA66EF7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8146-0DAA-4730-95B8-593C7F22470A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443A1B-5A1A-4A48-8AB8-212E0A33F4C7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449AD8-BC5E-4091-B237-BE8B639552D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DBA88A-88CC-4EBF-A741-CE9283C60A47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.dev/packages/provider" TargetMode="External"/><Relationship Id="rId3" Type="http://schemas.openxmlformats.org/officeDocument/2006/relationships/hyperlink" Target="https://medium.com/firebase-tips-tricks/how-to-use-cloud-firestore-in-flutter-9ea80593ca40" TargetMode="External"/><Relationship Id="rId7" Type="http://schemas.openxmlformats.org/officeDocument/2006/relationships/hyperlink" Target="https://pub.dev/packages/cloud_firestore" TargetMode="External"/><Relationship Id="rId2" Type="http://schemas.openxmlformats.org/officeDocument/2006/relationships/hyperlink" Target="https://www.youtube.com/watch?v=_SHssHJJhAI&amp;t=347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b.dev/packages/firebase_auth" TargetMode="External"/><Relationship Id="rId11" Type="http://schemas.openxmlformats.org/officeDocument/2006/relationships/hyperlink" Target="https://github.com/KitayDehbi/Co-location-Flutter-App" TargetMode="External"/><Relationship Id="rId5" Type="http://schemas.openxmlformats.org/officeDocument/2006/relationships/hyperlink" Target="https://pub.dev/packages/geocoder" TargetMode="External"/><Relationship Id="rId10" Type="http://schemas.openxmlformats.org/officeDocument/2006/relationships/hyperlink" Target="https://api.flutter.dev/flutter/widgets/ListView-class.html" TargetMode="External"/><Relationship Id="rId4" Type="http://schemas.openxmlformats.org/officeDocument/2006/relationships/hyperlink" Target="https://pub.dev/packages/flutter_map" TargetMode="External"/><Relationship Id="rId9" Type="http://schemas.openxmlformats.org/officeDocument/2006/relationships/hyperlink" Target="https://stackoverflow.com/questions/59428139/get-firebase-data-without-streambuil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99D51-3490-4662-9F28-04264265A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77736"/>
            <a:ext cx="8361229" cy="2098226"/>
          </a:xfrm>
        </p:spPr>
        <p:txBody>
          <a:bodyPr/>
          <a:lstStyle/>
          <a:p>
            <a:r>
              <a:rPr lang="fr-CA" dirty="0"/>
              <a:t>Co–Location App</a:t>
            </a:r>
            <a:br>
              <a:rPr lang="fr-CA" dirty="0"/>
            </a:br>
            <a:r>
              <a:rPr lang="fr-CA" dirty="0"/>
              <a:t>Flutter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9BE49D-CFD3-48F7-A540-55DDD8DD2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8971" y="4053933"/>
            <a:ext cx="3994952" cy="1086237"/>
          </a:xfrm>
        </p:spPr>
        <p:txBody>
          <a:bodyPr/>
          <a:lstStyle/>
          <a:p>
            <a:r>
              <a:rPr lang="en-US"/>
              <a:t>Assigned</a:t>
            </a:r>
            <a:r>
              <a:rPr lang="fr-CA"/>
              <a:t> by : MR H. Mouncif</a:t>
            </a:r>
            <a:endParaRPr lang="fr-CA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886402A-2B33-4C4E-BDAE-58271FCBC072}"/>
              </a:ext>
            </a:extLst>
          </p:cNvPr>
          <p:cNvSpPr txBox="1">
            <a:spLocks/>
          </p:cNvSpPr>
          <p:nvPr/>
        </p:nvSpPr>
        <p:spPr>
          <a:xfrm>
            <a:off x="1528439" y="4053933"/>
            <a:ext cx="3994952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Made</a:t>
            </a:r>
            <a:r>
              <a:rPr lang="fr-CA" dirty="0"/>
              <a:t> </a:t>
            </a:r>
            <a:r>
              <a:rPr lang="fr-CA"/>
              <a:t>by : A</a:t>
            </a:r>
            <a:r>
              <a:rPr lang="fr-CA" dirty="0"/>
              <a:t>. Dehbi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EE2C8-C86E-4594-9CAD-AEC9C23D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6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User Requests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BDC518-41A2-4EFC-84B2-0C8D0366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4FA7DFB-7CF4-4502-A569-D35DF5AC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476" y="1509201"/>
            <a:ext cx="2646273" cy="47044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16A77E-CED3-45BE-8C01-64D5A616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35" y="1509201"/>
            <a:ext cx="2646273" cy="4704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137C777-EBE3-48CE-98F6-7CA18D812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597" y="1509201"/>
            <a:ext cx="2646273" cy="47044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A0D967-9847-40BC-AC82-268DAE711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414" y="1509200"/>
            <a:ext cx="2646273" cy="47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0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Map Offers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728A2E-F724-4EA2-9308-9F7F06E2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013D8B-BC2F-4F53-B91B-8B30A615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19" y="1500325"/>
            <a:ext cx="2848900" cy="50647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6DC6C2-B6BD-4958-BB59-6A4047AB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82" y="1500325"/>
            <a:ext cx="2848900" cy="50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4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References: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2216458" y="958789"/>
            <a:ext cx="7759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https://www.youtube.com/watch?v=_SHssHJJhAI&amp;t=347s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https://medium.com/firebase-tips-tricks/how-to-use-cloud-firestore-in-flutter-9ea80593ca40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https://pub.dev/packages/flutter_map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https://pub.dev/packages/geocoder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https://pub.dev/packages/firebase_auth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https://pub.dev/packages/cloud_firestore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https://pub.dev/packages/provider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https://stackoverflow.com/questions/59428139/get-firebase-data-without-streambuilder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https://api.flutter.dev/flutter/widgets/ListView-class.html</a:t>
            </a:r>
            <a:endParaRPr lang="en-US" b="1" i="1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728A2E-F724-4EA2-9308-9F7F06E2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2AF38C-9B1D-48EE-B25A-95FF92EAED73}"/>
              </a:ext>
            </a:extLst>
          </p:cNvPr>
          <p:cNvSpPr txBox="1"/>
          <p:nvPr/>
        </p:nvSpPr>
        <p:spPr>
          <a:xfrm>
            <a:off x="2216458" y="4509856"/>
            <a:ext cx="694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GitHub : </a:t>
            </a:r>
            <a:r>
              <a:rPr lang="en-GB" dirty="0">
                <a:hlinkClick r:id="rId11"/>
              </a:rPr>
              <a:t>https://github.com/KitayDehbi/Co-location-Flutter-App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645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3142-62AF-49A7-810E-1FE76FA4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790" y="407448"/>
            <a:ext cx="9601200" cy="1048490"/>
          </a:xfrm>
        </p:spPr>
        <p:txBody>
          <a:bodyPr/>
          <a:lstStyle/>
          <a:p>
            <a:r>
              <a:rPr lang="fr-CA" dirty="0"/>
              <a:t>AXES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4FF30-FDC1-4EF7-A414-273A780C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066" y="1455938"/>
            <a:ext cx="9601200" cy="16734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sz="2800" i="1" dirty="0"/>
              <a:t>Application </a:t>
            </a:r>
            <a:r>
              <a:rPr lang="en-US" sz="2800" i="1" dirty="0"/>
              <a:t>functionalities</a:t>
            </a:r>
            <a:r>
              <a:rPr lang="fr-CA" sz="2800" i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800" i="1" dirty="0"/>
              <a:t>Flutter Packages.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800" i="1" dirty="0"/>
              <a:t>User Interfaces.</a:t>
            </a:r>
          </a:p>
          <a:p>
            <a:pPr marL="457200" indent="-457200">
              <a:buFont typeface="+mj-lt"/>
              <a:buAutoNum type="arabicPeriod"/>
            </a:pPr>
            <a:endParaRPr lang="fr-CA" sz="2800" i="1" dirty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FE58B-5EDF-4942-8317-F8F6DBC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1-	Application functionalities 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B15E3D-F9DE-4CF9-8F94-344C36ED3F69}"/>
              </a:ext>
            </a:extLst>
          </p:cNvPr>
          <p:cNvSpPr txBox="1"/>
          <p:nvPr/>
        </p:nvSpPr>
        <p:spPr>
          <a:xfrm>
            <a:off x="2015231" y="1393794"/>
            <a:ext cx="8948691" cy="447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this application, the user can: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Register his account.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 IN.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new Offers.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new Requests.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 his own offers.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 his own Request.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all offers and their details.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all Requests and their details.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all offers on a map using markers.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all offers details on the map by clicking on the marker.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EE1BB-509C-41BB-B43B-6DE5D7D0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2-	Flutter Packages :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881EAB5-5D66-45CD-BFF0-DDD216CF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83152"/>
              </p:ext>
            </p:extLst>
          </p:nvPr>
        </p:nvGraphicFramePr>
        <p:xfrm>
          <a:off x="2404862" y="1912620"/>
          <a:ext cx="8128000" cy="3032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564843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412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Firebase_auth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 Manage the user Authentication and registration by login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Cloud_firestore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 Manage data as Json object in </a:t>
                      </a:r>
                      <a:r>
                        <a:rPr lang="en-US" noProof="0" dirty="0" err="1"/>
                        <a:t>realtime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7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Flutter_map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 integrate maps in flutter apps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5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Provider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 Provide the wrapped widget by the Stream coming from the firebase.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3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geocoder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 make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orward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reverse geocoding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5549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930025-BF75-427F-997B-07F2BB19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3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i="1" u="sng" dirty="0"/>
              <a:t>Registration Interface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CAD5E0-27ED-4475-8770-3BC570D5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6BDE9C-174D-4BD1-A6D4-A97181DE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5" y="1491447"/>
            <a:ext cx="2751027" cy="48907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AA5FAE-895E-4A5C-9924-0E4F37CD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432" y="1491446"/>
            <a:ext cx="2751028" cy="48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Sign-In</a:t>
            </a:r>
            <a:r>
              <a:rPr lang="fr-CA" b="1" i="1" u="sng" dirty="0"/>
              <a:t>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07B0E3-4C2E-4B0A-A952-03C3D4CB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489AA9-D95A-4B09-A3F4-D58A9A2F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04" y="1479041"/>
            <a:ext cx="2707088" cy="48126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F8ECFAB-B1FB-4C0A-9777-C5241D89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21" y="1479040"/>
            <a:ext cx="2707089" cy="481260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02FCBE0-ED3C-4E9F-A35A-7F2E7F46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939" y="1479039"/>
            <a:ext cx="2707089" cy="48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Offers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77063C-0AA2-4FBD-A3F7-3FB1071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FDEE31-9061-4575-9DCF-037F8DBB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08" y="1489684"/>
            <a:ext cx="2808950" cy="49936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F74F44-F945-4FC5-88ED-597161BE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494" y="1489684"/>
            <a:ext cx="2808950" cy="49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9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The User offers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BEEF3E-7E95-47B6-B492-BD0D04AA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027176-E8A8-4743-B5AF-FD5E81E0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07" y="1626770"/>
            <a:ext cx="2495339" cy="44361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1CF0B55-82DF-455B-9FCF-4C7310E4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05" y="1626770"/>
            <a:ext cx="2495338" cy="443615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8307577-5C1F-4E12-9927-339C8549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410" y="1626770"/>
            <a:ext cx="2495339" cy="44361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411F02-6D2E-470D-9AAC-735A27C00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102" y="1626770"/>
            <a:ext cx="2495339" cy="44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Requests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356C9-C744-4B9E-B0B7-E2B9023D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352220-C316-4755-8CD0-9A52A8B0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00" y="1455938"/>
            <a:ext cx="2884913" cy="51287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1A467D-554E-451E-B024-00AEC6CF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65" y="1455938"/>
            <a:ext cx="2884913" cy="51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178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9272DB7215704992C38CAB0B64BD9E" ma:contentTypeVersion="7" ma:contentTypeDescription="Crée un document." ma:contentTypeScope="" ma:versionID="10ad7cd8b479d1af12379506a27d3cd7">
  <xsd:schema xmlns:xsd="http://www.w3.org/2001/XMLSchema" xmlns:xs="http://www.w3.org/2001/XMLSchema" xmlns:p="http://schemas.microsoft.com/office/2006/metadata/properties" xmlns:ns3="4e046b5b-4fcf-4056-b997-b5b1154dfa09" xmlns:ns4="22855aea-b40a-4d5b-9ce2-bf127b4f99db" targetNamespace="http://schemas.microsoft.com/office/2006/metadata/properties" ma:root="true" ma:fieldsID="af53010c78fa268c567126dbfd4ca6d6" ns3:_="" ns4:_="">
    <xsd:import namespace="4e046b5b-4fcf-4056-b997-b5b1154dfa09"/>
    <xsd:import namespace="22855aea-b40a-4d5b-9ce2-bf127b4f99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46b5b-4fcf-4056-b997-b5b1154dfa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855aea-b40a-4d5b-9ce2-bf127b4f99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55F695-D0C0-4CC7-BDF4-DDA9210D0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046b5b-4fcf-4056-b997-b5b1154dfa09"/>
    <ds:schemaRef ds:uri="22855aea-b40a-4d5b-9ce2-bf127b4f99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FF58F4-25DF-4CB4-8E16-A971D02921AD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2855aea-b40a-4d5b-9ce2-bf127b4f99db"/>
    <ds:schemaRef ds:uri="http://purl.org/dc/terms/"/>
    <ds:schemaRef ds:uri="4e046b5b-4fcf-4056-b997-b5b1154dfa09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1F42E3-379E-4FBD-B179-AF94F6DA8F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{8F818CF6-E131-4142-8C82-40935F368E3C}tf10001105</Template>
  <TotalTime>95</TotalTime>
  <Words>348</Words>
  <Application>Microsoft Office PowerPoint</Application>
  <PresentationFormat>Grand écran</PresentationFormat>
  <Paragraphs>69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Cadrage</vt:lpstr>
      <vt:lpstr>Co–Location App Flutter </vt:lpstr>
      <vt:lpstr>AXES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Co–Location App Flutter</dc:title>
  <dc:creator>AYOUB DEHBI</dc:creator>
  <cp:lastModifiedBy>AYOUB DEHBI</cp:lastModifiedBy>
  <cp:revision>12</cp:revision>
  <dcterms:created xsi:type="dcterms:W3CDTF">2020-07-10T21:57:16Z</dcterms:created>
  <dcterms:modified xsi:type="dcterms:W3CDTF">2020-07-10T23:42:16Z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0x010100B49272DB7215704992C38CAB0B64BD9E</vt:lpwstr>
  </property>
</Properties>
</file>