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9"/>
  </p:notesMasterIdLst>
  <p:sldIdLst>
    <p:sldId id="256" r:id="rId5"/>
    <p:sldId id="257" r:id="rId6"/>
    <p:sldId id="25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72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FA4A16-6A98-4D11-9ACE-11BE750695DA}" type="datetimeFigureOut">
              <a:rPr lang="fr-CA" smtClean="0"/>
              <a:t>2020-07-16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DB08D-A395-4896-8767-F4EC80737F7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77350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7F9DD5E-DEC7-4D88-8714-6B2F61DDA9D9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ED7CC-5A3C-4755-A3F0-2D28031D812C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D54C-0385-4F17-8954-D849B90A4580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9DA4B-B1D2-467E-8968-352513FC50AB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BE368F-720A-4EC4-ADD9-47F5A3A30CD7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D2AA-7741-4CCF-96DD-A7FC4B904E56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3C31-016A-4ACE-8420-B2A5C9FC44E7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94A5-BE7D-4F15-A809-5F7AEA66EF78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8146-0DAA-4730-95B8-593C7F22470A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443A1B-5A1A-4A48-8AB8-212E0A33F4C7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449AD8-BC5E-4091-B237-BE8B639552D9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6DBA88A-88CC-4EBF-A741-CE9283C60A47}" type="datetime1">
              <a:rPr lang="en-US" smtClean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leafletjs.com/download.html" TargetMode="External"/><Relationship Id="rId3" Type="http://schemas.openxmlformats.org/officeDocument/2006/relationships/hyperlink" Target="https://opencagedata.com/tutorials/geocode-in-javascript" TargetMode="External"/><Relationship Id="rId7" Type="http://schemas.openxmlformats.org/officeDocument/2006/relationships/hyperlink" Target="https://colorlib.com/preview/#healthcoach" TargetMode="External"/><Relationship Id="rId2" Type="http://schemas.openxmlformats.org/officeDocument/2006/relationships/hyperlink" Target="https://laravel.com/docs/7.x/eloquent#collection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tackoverflow.com/questions/35451450/how-to-fetch-data-from-mysql-database-in-javascript-to-build-a-chart" TargetMode="External"/><Relationship Id="rId5" Type="http://schemas.openxmlformats.org/officeDocument/2006/relationships/hyperlink" Target="https://stackoverflow.com/questions/25581591/javascript-retrieve-data-from-db" TargetMode="External"/><Relationship Id="rId10" Type="http://schemas.openxmlformats.org/officeDocument/2006/relationships/hyperlink" Target="https://github.com/KitayDehbi/Colocation_Laravel_App" TargetMode="External"/><Relationship Id="rId4" Type="http://schemas.openxmlformats.org/officeDocument/2006/relationships/hyperlink" Target="https://www.youtube.com/watch?v=vmHHj3lBwGg" TargetMode="External"/><Relationship Id="rId9" Type="http://schemas.openxmlformats.org/officeDocument/2006/relationships/hyperlink" Target="https://cloud.maptiler.com/maps/street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B99D51-3490-4662-9F28-04264265A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477736"/>
            <a:ext cx="8361229" cy="2098226"/>
          </a:xfrm>
        </p:spPr>
        <p:txBody>
          <a:bodyPr/>
          <a:lstStyle/>
          <a:p>
            <a:r>
              <a:rPr lang="fr-CA" dirty="0"/>
              <a:t>Co–Location App</a:t>
            </a:r>
            <a:br>
              <a:rPr lang="fr-CA" dirty="0"/>
            </a:br>
            <a:r>
              <a:rPr lang="fr-CA" dirty="0"/>
              <a:t>LaRavel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A9BE49D-CFD3-48F7-A540-55DDD8DD2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68971" y="4053933"/>
            <a:ext cx="3994952" cy="1086237"/>
          </a:xfrm>
        </p:spPr>
        <p:txBody>
          <a:bodyPr/>
          <a:lstStyle/>
          <a:p>
            <a:r>
              <a:rPr lang="en-US"/>
              <a:t>Assigned</a:t>
            </a:r>
            <a:r>
              <a:rPr lang="fr-CA"/>
              <a:t> by : MR H. Mouncif</a:t>
            </a:r>
            <a:endParaRPr lang="fr-CA" dirty="0"/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B886402A-2B33-4C4E-BDAE-58271FCBC072}"/>
              </a:ext>
            </a:extLst>
          </p:cNvPr>
          <p:cNvSpPr txBox="1">
            <a:spLocks/>
          </p:cNvSpPr>
          <p:nvPr/>
        </p:nvSpPr>
        <p:spPr>
          <a:xfrm>
            <a:off x="1528439" y="4053933"/>
            <a:ext cx="3994952" cy="108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Made</a:t>
            </a:r>
            <a:r>
              <a:rPr lang="fr-CA" dirty="0"/>
              <a:t> </a:t>
            </a:r>
            <a:r>
              <a:rPr lang="fr-CA"/>
              <a:t>by : A</a:t>
            </a:r>
            <a:r>
              <a:rPr lang="fr-CA" dirty="0"/>
              <a:t>. Dehbi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7AEE2C8-C86E-4594-9CAD-AEC9C23DB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563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A42A831-2E78-4A70-9A1A-9E8F5CBC9674}"/>
              </a:ext>
            </a:extLst>
          </p:cNvPr>
          <p:cNvSpPr txBox="1"/>
          <p:nvPr/>
        </p:nvSpPr>
        <p:spPr>
          <a:xfrm>
            <a:off x="1509204" y="374628"/>
            <a:ext cx="6249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/>
              <a:t>3-	User Interfaces: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F0186A9-6DBB-40AE-8C23-6F66E3861E9A}"/>
              </a:ext>
            </a:extLst>
          </p:cNvPr>
          <p:cNvSpPr txBox="1"/>
          <p:nvPr/>
        </p:nvSpPr>
        <p:spPr>
          <a:xfrm>
            <a:off x="4537969" y="923278"/>
            <a:ext cx="311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/>
              <a:t>Requests Page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2BDC518-41A2-4EFC-84B2-0C8D0366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061BBE1-1FB4-4290-9B83-0D02951C9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231" y="1379595"/>
            <a:ext cx="8507394" cy="506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708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A42A831-2E78-4A70-9A1A-9E8F5CBC9674}"/>
              </a:ext>
            </a:extLst>
          </p:cNvPr>
          <p:cNvSpPr txBox="1"/>
          <p:nvPr/>
        </p:nvSpPr>
        <p:spPr>
          <a:xfrm>
            <a:off x="1509204" y="374628"/>
            <a:ext cx="6249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/>
              <a:t>3-	User Interfaces: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F0186A9-6DBB-40AE-8C23-6F66E3861E9A}"/>
              </a:ext>
            </a:extLst>
          </p:cNvPr>
          <p:cNvSpPr txBox="1"/>
          <p:nvPr/>
        </p:nvSpPr>
        <p:spPr>
          <a:xfrm>
            <a:off x="4537969" y="923278"/>
            <a:ext cx="311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/>
              <a:t>Request details page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C728A2E-F724-4EA2-9308-9F7F06E28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E8D86FB-FD08-49A6-98CC-C6A693698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001" y="1328662"/>
            <a:ext cx="9250533" cy="438535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D5EB10E6-6133-4EE3-8383-81B8B67E7C78}"/>
              </a:ext>
            </a:extLst>
          </p:cNvPr>
          <p:cNvSpPr txBox="1"/>
          <p:nvPr/>
        </p:nvSpPr>
        <p:spPr>
          <a:xfrm>
            <a:off x="1855433" y="6021715"/>
            <a:ext cx="514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delete button appears if its the User request</a:t>
            </a:r>
          </a:p>
        </p:txBody>
      </p:sp>
    </p:spTree>
    <p:extLst>
      <p:ext uri="{BB962C8B-B14F-4D97-AF65-F5344CB8AC3E}">
        <p14:creationId xmlns:p14="http://schemas.microsoft.com/office/powerpoint/2010/main" val="1525742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A42A831-2E78-4A70-9A1A-9E8F5CBC9674}"/>
              </a:ext>
            </a:extLst>
          </p:cNvPr>
          <p:cNvSpPr txBox="1"/>
          <p:nvPr/>
        </p:nvSpPr>
        <p:spPr>
          <a:xfrm>
            <a:off x="1509204" y="374628"/>
            <a:ext cx="6249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/>
              <a:t>3-	User Interfaces: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F0186A9-6DBB-40AE-8C23-6F66E3861E9A}"/>
              </a:ext>
            </a:extLst>
          </p:cNvPr>
          <p:cNvSpPr txBox="1"/>
          <p:nvPr/>
        </p:nvSpPr>
        <p:spPr>
          <a:xfrm>
            <a:off x="4724306" y="605460"/>
            <a:ext cx="311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/>
              <a:t>User’s offers page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C728A2E-F724-4EA2-9308-9F7F06E28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6C293B6-2A1A-462F-9EAF-4A772E3A6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985" y="1064451"/>
            <a:ext cx="7096030" cy="529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72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A42A831-2E78-4A70-9A1A-9E8F5CBC9674}"/>
              </a:ext>
            </a:extLst>
          </p:cNvPr>
          <p:cNvSpPr txBox="1"/>
          <p:nvPr/>
        </p:nvSpPr>
        <p:spPr>
          <a:xfrm>
            <a:off x="1509204" y="374628"/>
            <a:ext cx="6249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/>
              <a:t>3-	User Interfaces: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F0186A9-6DBB-40AE-8C23-6F66E3861E9A}"/>
              </a:ext>
            </a:extLst>
          </p:cNvPr>
          <p:cNvSpPr txBox="1"/>
          <p:nvPr/>
        </p:nvSpPr>
        <p:spPr>
          <a:xfrm>
            <a:off x="4585350" y="836293"/>
            <a:ext cx="311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/>
              <a:t>The user’s Requests page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C728A2E-F724-4EA2-9308-9F7F06E28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6635D2C-3486-47DC-B123-775B26E7A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896" y="1205625"/>
            <a:ext cx="8432753" cy="51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138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A42A831-2E78-4A70-9A1A-9E8F5CBC9674}"/>
              </a:ext>
            </a:extLst>
          </p:cNvPr>
          <p:cNvSpPr txBox="1"/>
          <p:nvPr/>
        </p:nvSpPr>
        <p:spPr>
          <a:xfrm>
            <a:off x="1509204" y="374628"/>
            <a:ext cx="6249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/>
              <a:t>References: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F0186A9-6DBB-40AE-8C23-6F66E3861E9A}"/>
              </a:ext>
            </a:extLst>
          </p:cNvPr>
          <p:cNvSpPr txBox="1"/>
          <p:nvPr/>
        </p:nvSpPr>
        <p:spPr>
          <a:xfrm>
            <a:off x="2030027" y="1055482"/>
            <a:ext cx="84633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https://laravel.com/docs/7.x/eloquent#collections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3"/>
              </a:rPr>
              <a:t>https://opencagedata.com/tutorials/geocode-in-javascript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4"/>
              </a:rPr>
              <a:t>https://www.youtube.com/watch?v=vmHHj3lBwGg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5"/>
              </a:rPr>
              <a:t>https://stackoverflow.com/questions/25581591/javascript-retrieve-data-from-db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6"/>
              </a:rPr>
              <a:t>https://stackoverflow.com/questions/35451450/how-to-fetch-data-from-mysql-database-in-javascript-to-build-a-chart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7"/>
              </a:rPr>
              <a:t>https://colorlib.com/preview/#healthcoach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8"/>
              </a:rPr>
              <a:t>https://leafletjs.com/download.html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9"/>
              </a:rPr>
              <a:t>https://cloud.maptiler.com/maps/streets/</a:t>
            </a:r>
            <a:endParaRPr lang="en-GB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C728A2E-F724-4EA2-9308-9F7F06E28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82AF38C-9B1D-48EE-B25A-95FF92EAED73}"/>
              </a:ext>
            </a:extLst>
          </p:cNvPr>
          <p:cNvSpPr txBox="1"/>
          <p:nvPr/>
        </p:nvSpPr>
        <p:spPr>
          <a:xfrm>
            <a:off x="2216458" y="4509856"/>
            <a:ext cx="6945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GitHub : </a:t>
            </a:r>
            <a:r>
              <a:rPr lang="en-GB">
                <a:hlinkClick r:id="rId10"/>
              </a:rPr>
              <a:t>https://github.com/KitayDehbi/Colocation_Laravel_App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46459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0D3142-62AF-49A7-810E-1FE76FA42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5790" y="407448"/>
            <a:ext cx="9601200" cy="1048490"/>
          </a:xfrm>
        </p:spPr>
        <p:txBody>
          <a:bodyPr/>
          <a:lstStyle/>
          <a:p>
            <a:r>
              <a:rPr lang="fr-CA" dirty="0"/>
              <a:t>AXES 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54FF30-FDC1-4EF7-A414-273A780C9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3066" y="1455938"/>
            <a:ext cx="9601200" cy="167344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CA" sz="2800" i="1" dirty="0"/>
              <a:t>Application </a:t>
            </a:r>
            <a:r>
              <a:rPr lang="en-US" sz="2800" i="1" dirty="0"/>
              <a:t>functionalities</a:t>
            </a:r>
            <a:r>
              <a:rPr lang="fr-CA" sz="2800" i="1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i="1" dirty="0"/>
              <a:t>External Packages.</a:t>
            </a:r>
          </a:p>
          <a:p>
            <a:pPr marL="457200" indent="-457200">
              <a:buFont typeface="+mj-lt"/>
              <a:buAutoNum type="arabicPeriod"/>
            </a:pPr>
            <a:r>
              <a:rPr lang="fr-CA" sz="2800" i="1" dirty="0"/>
              <a:t>User Interfaces.</a:t>
            </a:r>
          </a:p>
          <a:p>
            <a:pPr marL="457200" indent="-457200">
              <a:buFont typeface="+mj-lt"/>
              <a:buAutoNum type="arabicPeriod"/>
            </a:pPr>
            <a:endParaRPr lang="fr-CA" sz="2800" i="1" dirty="0"/>
          </a:p>
          <a:p>
            <a:pPr marL="0" indent="0">
              <a:buNone/>
            </a:pPr>
            <a:endParaRPr lang="en-US" sz="2800" i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2FE58B-5EDF-4942-8317-F8F6DBCC5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517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A42A831-2E78-4A70-9A1A-9E8F5CBC9674}"/>
              </a:ext>
            </a:extLst>
          </p:cNvPr>
          <p:cNvSpPr txBox="1"/>
          <p:nvPr/>
        </p:nvSpPr>
        <p:spPr>
          <a:xfrm>
            <a:off x="1509204" y="374628"/>
            <a:ext cx="6249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/>
              <a:t>1-	Application functionalities :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3B15E3D-F9DE-4CF9-8F94-344C36ED3F69}"/>
              </a:ext>
            </a:extLst>
          </p:cNvPr>
          <p:cNvSpPr txBox="1"/>
          <p:nvPr/>
        </p:nvSpPr>
        <p:spPr>
          <a:xfrm>
            <a:off x="2015231" y="1393794"/>
            <a:ext cx="8948691" cy="4473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using this application, the user can: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Register his account.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Sign IN.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Create new Offers.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Create new Requests.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Delete his own offers.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Delete his own Request.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Visualize all offers and their details.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Visualize all Requests and their details.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Visualize all offers on a map using markers.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Visualize all offers details on the map by clicking on the marker.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0EE1BB-509C-41BB-B43B-6DE5D7D0B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249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A42A831-2E78-4A70-9A1A-9E8F5CBC9674}"/>
              </a:ext>
            </a:extLst>
          </p:cNvPr>
          <p:cNvSpPr txBox="1"/>
          <p:nvPr/>
        </p:nvSpPr>
        <p:spPr>
          <a:xfrm>
            <a:off x="1509204" y="374628"/>
            <a:ext cx="6249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/>
              <a:t>2-	External Packages : 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C881EAB5-5D66-45CD-BFF0-DDD216CF3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061307"/>
              </p:ext>
            </p:extLst>
          </p:nvPr>
        </p:nvGraphicFramePr>
        <p:xfrm>
          <a:off x="2404862" y="1912620"/>
          <a:ext cx="8128000" cy="2021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95648431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64129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Packages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411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Laravel auth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To Manage the user Authentication and registration.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399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 err="1"/>
                        <a:t>Leafleat</a:t>
                      </a:r>
                      <a:r>
                        <a:rPr lang="en-US" noProof="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To integrate an open source library for map and markers.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772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Google geocoder </a:t>
                      </a:r>
                      <a:r>
                        <a:rPr lang="en-US" noProof="0" dirty="0" err="1"/>
                        <a:t>Api</a:t>
                      </a:r>
                      <a:r>
                        <a:rPr lang="en-US" noProof="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To make </a:t>
                      </a:r>
                      <a:r>
                        <a:rPr lang="en-GB" sz="1800" b="0" i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n-GB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orward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reverse geocoding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725549"/>
                  </a:ext>
                </a:extLst>
              </a:tr>
            </a:tbl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2930025-BF75-427F-997B-07F2BB196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737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A42A831-2E78-4A70-9A1A-9E8F5CBC9674}"/>
              </a:ext>
            </a:extLst>
          </p:cNvPr>
          <p:cNvSpPr txBox="1"/>
          <p:nvPr/>
        </p:nvSpPr>
        <p:spPr>
          <a:xfrm>
            <a:off x="1509204" y="374628"/>
            <a:ext cx="6249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/>
              <a:t>3-	User Interfaces: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F0186A9-6DBB-40AE-8C23-6F66E3861E9A}"/>
              </a:ext>
            </a:extLst>
          </p:cNvPr>
          <p:cNvSpPr txBox="1"/>
          <p:nvPr/>
        </p:nvSpPr>
        <p:spPr>
          <a:xfrm>
            <a:off x="4537969" y="923278"/>
            <a:ext cx="311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 i="1" u="sng" dirty="0"/>
              <a:t>Login Interface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7CAD5E0-27ED-4475-8770-3BC570D55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CF7B016-3FE2-432B-93E2-CF9A4260F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204" y="1526959"/>
            <a:ext cx="9795029" cy="418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868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A42A831-2E78-4A70-9A1A-9E8F5CBC9674}"/>
              </a:ext>
            </a:extLst>
          </p:cNvPr>
          <p:cNvSpPr txBox="1"/>
          <p:nvPr/>
        </p:nvSpPr>
        <p:spPr>
          <a:xfrm>
            <a:off x="1509204" y="374628"/>
            <a:ext cx="6249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/>
              <a:t>3-	User Interfaces: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F0186A9-6DBB-40AE-8C23-6F66E3861E9A}"/>
              </a:ext>
            </a:extLst>
          </p:cNvPr>
          <p:cNvSpPr txBox="1"/>
          <p:nvPr/>
        </p:nvSpPr>
        <p:spPr>
          <a:xfrm>
            <a:off x="4537969" y="923278"/>
            <a:ext cx="311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/>
              <a:t>Registration</a:t>
            </a:r>
            <a:r>
              <a:rPr lang="fr-CA" b="1" i="1" u="sng" dirty="0"/>
              <a:t> Interface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07B0E3-4C2E-4B0A-A952-03C3D4CB7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99F58BC-D40B-4080-8D35-CBD6FD920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530" y="1491448"/>
            <a:ext cx="9532926" cy="468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333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A42A831-2E78-4A70-9A1A-9E8F5CBC9674}"/>
              </a:ext>
            </a:extLst>
          </p:cNvPr>
          <p:cNvSpPr txBox="1"/>
          <p:nvPr/>
        </p:nvSpPr>
        <p:spPr>
          <a:xfrm>
            <a:off x="1509204" y="374628"/>
            <a:ext cx="6249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/>
              <a:t>3-	User Interfaces: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F0186A9-6DBB-40AE-8C23-6F66E3861E9A}"/>
              </a:ext>
            </a:extLst>
          </p:cNvPr>
          <p:cNvSpPr txBox="1"/>
          <p:nvPr/>
        </p:nvSpPr>
        <p:spPr>
          <a:xfrm>
            <a:off x="4537969" y="738612"/>
            <a:ext cx="311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/>
              <a:t>Home Page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677063C-0AA2-4FBD-A3F7-3FB1071C4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2ADCC8D-A1FB-4E93-A657-5DA56722B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442" y="1200277"/>
            <a:ext cx="6702641" cy="4912099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FF4CFE1E-A439-4B9D-B06B-325E659390F8}"/>
              </a:ext>
            </a:extLst>
          </p:cNvPr>
          <p:cNvSpPr txBox="1"/>
          <p:nvPr/>
        </p:nvSpPr>
        <p:spPr>
          <a:xfrm>
            <a:off x="8131946" y="1200277"/>
            <a:ext cx="38529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locate offers on the map, I need google API key for geocoding t go get coordinates from addresses.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get the API key, I have to provide my credit cart number. I have Implemented the code but my requests are not authorized since I don’t have the API key.  </a:t>
            </a:r>
          </a:p>
        </p:txBody>
      </p:sp>
    </p:spTree>
    <p:extLst>
      <p:ext uri="{BB962C8B-B14F-4D97-AF65-F5344CB8AC3E}">
        <p14:creationId xmlns:p14="http://schemas.microsoft.com/office/powerpoint/2010/main" val="3314692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A42A831-2E78-4A70-9A1A-9E8F5CBC9674}"/>
              </a:ext>
            </a:extLst>
          </p:cNvPr>
          <p:cNvSpPr txBox="1"/>
          <p:nvPr/>
        </p:nvSpPr>
        <p:spPr>
          <a:xfrm>
            <a:off x="1509204" y="374628"/>
            <a:ext cx="6249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/>
              <a:t>3-	User Interfaces: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F0186A9-6DBB-40AE-8C23-6F66E3861E9A}"/>
              </a:ext>
            </a:extLst>
          </p:cNvPr>
          <p:cNvSpPr txBox="1"/>
          <p:nvPr/>
        </p:nvSpPr>
        <p:spPr>
          <a:xfrm>
            <a:off x="4537969" y="923278"/>
            <a:ext cx="311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/>
              <a:t>Offers Page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BEEF3E-7E95-47B6-B492-BD0D04AA9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16B3F09-29C5-43F5-A85B-8C3B656BE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915" y="1292610"/>
            <a:ext cx="10172277" cy="476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82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A42A831-2E78-4A70-9A1A-9E8F5CBC9674}"/>
              </a:ext>
            </a:extLst>
          </p:cNvPr>
          <p:cNvSpPr txBox="1"/>
          <p:nvPr/>
        </p:nvSpPr>
        <p:spPr>
          <a:xfrm>
            <a:off x="1509204" y="374628"/>
            <a:ext cx="6249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/>
              <a:t>3-	User Interfaces: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F0186A9-6DBB-40AE-8C23-6F66E3861E9A}"/>
              </a:ext>
            </a:extLst>
          </p:cNvPr>
          <p:cNvSpPr txBox="1"/>
          <p:nvPr/>
        </p:nvSpPr>
        <p:spPr>
          <a:xfrm>
            <a:off x="4537969" y="923278"/>
            <a:ext cx="311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/>
              <a:t>Offers Details page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16356C9-C744-4B9E-B0B7-E2B9023D0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3339132-1DBC-4BAC-BD78-0A2483FB0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204" y="1292610"/>
            <a:ext cx="9709475" cy="4776854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CA794F9-76AF-4950-B10B-3F1AFD24841F}"/>
              </a:ext>
            </a:extLst>
          </p:cNvPr>
          <p:cNvSpPr txBox="1"/>
          <p:nvPr/>
        </p:nvSpPr>
        <p:spPr>
          <a:xfrm>
            <a:off x="1509204" y="6206853"/>
            <a:ext cx="514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delete button appears if its the User offer</a:t>
            </a:r>
          </a:p>
        </p:txBody>
      </p:sp>
    </p:spTree>
    <p:extLst>
      <p:ext uri="{BB962C8B-B14F-4D97-AF65-F5344CB8AC3E}">
        <p14:creationId xmlns:p14="http://schemas.microsoft.com/office/powerpoint/2010/main" val="2998371784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9272DB7215704992C38CAB0B64BD9E" ma:contentTypeVersion="7" ma:contentTypeDescription="Crée un document." ma:contentTypeScope="" ma:versionID="10ad7cd8b479d1af12379506a27d3cd7">
  <xsd:schema xmlns:xsd="http://www.w3.org/2001/XMLSchema" xmlns:xs="http://www.w3.org/2001/XMLSchema" xmlns:p="http://schemas.microsoft.com/office/2006/metadata/properties" xmlns:ns3="4e046b5b-4fcf-4056-b997-b5b1154dfa09" xmlns:ns4="22855aea-b40a-4d5b-9ce2-bf127b4f99db" targetNamespace="http://schemas.microsoft.com/office/2006/metadata/properties" ma:root="true" ma:fieldsID="af53010c78fa268c567126dbfd4ca6d6" ns3:_="" ns4:_="">
    <xsd:import namespace="4e046b5b-4fcf-4056-b997-b5b1154dfa09"/>
    <xsd:import namespace="22855aea-b40a-4d5b-9ce2-bf127b4f99d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046b5b-4fcf-4056-b997-b5b1154dfa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855aea-b40a-4d5b-9ce2-bf127b4f99d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055F695-D0C0-4CC7-BDF4-DDA9210D0D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046b5b-4fcf-4056-b997-b5b1154dfa09"/>
    <ds:schemaRef ds:uri="22855aea-b40a-4d5b-9ce2-bf127b4f99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3FF58F4-25DF-4CB4-8E16-A971D02921AD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22855aea-b40a-4d5b-9ce2-bf127b4f99db"/>
    <ds:schemaRef ds:uri="http://purl.org/dc/terms/"/>
    <ds:schemaRef ds:uri="4e046b5b-4fcf-4056-b997-b5b1154dfa09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81F42E3-379E-4FBD-B179-AF94F6DA8F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{8F818CF6-E131-4142-8C82-40935F368E3C}tf10001105</Template>
  <TotalTime>143</TotalTime>
  <Words>404</Words>
  <Application>Microsoft Office PowerPoint</Application>
  <PresentationFormat>Grand écran</PresentationFormat>
  <Paragraphs>74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Franklin Gothic Book</vt:lpstr>
      <vt:lpstr>Cadrage</vt:lpstr>
      <vt:lpstr>Co–Location App LaRavel </vt:lpstr>
      <vt:lpstr>AXES :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Co–Location App Flutter</dc:title>
  <dc:creator>AYOUB DEHBI</dc:creator>
  <cp:lastModifiedBy>AYOUB DEHBI</cp:lastModifiedBy>
  <cp:revision>22</cp:revision>
  <dcterms:created xsi:type="dcterms:W3CDTF">2020-07-10T21:57:16Z</dcterms:created>
  <dcterms:modified xsi:type="dcterms:W3CDTF">2020-07-16T13:57:00Z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0x010100B49272DB7215704992C38CAB0B64BD9E</vt:lpwstr>
  </property>
</Properties>
</file>