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0" r:id="rId4"/>
    <p:sldMasterId id="2147484182" r:id="rId5"/>
    <p:sldMasterId id="2147484191" r:id="rId6"/>
  </p:sldMasterIdLst>
  <p:notesMasterIdLst>
    <p:notesMasterId r:id="rId26"/>
  </p:notesMasterIdLst>
  <p:handoutMasterIdLst>
    <p:handoutMasterId r:id="rId27"/>
  </p:handoutMasterIdLst>
  <p:sldIdLst>
    <p:sldId id="256" r:id="rId7"/>
    <p:sldId id="325" r:id="rId8"/>
    <p:sldId id="341" r:id="rId9"/>
    <p:sldId id="258" r:id="rId10"/>
    <p:sldId id="342" r:id="rId11"/>
    <p:sldId id="288" r:id="rId12"/>
    <p:sldId id="294" r:id="rId13"/>
    <p:sldId id="330" r:id="rId14"/>
    <p:sldId id="329" r:id="rId15"/>
    <p:sldId id="331" r:id="rId16"/>
    <p:sldId id="332" r:id="rId17"/>
    <p:sldId id="334" r:id="rId18"/>
    <p:sldId id="335" r:id="rId19"/>
    <p:sldId id="336" r:id="rId20"/>
    <p:sldId id="297" r:id="rId21"/>
    <p:sldId id="333" r:id="rId22"/>
    <p:sldId id="337" r:id="rId23"/>
    <p:sldId id="320" r:id="rId24"/>
    <p:sldId id="338"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014"/>
    <a:srgbClr val="168819"/>
    <a:srgbClr val="FF3399"/>
    <a:srgbClr val="EF8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00" autoAdjust="0"/>
  </p:normalViewPr>
  <p:slideViewPr>
    <p:cSldViewPr snapToGrid="0">
      <p:cViewPr varScale="1">
        <p:scale>
          <a:sx n="57" d="100"/>
          <a:sy n="57" d="100"/>
        </p:scale>
        <p:origin x="101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1</a:t>
            </a:r>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C25ABA-659F-4065-9CCB-89BE570FBC1E}" type="datetimeFigureOut">
              <a:rPr lang="fr-FR" smtClean="0"/>
              <a:t>13/02/2021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424917-8E9D-4BFF-8738-64E725A98318}" type="slidenum">
              <a:rPr lang="fr-FR" smtClean="0"/>
              <a:t>‹#›</a:t>
            </a:fld>
            <a:endParaRPr lang="fr-FR"/>
          </a:p>
        </p:txBody>
      </p:sp>
    </p:spTree>
    <p:extLst>
      <p:ext uri="{BB962C8B-B14F-4D97-AF65-F5344CB8AC3E}">
        <p14:creationId xmlns:p14="http://schemas.microsoft.com/office/powerpoint/2010/main" val="919161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1</a:t>
            </a:r>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5122F-F0FC-4237-9ABA-D6F883ABDD9D}" type="datetimeFigureOut">
              <a:rPr lang="fr-FR" smtClean="0"/>
              <a:t>13/02/2021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C6837-F70E-4C2E-9A2F-D115C04F3241}" type="slidenum">
              <a:rPr lang="fr-FR" smtClean="0"/>
              <a:t>‹#›</a:t>
            </a:fld>
            <a:endParaRPr lang="fr-FR"/>
          </a:p>
        </p:txBody>
      </p:sp>
    </p:spTree>
    <p:extLst>
      <p:ext uri="{BB962C8B-B14F-4D97-AF65-F5344CB8AC3E}">
        <p14:creationId xmlns:p14="http://schemas.microsoft.com/office/powerpoint/2010/main" val="14881019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a:t>
            </a:fld>
            <a:endParaRPr lang="fr-FR"/>
          </a:p>
        </p:txBody>
      </p:sp>
    </p:spTree>
    <p:extLst>
      <p:ext uri="{BB962C8B-B14F-4D97-AF65-F5344CB8AC3E}">
        <p14:creationId xmlns:p14="http://schemas.microsoft.com/office/powerpoint/2010/main" val="141067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11</a:t>
            </a:fld>
            <a:endParaRPr lang="fr-FR"/>
          </a:p>
        </p:txBody>
      </p:sp>
    </p:spTree>
    <p:extLst>
      <p:ext uri="{BB962C8B-B14F-4D97-AF65-F5344CB8AC3E}">
        <p14:creationId xmlns:p14="http://schemas.microsoft.com/office/powerpoint/2010/main" val="317837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12</a:t>
            </a:fld>
            <a:endParaRPr lang="fr-FR"/>
          </a:p>
        </p:txBody>
      </p:sp>
    </p:spTree>
    <p:extLst>
      <p:ext uri="{BB962C8B-B14F-4D97-AF65-F5344CB8AC3E}">
        <p14:creationId xmlns:p14="http://schemas.microsoft.com/office/powerpoint/2010/main" val="341704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13</a:t>
            </a:fld>
            <a:endParaRPr lang="fr-FR"/>
          </a:p>
        </p:txBody>
      </p:sp>
    </p:spTree>
    <p:extLst>
      <p:ext uri="{BB962C8B-B14F-4D97-AF65-F5344CB8AC3E}">
        <p14:creationId xmlns:p14="http://schemas.microsoft.com/office/powerpoint/2010/main" val="196851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14</a:t>
            </a:fld>
            <a:endParaRPr lang="fr-FR"/>
          </a:p>
        </p:txBody>
      </p:sp>
    </p:spTree>
    <p:extLst>
      <p:ext uri="{BB962C8B-B14F-4D97-AF65-F5344CB8AC3E}">
        <p14:creationId xmlns:p14="http://schemas.microsoft.com/office/powerpoint/2010/main" val="334137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2400"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15</a:t>
            </a:fld>
            <a:endParaRPr lang="fr-FR"/>
          </a:p>
        </p:txBody>
      </p:sp>
    </p:spTree>
    <p:extLst>
      <p:ext uri="{BB962C8B-B14F-4D97-AF65-F5344CB8AC3E}">
        <p14:creationId xmlns:p14="http://schemas.microsoft.com/office/powerpoint/2010/main" val="37934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2400"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16</a:t>
            </a:fld>
            <a:endParaRPr lang="fr-FR"/>
          </a:p>
        </p:txBody>
      </p:sp>
    </p:spTree>
    <p:extLst>
      <p:ext uri="{BB962C8B-B14F-4D97-AF65-F5344CB8AC3E}">
        <p14:creationId xmlns:p14="http://schemas.microsoft.com/office/powerpoint/2010/main" val="349932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67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4</a:t>
            </a:fld>
            <a:endParaRPr lang="fr-FR"/>
          </a:p>
        </p:txBody>
      </p:sp>
    </p:spTree>
    <p:extLst>
      <p:ext uri="{BB962C8B-B14F-4D97-AF65-F5344CB8AC3E}">
        <p14:creationId xmlns:p14="http://schemas.microsoft.com/office/powerpoint/2010/main" val="144362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5</a:t>
            </a:fld>
            <a:endParaRPr lang="fr-FR"/>
          </a:p>
        </p:txBody>
      </p:sp>
    </p:spTree>
    <p:extLst>
      <p:ext uri="{BB962C8B-B14F-4D97-AF65-F5344CB8AC3E}">
        <p14:creationId xmlns:p14="http://schemas.microsoft.com/office/powerpoint/2010/main" val="2112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6</a:t>
            </a:fld>
            <a:endParaRPr lang="fr-FR"/>
          </a:p>
        </p:txBody>
      </p:sp>
    </p:spTree>
    <p:extLst>
      <p:ext uri="{BB962C8B-B14F-4D97-AF65-F5344CB8AC3E}">
        <p14:creationId xmlns:p14="http://schemas.microsoft.com/office/powerpoint/2010/main" val="37388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7</a:t>
            </a:fld>
            <a:endParaRPr lang="fr-FR"/>
          </a:p>
        </p:txBody>
      </p:sp>
    </p:spTree>
    <p:extLst>
      <p:ext uri="{BB962C8B-B14F-4D97-AF65-F5344CB8AC3E}">
        <p14:creationId xmlns:p14="http://schemas.microsoft.com/office/powerpoint/2010/main" val="335756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8</a:t>
            </a:fld>
            <a:endParaRPr lang="fr-FR"/>
          </a:p>
        </p:txBody>
      </p:sp>
    </p:spTree>
    <p:extLst>
      <p:ext uri="{BB962C8B-B14F-4D97-AF65-F5344CB8AC3E}">
        <p14:creationId xmlns:p14="http://schemas.microsoft.com/office/powerpoint/2010/main" val="97785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9</a:t>
            </a:fld>
            <a:endParaRPr lang="fr-FR"/>
          </a:p>
        </p:txBody>
      </p:sp>
    </p:spTree>
    <p:extLst>
      <p:ext uri="{BB962C8B-B14F-4D97-AF65-F5344CB8AC3E}">
        <p14:creationId xmlns:p14="http://schemas.microsoft.com/office/powerpoint/2010/main" val="341267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10</a:t>
            </a:fld>
            <a:endParaRPr lang="fr-FR"/>
          </a:p>
        </p:txBody>
      </p:sp>
    </p:spTree>
    <p:extLst>
      <p:ext uri="{BB962C8B-B14F-4D97-AF65-F5344CB8AC3E}">
        <p14:creationId xmlns:p14="http://schemas.microsoft.com/office/powerpoint/2010/main" val="382684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13/02/2021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047388085"/>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13/02/2021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9056208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13/02/2021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1701668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 items">
    <p:spTree>
      <p:nvGrpSpPr>
        <p:cNvPr id="1" name=""/>
        <p:cNvGrpSpPr/>
        <p:nvPr/>
      </p:nvGrpSpPr>
      <p:grpSpPr>
        <a:xfrm>
          <a:off x="0" y="0"/>
          <a:ext cx="0" cy="0"/>
          <a:chOff x="0" y="0"/>
          <a:chExt cx="0" cy="0"/>
        </a:xfrm>
      </p:grpSpPr>
      <p:sp>
        <p:nvSpPr>
          <p:cNvPr id="5" name="Rectangle 4"/>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TextBox 34"/>
          <p:cNvSpPr txBox="1"/>
          <p:nvPr userDrawn="1"/>
        </p:nvSpPr>
        <p:spPr>
          <a:xfrm>
            <a:off x="96800" y="1448646"/>
            <a:ext cx="5325533" cy="3283306"/>
          </a:xfrm>
          <a:custGeom>
            <a:avLst/>
            <a:gdLst/>
            <a:ahLst/>
            <a:cxnLst/>
            <a:rect l="l" t="t" r="r" b="b"/>
            <a:pathLst>
              <a:path w="6935390" h="4926212">
                <a:moveTo>
                  <a:pt x="2459385" y="4918770"/>
                </a:moveTo>
                <a:cubicBezTo>
                  <a:pt x="2461866" y="4918770"/>
                  <a:pt x="2463105" y="4918770"/>
                  <a:pt x="2463105" y="4918770"/>
                </a:cubicBezTo>
                <a:cubicBezTo>
                  <a:pt x="2468066" y="4918770"/>
                  <a:pt x="2470547" y="4920010"/>
                  <a:pt x="2470547" y="4922491"/>
                </a:cubicBezTo>
                <a:cubicBezTo>
                  <a:pt x="2470547" y="4924971"/>
                  <a:pt x="2468066" y="4926212"/>
                  <a:pt x="2463105" y="4926212"/>
                </a:cubicBezTo>
                <a:cubicBezTo>
                  <a:pt x="2458145" y="4926212"/>
                  <a:pt x="2455664" y="4926212"/>
                  <a:pt x="2455664" y="4926212"/>
                </a:cubicBezTo>
                <a:cubicBezTo>
                  <a:pt x="2455664" y="4921251"/>
                  <a:pt x="2456904" y="4918770"/>
                  <a:pt x="2459385" y="4918770"/>
                </a:cubicBezTo>
                <a:close/>
                <a:moveTo>
                  <a:pt x="2634258" y="4881563"/>
                </a:moveTo>
                <a:lnTo>
                  <a:pt x="2619375" y="4903887"/>
                </a:lnTo>
                <a:lnTo>
                  <a:pt x="2626816" y="4889005"/>
                </a:lnTo>
                <a:close/>
                <a:moveTo>
                  <a:pt x="2649141" y="4844356"/>
                </a:moveTo>
                <a:cubicBezTo>
                  <a:pt x="2649141" y="4849317"/>
                  <a:pt x="2649141" y="4851797"/>
                  <a:pt x="2649141" y="4851797"/>
                </a:cubicBezTo>
                <a:lnTo>
                  <a:pt x="2641699" y="4859239"/>
                </a:lnTo>
                <a:cubicBezTo>
                  <a:pt x="2641699" y="4854278"/>
                  <a:pt x="2642939" y="4851797"/>
                  <a:pt x="2645420" y="4851797"/>
                </a:cubicBezTo>
                <a:cubicBezTo>
                  <a:pt x="2647901" y="4851797"/>
                  <a:pt x="2649141" y="4849317"/>
                  <a:pt x="2649141" y="4844356"/>
                </a:cubicBezTo>
                <a:close/>
                <a:moveTo>
                  <a:pt x="3080742" y="4814590"/>
                </a:moveTo>
                <a:lnTo>
                  <a:pt x="3080742" y="4822032"/>
                </a:lnTo>
                <a:cubicBezTo>
                  <a:pt x="3075781" y="4822032"/>
                  <a:pt x="3073301" y="4820792"/>
                  <a:pt x="3073301" y="4818311"/>
                </a:cubicBezTo>
                <a:cubicBezTo>
                  <a:pt x="3073301" y="4815831"/>
                  <a:pt x="3075781" y="4814590"/>
                  <a:pt x="3080742" y="4814590"/>
                </a:cubicBezTo>
                <a:close/>
                <a:moveTo>
                  <a:pt x="1838027" y="4814590"/>
                </a:moveTo>
                <a:cubicBezTo>
                  <a:pt x="1842988" y="4814590"/>
                  <a:pt x="1845469" y="4817071"/>
                  <a:pt x="1845469" y="4822032"/>
                </a:cubicBezTo>
                <a:lnTo>
                  <a:pt x="1838027" y="4822032"/>
                </a:lnTo>
                <a:cubicBezTo>
                  <a:pt x="1838027" y="4822032"/>
                  <a:pt x="1838027" y="4819552"/>
                  <a:pt x="1838027" y="4814590"/>
                </a:cubicBezTo>
                <a:close/>
                <a:moveTo>
                  <a:pt x="1800821" y="4814590"/>
                </a:moveTo>
                <a:cubicBezTo>
                  <a:pt x="1805781" y="4814590"/>
                  <a:pt x="1808262" y="4814590"/>
                  <a:pt x="1808262" y="4814590"/>
                </a:cubicBezTo>
                <a:cubicBezTo>
                  <a:pt x="1808262" y="4824513"/>
                  <a:pt x="1805781" y="4826993"/>
                  <a:pt x="1800821" y="4822032"/>
                </a:cubicBezTo>
                <a:cubicBezTo>
                  <a:pt x="1800821" y="4817071"/>
                  <a:pt x="1800821" y="4814590"/>
                  <a:pt x="1800821" y="4814590"/>
                </a:cubicBezTo>
                <a:close/>
                <a:moveTo>
                  <a:pt x="2544962" y="4799708"/>
                </a:moveTo>
                <a:lnTo>
                  <a:pt x="2552403" y="4807149"/>
                </a:lnTo>
                <a:cubicBezTo>
                  <a:pt x="2552403" y="4807149"/>
                  <a:pt x="2549922" y="4807149"/>
                  <a:pt x="2544962" y="4807149"/>
                </a:cubicBezTo>
                <a:cubicBezTo>
                  <a:pt x="2544962" y="4802188"/>
                  <a:pt x="2544962" y="4799708"/>
                  <a:pt x="2544962" y="4799708"/>
                </a:cubicBezTo>
                <a:close/>
                <a:moveTo>
                  <a:pt x="1860352" y="4799708"/>
                </a:moveTo>
                <a:cubicBezTo>
                  <a:pt x="1860352" y="4804669"/>
                  <a:pt x="1859112" y="4807149"/>
                  <a:pt x="1856631" y="4807149"/>
                </a:cubicBezTo>
                <a:cubicBezTo>
                  <a:pt x="1854151" y="4807149"/>
                  <a:pt x="1852910" y="4805909"/>
                  <a:pt x="1852910" y="4803428"/>
                </a:cubicBezTo>
                <a:cubicBezTo>
                  <a:pt x="1852910" y="4800948"/>
                  <a:pt x="1855391" y="4799708"/>
                  <a:pt x="1860352" y="4799708"/>
                </a:cubicBezTo>
                <a:close/>
                <a:moveTo>
                  <a:pt x="2619375" y="4792266"/>
                </a:moveTo>
                <a:cubicBezTo>
                  <a:pt x="2619375" y="4792266"/>
                  <a:pt x="2620615" y="4792266"/>
                  <a:pt x="2623096" y="4792266"/>
                </a:cubicBezTo>
                <a:cubicBezTo>
                  <a:pt x="2625576" y="4792266"/>
                  <a:pt x="2626816" y="4793507"/>
                  <a:pt x="2626816" y="4795987"/>
                </a:cubicBezTo>
                <a:cubicBezTo>
                  <a:pt x="2626816" y="4798468"/>
                  <a:pt x="2624336" y="4799708"/>
                  <a:pt x="2619375" y="4799708"/>
                </a:cubicBezTo>
                <a:cubicBezTo>
                  <a:pt x="2614414" y="4799708"/>
                  <a:pt x="2611934" y="4799708"/>
                  <a:pt x="2611934" y="4799708"/>
                </a:cubicBezTo>
                <a:cubicBezTo>
                  <a:pt x="2611934" y="4799708"/>
                  <a:pt x="2614414" y="4797228"/>
                  <a:pt x="2619375" y="4792266"/>
                </a:cubicBezTo>
                <a:close/>
                <a:moveTo>
                  <a:pt x="2745879" y="4788546"/>
                </a:moveTo>
                <a:cubicBezTo>
                  <a:pt x="2748360" y="4788546"/>
                  <a:pt x="2750840" y="4789786"/>
                  <a:pt x="2753320" y="4792266"/>
                </a:cubicBezTo>
                <a:lnTo>
                  <a:pt x="2753320" y="4807149"/>
                </a:lnTo>
                <a:lnTo>
                  <a:pt x="2738437" y="4822032"/>
                </a:lnTo>
                <a:cubicBezTo>
                  <a:pt x="2728515" y="4822032"/>
                  <a:pt x="2723555" y="4819552"/>
                  <a:pt x="2723555" y="4814590"/>
                </a:cubicBezTo>
                <a:cubicBezTo>
                  <a:pt x="2718594" y="4809630"/>
                  <a:pt x="2716113" y="4807149"/>
                  <a:pt x="2716113" y="4807149"/>
                </a:cubicBezTo>
                <a:cubicBezTo>
                  <a:pt x="2711152" y="4807149"/>
                  <a:pt x="2708672" y="4805909"/>
                  <a:pt x="2708672" y="4803428"/>
                </a:cubicBezTo>
                <a:cubicBezTo>
                  <a:pt x="2708672" y="4800948"/>
                  <a:pt x="2708672" y="4799708"/>
                  <a:pt x="2708672" y="4799708"/>
                </a:cubicBezTo>
                <a:lnTo>
                  <a:pt x="2716113" y="4792266"/>
                </a:lnTo>
                <a:cubicBezTo>
                  <a:pt x="2726035" y="4797228"/>
                  <a:pt x="2733477" y="4797228"/>
                  <a:pt x="2738437" y="4792266"/>
                </a:cubicBezTo>
                <a:cubicBezTo>
                  <a:pt x="2740918" y="4789786"/>
                  <a:pt x="2743398" y="4788546"/>
                  <a:pt x="2745879" y="4788546"/>
                </a:cubicBezTo>
                <a:close/>
                <a:moveTo>
                  <a:pt x="2582169" y="4784825"/>
                </a:moveTo>
                <a:cubicBezTo>
                  <a:pt x="2587129" y="4789786"/>
                  <a:pt x="2587129" y="4792266"/>
                  <a:pt x="2582169" y="4792266"/>
                </a:cubicBezTo>
                <a:cubicBezTo>
                  <a:pt x="2577208" y="4792266"/>
                  <a:pt x="2574727" y="4792266"/>
                  <a:pt x="2574727" y="4792266"/>
                </a:cubicBezTo>
                <a:close/>
                <a:moveTo>
                  <a:pt x="2422178" y="4784825"/>
                </a:moveTo>
                <a:lnTo>
                  <a:pt x="2433340" y="4784825"/>
                </a:lnTo>
                <a:lnTo>
                  <a:pt x="2448223" y="4784825"/>
                </a:lnTo>
                <a:cubicBezTo>
                  <a:pt x="2448223" y="4789786"/>
                  <a:pt x="2445742" y="4794747"/>
                  <a:pt x="2440781" y="4799708"/>
                </a:cubicBezTo>
                <a:lnTo>
                  <a:pt x="2425898" y="4807149"/>
                </a:lnTo>
                <a:cubicBezTo>
                  <a:pt x="2425898" y="4802188"/>
                  <a:pt x="2425898" y="4797228"/>
                  <a:pt x="2425898" y="4792266"/>
                </a:cubicBezTo>
                <a:close/>
                <a:moveTo>
                  <a:pt x="2336602" y="4784825"/>
                </a:moveTo>
                <a:cubicBezTo>
                  <a:pt x="2341562" y="4794747"/>
                  <a:pt x="2346524" y="4797228"/>
                  <a:pt x="2351485" y="4792266"/>
                </a:cubicBezTo>
                <a:lnTo>
                  <a:pt x="2366367" y="4822032"/>
                </a:lnTo>
                <a:cubicBezTo>
                  <a:pt x="2366367" y="4836915"/>
                  <a:pt x="2361407" y="4841876"/>
                  <a:pt x="2351485" y="4836915"/>
                </a:cubicBezTo>
                <a:cubicBezTo>
                  <a:pt x="2346524" y="4836915"/>
                  <a:pt x="2342803" y="4834435"/>
                  <a:pt x="2340322" y="4829473"/>
                </a:cubicBezTo>
                <a:cubicBezTo>
                  <a:pt x="2337842" y="4824513"/>
                  <a:pt x="2336602" y="4822032"/>
                  <a:pt x="2336602" y="4822032"/>
                </a:cubicBezTo>
                <a:lnTo>
                  <a:pt x="2329160" y="4814590"/>
                </a:lnTo>
                <a:cubicBezTo>
                  <a:pt x="2324200" y="4819552"/>
                  <a:pt x="2321719" y="4819552"/>
                  <a:pt x="2321719" y="4814590"/>
                </a:cubicBezTo>
                <a:lnTo>
                  <a:pt x="2329160" y="4799708"/>
                </a:lnTo>
                <a:close/>
                <a:moveTo>
                  <a:pt x="2284512" y="4784825"/>
                </a:moveTo>
                <a:lnTo>
                  <a:pt x="2291953" y="4784825"/>
                </a:lnTo>
                <a:lnTo>
                  <a:pt x="2291953" y="4792266"/>
                </a:lnTo>
                <a:cubicBezTo>
                  <a:pt x="2291953" y="4792266"/>
                  <a:pt x="2290713" y="4792266"/>
                  <a:pt x="2288233" y="4792266"/>
                </a:cubicBezTo>
                <a:cubicBezTo>
                  <a:pt x="2285752" y="4792266"/>
                  <a:pt x="2284512" y="4789786"/>
                  <a:pt x="2284512" y="4784825"/>
                </a:cubicBezTo>
                <a:close/>
                <a:moveTo>
                  <a:pt x="1361778" y="4784825"/>
                </a:moveTo>
                <a:lnTo>
                  <a:pt x="1361778" y="4792266"/>
                </a:lnTo>
                <a:cubicBezTo>
                  <a:pt x="1356817" y="4792266"/>
                  <a:pt x="1354336" y="4791026"/>
                  <a:pt x="1354336" y="4788546"/>
                </a:cubicBezTo>
                <a:cubicBezTo>
                  <a:pt x="1354336" y="4786065"/>
                  <a:pt x="1356817" y="4784825"/>
                  <a:pt x="1361778" y="4784825"/>
                </a:cubicBezTo>
                <a:close/>
                <a:moveTo>
                  <a:pt x="3251894" y="4777383"/>
                </a:moveTo>
                <a:lnTo>
                  <a:pt x="3237012" y="4799708"/>
                </a:lnTo>
                <a:lnTo>
                  <a:pt x="3237012" y="4784825"/>
                </a:lnTo>
                <a:close/>
                <a:moveTo>
                  <a:pt x="2418457" y="4777383"/>
                </a:moveTo>
                <a:lnTo>
                  <a:pt x="2422178" y="4784825"/>
                </a:lnTo>
                <a:cubicBezTo>
                  <a:pt x="2419697" y="4784825"/>
                  <a:pt x="2418457" y="4784825"/>
                  <a:pt x="2418457" y="4784825"/>
                </a:cubicBezTo>
                <a:close/>
                <a:moveTo>
                  <a:pt x="1145977" y="4762501"/>
                </a:moveTo>
                <a:lnTo>
                  <a:pt x="1153418" y="4769942"/>
                </a:lnTo>
                <a:cubicBezTo>
                  <a:pt x="1148457" y="4769942"/>
                  <a:pt x="1144736" y="4768702"/>
                  <a:pt x="1142256" y="4766221"/>
                </a:cubicBezTo>
                <a:cubicBezTo>
                  <a:pt x="1139776" y="4763741"/>
                  <a:pt x="1141016" y="4762501"/>
                  <a:pt x="1145977" y="4762501"/>
                </a:cubicBezTo>
                <a:close/>
                <a:moveTo>
                  <a:pt x="2714625" y="4752083"/>
                </a:moveTo>
                <a:lnTo>
                  <a:pt x="2714253" y="4753199"/>
                </a:lnTo>
                <a:lnTo>
                  <a:pt x="2713633" y="4753406"/>
                </a:lnTo>
                <a:close/>
                <a:moveTo>
                  <a:pt x="1120397" y="4750641"/>
                </a:moveTo>
                <a:cubicBezTo>
                  <a:pt x="1121327" y="4750486"/>
                  <a:pt x="1122412" y="4750719"/>
                  <a:pt x="1123653" y="4751338"/>
                </a:cubicBezTo>
                <a:cubicBezTo>
                  <a:pt x="1128614" y="4753819"/>
                  <a:pt x="1131094" y="4757540"/>
                  <a:pt x="1131094" y="4762501"/>
                </a:cubicBezTo>
                <a:cubicBezTo>
                  <a:pt x="1131094" y="4767462"/>
                  <a:pt x="1128614" y="4769942"/>
                  <a:pt x="1123653" y="4769942"/>
                </a:cubicBezTo>
                <a:lnTo>
                  <a:pt x="1116211" y="4762501"/>
                </a:lnTo>
                <a:cubicBezTo>
                  <a:pt x="1116211" y="4755059"/>
                  <a:pt x="1117606" y="4751106"/>
                  <a:pt x="1120397" y="4750641"/>
                </a:cubicBezTo>
                <a:close/>
                <a:moveTo>
                  <a:pt x="2135684" y="4747618"/>
                </a:moveTo>
                <a:lnTo>
                  <a:pt x="2135684" y="4755059"/>
                </a:lnTo>
                <a:lnTo>
                  <a:pt x="2128243" y="4762501"/>
                </a:lnTo>
                <a:cubicBezTo>
                  <a:pt x="2128243" y="4757540"/>
                  <a:pt x="2128243" y="4755059"/>
                  <a:pt x="2128243" y="4755059"/>
                </a:cubicBezTo>
                <a:cubicBezTo>
                  <a:pt x="2128243" y="4755059"/>
                  <a:pt x="2130723" y="4752579"/>
                  <a:pt x="2135684" y="4747618"/>
                </a:cubicBezTo>
                <a:close/>
                <a:moveTo>
                  <a:pt x="1532930" y="4747618"/>
                </a:moveTo>
                <a:cubicBezTo>
                  <a:pt x="1532930" y="4747618"/>
                  <a:pt x="1530450" y="4751338"/>
                  <a:pt x="1525489" y="4758780"/>
                </a:cubicBezTo>
                <a:cubicBezTo>
                  <a:pt x="1520528" y="4766221"/>
                  <a:pt x="1518047" y="4769942"/>
                  <a:pt x="1518047" y="4769942"/>
                </a:cubicBezTo>
                <a:lnTo>
                  <a:pt x="1518047" y="4755059"/>
                </a:lnTo>
                <a:close/>
                <a:moveTo>
                  <a:pt x="3259336" y="4740176"/>
                </a:moveTo>
                <a:lnTo>
                  <a:pt x="3266777" y="4740176"/>
                </a:lnTo>
                <a:cubicBezTo>
                  <a:pt x="3266777" y="4745138"/>
                  <a:pt x="3264297" y="4747618"/>
                  <a:pt x="3259336" y="4747618"/>
                </a:cubicBezTo>
                <a:close/>
                <a:moveTo>
                  <a:pt x="1689199" y="4740176"/>
                </a:moveTo>
                <a:cubicBezTo>
                  <a:pt x="1694161" y="4740176"/>
                  <a:pt x="1696641" y="4741417"/>
                  <a:pt x="1696641" y="4743897"/>
                </a:cubicBezTo>
                <a:cubicBezTo>
                  <a:pt x="1696641" y="4746378"/>
                  <a:pt x="1694161" y="4747618"/>
                  <a:pt x="1689199" y="4747618"/>
                </a:cubicBezTo>
                <a:cubicBezTo>
                  <a:pt x="1689199" y="4747618"/>
                  <a:pt x="1689199" y="4746378"/>
                  <a:pt x="1689199" y="4743897"/>
                </a:cubicBezTo>
                <a:cubicBezTo>
                  <a:pt x="1689199" y="4741417"/>
                  <a:pt x="1689199" y="4740176"/>
                  <a:pt x="1689199" y="4740176"/>
                </a:cubicBezTo>
                <a:close/>
                <a:moveTo>
                  <a:pt x="1934766" y="4732735"/>
                </a:moveTo>
                <a:lnTo>
                  <a:pt x="1942207" y="4732735"/>
                </a:lnTo>
                <a:cubicBezTo>
                  <a:pt x="1937246" y="4737696"/>
                  <a:pt x="1934766" y="4742657"/>
                  <a:pt x="1934766" y="4747618"/>
                </a:cubicBezTo>
                <a:lnTo>
                  <a:pt x="1912442" y="4769942"/>
                </a:lnTo>
                <a:lnTo>
                  <a:pt x="1867793" y="4784825"/>
                </a:lnTo>
                <a:cubicBezTo>
                  <a:pt x="1867793" y="4779864"/>
                  <a:pt x="1870274" y="4777383"/>
                  <a:pt x="1875235" y="4777383"/>
                </a:cubicBezTo>
                <a:cubicBezTo>
                  <a:pt x="1880195" y="4777383"/>
                  <a:pt x="1883916" y="4773663"/>
                  <a:pt x="1886397" y="4766221"/>
                </a:cubicBezTo>
                <a:cubicBezTo>
                  <a:pt x="1888877" y="4758780"/>
                  <a:pt x="1891358" y="4755059"/>
                  <a:pt x="1893838" y="4755059"/>
                </a:cubicBezTo>
                <a:cubicBezTo>
                  <a:pt x="1896319" y="4755059"/>
                  <a:pt x="1898799" y="4755059"/>
                  <a:pt x="1901280" y="4755059"/>
                </a:cubicBezTo>
                <a:cubicBezTo>
                  <a:pt x="1903760" y="4755059"/>
                  <a:pt x="1905000" y="4755059"/>
                  <a:pt x="1905000" y="4755059"/>
                </a:cubicBezTo>
                <a:lnTo>
                  <a:pt x="1905000" y="4762501"/>
                </a:lnTo>
                <a:cubicBezTo>
                  <a:pt x="1905000" y="4762501"/>
                  <a:pt x="1906241" y="4760021"/>
                  <a:pt x="1908721" y="4755059"/>
                </a:cubicBezTo>
                <a:cubicBezTo>
                  <a:pt x="1911201" y="4750098"/>
                  <a:pt x="1912442" y="4747618"/>
                  <a:pt x="1912442" y="4747618"/>
                </a:cubicBezTo>
                <a:lnTo>
                  <a:pt x="1919883" y="4747618"/>
                </a:lnTo>
                <a:lnTo>
                  <a:pt x="1927325" y="4740176"/>
                </a:lnTo>
                <a:cubicBezTo>
                  <a:pt x="1932285" y="4740176"/>
                  <a:pt x="1934766" y="4737696"/>
                  <a:pt x="1934766" y="4732735"/>
                </a:cubicBezTo>
                <a:close/>
                <a:moveTo>
                  <a:pt x="1741289" y="4732735"/>
                </a:moveTo>
                <a:cubicBezTo>
                  <a:pt x="1741289" y="4737696"/>
                  <a:pt x="1743770" y="4740176"/>
                  <a:pt x="1748731" y="4740176"/>
                </a:cubicBezTo>
                <a:cubicBezTo>
                  <a:pt x="1748731" y="4735216"/>
                  <a:pt x="1748731" y="4732735"/>
                  <a:pt x="1748731" y="4732735"/>
                </a:cubicBezTo>
                <a:close/>
                <a:moveTo>
                  <a:pt x="2158008" y="4725294"/>
                </a:moveTo>
                <a:lnTo>
                  <a:pt x="2165450" y="4725294"/>
                </a:lnTo>
                <a:lnTo>
                  <a:pt x="2158008" y="4732735"/>
                </a:lnTo>
                <a:close/>
                <a:moveTo>
                  <a:pt x="1547813" y="4710411"/>
                </a:moveTo>
                <a:cubicBezTo>
                  <a:pt x="1547813" y="4715372"/>
                  <a:pt x="1547813" y="4717852"/>
                  <a:pt x="1547813" y="4717852"/>
                </a:cubicBezTo>
                <a:lnTo>
                  <a:pt x="1540371" y="4725294"/>
                </a:lnTo>
                <a:cubicBezTo>
                  <a:pt x="1540371" y="4720333"/>
                  <a:pt x="1540371" y="4717852"/>
                  <a:pt x="1540371" y="4717852"/>
                </a:cubicBezTo>
                <a:cubicBezTo>
                  <a:pt x="1540371" y="4717852"/>
                  <a:pt x="1542852" y="4715372"/>
                  <a:pt x="1547813" y="4710411"/>
                </a:cubicBezTo>
                <a:close/>
                <a:moveTo>
                  <a:pt x="1369219" y="4710411"/>
                </a:moveTo>
                <a:lnTo>
                  <a:pt x="1369219" y="4725294"/>
                </a:lnTo>
                <a:cubicBezTo>
                  <a:pt x="1364258" y="4725294"/>
                  <a:pt x="1361778" y="4722813"/>
                  <a:pt x="1361778" y="4717852"/>
                </a:cubicBezTo>
                <a:cubicBezTo>
                  <a:pt x="1361778" y="4712891"/>
                  <a:pt x="1364258" y="4710411"/>
                  <a:pt x="1369219" y="4710411"/>
                </a:cubicBezTo>
                <a:close/>
                <a:moveTo>
                  <a:pt x="1294805" y="4710411"/>
                </a:moveTo>
                <a:cubicBezTo>
                  <a:pt x="1299766" y="4710411"/>
                  <a:pt x="1299766" y="4715372"/>
                  <a:pt x="1294805" y="4725294"/>
                </a:cubicBezTo>
                <a:cubicBezTo>
                  <a:pt x="1274961" y="4760021"/>
                  <a:pt x="1265039" y="4769942"/>
                  <a:pt x="1265039" y="4755059"/>
                </a:cubicBezTo>
                <a:cubicBezTo>
                  <a:pt x="1265039" y="4750098"/>
                  <a:pt x="1267520" y="4747618"/>
                  <a:pt x="1272481" y="4747618"/>
                </a:cubicBezTo>
                <a:cubicBezTo>
                  <a:pt x="1272481" y="4747618"/>
                  <a:pt x="1272481" y="4745138"/>
                  <a:pt x="1272481" y="4740176"/>
                </a:cubicBezTo>
                <a:cubicBezTo>
                  <a:pt x="1277442" y="4720333"/>
                  <a:pt x="1284883" y="4710411"/>
                  <a:pt x="1294805" y="4710411"/>
                </a:cubicBezTo>
                <a:close/>
                <a:moveTo>
                  <a:pt x="2671465" y="4699249"/>
                </a:moveTo>
                <a:cubicBezTo>
                  <a:pt x="2668984" y="4699249"/>
                  <a:pt x="2666504" y="4700489"/>
                  <a:pt x="2664023" y="4702969"/>
                </a:cubicBezTo>
                <a:cubicBezTo>
                  <a:pt x="2654101" y="4712891"/>
                  <a:pt x="2656582" y="4717852"/>
                  <a:pt x="2671465" y="4717852"/>
                </a:cubicBezTo>
                <a:cubicBezTo>
                  <a:pt x="2676426" y="4717852"/>
                  <a:pt x="2678906" y="4717852"/>
                  <a:pt x="2678906" y="4717852"/>
                </a:cubicBezTo>
                <a:lnTo>
                  <a:pt x="2678906" y="4702969"/>
                </a:lnTo>
                <a:cubicBezTo>
                  <a:pt x="2676426" y="4700489"/>
                  <a:pt x="2673945" y="4699249"/>
                  <a:pt x="2671465" y="4699249"/>
                </a:cubicBezTo>
                <a:close/>
                <a:moveTo>
                  <a:pt x="3162598" y="4695528"/>
                </a:moveTo>
                <a:cubicBezTo>
                  <a:pt x="3162598" y="4695528"/>
                  <a:pt x="3162598" y="4698009"/>
                  <a:pt x="3162598" y="4702969"/>
                </a:cubicBezTo>
                <a:cubicBezTo>
                  <a:pt x="3157637" y="4702969"/>
                  <a:pt x="3155156" y="4702969"/>
                  <a:pt x="3155156" y="4702969"/>
                </a:cubicBezTo>
                <a:cubicBezTo>
                  <a:pt x="3155156" y="4702969"/>
                  <a:pt x="3157637" y="4700489"/>
                  <a:pt x="3162598" y="4695528"/>
                </a:cubicBezTo>
                <a:close/>
                <a:moveTo>
                  <a:pt x="2701230" y="4695528"/>
                </a:moveTo>
                <a:cubicBezTo>
                  <a:pt x="2701230" y="4700489"/>
                  <a:pt x="2702471" y="4702969"/>
                  <a:pt x="2704951" y="4702969"/>
                </a:cubicBezTo>
                <a:cubicBezTo>
                  <a:pt x="2707432" y="4702969"/>
                  <a:pt x="2708672" y="4702969"/>
                  <a:pt x="2708672" y="4702969"/>
                </a:cubicBezTo>
                <a:lnTo>
                  <a:pt x="2708672" y="4695528"/>
                </a:lnTo>
                <a:close/>
                <a:moveTo>
                  <a:pt x="1689199" y="4695528"/>
                </a:moveTo>
                <a:cubicBezTo>
                  <a:pt x="1689199" y="4695528"/>
                  <a:pt x="1689199" y="4698009"/>
                  <a:pt x="1689199" y="4702969"/>
                </a:cubicBezTo>
                <a:lnTo>
                  <a:pt x="1681758" y="4710411"/>
                </a:lnTo>
                <a:close/>
                <a:moveTo>
                  <a:pt x="3237012" y="4688087"/>
                </a:moveTo>
                <a:cubicBezTo>
                  <a:pt x="3237012" y="4688087"/>
                  <a:pt x="3237012" y="4690567"/>
                  <a:pt x="3237012" y="4695528"/>
                </a:cubicBezTo>
                <a:cubicBezTo>
                  <a:pt x="3232051" y="4695528"/>
                  <a:pt x="3229571" y="4695528"/>
                  <a:pt x="3229571" y="4695528"/>
                </a:cubicBezTo>
                <a:close/>
                <a:moveTo>
                  <a:pt x="1934766" y="4688087"/>
                </a:moveTo>
                <a:lnTo>
                  <a:pt x="1934766" y="4702969"/>
                </a:lnTo>
                <a:cubicBezTo>
                  <a:pt x="1934766" y="4702969"/>
                  <a:pt x="1932285" y="4705450"/>
                  <a:pt x="1927325" y="4710411"/>
                </a:cubicBezTo>
                <a:lnTo>
                  <a:pt x="1919883" y="4710411"/>
                </a:lnTo>
                <a:close/>
                <a:moveTo>
                  <a:pt x="1860352" y="4688087"/>
                </a:moveTo>
                <a:cubicBezTo>
                  <a:pt x="1855391" y="4688087"/>
                  <a:pt x="1852910" y="4690567"/>
                  <a:pt x="1852910" y="4695528"/>
                </a:cubicBezTo>
                <a:lnTo>
                  <a:pt x="1852910" y="4702969"/>
                </a:lnTo>
                <a:cubicBezTo>
                  <a:pt x="1857871" y="4702969"/>
                  <a:pt x="1860352" y="4701729"/>
                  <a:pt x="1860352" y="4699249"/>
                </a:cubicBezTo>
                <a:cubicBezTo>
                  <a:pt x="1860352" y="4696769"/>
                  <a:pt x="1860352" y="4695528"/>
                  <a:pt x="1860352" y="4695528"/>
                </a:cubicBezTo>
                <a:cubicBezTo>
                  <a:pt x="1865313" y="4690567"/>
                  <a:pt x="1865313" y="4688087"/>
                  <a:pt x="1860352" y="4688087"/>
                </a:cubicBezTo>
                <a:close/>
                <a:moveTo>
                  <a:pt x="3362585" y="4683436"/>
                </a:moveTo>
                <a:cubicBezTo>
                  <a:pt x="3364446" y="4682816"/>
                  <a:pt x="3365996" y="4683126"/>
                  <a:pt x="3367236" y="4684366"/>
                </a:cubicBezTo>
                <a:cubicBezTo>
                  <a:pt x="3369717" y="4686846"/>
                  <a:pt x="3368476" y="4693048"/>
                  <a:pt x="3363516" y="4702969"/>
                </a:cubicBezTo>
                <a:lnTo>
                  <a:pt x="3348633" y="4717852"/>
                </a:lnTo>
                <a:cubicBezTo>
                  <a:pt x="3343672" y="4717852"/>
                  <a:pt x="3341191" y="4715372"/>
                  <a:pt x="3341191" y="4710411"/>
                </a:cubicBezTo>
                <a:cubicBezTo>
                  <a:pt x="3341191" y="4710411"/>
                  <a:pt x="3339952" y="4709171"/>
                  <a:pt x="3337471" y="4706690"/>
                </a:cubicBezTo>
                <a:cubicBezTo>
                  <a:pt x="3334990" y="4704210"/>
                  <a:pt x="3332510" y="4702969"/>
                  <a:pt x="3330029" y="4702969"/>
                </a:cubicBezTo>
                <a:cubicBezTo>
                  <a:pt x="3327549" y="4702969"/>
                  <a:pt x="3326309" y="4702969"/>
                  <a:pt x="3326309" y="4702969"/>
                </a:cubicBezTo>
                <a:cubicBezTo>
                  <a:pt x="3326309" y="4698009"/>
                  <a:pt x="3323828" y="4695528"/>
                  <a:pt x="3318867" y="4695528"/>
                </a:cubicBezTo>
                <a:lnTo>
                  <a:pt x="3333750" y="4688087"/>
                </a:lnTo>
                <a:cubicBezTo>
                  <a:pt x="3343672" y="4693048"/>
                  <a:pt x="3351113" y="4693048"/>
                  <a:pt x="3356074" y="4688087"/>
                </a:cubicBezTo>
                <a:cubicBezTo>
                  <a:pt x="3358555" y="4685606"/>
                  <a:pt x="3360726" y="4684056"/>
                  <a:pt x="3362585" y="4683436"/>
                </a:cubicBezTo>
                <a:close/>
                <a:moveTo>
                  <a:pt x="3192364" y="4680645"/>
                </a:moveTo>
                <a:cubicBezTo>
                  <a:pt x="3197325" y="4680645"/>
                  <a:pt x="3199805" y="4681886"/>
                  <a:pt x="3199805" y="4684366"/>
                </a:cubicBezTo>
                <a:cubicBezTo>
                  <a:pt x="3199805" y="4686846"/>
                  <a:pt x="3197325" y="4688087"/>
                  <a:pt x="3192364" y="4688087"/>
                </a:cubicBezTo>
                <a:cubicBezTo>
                  <a:pt x="3192364" y="4683126"/>
                  <a:pt x="3192364" y="4680645"/>
                  <a:pt x="3192364" y="4680645"/>
                </a:cubicBezTo>
                <a:close/>
                <a:moveTo>
                  <a:pt x="3036094" y="4680645"/>
                </a:moveTo>
                <a:lnTo>
                  <a:pt x="3043535" y="4680645"/>
                </a:lnTo>
                <a:cubicBezTo>
                  <a:pt x="3053457" y="4680645"/>
                  <a:pt x="3059658" y="4680645"/>
                  <a:pt x="3062139" y="4680645"/>
                </a:cubicBezTo>
                <a:cubicBezTo>
                  <a:pt x="3064619" y="4680645"/>
                  <a:pt x="3064619" y="4681886"/>
                  <a:pt x="3062139" y="4684366"/>
                </a:cubicBezTo>
                <a:cubicBezTo>
                  <a:pt x="3059658" y="4686846"/>
                  <a:pt x="3055937" y="4690567"/>
                  <a:pt x="3050976" y="4695528"/>
                </a:cubicBezTo>
                <a:cubicBezTo>
                  <a:pt x="3046016" y="4700489"/>
                  <a:pt x="3042295" y="4701729"/>
                  <a:pt x="3039814" y="4699249"/>
                </a:cubicBezTo>
                <a:cubicBezTo>
                  <a:pt x="3037334" y="4696769"/>
                  <a:pt x="3036094" y="4690567"/>
                  <a:pt x="3036094" y="4680645"/>
                </a:cubicBezTo>
                <a:close/>
                <a:moveTo>
                  <a:pt x="2954238" y="4680645"/>
                </a:moveTo>
                <a:cubicBezTo>
                  <a:pt x="2954238" y="4690567"/>
                  <a:pt x="2956719" y="4694288"/>
                  <a:pt x="2961680" y="4691807"/>
                </a:cubicBezTo>
                <a:cubicBezTo>
                  <a:pt x="2966640" y="4689327"/>
                  <a:pt x="2970362" y="4691807"/>
                  <a:pt x="2972842" y="4699249"/>
                </a:cubicBezTo>
                <a:cubicBezTo>
                  <a:pt x="2975323" y="4706690"/>
                  <a:pt x="2979044" y="4712891"/>
                  <a:pt x="2984005" y="4717852"/>
                </a:cubicBezTo>
                <a:cubicBezTo>
                  <a:pt x="2984005" y="4732735"/>
                  <a:pt x="2979044" y="4737696"/>
                  <a:pt x="2969122" y="4732735"/>
                </a:cubicBezTo>
                <a:cubicBezTo>
                  <a:pt x="2964160" y="4732735"/>
                  <a:pt x="2960440" y="4730255"/>
                  <a:pt x="2957959" y="4725294"/>
                </a:cubicBezTo>
                <a:cubicBezTo>
                  <a:pt x="2955478" y="4720333"/>
                  <a:pt x="2954238" y="4717852"/>
                  <a:pt x="2954238" y="4717852"/>
                </a:cubicBezTo>
                <a:lnTo>
                  <a:pt x="2939355" y="4710411"/>
                </a:lnTo>
                <a:cubicBezTo>
                  <a:pt x="2934395" y="4710411"/>
                  <a:pt x="2934395" y="4705450"/>
                  <a:pt x="2939355" y="4695528"/>
                </a:cubicBezTo>
                <a:close/>
                <a:moveTo>
                  <a:pt x="1748731" y="4680645"/>
                </a:moveTo>
                <a:cubicBezTo>
                  <a:pt x="1748731" y="4685606"/>
                  <a:pt x="1748731" y="4688087"/>
                  <a:pt x="1748731" y="4688087"/>
                </a:cubicBezTo>
                <a:lnTo>
                  <a:pt x="1756172" y="4680645"/>
                </a:lnTo>
                <a:cubicBezTo>
                  <a:pt x="1756172" y="4680645"/>
                  <a:pt x="1753692" y="4680645"/>
                  <a:pt x="1748731" y="4680645"/>
                </a:cubicBezTo>
                <a:close/>
                <a:moveTo>
                  <a:pt x="1309688" y="4680645"/>
                </a:moveTo>
                <a:cubicBezTo>
                  <a:pt x="1309688" y="4685606"/>
                  <a:pt x="1309688" y="4689327"/>
                  <a:pt x="1309688" y="4691807"/>
                </a:cubicBezTo>
                <a:cubicBezTo>
                  <a:pt x="1309688" y="4694288"/>
                  <a:pt x="1309688" y="4698009"/>
                  <a:pt x="1309688" y="4702969"/>
                </a:cubicBezTo>
                <a:lnTo>
                  <a:pt x="1302246" y="4695528"/>
                </a:lnTo>
                <a:close/>
                <a:moveTo>
                  <a:pt x="729258" y="4680645"/>
                </a:moveTo>
                <a:lnTo>
                  <a:pt x="736699" y="4680645"/>
                </a:lnTo>
                <a:cubicBezTo>
                  <a:pt x="736699" y="4680645"/>
                  <a:pt x="736699" y="4683126"/>
                  <a:pt x="736699" y="4688087"/>
                </a:cubicBezTo>
                <a:cubicBezTo>
                  <a:pt x="731739" y="4688087"/>
                  <a:pt x="729258" y="4685606"/>
                  <a:pt x="729258" y="4680645"/>
                </a:cubicBezTo>
                <a:close/>
                <a:moveTo>
                  <a:pt x="3036094" y="4673204"/>
                </a:moveTo>
                <a:cubicBezTo>
                  <a:pt x="3041054" y="4673204"/>
                  <a:pt x="3043535" y="4674444"/>
                  <a:pt x="3043535" y="4676924"/>
                </a:cubicBezTo>
                <a:cubicBezTo>
                  <a:pt x="3043535" y="4679405"/>
                  <a:pt x="3041054" y="4680645"/>
                  <a:pt x="3036094" y="4680645"/>
                </a:cubicBezTo>
                <a:close/>
                <a:moveTo>
                  <a:pt x="3013770" y="4673204"/>
                </a:moveTo>
                <a:lnTo>
                  <a:pt x="3021211" y="4680645"/>
                </a:lnTo>
                <a:cubicBezTo>
                  <a:pt x="3021211" y="4685606"/>
                  <a:pt x="3018731" y="4688087"/>
                  <a:pt x="3013770" y="4688087"/>
                </a:cubicBezTo>
                <a:close/>
                <a:moveTo>
                  <a:pt x="1994297" y="4673204"/>
                </a:moveTo>
                <a:lnTo>
                  <a:pt x="2001739" y="4680645"/>
                </a:lnTo>
                <a:cubicBezTo>
                  <a:pt x="2001739" y="4685606"/>
                  <a:pt x="1996778" y="4685606"/>
                  <a:pt x="1986856" y="4680645"/>
                </a:cubicBezTo>
                <a:cubicBezTo>
                  <a:pt x="1986856" y="4680645"/>
                  <a:pt x="1986856" y="4679405"/>
                  <a:pt x="1986856" y="4676924"/>
                </a:cubicBezTo>
                <a:cubicBezTo>
                  <a:pt x="1986856" y="4674444"/>
                  <a:pt x="1989336" y="4673204"/>
                  <a:pt x="1994297" y="4673204"/>
                </a:cubicBezTo>
                <a:close/>
                <a:moveTo>
                  <a:pt x="1540371" y="4673204"/>
                </a:moveTo>
                <a:lnTo>
                  <a:pt x="1525489" y="4702969"/>
                </a:lnTo>
                <a:lnTo>
                  <a:pt x="1525489" y="4688087"/>
                </a:lnTo>
                <a:close/>
                <a:moveTo>
                  <a:pt x="699492" y="4673204"/>
                </a:moveTo>
                <a:cubicBezTo>
                  <a:pt x="699492" y="4673204"/>
                  <a:pt x="701973" y="4675684"/>
                  <a:pt x="706934" y="4680645"/>
                </a:cubicBezTo>
                <a:cubicBezTo>
                  <a:pt x="706934" y="4690567"/>
                  <a:pt x="704453" y="4691807"/>
                  <a:pt x="699492" y="4684366"/>
                </a:cubicBezTo>
                <a:cubicBezTo>
                  <a:pt x="694531" y="4676924"/>
                  <a:pt x="694531" y="4673204"/>
                  <a:pt x="699492" y="4673204"/>
                </a:cubicBezTo>
                <a:close/>
                <a:moveTo>
                  <a:pt x="2681929" y="4670878"/>
                </a:moveTo>
                <a:cubicBezTo>
                  <a:pt x="2676814" y="4669948"/>
                  <a:pt x="2669605" y="4673204"/>
                  <a:pt x="2660303" y="4680645"/>
                </a:cubicBezTo>
                <a:cubicBezTo>
                  <a:pt x="2647901" y="4690567"/>
                  <a:pt x="2644180" y="4695528"/>
                  <a:pt x="2649141" y="4695528"/>
                </a:cubicBezTo>
                <a:cubicBezTo>
                  <a:pt x="2649141" y="4700489"/>
                  <a:pt x="2659063" y="4698009"/>
                  <a:pt x="2678906" y="4688087"/>
                </a:cubicBezTo>
                <a:cubicBezTo>
                  <a:pt x="2698750" y="4678165"/>
                  <a:pt x="2701230" y="4673204"/>
                  <a:pt x="2686348" y="4673204"/>
                </a:cubicBezTo>
                <a:cubicBezTo>
                  <a:pt x="2685108" y="4671964"/>
                  <a:pt x="2683635" y="4671189"/>
                  <a:pt x="2681929" y="4670878"/>
                </a:cubicBezTo>
                <a:close/>
                <a:moveTo>
                  <a:pt x="2567286" y="4665762"/>
                </a:moveTo>
                <a:cubicBezTo>
                  <a:pt x="2557364" y="4675684"/>
                  <a:pt x="2557364" y="4680645"/>
                  <a:pt x="2567286" y="4680645"/>
                </a:cubicBezTo>
                <a:cubicBezTo>
                  <a:pt x="2572247" y="4685606"/>
                  <a:pt x="2573487" y="4689327"/>
                  <a:pt x="2571007" y="4691807"/>
                </a:cubicBezTo>
                <a:cubicBezTo>
                  <a:pt x="2568526" y="4694288"/>
                  <a:pt x="2568526" y="4695528"/>
                  <a:pt x="2571007" y="4695528"/>
                </a:cubicBezTo>
                <a:cubicBezTo>
                  <a:pt x="2573487" y="4695528"/>
                  <a:pt x="2574727" y="4693048"/>
                  <a:pt x="2574727" y="4688087"/>
                </a:cubicBezTo>
                <a:cubicBezTo>
                  <a:pt x="2574727" y="4683126"/>
                  <a:pt x="2575967" y="4679405"/>
                  <a:pt x="2578448" y="4676924"/>
                </a:cubicBezTo>
                <a:cubicBezTo>
                  <a:pt x="2580929" y="4674444"/>
                  <a:pt x="2582169" y="4670724"/>
                  <a:pt x="2582169" y="4665762"/>
                </a:cubicBezTo>
                <a:close/>
                <a:moveTo>
                  <a:pt x="2477988" y="4665762"/>
                </a:moveTo>
                <a:lnTo>
                  <a:pt x="2455664" y="4695528"/>
                </a:lnTo>
                <a:cubicBezTo>
                  <a:pt x="2455664" y="4700489"/>
                  <a:pt x="2458145" y="4701729"/>
                  <a:pt x="2463105" y="4699249"/>
                </a:cubicBezTo>
                <a:cubicBezTo>
                  <a:pt x="2468066" y="4696769"/>
                  <a:pt x="2470547" y="4694288"/>
                  <a:pt x="2470547" y="4691807"/>
                </a:cubicBezTo>
                <a:cubicBezTo>
                  <a:pt x="2470547" y="4689327"/>
                  <a:pt x="2468066" y="4690567"/>
                  <a:pt x="2463105" y="4695528"/>
                </a:cubicBezTo>
                <a:lnTo>
                  <a:pt x="2463105" y="4688087"/>
                </a:lnTo>
                <a:cubicBezTo>
                  <a:pt x="2468066" y="4683126"/>
                  <a:pt x="2471787" y="4679405"/>
                  <a:pt x="2474268" y="4676924"/>
                </a:cubicBezTo>
                <a:cubicBezTo>
                  <a:pt x="2476748" y="4674444"/>
                  <a:pt x="2480469" y="4673204"/>
                  <a:pt x="2485430" y="4673204"/>
                </a:cubicBezTo>
                <a:close/>
                <a:moveTo>
                  <a:pt x="1443633" y="4665762"/>
                </a:moveTo>
                <a:cubicBezTo>
                  <a:pt x="1443633" y="4665762"/>
                  <a:pt x="1444873" y="4667003"/>
                  <a:pt x="1447354" y="4669483"/>
                </a:cubicBezTo>
                <a:cubicBezTo>
                  <a:pt x="1449834" y="4671964"/>
                  <a:pt x="1451074" y="4673204"/>
                  <a:pt x="1451074" y="4673204"/>
                </a:cubicBezTo>
                <a:cubicBezTo>
                  <a:pt x="1451074" y="4673204"/>
                  <a:pt x="1448594" y="4673204"/>
                  <a:pt x="1443633" y="4673204"/>
                </a:cubicBezTo>
                <a:cubicBezTo>
                  <a:pt x="1443633" y="4673204"/>
                  <a:pt x="1443633" y="4670724"/>
                  <a:pt x="1443633" y="4665762"/>
                </a:cubicBezTo>
                <a:close/>
                <a:moveTo>
                  <a:pt x="757163" y="4662042"/>
                </a:moveTo>
                <a:cubicBezTo>
                  <a:pt x="758403" y="4662042"/>
                  <a:pt x="759024" y="4663282"/>
                  <a:pt x="759024" y="4665762"/>
                </a:cubicBezTo>
                <a:cubicBezTo>
                  <a:pt x="759024" y="4670724"/>
                  <a:pt x="757783" y="4673204"/>
                  <a:pt x="755303" y="4673204"/>
                </a:cubicBezTo>
                <a:cubicBezTo>
                  <a:pt x="752822" y="4673204"/>
                  <a:pt x="751582" y="4670724"/>
                  <a:pt x="751582" y="4665762"/>
                </a:cubicBezTo>
                <a:cubicBezTo>
                  <a:pt x="754063" y="4663282"/>
                  <a:pt x="755923" y="4662042"/>
                  <a:pt x="757163" y="4662042"/>
                </a:cubicBezTo>
                <a:close/>
                <a:moveTo>
                  <a:pt x="3207247" y="4658321"/>
                </a:moveTo>
                <a:cubicBezTo>
                  <a:pt x="3207247" y="4658321"/>
                  <a:pt x="3202286" y="4660802"/>
                  <a:pt x="3192364" y="4665762"/>
                </a:cubicBezTo>
                <a:cubicBezTo>
                  <a:pt x="3187403" y="4668243"/>
                  <a:pt x="3183372" y="4669793"/>
                  <a:pt x="3180271" y="4670413"/>
                </a:cubicBezTo>
                <a:lnTo>
                  <a:pt x="3179341" y="4670281"/>
                </a:lnTo>
                <a:close/>
                <a:moveTo>
                  <a:pt x="1518047" y="4658321"/>
                </a:moveTo>
                <a:cubicBezTo>
                  <a:pt x="1523008" y="4658321"/>
                  <a:pt x="1525489" y="4660802"/>
                  <a:pt x="1525489" y="4665762"/>
                </a:cubicBezTo>
                <a:lnTo>
                  <a:pt x="1518047" y="4665762"/>
                </a:lnTo>
                <a:cubicBezTo>
                  <a:pt x="1513086" y="4665762"/>
                  <a:pt x="1510606" y="4665762"/>
                  <a:pt x="1510606" y="4665762"/>
                </a:cubicBezTo>
                <a:cubicBezTo>
                  <a:pt x="1510606" y="4665762"/>
                  <a:pt x="1511846" y="4664522"/>
                  <a:pt x="1514326" y="4662042"/>
                </a:cubicBezTo>
                <a:cubicBezTo>
                  <a:pt x="1516807" y="4659562"/>
                  <a:pt x="1518047" y="4658321"/>
                  <a:pt x="1518047" y="4658321"/>
                </a:cubicBezTo>
                <a:close/>
                <a:moveTo>
                  <a:pt x="1689199" y="4650880"/>
                </a:moveTo>
                <a:cubicBezTo>
                  <a:pt x="1684238" y="4650880"/>
                  <a:pt x="1681758" y="4653360"/>
                  <a:pt x="1681758" y="4658321"/>
                </a:cubicBezTo>
                <a:cubicBezTo>
                  <a:pt x="1681758" y="4663282"/>
                  <a:pt x="1682998" y="4667003"/>
                  <a:pt x="1685479" y="4669483"/>
                </a:cubicBezTo>
                <a:cubicBezTo>
                  <a:pt x="1687959" y="4671964"/>
                  <a:pt x="1691680" y="4673204"/>
                  <a:pt x="1696641" y="4673204"/>
                </a:cubicBezTo>
                <a:cubicBezTo>
                  <a:pt x="1696641" y="4673204"/>
                  <a:pt x="1696641" y="4671964"/>
                  <a:pt x="1696641" y="4669483"/>
                </a:cubicBezTo>
                <a:cubicBezTo>
                  <a:pt x="1696641" y="4667003"/>
                  <a:pt x="1696641" y="4663282"/>
                  <a:pt x="1696641" y="4658321"/>
                </a:cubicBezTo>
                <a:close/>
                <a:moveTo>
                  <a:pt x="1294805" y="4650880"/>
                </a:moveTo>
                <a:cubicBezTo>
                  <a:pt x="1299766" y="4650880"/>
                  <a:pt x="1302246" y="4652120"/>
                  <a:pt x="1302246" y="4654600"/>
                </a:cubicBezTo>
                <a:cubicBezTo>
                  <a:pt x="1302246" y="4657081"/>
                  <a:pt x="1302246" y="4658321"/>
                  <a:pt x="1302246" y="4658321"/>
                </a:cubicBezTo>
                <a:lnTo>
                  <a:pt x="1294805" y="4658321"/>
                </a:lnTo>
                <a:close/>
                <a:moveTo>
                  <a:pt x="496714" y="4647159"/>
                </a:moveTo>
                <a:cubicBezTo>
                  <a:pt x="497954" y="4647159"/>
                  <a:pt x="498574" y="4648399"/>
                  <a:pt x="498574" y="4650880"/>
                </a:cubicBezTo>
                <a:cubicBezTo>
                  <a:pt x="503535" y="4655841"/>
                  <a:pt x="503535" y="4660802"/>
                  <a:pt x="498574" y="4665762"/>
                </a:cubicBezTo>
                <a:lnTo>
                  <a:pt x="491133" y="4658321"/>
                </a:lnTo>
                <a:cubicBezTo>
                  <a:pt x="491133" y="4653360"/>
                  <a:pt x="491133" y="4650880"/>
                  <a:pt x="491133" y="4650880"/>
                </a:cubicBezTo>
                <a:cubicBezTo>
                  <a:pt x="493613" y="4648399"/>
                  <a:pt x="495474" y="4647159"/>
                  <a:pt x="496714" y="4647159"/>
                </a:cubicBezTo>
                <a:close/>
                <a:moveTo>
                  <a:pt x="1873374" y="4646229"/>
                </a:moveTo>
                <a:cubicBezTo>
                  <a:pt x="1872134" y="4646849"/>
                  <a:pt x="1870274" y="4648399"/>
                  <a:pt x="1867793" y="4650880"/>
                </a:cubicBezTo>
                <a:lnTo>
                  <a:pt x="1867793" y="4658321"/>
                </a:lnTo>
                <a:cubicBezTo>
                  <a:pt x="1872754" y="4653360"/>
                  <a:pt x="1875235" y="4649639"/>
                  <a:pt x="1875235" y="4647159"/>
                </a:cubicBezTo>
                <a:cubicBezTo>
                  <a:pt x="1875235" y="4645919"/>
                  <a:pt x="1874615" y="4645608"/>
                  <a:pt x="1873374" y="4646229"/>
                </a:cubicBezTo>
                <a:close/>
                <a:moveTo>
                  <a:pt x="2530078" y="4635997"/>
                </a:moveTo>
                <a:cubicBezTo>
                  <a:pt x="2530078" y="4640958"/>
                  <a:pt x="2532559" y="4643438"/>
                  <a:pt x="2537519" y="4643438"/>
                </a:cubicBezTo>
                <a:lnTo>
                  <a:pt x="2537519" y="4635997"/>
                </a:lnTo>
                <a:cubicBezTo>
                  <a:pt x="2537519" y="4635997"/>
                  <a:pt x="2535039" y="4635997"/>
                  <a:pt x="2530078" y="4635997"/>
                </a:cubicBezTo>
                <a:close/>
                <a:moveTo>
                  <a:pt x="1278992" y="4633671"/>
                </a:moveTo>
                <a:cubicBezTo>
                  <a:pt x="1284573" y="4632741"/>
                  <a:pt x="1287364" y="4635997"/>
                  <a:pt x="1287364" y="4643438"/>
                </a:cubicBezTo>
                <a:cubicBezTo>
                  <a:pt x="1287364" y="4643438"/>
                  <a:pt x="1284883" y="4644679"/>
                  <a:pt x="1279922" y="4647159"/>
                </a:cubicBezTo>
                <a:cubicBezTo>
                  <a:pt x="1274961" y="4649639"/>
                  <a:pt x="1272481" y="4648399"/>
                  <a:pt x="1272481" y="4643438"/>
                </a:cubicBezTo>
                <a:lnTo>
                  <a:pt x="1272481" y="4635997"/>
                </a:lnTo>
                <a:cubicBezTo>
                  <a:pt x="1274961" y="4634757"/>
                  <a:pt x="1277131" y="4633981"/>
                  <a:pt x="1278992" y="4633671"/>
                </a:cubicBezTo>
                <a:close/>
                <a:moveTo>
                  <a:pt x="1019473" y="4628555"/>
                </a:moveTo>
                <a:cubicBezTo>
                  <a:pt x="1019473" y="4628555"/>
                  <a:pt x="1019473" y="4629796"/>
                  <a:pt x="1019473" y="4632276"/>
                </a:cubicBezTo>
                <a:cubicBezTo>
                  <a:pt x="1019473" y="4634757"/>
                  <a:pt x="1019473" y="4635997"/>
                  <a:pt x="1019473" y="4635997"/>
                </a:cubicBezTo>
                <a:cubicBezTo>
                  <a:pt x="1024434" y="4635997"/>
                  <a:pt x="1026914" y="4635997"/>
                  <a:pt x="1026914" y="4635997"/>
                </a:cubicBezTo>
                <a:cubicBezTo>
                  <a:pt x="1026914" y="4631036"/>
                  <a:pt x="1024434" y="4628555"/>
                  <a:pt x="1019473" y="4628555"/>
                </a:cubicBezTo>
                <a:close/>
                <a:moveTo>
                  <a:pt x="2827734" y="4621114"/>
                </a:moveTo>
                <a:lnTo>
                  <a:pt x="2820293" y="4628555"/>
                </a:lnTo>
                <a:cubicBezTo>
                  <a:pt x="2815332" y="4633517"/>
                  <a:pt x="2810371" y="4637237"/>
                  <a:pt x="2805410" y="4639717"/>
                </a:cubicBezTo>
                <a:cubicBezTo>
                  <a:pt x="2800450" y="4642198"/>
                  <a:pt x="2795489" y="4643438"/>
                  <a:pt x="2790528" y="4643438"/>
                </a:cubicBezTo>
                <a:lnTo>
                  <a:pt x="2768204" y="4658321"/>
                </a:lnTo>
                <a:cubicBezTo>
                  <a:pt x="2768204" y="4658321"/>
                  <a:pt x="2770684" y="4658321"/>
                  <a:pt x="2775645" y="4658321"/>
                </a:cubicBezTo>
                <a:cubicBezTo>
                  <a:pt x="2780606" y="4658321"/>
                  <a:pt x="2784327" y="4658321"/>
                  <a:pt x="2786807" y="4658321"/>
                </a:cubicBezTo>
                <a:cubicBezTo>
                  <a:pt x="2789288" y="4658321"/>
                  <a:pt x="2793009" y="4658321"/>
                  <a:pt x="2797969" y="4658321"/>
                </a:cubicBezTo>
                <a:lnTo>
                  <a:pt x="2812851" y="4643438"/>
                </a:lnTo>
                <a:lnTo>
                  <a:pt x="2820293" y="4643438"/>
                </a:lnTo>
                <a:cubicBezTo>
                  <a:pt x="2825254" y="4643438"/>
                  <a:pt x="2827734" y="4640958"/>
                  <a:pt x="2827734" y="4635997"/>
                </a:cubicBezTo>
                <a:cubicBezTo>
                  <a:pt x="2827734" y="4631036"/>
                  <a:pt x="2827734" y="4626075"/>
                  <a:pt x="2827734" y="4621114"/>
                </a:cubicBezTo>
                <a:close/>
                <a:moveTo>
                  <a:pt x="1912442" y="4621114"/>
                </a:moveTo>
                <a:cubicBezTo>
                  <a:pt x="1912442" y="4621114"/>
                  <a:pt x="1914922" y="4621114"/>
                  <a:pt x="1919883" y="4621114"/>
                </a:cubicBezTo>
                <a:lnTo>
                  <a:pt x="1919883" y="4628555"/>
                </a:lnTo>
                <a:cubicBezTo>
                  <a:pt x="1914922" y="4628555"/>
                  <a:pt x="1912442" y="4626075"/>
                  <a:pt x="1912442" y="4621114"/>
                </a:cubicBezTo>
                <a:close/>
                <a:moveTo>
                  <a:pt x="1919883" y="4613672"/>
                </a:moveTo>
                <a:lnTo>
                  <a:pt x="1912442" y="4621114"/>
                </a:lnTo>
                <a:lnTo>
                  <a:pt x="1905000" y="4628555"/>
                </a:lnTo>
                <a:cubicBezTo>
                  <a:pt x="1905000" y="4633517"/>
                  <a:pt x="1907481" y="4638477"/>
                  <a:pt x="1912442" y="4643438"/>
                </a:cubicBezTo>
                <a:cubicBezTo>
                  <a:pt x="1917403" y="4643438"/>
                  <a:pt x="1921123" y="4643438"/>
                  <a:pt x="1923604" y="4643438"/>
                </a:cubicBezTo>
                <a:cubicBezTo>
                  <a:pt x="1926084" y="4643438"/>
                  <a:pt x="1927325" y="4640958"/>
                  <a:pt x="1927325" y="4635997"/>
                </a:cubicBezTo>
                <a:lnTo>
                  <a:pt x="1927325" y="4628555"/>
                </a:lnTo>
                <a:cubicBezTo>
                  <a:pt x="1927325" y="4623595"/>
                  <a:pt x="1926084" y="4619874"/>
                  <a:pt x="1923604" y="4617393"/>
                </a:cubicBezTo>
                <a:cubicBezTo>
                  <a:pt x="1921123" y="4614913"/>
                  <a:pt x="1919883" y="4613672"/>
                  <a:pt x="1919883" y="4613672"/>
                </a:cubicBezTo>
                <a:close/>
                <a:moveTo>
                  <a:pt x="1637109" y="4613672"/>
                </a:moveTo>
                <a:cubicBezTo>
                  <a:pt x="1627188" y="4613672"/>
                  <a:pt x="1617266" y="4618634"/>
                  <a:pt x="1607344" y="4628555"/>
                </a:cubicBezTo>
                <a:cubicBezTo>
                  <a:pt x="1597422" y="4638477"/>
                  <a:pt x="1594942" y="4645919"/>
                  <a:pt x="1599902" y="4650880"/>
                </a:cubicBezTo>
                <a:cubicBezTo>
                  <a:pt x="1604864" y="4650880"/>
                  <a:pt x="1609824" y="4653360"/>
                  <a:pt x="1614785" y="4658321"/>
                </a:cubicBezTo>
                <a:cubicBezTo>
                  <a:pt x="1629668" y="4658321"/>
                  <a:pt x="1639590" y="4655841"/>
                  <a:pt x="1644551" y="4650880"/>
                </a:cubicBezTo>
                <a:cubicBezTo>
                  <a:pt x="1649512" y="4640958"/>
                  <a:pt x="1650752" y="4634757"/>
                  <a:pt x="1648272" y="4632276"/>
                </a:cubicBezTo>
                <a:cubicBezTo>
                  <a:pt x="1645791" y="4629796"/>
                  <a:pt x="1645791" y="4626075"/>
                  <a:pt x="1648272" y="4621114"/>
                </a:cubicBezTo>
                <a:cubicBezTo>
                  <a:pt x="1650752" y="4616153"/>
                  <a:pt x="1647031" y="4613672"/>
                  <a:pt x="1637109" y="4613672"/>
                </a:cubicBezTo>
                <a:close/>
                <a:moveTo>
                  <a:pt x="1607344" y="4613672"/>
                </a:moveTo>
                <a:lnTo>
                  <a:pt x="1607344" y="4621114"/>
                </a:lnTo>
                <a:cubicBezTo>
                  <a:pt x="1612305" y="4621114"/>
                  <a:pt x="1614785" y="4618634"/>
                  <a:pt x="1614785" y="4613672"/>
                </a:cubicBezTo>
                <a:close/>
                <a:moveTo>
                  <a:pt x="993428" y="4613672"/>
                </a:moveTo>
                <a:cubicBezTo>
                  <a:pt x="995908" y="4613672"/>
                  <a:pt x="997148" y="4616153"/>
                  <a:pt x="997148" y="4621114"/>
                </a:cubicBezTo>
                <a:cubicBezTo>
                  <a:pt x="1002110" y="4626075"/>
                  <a:pt x="1004590" y="4626075"/>
                  <a:pt x="1004590" y="4621114"/>
                </a:cubicBezTo>
                <a:cubicBezTo>
                  <a:pt x="1004590" y="4621114"/>
                  <a:pt x="1004590" y="4618634"/>
                  <a:pt x="1004590" y="4613672"/>
                </a:cubicBezTo>
                <a:close/>
                <a:moveTo>
                  <a:pt x="1064121" y="4609952"/>
                </a:moveTo>
                <a:cubicBezTo>
                  <a:pt x="1062881" y="4609952"/>
                  <a:pt x="1061641" y="4611192"/>
                  <a:pt x="1060401" y="4613672"/>
                </a:cubicBezTo>
                <a:cubicBezTo>
                  <a:pt x="1057920" y="4618634"/>
                  <a:pt x="1057920" y="4621114"/>
                  <a:pt x="1060401" y="4621114"/>
                </a:cubicBezTo>
                <a:cubicBezTo>
                  <a:pt x="1062881" y="4621114"/>
                  <a:pt x="1064121" y="4623595"/>
                  <a:pt x="1064121" y="4628555"/>
                </a:cubicBezTo>
                <a:cubicBezTo>
                  <a:pt x="1064121" y="4633517"/>
                  <a:pt x="1064121" y="4635997"/>
                  <a:pt x="1064121" y="4635997"/>
                </a:cubicBezTo>
                <a:cubicBezTo>
                  <a:pt x="1069082" y="4635997"/>
                  <a:pt x="1071563" y="4634757"/>
                  <a:pt x="1071563" y="4632276"/>
                </a:cubicBezTo>
                <a:cubicBezTo>
                  <a:pt x="1071563" y="4629796"/>
                  <a:pt x="1071563" y="4628555"/>
                  <a:pt x="1071563" y="4628555"/>
                </a:cubicBezTo>
                <a:cubicBezTo>
                  <a:pt x="1071563" y="4623595"/>
                  <a:pt x="1070322" y="4618634"/>
                  <a:pt x="1067842" y="4613672"/>
                </a:cubicBezTo>
                <a:cubicBezTo>
                  <a:pt x="1066602" y="4611192"/>
                  <a:pt x="1065362" y="4609952"/>
                  <a:pt x="1064121" y="4609952"/>
                </a:cubicBezTo>
                <a:close/>
                <a:moveTo>
                  <a:pt x="1079004" y="4606231"/>
                </a:moveTo>
                <a:cubicBezTo>
                  <a:pt x="1079004" y="4611192"/>
                  <a:pt x="1079004" y="4613672"/>
                  <a:pt x="1079004" y="4613672"/>
                </a:cubicBezTo>
                <a:cubicBezTo>
                  <a:pt x="1079004" y="4618634"/>
                  <a:pt x="1079004" y="4621114"/>
                  <a:pt x="1079004" y="4621114"/>
                </a:cubicBezTo>
                <a:lnTo>
                  <a:pt x="1086446" y="4613672"/>
                </a:lnTo>
                <a:lnTo>
                  <a:pt x="1093887" y="4613672"/>
                </a:lnTo>
                <a:lnTo>
                  <a:pt x="1086446" y="4606231"/>
                </a:lnTo>
                <a:close/>
                <a:moveTo>
                  <a:pt x="401836" y="4606231"/>
                </a:moveTo>
                <a:cubicBezTo>
                  <a:pt x="401836" y="4606231"/>
                  <a:pt x="401836" y="4608712"/>
                  <a:pt x="401836" y="4613672"/>
                </a:cubicBezTo>
                <a:cubicBezTo>
                  <a:pt x="401836" y="4613672"/>
                  <a:pt x="401836" y="4616153"/>
                  <a:pt x="401836" y="4621114"/>
                </a:cubicBezTo>
                <a:cubicBezTo>
                  <a:pt x="396875" y="4621114"/>
                  <a:pt x="394395" y="4618634"/>
                  <a:pt x="394395" y="4613672"/>
                </a:cubicBezTo>
                <a:close/>
                <a:moveTo>
                  <a:pt x="1685246" y="4603906"/>
                </a:moveTo>
                <a:cubicBezTo>
                  <a:pt x="1681060" y="4602975"/>
                  <a:pt x="1676177" y="4606231"/>
                  <a:pt x="1670596" y="4613672"/>
                </a:cubicBezTo>
                <a:cubicBezTo>
                  <a:pt x="1663155" y="4623595"/>
                  <a:pt x="1659434" y="4628555"/>
                  <a:pt x="1659434" y="4628555"/>
                </a:cubicBezTo>
                <a:lnTo>
                  <a:pt x="1674317" y="4628555"/>
                </a:lnTo>
                <a:cubicBezTo>
                  <a:pt x="1679278" y="4638477"/>
                  <a:pt x="1684238" y="4635997"/>
                  <a:pt x="1689199" y="4621114"/>
                </a:cubicBezTo>
                <a:cubicBezTo>
                  <a:pt x="1694161" y="4611192"/>
                  <a:pt x="1694161" y="4606231"/>
                  <a:pt x="1689199" y="4606231"/>
                </a:cubicBezTo>
                <a:cubicBezTo>
                  <a:pt x="1687959" y="4604991"/>
                  <a:pt x="1686641" y="4604215"/>
                  <a:pt x="1685246" y="4603906"/>
                </a:cubicBezTo>
                <a:close/>
                <a:moveTo>
                  <a:pt x="3460254" y="4598790"/>
                </a:moveTo>
                <a:cubicBezTo>
                  <a:pt x="3460254" y="4598790"/>
                  <a:pt x="3457773" y="4601270"/>
                  <a:pt x="3452812" y="4606231"/>
                </a:cubicBezTo>
                <a:cubicBezTo>
                  <a:pt x="3457773" y="4606231"/>
                  <a:pt x="3460254" y="4606231"/>
                  <a:pt x="3460254" y="4606231"/>
                </a:cubicBezTo>
                <a:close/>
                <a:moveTo>
                  <a:pt x="1867793" y="4598790"/>
                </a:moveTo>
                <a:lnTo>
                  <a:pt x="1860352" y="4606231"/>
                </a:lnTo>
                <a:cubicBezTo>
                  <a:pt x="1855391" y="4606231"/>
                  <a:pt x="1852910" y="4606231"/>
                  <a:pt x="1852910" y="4606231"/>
                </a:cubicBezTo>
                <a:cubicBezTo>
                  <a:pt x="1852910" y="4611192"/>
                  <a:pt x="1854151" y="4613672"/>
                  <a:pt x="1856631" y="4613672"/>
                </a:cubicBezTo>
                <a:cubicBezTo>
                  <a:pt x="1859112" y="4613672"/>
                  <a:pt x="1860352" y="4612432"/>
                  <a:pt x="1860352" y="4609952"/>
                </a:cubicBezTo>
                <a:cubicBezTo>
                  <a:pt x="1860352" y="4607472"/>
                  <a:pt x="1862832" y="4606231"/>
                  <a:pt x="1867793" y="4606231"/>
                </a:cubicBezTo>
                <a:cubicBezTo>
                  <a:pt x="1872754" y="4606231"/>
                  <a:pt x="1875235" y="4603751"/>
                  <a:pt x="1875235" y="4598790"/>
                </a:cubicBezTo>
                <a:close/>
                <a:moveTo>
                  <a:pt x="1607344" y="4598790"/>
                </a:moveTo>
                <a:lnTo>
                  <a:pt x="1607344" y="4606231"/>
                </a:lnTo>
                <a:cubicBezTo>
                  <a:pt x="1612305" y="4606231"/>
                  <a:pt x="1614785" y="4603751"/>
                  <a:pt x="1614785" y="4598790"/>
                </a:cubicBezTo>
                <a:cubicBezTo>
                  <a:pt x="1614785" y="4598790"/>
                  <a:pt x="1612305" y="4598790"/>
                  <a:pt x="1607344" y="4598790"/>
                </a:cubicBezTo>
                <a:close/>
                <a:moveTo>
                  <a:pt x="878086" y="4598790"/>
                </a:moveTo>
                <a:lnTo>
                  <a:pt x="870645" y="4621114"/>
                </a:lnTo>
                <a:cubicBezTo>
                  <a:pt x="870645" y="4621114"/>
                  <a:pt x="870645" y="4618634"/>
                  <a:pt x="870645" y="4613672"/>
                </a:cubicBezTo>
                <a:cubicBezTo>
                  <a:pt x="870645" y="4608712"/>
                  <a:pt x="870645" y="4604991"/>
                  <a:pt x="870645" y="4602510"/>
                </a:cubicBezTo>
                <a:cubicBezTo>
                  <a:pt x="870645" y="4600030"/>
                  <a:pt x="873125" y="4598790"/>
                  <a:pt x="878086" y="4598790"/>
                </a:cubicBezTo>
                <a:close/>
                <a:moveTo>
                  <a:pt x="833438" y="4598790"/>
                </a:moveTo>
                <a:cubicBezTo>
                  <a:pt x="833438" y="4603751"/>
                  <a:pt x="830957" y="4608712"/>
                  <a:pt x="825996" y="4613672"/>
                </a:cubicBezTo>
                <a:lnTo>
                  <a:pt x="811113" y="4635997"/>
                </a:lnTo>
                <a:lnTo>
                  <a:pt x="759024" y="4650880"/>
                </a:lnTo>
                <a:cubicBezTo>
                  <a:pt x="759024" y="4645919"/>
                  <a:pt x="761504" y="4643438"/>
                  <a:pt x="766465" y="4643438"/>
                </a:cubicBezTo>
                <a:cubicBezTo>
                  <a:pt x="771426" y="4643438"/>
                  <a:pt x="776387" y="4640958"/>
                  <a:pt x="781348" y="4635997"/>
                </a:cubicBezTo>
                <a:cubicBezTo>
                  <a:pt x="781348" y="4631036"/>
                  <a:pt x="782588" y="4627315"/>
                  <a:pt x="785068" y="4624835"/>
                </a:cubicBezTo>
                <a:cubicBezTo>
                  <a:pt x="787549" y="4622355"/>
                  <a:pt x="788789" y="4621114"/>
                  <a:pt x="788789" y="4621114"/>
                </a:cubicBezTo>
                <a:cubicBezTo>
                  <a:pt x="788789" y="4621114"/>
                  <a:pt x="791270" y="4621114"/>
                  <a:pt x="796231" y="4621114"/>
                </a:cubicBezTo>
                <a:lnTo>
                  <a:pt x="796231" y="4628555"/>
                </a:lnTo>
                <a:lnTo>
                  <a:pt x="803672" y="4621114"/>
                </a:lnTo>
                <a:cubicBezTo>
                  <a:pt x="808633" y="4621114"/>
                  <a:pt x="811113" y="4618634"/>
                  <a:pt x="811113" y="4613672"/>
                </a:cubicBezTo>
                <a:lnTo>
                  <a:pt x="818555" y="4613672"/>
                </a:lnTo>
                <a:lnTo>
                  <a:pt x="825996" y="4606231"/>
                </a:lnTo>
                <a:cubicBezTo>
                  <a:pt x="825996" y="4606231"/>
                  <a:pt x="828477" y="4603751"/>
                  <a:pt x="833438" y="4598790"/>
                </a:cubicBezTo>
                <a:close/>
                <a:moveTo>
                  <a:pt x="639961" y="4598790"/>
                </a:moveTo>
                <a:cubicBezTo>
                  <a:pt x="639961" y="4603751"/>
                  <a:pt x="639961" y="4606231"/>
                  <a:pt x="639961" y="4606231"/>
                </a:cubicBezTo>
                <a:lnTo>
                  <a:pt x="647403" y="4606231"/>
                </a:lnTo>
                <a:cubicBezTo>
                  <a:pt x="647403" y="4601270"/>
                  <a:pt x="644922" y="4598790"/>
                  <a:pt x="639961" y="4598790"/>
                </a:cubicBezTo>
                <a:close/>
                <a:moveTo>
                  <a:pt x="364629" y="4598790"/>
                </a:moveTo>
                <a:cubicBezTo>
                  <a:pt x="369590" y="4598790"/>
                  <a:pt x="372071" y="4600030"/>
                  <a:pt x="372071" y="4602510"/>
                </a:cubicBezTo>
                <a:cubicBezTo>
                  <a:pt x="372071" y="4604991"/>
                  <a:pt x="372071" y="4606231"/>
                  <a:pt x="372071" y="4606231"/>
                </a:cubicBezTo>
                <a:lnTo>
                  <a:pt x="364629" y="4613672"/>
                </a:lnTo>
                <a:close/>
                <a:moveTo>
                  <a:pt x="3290032" y="4594139"/>
                </a:moveTo>
                <a:cubicBezTo>
                  <a:pt x="3288172" y="4593519"/>
                  <a:pt x="3286621" y="4593829"/>
                  <a:pt x="3285381" y="4595069"/>
                </a:cubicBezTo>
                <a:cubicBezTo>
                  <a:pt x="3282900" y="4597550"/>
                  <a:pt x="3281660" y="4598790"/>
                  <a:pt x="3281660" y="4598790"/>
                </a:cubicBezTo>
                <a:cubicBezTo>
                  <a:pt x="3271738" y="4608712"/>
                  <a:pt x="3274219" y="4613672"/>
                  <a:pt x="3289101" y="4613672"/>
                </a:cubicBezTo>
                <a:cubicBezTo>
                  <a:pt x="3294062" y="4613672"/>
                  <a:pt x="3296543" y="4613672"/>
                  <a:pt x="3296543" y="4613672"/>
                </a:cubicBezTo>
                <a:cubicBezTo>
                  <a:pt x="3301504" y="4608712"/>
                  <a:pt x="3303984" y="4604991"/>
                  <a:pt x="3303984" y="4602510"/>
                </a:cubicBezTo>
                <a:cubicBezTo>
                  <a:pt x="3303984" y="4600030"/>
                  <a:pt x="3301504" y="4598790"/>
                  <a:pt x="3296543" y="4598790"/>
                </a:cubicBezTo>
                <a:cubicBezTo>
                  <a:pt x="3294063" y="4596309"/>
                  <a:pt x="3291892" y="4594759"/>
                  <a:pt x="3290032" y="4594139"/>
                </a:cubicBezTo>
                <a:close/>
                <a:moveTo>
                  <a:pt x="3311426" y="4591348"/>
                </a:moveTo>
                <a:cubicBezTo>
                  <a:pt x="3316386" y="4596310"/>
                  <a:pt x="3318867" y="4598790"/>
                  <a:pt x="3318867" y="4598790"/>
                </a:cubicBezTo>
                <a:cubicBezTo>
                  <a:pt x="3318867" y="4598790"/>
                  <a:pt x="3321348" y="4598790"/>
                  <a:pt x="3326309" y="4598790"/>
                </a:cubicBezTo>
                <a:lnTo>
                  <a:pt x="3318867" y="4591348"/>
                </a:lnTo>
                <a:close/>
                <a:moveTo>
                  <a:pt x="3077021" y="4591348"/>
                </a:moveTo>
                <a:cubicBezTo>
                  <a:pt x="3074541" y="4591348"/>
                  <a:pt x="3073301" y="4593829"/>
                  <a:pt x="3073301" y="4598790"/>
                </a:cubicBezTo>
                <a:lnTo>
                  <a:pt x="3080742" y="4598790"/>
                </a:lnTo>
                <a:cubicBezTo>
                  <a:pt x="3080742" y="4593829"/>
                  <a:pt x="3080742" y="4591348"/>
                  <a:pt x="3080742" y="4591348"/>
                </a:cubicBezTo>
                <a:cubicBezTo>
                  <a:pt x="3080742" y="4591348"/>
                  <a:pt x="3079502" y="4591348"/>
                  <a:pt x="3077021" y="4591348"/>
                </a:cubicBezTo>
                <a:close/>
                <a:moveTo>
                  <a:pt x="1666875" y="4583907"/>
                </a:moveTo>
                <a:cubicBezTo>
                  <a:pt x="1666875" y="4583907"/>
                  <a:pt x="1664395" y="4588868"/>
                  <a:pt x="1659434" y="4598790"/>
                </a:cubicBezTo>
                <a:lnTo>
                  <a:pt x="1659434" y="4606231"/>
                </a:lnTo>
                <a:lnTo>
                  <a:pt x="1674317" y="4606231"/>
                </a:lnTo>
                <a:cubicBezTo>
                  <a:pt x="1674317" y="4606231"/>
                  <a:pt x="1673076" y="4602510"/>
                  <a:pt x="1670596" y="4595069"/>
                </a:cubicBezTo>
                <a:cubicBezTo>
                  <a:pt x="1668115" y="4587628"/>
                  <a:pt x="1666875" y="4583907"/>
                  <a:pt x="1666875" y="4583907"/>
                </a:cubicBezTo>
                <a:close/>
                <a:moveTo>
                  <a:pt x="1637109" y="4583907"/>
                </a:moveTo>
                <a:lnTo>
                  <a:pt x="1637109" y="4591348"/>
                </a:lnTo>
                <a:cubicBezTo>
                  <a:pt x="1642071" y="4586388"/>
                  <a:pt x="1644551" y="4583907"/>
                  <a:pt x="1644551" y="4583907"/>
                </a:cubicBezTo>
                <a:cubicBezTo>
                  <a:pt x="1644551" y="4583907"/>
                  <a:pt x="1642071" y="4583907"/>
                  <a:pt x="1637109" y="4583907"/>
                </a:cubicBezTo>
                <a:close/>
                <a:moveTo>
                  <a:pt x="3296543" y="4569024"/>
                </a:moveTo>
                <a:cubicBezTo>
                  <a:pt x="3296543" y="4569024"/>
                  <a:pt x="3295303" y="4570265"/>
                  <a:pt x="3292822" y="4572745"/>
                </a:cubicBezTo>
                <a:cubicBezTo>
                  <a:pt x="3290342" y="4575225"/>
                  <a:pt x="3286621" y="4576465"/>
                  <a:pt x="3281660" y="4576465"/>
                </a:cubicBezTo>
                <a:cubicBezTo>
                  <a:pt x="3276699" y="4576465"/>
                  <a:pt x="3271738" y="4578946"/>
                  <a:pt x="3266777" y="4583907"/>
                </a:cubicBezTo>
                <a:cubicBezTo>
                  <a:pt x="3261817" y="4588868"/>
                  <a:pt x="3260576" y="4592589"/>
                  <a:pt x="3263057" y="4595069"/>
                </a:cubicBezTo>
                <a:cubicBezTo>
                  <a:pt x="3265537" y="4597550"/>
                  <a:pt x="3276699" y="4593829"/>
                  <a:pt x="3296543" y="4583907"/>
                </a:cubicBezTo>
                <a:cubicBezTo>
                  <a:pt x="3301504" y="4583907"/>
                  <a:pt x="3305225" y="4582667"/>
                  <a:pt x="3307705" y="4580186"/>
                </a:cubicBezTo>
                <a:cubicBezTo>
                  <a:pt x="3310186" y="4577706"/>
                  <a:pt x="3311426" y="4573985"/>
                  <a:pt x="3311426" y="4569024"/>
                </a:cubicBezTo>
                <a:close/>
                <a:moveTo>
                  <a:pt x="3188643" y="4561583"/>
                </a:moveTo>
                <a:cubicBezTo>
                  <a:pt x="3186163" y="4561583"/>
                  <a:pt x="3183683" y="4562823"/>
                  <a:pt x="3181202" y="4565303"/>
                </a:cubicBezTo>
                <a:cubicBezTo>
                  <a:pt x="3178720" y="4567784"/>
                  <a:pt x="3179962" y="4571505"/>
                  <a:pt x="3184923" y="4576465"/>
                </a:cubicBezTo>
                <a:lnTo>
                  <a:pt x="3184923" y="4591348"/>
                </a:lnTo>
                <a:lnTo>
                  <a:pt x="3192364" y="4583907"/>
                </a:lnTo>
                <a:cubicBezTo>
                  <a:pt x="3187403" y="4578946"/>
                  <a:pt x="3187403" y="4576465"/>
                  <a:pt x="3192364" y="4576465"/>
                </a:cubicBezTo>
                <a:cubicBezTo>
                  <a:pt x="3192364" y="4571505"/>
                  <a:pt x="3192364" y="4569024"/>
                  <a:pt x="3192364" y="4569024"/>
                </a:cubicBezTo>
                <a:cubicBezTo>
                  <a:pt x="3192364" y="4564063"/>
                  <a:pt x="3191124" y="4561583"/>
                  <a:pt x="3188643" y="4561583"/>
                </a:cubicBezTo>
                <a:close/>
                <a:moveTo>
                  <a:pt x="550664" y="4561583"/>
                </a:moveTo>
                <a:lnTo>
                  <a:pt x="550664" y="4576465"/>
                </a:lnTo>
                <a:cubicBezTo>
                  <a:pt x="550664" y="4576465"/>
                  <a:pt x="553145" y="4576465"/>
                  <a:pt x="558105" y="4576465"/>
                </a:cubicBezTo>
                <a:cubicBezTo>
                  <a:pt x="558105" y="4581427"/>
                  <a:pt x="555625" y="4583907"/>
                  <a:pt x="550664" y="4583907"/>
                </a:cubicBezTo>
                <a:lnTo>
                  <a:pt x="550664" y="4591348"/>
                </a:lnTo>
                <a:cubicBezTo>
                  <a:pt x="555625" y="4586388"/>
                  <a:pt x="558105" y="4583907"/>
                  <a:pt x="558105" y="4583907"/>
                </a:cubicBezTo>
                <a:lnTo>
                  <a:pt x="565547" y="4583907"/>
                </a:lnTo>
                <a:lnTo>
                  <a:pt x="572988" y="4583907"/>
                </a:lnTo>
                <a:cubicBezTo>
                  <a:pt x="577949" y="4578946"/>
                  <a:pt x="579190" y="4573985"/>
                  <a:pt x="576709" y="4569024"/>
                </a:cubicBezTo>
                <a:cubicBezTo>
                  <a:pt x="574229" y="4564063"/>
                  <a:pt x="570508" y="4561583"/>
                  <a:pt x="565547" y="4561583"/>
                </a:cubicBezTo>
                <a:cubicBezTo>
                  <a:pt x="560586" y="4561583"/>
                  <a:pt x="555625" y="4561583"/>
                  <a:pt x="550664" y="4561583"/>
                </a:cubicBezTo>
                <a:close/>
                <a:moveTo>
                  <a:pt x="3556992" y="4546700"/>
                </a:moveTo>
                <a:cubicBezTo>
                  <a:pt x="3561953" y="4551661"/>
                  <a:pt x="3563193" y="4554141"/>
                  <a:pt x="3560713" y="4554141"/>
                </a:cubicBezTo>
                <a:cubicBezTo>
                  <a:pt x="3558232" y="4554141"/>
                  <a:pt x="3555752" y="4552901"/>
                  <a:pt x="3553271" y="4550421"/>
                </a:cubicBezTo>
                <a:cubicBezTo>
                  <a:pt x="3550791" y="4547940"/>
                  <a:pt x="3552031" y="4546700"/>
                  <a:pt x="3556992" y="4546700"/>
                </a:cubicBezTo>
                <a:close/>
                <a:moveTo>
                  <a:pt x="848321" y="4531817"/>
                </a:moveTo>
                <a:cubicBezTo>
                  <a:pt x="843359" y="4531817"/>
                  <a:pt x="840879" y="4533058"/>
                  <a:pt x="840879" y="4535538"/>
                </a:cubicBezTo>
                <a:cubicBezTo>
                  <a:pt x="840879" y="4538018"/>
                  <a:pt x="842119" y="4540499"/>
                  <a:pt x="844600" y="4542979"/>
                </a:cubicBezTo>
                <a:cubicBezTo>
                  <a:pt x="847080" y="4545460"/>
                  <a:pt x="849561" y="4546700"/>
                  <a:pt x="852041" y="4546700"/>
                </a:cubicBezTo>
                <a:cubicBezTo>
                  <a:pt x="854522" y="4546700"/>
                  <a:pt x="855762" y="4545460"/>
                  <a:pt x="855762" y="4542979"/>
                </a:cubicBezTo>
                <a:cubicBezTo>
                  <a:pt x="855762" y="4540499"/>
                  <a:pt x="853281" y="4536778"/>
                  <a:pt x="848321" y="4531817"/>
                </a:cubicBezTo>
                <a:close/>
                <a:moveTo>
                  <a:pt x="3408165" y="4516934"/>
                </a:moveTo>
                <a:cubicBezTo>
                  <a:pt x="3408165" y="4516934"/>
                  <a:pt x="3408165" y="4519415"/>
                  <a:pt x="3408165" y="4524376"/>
                </a:cubicBezTo>
                <a:cubicBezTo>
                  <a:pt x="3413125" y="4524376"/>
                  <a:pt x="3415606" y="4524376"/>
                  <a:pt x="3415606" y="4524376"/>
                </a:cubicBezTo>
                <a:close/>
                <a:moveTo>
                  <a:pt x="3653731" y="4509493"/>
                </a:moveTo>
                <a:lnTo>
                  <a:pt x="3661172" y="4516934"/>
                </a:lnTo>
                <a:cubicBezTo>
                  <a:pt x="3661172" y="4516934"/>
                  <a:pt x="3658691" y="4516934"/>
                  <a:pt x="3653731" y="4516934"/>
                </a:cubicBezTo>
                <a:cubicBezTo>
                  <a:pt x="3653731" y="4511973"/>
                  <a:pt x="3653731" y="4509493"/>
                  <a:pt x="3653731" y="4509493"/>
                </a:cubicBezTo>
                <a:close/>
                <a:moveTo>
                  <a:pt x="632520" y="4509493"/>
                </a:moveTo>
                <a:cubicBezTo>
                  <a:pt x="627559" y="4509493"/>
                  <a:pt x="625078" y="4514454"/>
                  <a:pt x="625078" y="4524376"/>
                </a:cubicBezTo>
                <a:cubicBezTo>
                  <a:pt x="630039" y="4519415"/>
                  <a:pt x="635000" y="4516934"/>
                  <a:pt x="639961" y="4516934"/>
                </a:cubicBezTo>
                <a:cubicBezTo>
                  <a:pt x="639961" y="4511973"/>
                  <a:pt x="637481" y="4509493"/>
                  <a:pt x="632520" y="4509493"/>
                </a:cubicBezTo>
                <a:close/>
                <a:moveTo>
                  <a:pt x="3676055" y="4502051"/>
                </a:moveTo>
                <a:lnTo>
                  <a:pt x="3668613" y="4509493"/>
                </a:lnTo>
                <a:cubicBezTo>
                  <a:pt x="3663652" y="4509493"/>
                  <a:pt x="3661172" y="4509493"/>
                  <a:pt x="3661172" y="4509493"/>
                </a:cubicBezTo>
                <a:close/>
                <a:moveTo>
                  <a:pt x="3627686" y="4487169"/>
                </a:moveTo>
                <a:cubicBezTo>
                  <a:pt x="3630167" y="4487169"/>
                  <a:pt x="3633887" y="4487169"/>
                  <a:pt x="3638848" y="4487169"/>
                </a:cubicBezTo>
                <a:lnTo>
                  <a:pt x="3661172" y="4487169"/>
                </a:lnTo>
                <a:cubicBezTo>
                  <a:pt x="3666133" y="4487169"/>
                  <a:pt x="3668613" y="4488409"/>
                  <a:pt x="3668613" y="4490889"/>
                </a:cubicBezTo>
                <a:cubicBezTo>
                  <a:pt x="3668613" y="4493370"/>
                  <a:pt x="3666133" y="4494610"/>
                  <a:pt x="3661172" y="4494610"/>
                </a:cubicBezTo>
                <a:cubicBezTo>
                  <a:pt x="3656211" y="4494610"/>
                  <a:pt x="3651251" y="4497091"/>
                  <a:pt x="3646290" y="4502051"/>
                </a:cubicBezTo>
                <a:cubicBezTo>
                  <a:pt x="3641329" y="4507013"/>
                  <a:pt x="3638848" y="4511973"/>
                  <a:pt x="3638848" y="4516934"/>
                </a:cubicBezTo>
                <a:cubicBezTo>
                  <a:pt x="3638848" y="4521896"/>
                  <a:pt x="3638848" y="4524376"/>
                  <a:pt x="3638848" y="4524376"/>
                </a:cubicBezTo>
                <a:lnTo>
                  <a:pt x="3623966" y="4524376"/>
                </a:lnTo>
                <a:cubicBezTo>
                  <a:pt x="3623966" y="4519415"/>
                  <a:pt x="3626446" y="4516934"/>
                  <a:pt x="3631407" y="4516934"/>
                </a:cubicBezTo>
                <a:lnTo>
                  <a:pt x="3623966" y="4509493"/>
                </a:lnTo>
                <a:lnTo>
                  <a:pt x="3609083" y="4509493"/>
                </a:lnTo>
                <a:cubicBezTo>
                  <a:pt x="3609083" y="4504532"/>
                  <a:pt x="3610323" y="4503292"/>
                  <a:pt x="3612803" y="4505772"/>
                </a:cubicBezTo>
                <a:cubicBezTo>
                  <a:pt x="3615284" y="4508253"/>
                  <a:pt x="3617764" y="4505772"/>
                  <a:pt x="3620245" y="4498331"/>
                </a:cubicBezTo>
                <a:cubicBezTo>
                  <a:pt x="3622725" y="4490889"/>
                  <a:pt x="3625206" y="4487169"/>
                  <a:pt x="3627686" y="4487169"/>
                </a:cubicBezTo>
                <a:close/>
                <a:moveTo>
                  <a:pt x="3623966" y="4479727"/>
                </a:moveTo>
                <a:cubicBezTo>
                  <a:pt x="3628926" y="4479727"/>
                  <a:pt x="3631407" y="4480968"/>
                  <a:pt x="3631407" y="4483448"/>
                </a:cubicBezTo>
                <a:cubicBezTo>
                  <a:pt x="3631407" y="4485929"/>
                  <a:pt x="3630167" y="4487169"/>
                  <a:pt x="3627686" y="4487169"/>
                </a:cubicBezTo>
                <a:cubicBezTo>
                  <a:pt x="3625206" y="4487169"/>
                  <a:pt x="3623966" y="4484688"/>
                  <a:pt x="3623966" y="4479727"/>
                </a:cubicBezTo>
                <a:close/>
                <a:moveTo>
                  <a:pt x="238125" y="4479727"/>
                </a:moveTo>
                <a:cubicBezTo>
                  <a:pt x="243086" y="4479727"/>
                  <a:pt x="245567" y="4482208"/>
                  <a:pt x="245567" y="4487169"/>
                </a:cubicBezTo>
                <a:cubicBezTo>
                  <a:pt x="250528" y="4487169"/>
                  <a:pt x="253008" y="4487169"/>
                  <a:pt x="253008" y="4487169"/>
                </a:cubicBezTo>
                <a:cubicBezTo>
                  <a:pt x="253008" y="4487169"/>
                  <a:pt x="254248" y="4487169"/>
                  <a:pt x="256729" y="4487169"/>
                </a:cubicBezTo>
                <a:cubicBezTo>
                  <a:pt x="259209" y="4487169"/>
                  <a:pt x="261690" y="4488409"/>
                  <a:pt x="264170" y="4490889"/>
                </a:cubicBezTo>
                <a:cubicBezTo>
                  <a:pt x="266651" y="4493370"/>
                  <a:pt x="267891" y="4494610"/>
                  <a:pt x="267891" y="4494610"/>
                </a:cubicBezTo>
                <a:cubicBezTo>
                  <a:pt x="267891" y="4494610"/>
                  <a:pt x="266651" y="4494610"/>
                  <a:pt x="264170" y="4494610"/>
                </a:cubicBezTo>
                <a:cubicBezTo>
                  <a:pt x="261690" y="4494610"/>
                  <a:pt x="257969" y="4497091"/>
                  <a:pt x="253008" y="4502051"/>
                </a:cubicBezTo>
                <a:cubicBezTo>
                  <a:pt x="248047" y="4511973"/>
                  <a:pt x="243086" y="4511973"/>
                  <a:pt x="238125" y="4502051"/>
                </a:cubicBezTo>
                <a:close/>
                <a:moveTo>
                  <a:pt x="3728144" y="4464844"/>
                </a:moveTo>
                <a:lnTo>
                  <a:pt x="3735586" y="4464844"/>
                </a:lnTo>
                <a:cubicBezTo>
                  <a:pt x="3735586" y="4469806"/>
                  <a:pt x="3733105" y="4472286"/>
                  <a:pt x="3728144" y="4472286"/>
                </a:cubicBezTo>
                <a:close/>
                <a:moveTo>
                  <a:pt x="3668613" y="4464844"/>
                </a:moveTo>
                <a:cubicBezTo>
                  <a:pt x="3673574" y="4464844"/>
                  <a:pt x="3678535" y="4469806"/>
                  <a:pt x="3683496" y="4479727"/>
                </a:cubicBezTo>
                <a:cubicBezTo>
                  <a:pt x="3683496" y="4484688"/>
                  <a:pt x="3685976" y="4484688"/>
                  <a:pt x="3690937" y="4479727"/>
                </a:cubicBezTo>
                <a:lnTo>
                  <a:pt x="3694658" y="4479727"/>
                </a:lnTo>
                <a:cubicBezTo>
                  <a:pt x="3692178" y="4479727"/>
                  <a:pt x="3690937" y="4482208"/>
                  <a:pt x="3690937" y="4487169"/>
                </a:cubicBezTo>
                <a:cubicBezTo>
                  <a:pt x="3685976" y="4492130"/>
                  <a:pt x="3678535" y="4489649"/>
                  <a:pt x="3668613" y="4479727"/>
                </a:cubicBezTo>
                <a:cubicBezTo>
                  <a:pt x="3668613" y="4474766"/>
                  <a:pt x="3667373" y="4472286"/>
                  <a:pt x="3664893" y="4472286"/>
                </a:cubicBezTo>
                <a:cubicBezTo>
                  <a:pt x="3662412" y="4472286"/>
                  <a:pt x="3663652" y="4469806"/>
                  <a:pt x="3668613" y="4464844"/>
                </a:cubicBezTo>
                <a:close/>
                <a:moveTo>
                  <a:pt x="3750469" y="4457403"/>
                </a:moveTo>
                <a:lnTo>
                  <a:pt x="3757910" y="4457403"/>
                </a:lnTo>
                <a:cubicBezTo>
                  <a:pt x="3757910" y="4462364"/>
                  <a:pt x="3757910" y="4464844"/>
                  <a:pt x="3757910" y="4464844"/>
                </a:cubicBezTo>
                <a:cubicBezTo>
                  <a:pt x="3757910" y="4464844"/>
                  <a:pt x="3755430" y="4462364"/>
                  <a:pt x="3750469" y="4457403"/>
                </a:cubicBezTo>
                <a:close/>
                <a:moveTo>
                  <a:pt x="3716982" y="4457403"/>
                </a:moveTo>
                <a:cubicBezTo>
                  <a:pt x="3719463" y="4457403"/>
                  <a:pt x="3720703" y="4459884"/>
                  <a:pt x="3720703" y="4464844"/>
                </a:cubicBezTo>
                <a:lnTo>
                  <a:pt x="3713262" y="4472286"/>
                </a:lnTo>
                <a:cubicBezTo>
                  <a:pt x="3713262" y="4472286"/>
                  <a:pt x="3713262" y="4469806"/>
                  <a:pt x="3713262" y="4464844"/>
                </a:cubicBezTo>
                <a:cubicBezTo>
                  <a:pt x="3713262" y="4459884"/>
                  <a:pt x="3714502" y="4457403"/>
                  <a:pt x="3716982" y="4457403"/>
                </a:cubicBezTo>
                <a:close/>
                <a:moveTo>
                  <a:pt x="3705820" y="4457403"/>
                </a:moveTo>
                <a:lnTo>
                  <a:pt x="3713262" y="4457403"/>
                </a:lnTo>
                <a:cubicBezTo>
                  <a:pt x="3713262" y="4462364"/>
                  <a:pt x="3710781" y="4464844"/>
                  <a:pt x="3705820" y="4464844"/>
                </a:cubicBezTo>
                <a:close/>
                <a:moveTo>
                  <a:pt x="3757910" y="4435079"/>
                </a:moveTo>
                <a:cubicBezTo>
                  <a:pt x="3757910" y="4435079"/>
                  <a:pt x="3759150" y="4435079"/>
                  <a:pt x="3761631" y="4435079"/>
                </a:cubicBezTo>
                <a:cubicBezTo>
                  <a:pt x="3764111" y="4435079"/>
                  <a:pt x="3767832" y="4435079"/>
                  <a:pt x="3772793" y="4435079"/>
                </a:cubicBezTo>
                <a:cubicBezTo>
                  <a:pt x="3777754" y="4435079"/>
                  <a:pt x="3781475" y="4437559"/>
                  <a:pt x="3783955" y="4442520"/>
                </a:cubicBezTo>
                <a:cubicBezTo>
                  <a:pt x="3786435" y="4447481"/>
                  <a:pt x="3786435" y="4449962"/>
                  <a:pt x="3783955" y="4449962"/>
                </a:cubicBezTo>
                <a:cubicBezTo>
                  <a:pt x="3781475" y="4449962"/>
                  <a:pt x="3777754" y="4452442"/>
                  <a:pt x="3772793" y="4457403"/>
                </a:cubicBezTo>
                <a:lnTo>
                  <a:pt x="3765351" y="4449962"/>
                </a:lnTo>
                <a:cubicBezTo>
                  <a:pt x="3765351" y="4449962"/>
                  <a:pt x="3767832" y="4449962"/>
                  <a:pt x="3772793" y="4449962"/>
                </a:cubicBezTo>
                <a:lnTo>
                  <a:pt x="3780234" y="4449962"/>
                </a:lnTo>
                <a:lnTo>
                  <a:pt x="3772793" y="4442520"/>
                </a:lnTo>
                <a:cubicBezTo>
                  <a:pt x="3772793" y="4442520"/>
                  <a:pt x="3771553" y="4441280"/>
                  <a:pt x="3769072" y="4438799"/>
                </a:cubicBezTo>
                <a:cubicBezTo>
                  <a:pt x="3766592" y="4436319"/>
                  <a:pt x="3762871" y="4437559"/>
                  <a:pt x="3757910" y="4442520"/>
                </a:cubicBezTo>
                <a:close/>
                <a:moveTo>
                  <a:pt x="3823022" y="4430428"/>
                </a:moveTo>
                <a:cubicBezTo>
                  <a:pt x="3824263" y="4429808"/>
                  <a:pt x="3824883" y="4430118"/>
                  <a:pt x="3824883" y="4431358"/>
                </a:cubicBezTo>
                <a:cubicBezTo>
                  <a:pt x="3824883" y="4433839"/>
                  <a:pt x="3822403" y="4435079"/>
                  <a:pt x="3817442" y="4435079"/>
                </a:cubicBezTo>
                <a:cubicBezTo>
                  <a:pt x="3819922" y="4432598"/>
                  <a:pt x="3821782" y="4431048"/>
                  <a:pt x="3823022" y="4430428"/>
                </a:cubicBezTo>
                <a:close/>
                <a:moveTo>
                  <a:pt x="3802559" y="4427637"/>
                </a:moveTo>
                <a:lnTo>
                  <a:pt x="3810000" y="4427637"/>
                </a:lnTo>
                <a:cubicBezTo>
                  <a:pt x="3810000" y="4432599"/>
                  <a:pt x="3810000" y="4435079"/>
                  <a:pt x="3810000" y="4435079"/>
                </a:cubicBezTo>
                <a:cubicBezTo>
                  <a:pt x="3810000" y="4435079"/>
                  <a:pt x="3810000" y="4436319"/>
                  <a:pt x="3810000" y="4438799"/>
                </a:cubicBezTo>
                <a:cubicBezTo>
                  <a:pt x="3810000" y="4441280"/>
                  <a:pt x="3808760" y="4442520"/>
                  <a:pt x="3806279" y="4442520"/>
                </a:cubicBezTo>
                <a:cubicBezTo>
                  <a:pt x="3803799" y="4442520"/>
                  <a:pt x="3801318" y="4442520"/>
                  <a:pt x="3798838" y="4442520"/>
                </a:cubicBezTo>
                <a:cubicBezTo>
                  <a:pt x="3796357" y="4442520"/>
                  <a:pt x="3795117" y="4445001"/>
                  <a:pt x="3795117" y="4449962"/>
                </a:cubicBezTo>
                <a:lnTo>
                  <a:pt x="3787676" y="4442520"/>
                </a:lnTo>
                <a:cubicBezTo>
                  <a:pt x="3787676" y="4437559"/>
                  <a:pt x="3790156" y="4435079"/>
                  <a:pt x="3795117" y="4435079"/>
                </a:cubicBezTo>
                <a:cubicBezTo>
                  <a:pt x="3795117" y="4440040"/>
                  <a:pt x="3797597" y="4437559"/>
                  <a:pt x="3802559" y="4427637"/>
                </a:cubicBezTo>
                <a:close/>
                <a:moveTo>
                  <a:pt x="3609083" y="4427637"/>
                </a:moveTo>
                <a:lnTo>
                  <a:pt x="3623966" y="4427637"/>
                </a:lnTo>
                <a:lnTo>
                  <a:pt x="3616524" y="4435079"/>
                </a:lnTo>
                <a:close/>
                <a:moveTo>
                  <a:pt x="3877248" y="4411101"/>
                </a:moveTo>
                <a:lnTo>
                  <a:pt x="3876973" y="4412755"/>
                </a:lnTo>
                <a:lnTo>
                  <a:pt x="3869531" y="4412755"/>
                </a:lnTo>
                <a:cubicBezTo>
                  <a:pt x="3872012" y="4412755"/>
                  <a:pt x="3874182" y="4412445"/>
                  <a:pt x="3876043" y="4411824"/>
                </a:cubicBezTo>
                <a:close/>
                <a:moveTo>
                  <a:pt x="3880693" y="4405313"/>
                </a:moveTo>
                <a:cubicBezTo>
                  <a:pt x="3883174" y="4405313"/>
                  <a:pt x="3883174" y="4406554"/>
                  <a:pt x="3880693" y="4409034"/>
                </a:cubicBezTo>
                <a:lnTo>
                  <a:pt x="3877248" y="4411101"/>
                </a:lnTo>
                <a:lnTo>
                  <a:pt x="3877903" y="4407173"/>
                </a:lnTo>
                <a:cubicBezTo>
                  <a:pt x="3878524" y="4405933"/>
                  <a:pt x="3879453" y="4405313"/>
                  <a:pt x="3880693" y="4405313"/>
                </a:cubicBezTo>
                <a:close/>
                <a:moveTo>
                  <a:pt x="171153" y="4382989"/>
                </a:moveTo>
                <a:lnTo>
                  <a:pt x="178594" y="4405313"/>
                </a:lnTo>
                <a:lnTo>
                  <a:pt x="171153" y="4405313"/>
                </a:lnTo>
                <a:cubicBezTo>
                  <a:pt x="171153" y="4405313"/>
                  <a:pt x="171153" y="4404073"/>
                  <a:pt x="171153" y="4401592"/>
                </a:cubicBezTo>
                <a:cubicBezTo>
                  <a:pt x="171153" y="4399112"/>
                  <a:pt x="171153" y="4395392"/>
                  <a:pt x="171153" y="4390430"/>
                </a:cubicBezTo>
                <a:cubicBezTo>
                  <a:pt x="171153" y="4385470"/>
                  <a:pt x="171153" y="4382989"/>
                  <a:pt x="171153" y="4382989"/>
                </a:cubicBezTo>
                <a:close/>
                <a:moveTo>
                  <a:pt x="3854649" y="4375547"/>
                </a:moveTo>
                <a:cubicBezTo>
                  <a:pt x="3859610" y="4375547"/>
                  <a:pt x="3862091" y="4378028"/>
                  <a:pt x="3862091" y="4382989"/>
                </a:cubicBezTo>
                <a:cubicBezTo>
                  <a:pt x="3862091" y="4387950"/>
                  <a:pt x="3865811" y="4389190"/>
                  <a:pt x="3873252" y="4386710"/>
                </a:cubicBezTo>
                <a:cubicBezTo>
                  <a:pt x="3880693" y="4384230"/>
                  <a:pt x="3884414" y="4385470"/>
                  <a:pt x="3884414" y="4390430"/>
                </a:cubicBezTo>
                <a:cubicBezTo>
                  <a:pt x="3879453" y="4390430"/>
                  <a:pt x="3876973" y="4392911"/>
                  <a:pt x="3876973" y="4397872"/>
                </a:cubicBezTo>
                <a:cubicBezTo>
                  <a:pt x="3867051" y="4397872"/>
                  <a:pt x="3862091" y="4397872"/>
                  <a:pt x="3862091" y="4397872"/>
                </a:cubicBezTo>
                <a:cubicBezTo>
                  <a:pt x="3857129" y="4397872"/>
                  <a:pt x="3852169" y="4397872"/>
                  <a:pt x="3847208" y="4397872"/>
                </a:cubicBezTo>
                <a:cubicBezTo>
                  <a:pt x="3842247" y="4392911"/>
                  <a:pt x="3842247" y="4389190"/>
                  <a:pt x="3847208" y="4386710"/>
                </a:cubicBezTo>
                <a:cubicBezTo>
                  <a:pt x="3852169" y="4384230"/>
                  <a:pt x="3853409" y="4381749"/>
                  <a:pt x="3850928" y="4379268"/>
                </a:cubicBezTo>
                <a:cubicBezTo>
                  <a:pt x="3848448" y="4376788"/>
                  <a:pt x="3849688" y="4375547"/>
                  <a:pt x="3854649" y="4375547"/>
                </a:cubicBezTo>
                <a:close/>
                <a:moveTo>
                  <a:pt x="453926" y="4375547"/>
                </a:moveTo>
                <a:cubicBezTo>
                  <a:pt x="448965" y="4380509"/>
                  <a:pt x="444004" y="4382989"/>
                  <a:pt x="439043" y="4382989"/>
                </a:cubicBezTo>
                <a:cubicBezTo>
                  <a:pt x="434082" y="4378028"/>
                  <a:pt x="430362" y="4378028"/>
                  <a:pt x="427881" y="4382989"/>
                </a:cubicBezTo>
                <a:cubicBezTo>
                  <a:pt x="425401" y="4387950"/>
                  <a:pt x="424160" y="4394151"/>
                  <a:pt x="424160" y="4401592"/>
                </a:cubicBezTo>
                <a:cubicBezTo>
                  <a:pt x="424160" y="4409034"/>
                  <a:pt x="424160" y="4412755"/>
                  <a:pt x="424160" y="4412755"/>
                </a:cubicBezTo>
                <a:cubicBezTo>
                  <a:pt x="424160" y="4412755"/>
                  <a:pt x="426641" y="4412755"/>
                  <a:pt x="431602" y="4412755"/>
                </a:cubicBezTo>
                <a:cubicBezTo>
                  <a:pt x="436563" y="4407794"/>
                  <a:pt x="437803" y="4402833"/>
                  <a:pt x="435322" y="4397872"/>
                </a:cubicBezTo>
                <a:cubicBezTo>
                  <a:pt x="432842" y="4392911"/>
                  <a:pt x="436563" y="4390430"/>
                  <a:pt x="446485" y="4390430"/>
                </a:cubicBezTo>
                <a:cubicBezTo>
                  <a:pt x="451445" y="4390430"/>
                  <a:pt x="453926" y="4389190"/>
                  <a:pt x="453926" y="4386710"/>
                </a:cubicBezTo>
                <a:cubicBezTo>
                  <a:pt x="453926" y="4384230"/>
                  <a:pt x="453926" y="4380509"/>
                  <a:pt x="453926" y="4375547"/>
                </a:cubicBezTo>
                <a:close/>
                <a:moveTo>
                  <a:pt x="3921621" y="4368106"/>
                </a:moveTo>
                <a:cubicBezTo>
                  <a:pt x="3921621" y="4368106"/>
                  <a:pt x="3922861" y="4370587"/>
                  <a:pt x="3925342" y="4375547"/>
                </a:cubicBezTo>
                <a:cubicBezTo>
                  <a:pt x="3927822" y="4380509"/>
                  <a:pt x="3929063" y="4382989"/>
                  <a:pt x="3929063" y="4382989"/>
                </a:cubicBezTo>
                <a:lnTo>
                  <a:pt x="3921621" y="4382989"/>
                </a:lnTo>
                <a:close/>
                <a:moveTo>
                  <a:pt x="3958828" y="4360665"/>
                </a:moveTo>
                <a:cubicBezTo>
                  <a:pt x="3958828" y="4360665"/>
                  <a:pt x="3958828" y="4361905"/>
                  <a:pt x="3958828" y="4364385"/>
                </a:cubicBezTo>
                <a:cubicBezTo>
                  <a:pt x="3958828" y="4366866"/>
                  <a:pt x="3957588" y="4368106"/>
                  <a:pt x="3955107" y="4368106"/>
                </a:cubicBezTo>
                <a:cubicBezTo>
                  <a:pt x="3952627" y="4368106"/>
                  <a:pt x="3948906" y="4370587"/>
                  <a:pt x="3943945" y="4375547"/>
                </a:cubicBezTo>
                <a:lnTo>
                  <a:pt x="3936504" y="4375547"/>
                </a:lnTo>
                <a:close/>
                <a:moveTo>
                  <a:pt x="3824883" y="4345782"/>
                </a:moveTo>
                <a:cubicBezTo>
                  <a:pt x="3824883" y="4350743"/>
                  <a:pt x="3822403" y="4355704"/>
                  <a:pt x="3817442" y="4360665"/>
                </a:cubicBezTo>
                <a:lnTo>
                  <a:pt x="3810000" y="4353223"/>
                </a:lnTo>
                <a:close/>
                <a:moveTo>
                  <a:pt x="3824883" y="4338340"/>
                </a:moveTo>
                <a:cubicBezTo>
                  <a:pt x="3829845" y="4338340"/>
                  <a:pt x="3834805" y="4338340"/>
                  <a:pt x="3839766" y="4338340"/>
                </a:cubicBezTo>
                <a:cubicBezTo>
                  <a:pt x="3844727" y="4338340"/>
                  <a:pt x="3847208" y="4339581"/>
                  <a:pt x="3847208" y="4342061"/>
                </a:cubicBezTo>
                <a:cubicBezTo>
                  <a:pt x="3847208" y="4344542"/>
                  <a:pt x="3845967" y="4347022"/>
                  <a:pt x="3843487" y="4349503"/>
                </a:cubicBezTo>
                <a:cubicBezTo>
                  <a:pt x="3841007" y="4351983"/>
                  <a:pt x="3837286" y="4351983"/>
                  <a:pt x="3832325" y="4349503"/>
                </a:cubicBezTo>
                <a:cubicBezTo>
                  <a:pt x="3827364" y="4347022"/>
                  <a:pt x="3824883" y="4345782"/>
                  <a:pt x="3824883" y="4345782"/>
                </a:cubicBezTo>
                <a:close/>
                <a:moveTo>
                  <a:pt x="3862091" y="4330899"/>
                </a:moveTo>
                <a:lnTo>
                  <a:pt x="3862091" y="4338340"/>
                </a:lnTo>
                <a:lnTo>
                  <a:pt x="3854649" y="4338340"/>
                </a:lnTo>
                <a:cubicBezTo>
                  <a:pt x="3854649" y="4333380"/>
                  <a:pt x="3857129" y="4330899"/>
                  <a:pt x="3862091" y="4330899"/>
                </a:cubicBezTo>
                <a:close/>
                <a:moveTo>
                  <a:pt x="372071" y="4330899"/>
                </a:moveTo>
                <a:cubicBezTo>
                  <a:pt x="367110" y="4340821"/>
                  <a:pt x="367110" y="4345782"/>
                  <a:pt x="372071" y="4345782"/>
                </a:cubicBezTo>
                <a:cubicBezTo>
                  <a:pt x="377031" y="4345782"/>
                  <a:pt x="379512" y="4343302"/>
                  <a:pt x="379512" y="4338340"/>
                </a:cubicBezTo>
                <a:close/>
                <a:moveTo>
                  <a:pt x="171153" y="4330899"/>
                </a:moveTo>
                <a:cubicBezTo>
                  <a:pt x="176113" y="4330899"/>
                  <a:pt x="181074" y="4332140"/>
                  <a:pt x="186035" y="4334620"/>
                </a:cubicBezTo>
                <a:cubicBezTo>
                  <a:pt x="190996" y="4337100"/>
                  <a:pt x="193477" y="4340821"/>
                  <a:pt x="193477" y="4345782"/>
                </a:cubicBezTo>
                <a:cubicBezTo>
                  <a:pt x="198438" y="4355704"/>
                  <a:pt x="193477" y="4360665"/>
                  <a:pt x="178594" y="4360665"/>
                </a:cubicBezTo>
                <a:cubicBezTo>
                  <a:pt x="168672" y="4365626"/>
                  <a:pt x="166192" y="4363145"/>
                  <a:pt x="171153" y="4353223"/>
                </a:cubicBezTo>
                <a:close/>
                <a:moveTo>
                  <a:pt x="4040684" y="4323458"/>
                </a:moveTo>
                <a:lnTo>
                  <a:pt x="4055567" y="4323458"/>
                </a:lnTo>
                <a:cubicBezTo>
                  <a:pt x="4055567" y="4323458"/>
                  <a:pt x="4050606" y="4325938"/>
                  <a:pt x="4040684" y="4330899"/>
                </a:cubicBezTo>
                <a:cubicBezTo>
                  <a:pt x="4030762" y="4335860"/>
                  <a:pt x="4023320" y="4338340"/>
                  <a:pt x="4018359" y="4338340"/>
                </a:cubicBezTo>
                <a:cubicBezTo>
                  <a:pt x="4013398" y="4338340"/>
                  <a:pt x="4010918" y="4339581"/>
                  <a:pt x="4010918" y="4342061"/>
                </a:cubicBezTo>
                <a:cubicBezTo>
                  <a:pt x="4010918" y="4344542"/>
                  <a:pt x="4008438" y="4345782"/>
                  <a:pt x="4003477" y="4345782"/>
                </a:cubicBezTo>
                <a:cubicBezTo>
                  <a:pt x="4003477" y="4340821"/>
                  <a:pt x="4003477" y="4338340"/>
                  <a:pt x="4003477" y="4338340"/>
                </a:cubicBezTo>
                <a:cubicBezTo>
                  <a:pt x="4008438" y="4338340"/>
                  <a:pt x="4012158" y="4337100"/>
                  <a:pt x="4014639" y="4334620"/>
                </a:cubicBezTo>
                <a:cubicBezTo>
                  <a:pt x="4017119" y="4332140"/>
                  <a:pt x="4019600" y="4330899"/>
                  <a:pt x="4022080" y="4330899"/>
                </a:cubicBezTo>
                <a:cubicBezTo>
                  <a:pt x="4024561" y="4330899"/>
                  <a:pt x="4027042" y="4330899"/>
                  <a:pt x="4029522" y="4330899"/>
                </a:cubicBezTo>
                <a:cubicBezTo>
                  <a:pt x="4032002" y="4330899"/>
                  <a:pt x="4033243" y="4330899"/>
                  <a:pt x="4033243" y="4330899"/>
                </a:cubicBezTo>
                <a:cubicBezTo>
                  <a:pt x="4033243" y="4330899"/>
                  <a:pt x="4035723" y="4328419"/>
                  <a:pt x="4040684" y="4323458"/>
                </a:cubicBezTo>
                <a:close/>
                <a:moveTo>
                  <a:pt x="4107656" y="4308575"/>
                </a:moveTo>
                <a:cubicBezTo>
                  <a:pt x="4112617" y="4308575"/>
                  <a:pt x="4115098" y="4311055"/>
                  <a:pt x="4115098" y="4316016"/>
                </a:cubicBezTo>
                <a:cubicBezTo>
                  <a:pt x="4115098" y="4316016"/>
                  <a:pt x="4112617" y="4316016"/>
                  <a:pt x="4107656" y="4316016"/>
                </a:cubicBezTo>
                <a:lnTo>
                  <a:pt x="4100215" y="4316016"/>
                </a:lnTo>
                <a:cubicBezTo>
                  <a:pt x="4100215" y="4316016"/>
                  <a:pt x="4102695" y="4313536"/>
                  <a:pt x="4107656" y="4308575"/>
                </a:cubicBezTo>
                <a:close/>
                <a:moveTo>
                  <a:pt x="3884414" y="4308575"/>
                </a:moveTo>
                <a:lnTo>
                  <a:pt x="3899297" y="4316016"/>
                </a:lnTo>
                <a:lnTo>
                  <a:pt x="3906738" y="4316016"/>
                </a:lnTo>
                <a:cubicBezTo>
                  <a:pt x="3896816" y="4320978"/>
                  <a:pt x="3889375" y="4323458"/>
                  <a:pt x="3884414" y="4323458"/>
                </a:cubicBezTo>
                <a:close/>
                <a:moveTo>
                  <a:pt x="3921621" y="4301133"/>
                </a:moveTo>
                <a:cubicBezTo>
                  <a:pt x="3926582" y="4301133"/>
                  <a:pt x="3929063" y="4302374"/>
                  <a:pt x="3929063" y="4304854"/>
                </a:cubicBezTo>
                <a:cubicBezTo>
                  <a:pt x="3929063" y="4307335"/>
                  <a:pt x="3926582" y="4308575"/>
                  <a:pt x="3921621" y="4308575"/>
                </a:cubicBezTo>
                <a:close/>
                <a:moveTo>
                  <a:pt x="3869531" y="4293692"/>
                </a:moveTo>
                <a:cubicBezTo>
                  <a:pt x="3874492" y="4298653"/>
                  <a:pt x="3876973" y="4301133"/>
                  <a:pt x="3876973" y="4301133"/>
                </a:cubicBezTo>
                <a:cubicBezTo>
                  <a:pt x="3876973" y="4306095"/>
                  <a:pt x="3874492" y="4308575"/>
                  <a:pt x="3869531" y="4308575"/>
                </a:cubicBezTo>
                <a:cubicBezTo>
                  <a:pt x="3869531" y="4308575"/>
                  <a:pt x="3868291" y="4307335"/>
                  <a:pt x="3865811" y="4304854"/>
                </a:cubicBezTo>
                <a:cubicBezTo>
                  <a:pt x="3863331" y="4302374"/>
                  <a:pt x="3862091" y="4301133"/>
                  <a:pt x="3862091" y="4301133"/>
                </a:cubicBezTo>
                <a:cubicBezTo>
                  <a:pt x="3867051" y="4296173"/>
                  <a:pt x="3869531" y="4293692"/>
                  <a:pt x="3869531" y="4293692"/>
                </a:cubicBezTo>
                <a:close/>
                <a:moveTo>
                  <a:pt x="3623966" y="4293692"/>
                </a:moveTo>
                <a:lnTo>
                  <a:pt x="3623966" y="4301133"/>
                </a:lnTo>
                <a:cubicBezTo>
                  <a:pt x="3628926" y="4301133"/>
                  <a:pt x="3633887" y="4298653"/>
                  <a:pt x="3638848" y="4293692"/>
                </a:cubicBezTo>
                <a:lnTo>
                  <a:pt x="3631407" y="4293692"/>
                </a:lnTo>
                <a:close/>
                <a:moveTo>
                  <a:pt x="184175" y="4289041"/>
                </a:moveTo>
                <a:cubicBezTo>
                  <a:pt x="185415" y="4288421"/>
                  <a:pt x="186035" y="4288731"/>
                  <a:pt x="186035" y="4289971"/>
                </a:cubicBezTo>
                <a:cubicBezTo>
                  <a:pt x="186035" y="4292452"/>
                  <a:pt x="186035" y="4296173"/>
                  <a:pt x="186035" y="4301133"/>
                </a:cubicBezTo>
                <a:lnTo>
                  <a:pt x="178594" y="4316016"/>
                </a:lnTo>
                <a:lnTo>
                  <a:pt x="178594" y="4293692"/>
                </a:lnTo>
                <a:cubicBezTo>
                  <a:pt x="181074" y="4291211"/>
                  <a:pt x="182935" y="4289661"/>
                  <a:pt x="184175" y="4289041"/>
                </a:cubicBezTo>
                <a:close/>
                <a:moveTo>
                  <a:pt x="171153" y="4271368"/>
                </a:moveTo>
                <a:cubicBezTo>
                  <a:pt x="171153" y="4276329"/>
                  <a:pt x="168672" y="4281290"/>
                  <a:pt x="163711" y="4286251"/>
                </a:cubicBezTo>
                <a:lnTo>
                  <a:pt x="163711" y="4278809"/>
                </a:lnTo>
                <a:close/>
                <a:moveTo>
                  <a:pt x="4010918" y="4263926"/>
                </a:moveTo>
                <a:lnTo>
                  <a:pt x="4018359" y="4263926"/>
                </a:lnTo>
                <a:lnTo>
                  <a:pt x="4018359" y="4271368"/>
                </a:lnTo>
                <a:cubicBezTo>
                  <a:pt x="4018359" y="4271368"/>
                  <a:pt x="4015879" y="4268888"/>
                  <a:pt x="4010918" y="4263926"/>
                </a:cubicBezTo>
                <a:close/>
                <a:moveTo>
                  <a:pt x="3653731" y="4256485"/>
                </a:moveTo>
                <a:cubicBezTo>
                  <a:pt x="3658691" y="4261446"/>
                  <a:pt x="3661172" y="4263926"/>
                  <a:pt x="3661172" y="4263926"/>
                </a:cubicBezTo>
                <a:lnTo>
                  <a:pt x="3653731" y="4271368"/>
                </a:lnTo>
                <a:lnTo>
                  <a:pt x="3646290" y="4293692"/>
                </a:lnTo>
                <a:cubicBezTo>
                  <a:pt x="3651251" y="4293692"/>
                  <a:pt x="3653731" y="4292452"/>
                  <a:pt x="3653731" y="4289971"/>
                </a:cubicBezTo>
                <a:cubicBezTo>
                  <a:pt x="3653731" y="4287491"/>
                  <a:pt x="3653731" y="4286251"/>
                  <a:pt x="3653731" y="4286251"/>
                </a:cubicBezTo>
                <a:cubicBezTo>
                  <a:pt x="3653731" y="4281290"/>
                  <a:pt x="3656211" y="4278809"/>
                  <a:pt x="3661172" y="4278809"/>
                </a:cubicBezTo>
                <a:cubicBezTo>
                  <a:pt x="3661172" y="4278809"/>
                  <a:pt x="3663652" y="4278809"/>
                  <a:pt x="3668613" y="4278809"/>
                </a:cubicBezTo>
                <a:cubicBezTo>
                  <a:pt x="3678535" y="4278809"/>
                  <a:pt x="3683496" y="4273848"/>
                  <a:pt x="3683496" y="4263926"/>
                </a:cubicBezTo>
                <a:lnTo>
                  <a:pt x="3661172" y="4263926"/>
                </a:lnTo>
                <a:lnTo>
                  <a:pt x="3661172" y="4256485"/>
                </a:lnTo>
                <a:cubicBezTo>
                  <a:pt x="3661172" y="4256485"/>
                  <a:pt x="3658691" y="4256485"/>
                  <a:pt x="3653731" y="4256485"/>
                </a:cubicBezTo>
                <a:close/>
                <a:moveTo>
                  <a:pt x="163711" y="4249044"/>
                </a:moveTo>
                <a:cubicBezTo>
                  <a:pt x="163711" y="4249044"/>
                  <a:pt x="166192" y="4251524"/>
                  <a:pt x="171153" y="4256485"/>
                </a:cubicBezTo>
                <a:cubicBezTo>
                  <a:pt x="171153" y="4261446"/>
                  <a:pt x="168672" y="4263926"/>
                  <a:pt x="163711" y="4263926"/>
                </a:cubicBezTo>
                <a:close/>
                <a:moveTo>
                  <a:pt x="200918" y="4241602"/>
                </a:moveTo>
                <a:cubicBezTo>
                  <a:pt x="210840" y="4256485"/>
                  <a:pt x="210840" y="4266407"/>
                  <a:pt x="200918" y="4271368"/>
                </a:cubicBezTo>
                <a:lnTo>
                  <a:pt x="193477" y="4278809"/>
                </a:lnTo>
                <a:cubicBezTo>
                  <a:pt x="198438" y="4273848"/>
                  <a:pt x="199678" y="4270128"/>
                  <a:pt x="197197" y="4267647"/>
                </a:cubicBezTo>
                <a:cubicBezTo>
                  <a:pt x="194717" y="4265167"/>
                  <a:pt x="195957" y="4256485"/>
                  <a:pt x="200918" y="4241602"/>
                </a:cubicBezTo>
                <a:close/>
                <a:moveTo>
                  <a:pt x="3951387" y="4237881"/>
                </a:moveTo>
                <a:cubicBezTo>
                  <a:pt x="3948906" y="4237881"/>
                  <a:pt x="3946426" y="4239122"/>
                  <a:pt x="3943945" y="4241602"/>
                </a:cubicBezTo>
                <a:cubicBezTo>
                  <a:pt x="3938984" y="4246563"/>
                  <a:pt x="3936504" y="4249044"/>
                  <a:pt x="3936504" y="4249044"/>
                </a:cubicBezTo>
                <a:lnTo>
                  <a:pt x="3929063" y="4256485"/>
                </a:lnTo>
                <a:cubicBezTo>
                  <a:pt x="3934024" y="4266407"/>
                  <a:pt x="3938984" y="4266407"/>
                  <a:pt x="3943945" y="4256485"/>
                </a:cubicBezTo>
                <a:cubicBezTo>
                  <a:pt x="3948906" y="4251524"/>
                  <a:pt x="3951387" y="4250284"/>
                  <a:pt x="3951387" y="4252764"/>
                </a:cubicBezTo>
                <a:cubicBezTo>
                  <a:pt x="3951387" y="4255245"/>
                  <a:pt x="3953867" y="4256485"/>
                  <a:pt x="3958828" y="4256485"/>
                </a:cubicBezTo>
                <a:cubicBezTo>
                  <a:pt x="3958828" y="4251524"/>
                  <a:pt x="3958828" y="4249044"/>
                  <a:pt x="3958828" y="4249044"/>
                </a:cubicBezTo>
                <a:cubicBezTo>
                  <a:pt x="3958828" y="4249044"/>
                  <a:pt x="3958828" y="4246563"/>
                  <a:pt x="3958828" y="4241602"/>
                </a:cubicBezTo>
                <a:cubicBezTo>
                  <a:pt x="3956348" y="4239122"/>
                  <a:pt x="3953867" y="4237881"/>
                  <a:pt x="3951387" y="4237881"/>
                </a:cubicBezTo>
                <a:close/>
                <a:moveTo>
                  <a:pt x="4070450" y="4234161"/>
                </a:moveTo>
                <a:lnTo>
                  <a:pt x="4070450" y="4241602"/>
                </a:lnTo>
                <a:lnTo>
                  <a:pt x="4063008" y="4241602"/>
                </a:lnTo>
                <a:close/>
                <a:moveTo>
                  <a:pt x="3705820" y="4234161"/>
                </a:moveTo>
                <a:lnTo>
                  <a:pt x="3698379" y="4241602"/>
                </a:lnTo>
                <a:lnTo>
                  <a:pt x="3705820" y="4249044"/>
                </a:lnTo>
                <a:lnTo>
                  <a:pt x="3713262" y="4249044"/>
                </a:lnTo>
                <a:cubicBezTo>
                  <a:pt x="3713262" y="4239122"/>
                  <a:pt x="3715742" y="4234161"/>
                  <a:pt x="3720703" y="4234161"/>
                </a:cubicBezTo>
                <a:cubicBezTo>
                  <a:pt x="3720703" y="4234161"/>
                  <a:pt x="3715742" y="4234161"/>
                  <a:pt x="3705820" y="4234161"/>
                </a:cubicBezTo>
                <a:close/>
                <a:moveTo>
                  <a:pt x="4025801" y="4219278"/>
                </a:moveTo>
                <a:lnTo>
                  <a:pt x="4033243" y="4226719"/>
                </a:lnTo>
                <a:cubicBezTo>
                  <a:pt x="4033243" y="4226719"/>
                  <a:pt x="4030762" y="4226719"/>
                  <a:pt x="4025801" y="4226719"/>
                </a:cubicBezTo>
                <a:cubicBezTo>
                  <a:pt x="4025801" y="4221759"/>
                  <a:pt x="4025801" y="4219278"/>
                  <a:pt x="4025801" y="4219278"/>
                </a:cubicBezTo>
                <a:close/>
                <a:moveTo>
                  <a:pt x="3769072" y="4211837"/>
                </a:moveTo>
                <a:cubicBezTo>
                  <a:pt x="3766592" y="4211837"/>
                  <a:pt x="3760390" y="4214317"/>
                  <a:pt x="3750469" y="4219278"/>
                </a:cubicBezTo>
                <a:cubicBezTo>
                  <a:pt x="3735586" y="4224239"/>
                  <a:pt x="3728144" y="4227960"/>
                  <a:pt x="3728144" y="4230440"/>
                </a:cubicBezTo>
                <a:cubicBezTo>
                  <a:pt x="3728144" y="4232921"/>
                  <a:pt x="3729385" y="4234161"/>
                  <a:pt x="3731865" y="4234161"/>
                </a:cubicBezTo>
                <a:cubicBezTo>
                  <a:pt x="3734346" y="4234161"/>
                  <a:pt x="3738066" y="4234161"/>
                  <a:pt x="3743027" y="4234161"/>
                </a:cubicBezTo>
                <a:lnTo>
                  <a:pt x="3750469" y="4234161"/>
                </a:lnTo>
                <a:lnTo>
                  <a:pt x="3757910" y="4234161"/>
                </a:lnTo>
                <a:cubicBezTo>
                  <a:pt x="3757910" y="4229200"/>
                  <a:pt x="3761631" y="4225479"/>
                  <a:pt x="3769072" y="4222999"/>
                </a:cubicBezTo>
                <a:cubicBezTo>
                  <a:pt x="3776514" y="4220519"/>
                  <a:pt x="3777754" y="4216798"/>
                  <a:pt x="3772793" y="4211837"/>
                </a:cubicBezTo>
                <a:cubicBezTo>
                  <a:pt x="3772793" y="4211837"/>
                  <a:pt x="3771553" y="4211837"/>
                  <a:pt x="3769072" y="4211837"/>
                </a:cubicBezTo>
                <a:close/>
                <a:moveTo>
                  <a:pt x="4107656" y="4204395"/>
                </a:moveTo>
                <a:lnTo>
                  <a:pt x="4115098" y="4211837"/>
                </a:lnTo>
                <a:cubicBezTo>
                  <a:pt x="4115098" y="4211837"/>
                  <a:pt x="4112617" y="4211837"/>
                  <a:pt x="4107656" y="4211837"/>
                </a:cubicBezTo>
                <a:cubicBezTo>
                  <a:pt x="4102695" y="4211837"/>
                  <a:pt x="4097735" y="4214317"/>
                  <a:pt x="4092773" y="4219278"/>
                </a:cubicBezTo>
                <a:lnTo>
                  <a:pt x="4077891" y="4219278"/>
                </a:lnTo>
                <a:cubicBezTo>
                  <a:pt x="4077891" y="4219278"/>
                  <a:pt x="4079131" y="4218038"/>
                  <a:pt x="4081611" y="4215557"/>
                </a:cubicBezTo>
                <a:cubicBezTo>
                  <a:pt x="4084092" y="4213077"/>
                  <a:pt x="4087812" y="4211837"/>
                  <a:pt x="4092773" y="4211837"/>
                </a:cubicBezTo>
                <a:close/>
                <a:moveTo>
                  <a:pt x="3936504" y="4204395"/>
                </a:moveTo>
                <a:lnTo>
                  <a:pt x="3914180" y="4211837"/>
                </a:lnTo>
                <a:cubicBezTo>
                  <a:pt x="3909219" y="4216798"/>
                  <a:pt x="3904258" y="4219278"/>
                  <a:pt x="3899297" y="4219278"/>
                </a:cubicBezTo>
                <a:cubicBezTo>
                  <a:pt x="3899297" y="4219278"/>
                  <a:pt x="3896816" y="4219278"/>
                  <a:pt x="3891855" y="4219278"/>
                </a:cubicBezTo>
                <a:cubicBezTo>
                  <a:pt x="3891855" y="4224239"/>
                  <a:pt x="3888135" y="4227960"/>
                  <a:pt x="3880693" y="4230440"/>
                </a:cubicBezTo>
                <a:cubicBezTo>
                  <a:pt x="3873252" y="4232921"/>
                  <a:pt x="3868291" y="4232921"/>
                  <a:pt x="3865811" y="4230440"/>
                </a:cubicBezTo>
                <a:cubicBezTo>
                  <a:pt x="3863331" y="4227960"/>
                  <a:pt x="3860850" y="4229200"/>
                  <a:pt x="3858370" y="4234161"/>
                </a:cubicBezTo>
                <a:cubicBezTo>
                  <a:pt x="3855889" y="4239122"/>
                  <a:pt x="3853409" y="4240362"/>
                  <a:pt x="3850928" y="4237881"/>
                </a:cubicBezTo>
                <a:cubicBezTo>
                  <a:pt x="3848448" y="4235401"/>
                  <a:pt x="3844727" y="4236641"/>
                  <a:pt x="3839766" y="4241602"/>
                </a:cubicBezTo>
                <a:cubicBezTo>
                  <a:pt x="3834805" y="4246563"/>
                  <a:pt x="3831085" y="4249044"/>
                  <a:pt x="3828604" y="4249044"/>
                </a:cubicBezTo>
                <a:cubicBezTo>
                  <a:pt x="3826124" y="4249044"/>
                  <a:pt x="3826124" y="4251524"/>
                  <a:pt x="3828604" y="4256485"/>
                </a:cubicBezTo>
                <a:cubicBezTo>
                  <a:pt x="3831085" y="4261446"/>
                  <a:pt x="3832325" y="4263926"/>
                  <a:pt x="3832325" y="4263926"/>
                </a:cubicBezTo>
                <a:cubicBezTo>
                  <a:pt x="3832325" y="4263926"/>
                  <a:pt x="3834805" y="4263926"/>
                  <a:pt x="3839766" y="4263926"/>
                </a:cubicBezTo>
                <a:cubicBezTo>
                  <a:pt x="3844727" y="4258966"/>
                  <a:pt x="3848448" y="4256485"/>
                  <a:pt x="3850928" y="4256485"/>
                </a:cubicBezTo>
                <a:cubicBezTo>
                  <a:pt x="3853409" y="4256485"/>
                  <a:pt x="3855889" y="4255245"/>
                  <a:pt x="3858370" y="4252764"/>
                </a:cubicBezTo>
                <a:cubicBezTo>
                  <a:pt x="3860850" y="4250284"/>
                  <a:pt x="3862091" y="4249044"/>
                  <a:pt x="3862091" y="4249044"/>
                </a:cubicBezTo>
                <a:lnTo>
                  <a:pt x="3876973" y="4249044"/>
                </a:lnTo>
                <a:cubicBezTo>
                  <a:pt x="3876973" y="4244083"/>
                  <a:pt x="3878213" y="4241602"/>
                  <a:pt x="3880693" y="4241602"/>
                </a:cubicBezTo>
                <a:cubicBezTo>
                  <a:pt x="3883174" y="4241602"/>
                  <a:pt x="3886894" y="4241602"/>
                  <a:pt x="3891855" y="4241602"/>
                </a:cubicBezTo>
                <a:cubicBezTo>
                  <a:pt x="3916660" y="4241602"/>
                  <a:pt x="3929063" y="4234161"/>
                  <a:pt x="3929063" y="4219278"/>
                </a:cubicBezTo>
                <a:lnTo>
                  <a:pt x="3929063" y="4211837"/>
                </a:lnTo>
                <a:cubicBezTo>
                  <a:pt x="3934024" y="4211837"/>
                  <a:pt x="3936504" y="4209356"/>
                  <a:pt x="3936504" y="4204395"/>
                </a:cubicBezTo>
                <a:close/>
                <a:moveTo>
                  <a:pt x="4137422" y="4189512"/>
                </a:moveTo>
                <a:lnTo>
                  <a:pt x="4137422" y="4196954"/>
                </a:lnTo>
                <a:lnTo>
                  <a:pt x="4129981" y="4196954"/>
                </a:lnTo>
                <a:close/>
                <a:moveTo>
                  <a:pt x="3936504" y="4189512"/>
                </a:moveTo>
                <a:cubicBezTo>
                  <a:pt x="3931543" y="4189512"/>
                  <a:pt x="3929063" y="4190753"/>
                  <a:pt x="3929063" y="4193233"/>
                </a:cubicBezTo>
                <a:cubicBezTo>
                  <a:pt x="3929063" y="4195714"/>
                  <a:pt x="3929063" y="4196954"/>
                  <a:pt x="3929063" y="4196954"/>
                </a:cubicBezTo>
                <a:cubicBezTo>
                  <a:pt x="3934024" y="4196954"/>
                  <a:pt x="3936504" y="4196954"/>
                  <a:pt x="3936504" y="4196954"/>
                </a:cubicBezTo>
                <a:close/>
                <a:moveTo>
                  <a:pt x="230684" y="4187386"/>
                </a:moveTo>
                <a:lnTo>
                  <a:pt x="230684" y="4189512"/>
                </a:lnTo>
                <a:lnTo>
                  <a:pt x="230007" y="4188159"/>
                </a:lnTo>
                <a:close/>
                <a:moveTo>
                  <a:pt x="4018359" y="4182071"/>
                </a:moveTo>
                <a:lnTo>
                  <a:pt x="4003477" y="4189512"/>
                </a:lnTo>
                <a:cubicBezTo>
                  <a:pt x="4003477" y="4189512"/>
                  <a:pt x="4005957" y="4189512"/>
                  <a:pt x="4010918" y="4189512"/>
                </a:cubicBezTo>
                <a:cubicBezTo>
                  <a:pt x="4015879" y="4189512"/>
                  <a:pt x="4018359" y="4187032"/>
                  <a:pt x="4018359" y="4182071"/>
                </a:cubicBezTo>
                <a:close/>
                <a:moveTo>
                  <a:pt x="230684" y="4174630"/>
                </a:moveTo>
                <a:lnTo>
                  <a:pt x="238125" y="4182071"/>
                </a:lnTo>
                <a:cubicBezTo>
                  <a:pt x="235645" y="4183311"/>
                  <a:pt x="233629" y="4184552"/>
                  <a:pt x="232079" y="4185792"/>
                </a:cubicBezTo>
                <a:lnTo>
                  <a:pt x="230684" y="4187386"/>
                </a:lnTo>
                <a:close/>
                <a:moveTo>
                  <a:pt x="208360" y="4174630"/>
                </a:moveTo>
                <a:lnTo>
                  <a:pt x="215801" y="4174630"/>
                </a:lnTo>
                <a:lnTo>
                  <a:pt x="223242" y="4174630"/>
                </a:lnTo>
                <a:lnTo>
                  <a:pt x="230007" y="4188159"/>
                </a:lnTo>
                <a:lnTo>
                  <a:pt x="228823" y="4189512"/>
                </a:lnTo>
                <a:cubicBezTo>
                  <a:pt x="227583" y="4191993"/>
                  <a:pt x="228203" y="4194473"/>
                  <a:pt x="230684" y="4196954"/>
                </a:cubicBezTo>
                <a:cubicBezTo>
                  <a:pt x="230684" y="4201915"/>
                  <a:pt x="228203" y="4204395"/>
                  <a:pt x="223242" y="4204395"/>
                </a:cubicBezTo>
                <a:cubicBezTo>
                  <a:pt x="218281" y="4204395"/>
                  <a:pt x="215801" y="4208116"/>
                  <a:pt x="215801" y="4215557"/>
                </a:cubicBezTo>
                <a:cubicBezTo>
                  <a:pt x="215801" y="4222999"/>
                  <a:pt x="213320" y="4226719"/>
                  <a:pt x="208360" y="4226719"/>
                </a:cubicBezTo>
                <a:lnTo>
                  <a:pt x="208360" y="4219278"/>
                </a:lnTo>
                <a:cubicBezTo>
                  <a:pt x="208360" y="4204395"/>
                  <a:pt x="208360" y="4194474"/>
                  <a:pt x="208360" y="4189512"/>
                </a:cubicBezTo>
                <a:close/>
                <a:moveTo>
                  <a:pt x="3984873" y="4159747"/>
                </a:moveTo>
                <a:cubicBezTo>
                  <a:pt x="3982393" y="4159747"/>
                  <a:pt x="3979912" y="4160987"/>
                  <a:pt x="3977432" y="4163467"/>
                </a:cubicBezTo>
                <a:cubicBezTo>
                  <a:pt x="3974951" y="4165948"/>
                  <a:pt x="3973711" y="4167188"/>
                  <a:pt x="3973711" y="4167188"/>
                </a:cubicBezTo>
                <a:cubicBezTo>
                  <a:pt x="3973711" y="4167188"/>
                  <a:pt x="3976191" y="4167188"/>
                  <a:pt x="3981152" y="4167188"/>
                </a:cubicBezTo>
                <a:lnTo>
                  <a:pt x="3988594" y="4167188"/>
                </a:lnTo>
                <a:cubicBezTo>
                  <a:pt x="3988594" y="4167188"/>
                  <a:pt x="3988594" y="4165948"/>
                  <a:pt x="3988594" y="4163467"/>
                </a:cubicBezTo>
                <a:cubicBezTo>
                  <a:pt x="3988594" y="4160987"/>
                  <a:pt x="3987353" y="4159747"/>
                  <a:pt x="3984873" y="4159747"/>
                </a:cubicBezTo>
                <a:close/>
                <a:moveTo>
                  <a:pt x="275332" y="4159747"/>
                </a:moveTo>
                <a:lnTo>
                  <a:pt x="282773" y="4167188"/>
                </a:lnTo>
                <a:lnTo>
                  <a:pt x="275332" y="4167188"/>
                </a:lnTo>
                <a:cubicBezTo>
                  <a:pt x="275332" y="4162227"/>
                  <a:pt x="275332" y="4159747"/>
                  <a:pt x="275332" y="4159747"/>
                </a:cubicBezTo>
                <a:close/>
                <a:moveTo>
                  <a:pt x="4144863" y="4152305"/>
                </a:moveTo>
                <a:cubicBezTo>
                  <a:pt x="4149824" y="4152305"/>
                  <a:pt x="4152305" y="4152305"/>
                  <a:pt x="4152305" y="4152305"/>
                </a:cubicBezTo>
                <a:cubicBezTo>
                  <a:pt x="4172149" y="4152305"/>
                  <a:pt x="4182070" y="4154786"/>
                  <a:pt x="4182070" y="4159747"/>
                </a:cubicBezTo>
                <a:lnTo>
                  <a:pt x="4174629" y="4167188"/>
                </a:lnTo>
                <a:cubicBezTo>
                  <a:pt x="4174629" y="4162227"/>
                  <a:pt x="4172149" y="4162227"/>
                  <a:pt x="4167188" y="4167188"/>
                </a:cubicBezTo>
                <a:lnTo>
                  <a:pt x="4152305" y="4167188"/>
                </a:lnTo>
                <a:lnTo>
                  <a:pt x="4129981" y="4182071"/>
                </a:lnTo>
                <a:cubicBezTo>
                  <a:pt x="4129981" y="4187032"/>
                  <a:pt x="4127500" y="4189512"/>
                  <a:pt x="4122539" y="4189512"/>
                </a:cubicBezTo>
                <a:lnTo>
                  <a:pt x="4100215" y="4196954"/>
                </a:lnTo>
                <a:cubicBezTo>
                  <a:pt x="4060528" y="4211837"/>
                  <a:pt x="4038204" y="4219278"/>
                  <a:pt x="4033243" y="4219278"/>
                </a:cubicBezTo>
                <a:cubicBezTo>
                  <a:pt x="4033243" y="4214317"/>
                  <a:pt x="4034483" y="4210596"/>
                  <a:pt x="4036963" y="4208116"/>
                </a:cubicBezTo>
                <a:cubicBezTo>
                  <a:pt x="4039444" y="4205636"/>
                  <a:pt x="4043165" y="4204395"/>
                  <a:pt x="4048126" y="4204395"/>
                </a:cubicBezTo>
                <a:cubicBezTo>
                  <a:pt x="4053087" y="4204395"/>
                  <a:pt x="4055567" y="4201915"/>
                  <a:pt x="4055567" y="4196954"/>
                </a:cubicBezTo>
                <a:cubicBezTo>
                  <a:pt x="4055567" y="4196954"/>
                  <a:pt x="4056807" y="4195714"/>
                  <a:pt x="4059288" y="4193233"/>
                </a:cubicBezTo>
                <a:cubicBezTo>
                  <a:pt x="4061768" y="4190753"/>
                  <a:pt x="4063008" y="4191993"/>
                  <a:pt x="4063008" y="4196954"/>
                </a:cubicBezTo>
                <a:cubicBezTo>
                  <a:pt x="4067969" y="4201915"/>
                  <a:pt x="4072930" y="4201915"/>
                  <a:pt x="4077891" y="4196954"/>
                </a:cubicBezTo>
                <a:cubicBezTo>
                  <a:pt x="4077891" y="4196954"/>
                  <a:pt x="4080371" y="4195714"/>
                  <a:pt x="4085332" y="4193233"/>
                </a:cubicBezTo>
                <a:cubicBezTo>
                  <a:pt x="4090293" y="4190753"/>
                  <a:pt x="4095254" y="4187032"/>
                  <a:pt x="4100215" y="4182071"/>
                </a:cubicBezTo>
                <a:cubicBezTo>
                  <a:pt x="4110137" y="4182071"/>
                  <a:pt x="4116338" y="4180831"/>
                  <a:pt x="4118818" y="4178350"/>
                </a:cubicBezTo>
                <a:cubicBezTo>
                  <a:pt x="4121299" y="4175870"/>
                  <a:pt x="4122539" y="4172149"/>
                  <a:pt x="4122539" y="4167188"/>
                </a:cubicBezTo>
                <a:lnTo>
                  <a:pt x="4137422" y="4159747"/>
                </a:lnTo>
                <a:cubicBezTo>
                  <a:pt x="4137422" y="4159747"/>
                  <a:pt x="4139902" y="4157267"/>
                  <a:pt x="4144863" y="4152305"/>
                </a:cubicBezTo>
                <a:close/>
                <a:moveTo>
                  <a:pt x="4018359" y="4152305"/>
                </a:moveTo>
                <a:lnTo>
                  <a:pt x="4010918" y="4159747"/>
                </a:lnTo>
                <a:cubicBezTo>
                  <a:pt x="4010918" y="4159747"/>
                  <a:pt x="4012158" y="4159747"/>
                  <a:pt x="4014639" y="4159747"/>
                </a:cubicBezTo>
                <a:cubicBezTo>
                  <a:pt x="4017119" y="4159747"/>
                  <a:pt x="4018359" y="4158507"/>
                  <a:pt x="4018359" y="4156026"/>
                </a:cubicBezTo>
                <a:cubicBezTo>
                  <a:pt x="4018359" y="4153546"/>
                  <a:pt x="4018359" y="4152305"/>
                  <a:pt x="4018359" y="4152305"/>
                </a:cubicBezTo>
                <a:close/>
                <a:moveTo>
                  <a:pt x="260449" y="4137422"/>
                </a:moveTo>
                <a:cubicBezTo>
                  <a:pt x="260449" y="4142384"/>
                  <a:pt x="260449" y="4144864"/>
                  <a:pt x="260449" y="4144864"/>
                </a:cubicBezTo>
                <a:cubicBezTo>
                  <a:pt x="265410" y="4144864"/>
                  <a:pt x="266651" y="4147345"/>
                  <a:pt x="264170" y="4152305"/>
                </a:cubicBezTo>
                <a:cubicBezTo>
                  <a:pt x="261690" y="4157267"/>
                  <a:pt x="259209" y="4159747"/>
                  <a:pt x="256729" y="4159747"/>
                </a:cubicBezTo>
                <a:cubicBezTo>
                  <a:pt x="254248" y="4159747"/>
                  <a:pt x="253008" y="4157267"/>
                  <a:pt x="253008" y="4152305"/>
                </a:cubicBezTo>
                <a:close/>
                <a:moveTo>
                  <a:pt x="4063008" y="4129981"/>
                </a:moveTo>
                <a:lnTo>
                  <a:pt x="4070450" y="4137422"/>
                </a:lnTo>
                <a:lnTo>
                  <a:pt x="4063008" y="4144864"/>
                </a:lnTo>
                <a:lnTo>
                  <a:pt x="4055567" y="4152305"/>
                </a:lnTo>
                <a:cubicBezTo>
                  <a:pt x="4050606" y="4147345"/>
                  <a:pt x="4053087" y="4139903"/>
                  <a:pt x="4063008" y="4129981"/>
                </a:cubicBezTo>
                <a:close/>
                <a:moveTo>
                  <a:pt x="3914180" y="4115098"/>
                </a:moveTo>
                <a:lnTo>
                  <a:pt x="3936504" y="4122540"/>
                </a:lnTo>
                <a:lnTo>
                  <a:pt x="3929063" y="4115098"/>
                </a:lnTo>
                <a:cubicBezTo>
                  <a:pt x="3924101" y="4115098"/>
                  <a:pt x="3919141" y="4115098"/>
                  <a:pt x="3914180" y="4115098"/>
                </a:cubicBezTo>
                <a:close/>
                <a:moveTo>
                  <a:pt x="237195" y="4103936"/>
                </a:moveTo>
                <a:cubicBezTo>
                  <a:pt x="239055" y="4103936"/>
                  <a:pt x="240606" y="4105176"/>
                  <a:pt x="241846" y="4107657"/>
                </a:cubicBezTo>
                <a:cubicBezTo>
                  <a:pt x="244326" y="4112618"/>
                  <a:pt x="243086" y="4117579"/>
                  <a:pt x="238125" y="4122540"/>
                </a:cubicBezTo>
                <a:lnTo>
                  <a:pt x="230684" y="4122540"/>
                </a:lnTo>
                <a:cubicBezTo>
                  <a:pt x="230684" y="4122540"/>
                  <a:pt x="230684" y="4120060"/>
                  <a:pt x="230684" y="4115098"/>
                </a:cubicBezTo>
                <a:cubicBezTo>
                  <a:pt x="230684" y="4110138"/>
                  <a:pt x="230684" y="4107657"/>
                  <a:pt x="230684" y="4107657"/>
                </a:cubicBezTo>
                <a:cubicBezTo>
                  <a:pt x="233164" y="4105176"/>
                  <a:pt x="235334" y="4103936"/>
                  <a:pt x="237195" y="4103936"/>
                </a:cubicBezTo>
                <a:close/>
                <a:moveTo>
                  <a:pt x="4103936" y="4092774"/>
                </a:moveTo>
                <a:cubicBezTo>
                  <a:pt x="4106416" y="4092774"/>
                  <a:pt x="4107656" y="4094015"/>
                  <a:pt x="4107656" y="4096495"/>
                </a:cubicBezTo>
                <a:cubicBezTo>
                  <a:pt x="4107656" y="4098975"/>
                  <a:pt x="4105176" y="4100215"/>
                  <a:pt x="4100215" y="4100215"/>
                </a:cubicBezTo>
                <a:lnTo>
                  <a:pt x="4092773" y="4100215"/>
                </a:lnTo>
                <a:cubicBezTo>
                  <a:pt x="4097735" y="4095255"/>
                  <a:pt x="4101455" y="4092774"/>
                  <a:pt x="4103936" y="4092774"/>
                </a:cubicBezTo>
                <a:close/>
                <a:moveTo>
                  <a:pt x="264170" y="4092774"/>
                </a:moveTo>
                <a:cubicBezTo>
                  <a:pt x="266651" y="4092774"/>
                  <a:pt x="267891" y="4094015"/>
                  <a:pt x="267891" y="4096495"/>
                </a:cubicBezTo>
                <a:cubicBezTo>
                  <a:pt x="267891" y="4098975"/>
                  <a:pt x="267891" y="4105177"/>
                  <a:pt x="267891" y="4115098"/>
                </a:cubicBezTo>
                <a:lnTo>
                  <a:pt x="260449" y="4122540"/>
                </a:lnTo>
                <a:cubicBezTo>
                  <a:pt x="260449" y="4112618"/>
                  <a:pt x="260449" y="4105177"/>
                  <a:pt x="260449" y="4100215"/>
                </a:cubicBezTo>
                <a:cubicBezTo>
                  <a:pt x="260449" y="4095255"/>
                  <a:pt x="261690" y="4092774"/>
                  <a:pt x="264170" y="4092774"/>
                </a:cubicBezTo>
                <a:close/>
                <a:moveTo>
                  <a:pt x="74414" y="4092774"/>
                </a:moveTo>
                <a:cubicBezTo>
                  <a:pt x="79375" y="4092774"/>
                  <a:pt x="81856" y="4092774"/>
                  <a:pt x="81856" y="4092774"/>
                </a:cubicBezTo>
                <a:lnTo>
                  <a:pt x="74414" y="4100215"/>
                </a:lnTo>
                <a:cubicBezTo>
                  <a:pt x="74414" y="4095255"/>
                  <a:pt x="74414" y="4092774"/>
                  <a:pt x="74414" y="4092774"/>
                </a:cubicBezTo>
                <a:close/>
                <a:moveTo>
                  <a:pt x="4345781" y="4087193"/>
                </a:moveTo>
                <a:cubicBezTo>
                  <a:pt x="4347022" y="4087193"/>
                  <a:pt x="4348262" y="4087813"/>
                  <a:pt x="4349502" y="4089053"/>
                </a:cubicBezTo>
                <a:cubicBezTo>
                  <a:pt x="4351982" y="4091534"/>
                  <a:pt x="4353223" y="4092774"/>
                  <a:pt x="4353223" y="4092774"/>
                </a:cubicBezTo>
                <a:cubicBezTo>
                  <a:pt x="4353223" y="4092774"/>
                  <a:pt x="4350742" y="4095255"/>
                  <a:pt x="4345781" y="4100215"/>
                </a:cubicBezTo>
                <a:lnTo>
                  <a:pt x="4338340" y="4100215"/>
                </a:lnTo>
                <a:cubicBezTo>
                  <a:pt x="4338340" y="4095255"/>
                  <a:pt x="4339580" y="4091534"/>
                  <a:pt x="4342061" y="4089053"/>
                </a:cubicBezTo>
                <a:cubicBezTo>
                  <a:pt x="4343301" y="4087813"/>
                  <a:pt x="4344541" y="4087193"/>
                  <a:pt x="4345781" y="4087193"/>
                </a:cubicBezTo>
                <a:close/>
                <a:moveTo>
                  <a:pt x="4249044" y="4085333"/>
                </a:moveTo>
                <a:lnTo>
                  <a:pt x="4256485" y="4092774"/>
                </a:lnTo>
                <a:lnTo>
                  <a:pt x="4234160" y="4092774"/>
                </a:lnTo>
                <a:close/>
                <a:moveTo>
                  <a:pt x="4167188" y="4085333"/>
                </a:moveTo>
                <a:lnTo>
                  <a:pt x="4174629" y="4085333"/>
                </a:lnTo>
                <a:cubicBezTo>
                  <a:pt x="4174629" y="4090294"/>
                  <a:pt x="4172149" y="4092774"/>
                  <a:pt x="4167188" y="4092774"/>
                </a:cubicBezTo>
                <a:close/>
                <a:moveTo>
                  <a:pt x="364629" y="4077891"/>
                </a:moveTo>
                <a:cubicBezTo>
                  <a:pt x="359668" y="4077891"/>
                  <a:pt x="357187" y="4080372"/>
                  <a:pt x="357187" y="4085333"/>
                </a:cubicBezTo>
                <a:lnTo>
                  <a:pt x="364629" y="4092774"/>
                </a:lnTo>
                <a:cubicBezTo>
                  <a:pt x="364629" y="4092774"/>
                  <a:pt x="364629" y="4090294"/>
                  <a:pt x="364629" y="4085333"/>
                </a:cubicBezTo>
                <a:cubicBezTo>
                  <a:pt x="364629" y="4080372"/>
                  <a:pt x="364629" y="4077891"/>
                  <a:pt x="364629" y="4077891"/>
                </a:cubicBezTo>
                <a:close/>
                <a:moveTo>
                  <a:pt x="4159746" y="4070450"/>
                </a:moveTo>
                <a:lnTo>
                  <a:pt x="4152305" y="4077891"/>
                </a:lnTo>
                <a:cubicBezTo>
                  <a:pt x="4147344" y="4077891"/>
                  <a:pt x="4142383" y="4080372"/>
                  <a:pt x="4137422" y="4085333"/>
                </a:cubicBezTo>
                <a:lnTo>
                  <a:pt x="4137422" y="4100215"/>
                </a:lnTo>
                <a:lnTo>
                  <a:pt x="4144863" y="4100215"/>
                </a:lnTo>
                <a:cubicBezTo>
                  <a:pt x="4144863" y="4105177"/>
                  <a:pt x="4143623" y="4107657"/>
                  <a:pt x="4141143" y="4107657"/>
                </a:cubicBezTo>
                <a:cubicBezTo>
                  <a:pt x="4138662" y="4107657"/>
                  <a:pt x="4132461" y="4105177"/>
                  <a:pt x="4122539" y="4100215"/>
                </a:cubicBezTo>
                <a:cubicBezTo>
                  <a:pt x="4122539" y="4095255"/>
                  <a:pt x="4121299" y="4092774"/>
                  <a:pt x="4118818" y="4092774"/>
                </a:cubicBezTo>
                <a:cubicBezTo>
                  <a:pt x="4116338" y="4092774"/>
                  <a:pt x="4112617" y="4090294"/>
                  <a:pt x="4107656" y="4085333"/>
                </a:cubicBezTo>
                <a:lnTo>
                  <a:pt x="4115098" y="4085333"/>
                </a:lnTo>
                <a:cubicBezTo>
                  <a:pt x="4120059" y="4080372"/>
                  <a:pt x="4125019" y="4077891"/>
                  <a:pt x="4129981" y="4077891"/>
                </a:cubicBezTo>
                <a:cubicBezTo>
                  <a:pt x="4129981" y="4077891"/>
                  <a:pt x="4131221" y="4077891"/>
                  <a:pt x="4133701" y="4077891"/>
                </a:cubicBezTo>
                <a:cubicBezTo>
                  <a:pt x="4136182" y="4077891"/>
                  <a:pt x="4139902" y="4077891"/>
                  <a:pt x="4144863" y="4077891"/>
                </a:cubicBezTo>
                <a:close/>
                <a:moveTo>
                  <a:pt x="4420195" y="4063008"/>
                </a:moveTo>
                <a:lnTo>
                  <a:pt x="4427637" y="4070450"/>
                </a:lnTo>
                <a:cubicBezTo>
                  <a:pt x="4427637" y="4075411"/>
                  <a:pt x="4426396" y="4076651"/>
                  <a:pt x="4423916" y="4074171"/>
                </a:cubicBezTo>
                <a:cubicBezTo>
                  <a:pt x="4421436" y="4071690"/>
                  <a:pt x="4420195" y="4067970"/>
                  <a:pt x="4420195" y="4063008"/>
                </a:cubicBezTo>
                <a:close/>
                <a:moveTo>
                  <a:pt x="4278809" y="4063008"/>
                </a:moveTo>
                <a:cubicBezTo>
                  <a:pt x="4278809" y="4063008"/>
                  <a:pt x="4281290" y="4065489"/>
                  <a:pt x="4286251" y="4070450"/>
                </a:cubicBezTo>
                <a:cubicBezTo>
                  <a:pt x="4286251" y="4070450"/>
                  <a:pt x="4283770" y="4072930"/>
                  <a:pt x="4278809" y="4077891"/>
                </a:cubicBezTo>
                <a:lnTo>
                  <a:pt x="4263926" y="4077891"/>
                </a:lnTo>
                <a:cubicBezTo>
                  <a:pt x="4263926" y="4077891"/>
                  <a:pt x="4266407" y="4075411"/>
                  <a:pt x="4271368" y="4070450"/>
                </a:cubicBezTo>
                <a:cubicBezTo>
                  <a:pt x="4276329" y="4065489"/>
                  <a:pt x="4278809" y="4063008"/>
                  <a:pt x="4278809" y="4063008"/>
                </a:cubicBezTo>
                <a:close/>
                <a:moveTo>
                  <a:pt x="4167188" y="4063008"/>
                </a:moveTo>
                <a:lnTo>
                  <a:pt x="4174629" y="4063008"/>
                </a:lnTo>
                <a:cubicBezTo>
                  <a:pt x="4174629" y="4067970"/>
                  <a:pt x="4172149" y="4070450"/>
                  <a:pt x="4167188" y="4070450"/>
                </a:cubicBezTo>
                <a:close/>
                <a:moveTo>
                  <a:pt x="4032312" y="4058358"/>
                </a:moveTo>
                <a:cubicBezTo>
                  <a:pt x="4030452" y="4058978"/>
                  <a:pt x="4028282" y="4060528"/>
                  <a:pt x="4025801" y="4063008"/>
                </a:cubicBezTo>
                <a:lnTo>
                  <a:pt x="4033243" y="4063008"/>
                </a:lnTo>
                <a:cubicBezTo>
                  <a:pt x="4038204" y="4063008"/>
                  <a:pt x="4039444" y="4061768"/>
                  <a:pt x="4036963" y="4059288"/>
                </a:cubicBezTo>
                <a:cubicBezTo>
                  <a:pt x="4035723" y="4058048"/>
                  <a:pt x="4034172" y="4057738"/>
                  <a:pt x="4032312" y="4058358"/>
                </a:cubicBezTo>
                <a:close/>
                <a:moveTo>
                  <a:pt x="4442520" y="4055567"/>
                </a:moveTo>
                <a:lnTo>
                  <a:pt x="4449961" y="4063008"/>
                </a:lnTo>
                <a:cubicBezTo>
                  <a:pt x="4449961" y="4063008"/>
                  <a:pt x="4447481" y="4063008"/>
                  <a:pt x="4442520" y="4063008"/>
                </a:cubicBezTo>
                <a:close/>
                <a:moveTo>
                  <a:pt x="4349502" y="4055567"/>
                </a:moveTo>
                <a:cubicBezTo>
                  <a:pt x="4351982" y="4055567"/>
                  <a:pt x="4353223" y="4055567"/>
                  <a:pt x="4353223" y="4055567"/>
                </a:cubicBezTo>
                <a:lnTo>
                  <a:pt x="4345781" y="4070450"/>
                </a:lnTo>
                <a:cubicBezTo>
                  <a:pt x="4340820" y="4070450"/>
                  <a:pt x="4340820" y="4067970"/>
                  <a:pt x="4345781" y="4063008"/>
                </a:cubicBezTo>
                <a:cubicBezTo>
                  <a:pt x="4345781" y="4058048"/>
                  <a:pt x="4347022" y="4055567"/>
                  <a:pt x="4349502" y="4055567"/>
                </a:cubicBezTo>
                <a:close/>
                <a:moveTo>
                  <a:pt x="4293691" y="4055567"/>
                </a:moveTo>
                <a:cubicBezTo>
                  <a:pt x="4298652" y="4055567"/>
                  <a:pt x="4301133" y="4055567"/>
                  <a:pt x="4301133" y="4055567"/>
                </a:cubicBezTo>
                <a:cubicBezTo>
                  <a:pt x="4301133" y="4055567"/>
                  <a:pt x="4299893" y="4058048"/>
                  <a:pt x="4297412" y="4063008"/>
                </a:cubicBezTo>
                <a:cubicBezTo>
                  <a:pt x="4294932" y="4067970"/>
                  <a:pt x="4293691" y="4067970"/>
                  <a:pt x="4293691" y="4063008"/>
                </a:cubicBezTo>
                <a:close/>
                <a:moveTo>
                  <a:pt x="4464844" y="4048126"/>
                </a:moveTo>
                <a:lnTo>
                  <a:pt x="4464844" y="4055567"/>
                </a:lnTo>
                <a:lnTo>
                  <a:pt x="4457403" y="4055567"/>
                </a:lnTo>
                <a:cubicBezTo>
                  <a:pt x="4462364" y="4050606"/>
                  <a:pt x="4464844" y="4048126"/>
                  <a:pt x="4464844" y="4048126"/>
                </a:cubicBezTo>
                <a:close/>
                <a:moveTo>
                  <a:pt x="4048126" y="4048126"/>
                </a:moveTo>
                <a:lnTo>
                  <a:pt x="4048126" y="4055567"/>
                </a:lnTo>
                <a:lnTo>
                  <a:pt x="4048126" y="4059288"/>
                </a:lnTo>
                <a:cubicBezTo>
                  <a:pt x="4048126" y="4056808"/>
                  <a:pt x="4050606" y="4055567"/>
                  <a:pt x="4055567" y="4055567"/>
                </a:cubicBezTo>
                <a:cubicBezTo>
                  <a:pt x="4055567" y="4050606"/>
                  <a:pt x="4053087" y="4048126"/>
                  <a:pt x="4048126" y="4048126"/>
                </a:cubicBezTo>
                <a:close/>
                <a:moveTo>
                  <a:pt x="4390430" y="4040684"/>
                </a:moveTo>
                <a:lnTo>
                  <a:pt x="4390430" y="4048126"/>
                </a:lnTo>
                <a:cubicBezTo>
                  <a:pt x="4370586" y="4058048"/>
                  <a:pt x="4360664" y="4060528"/>
                  <a:pt x="4360664" y="4055567"/>
                </a:cubicBezTo>
                <a:cubicBezTo>
                  <a:pt x="4360664" y="4050606"/>
                  <a:pt x="4361904" y="4046886"/>
                  <a:pt x="4364385" y="4044405"/>
                </a:cubicBezTo>
                <a:cubicBezTo>
                  <a:pt x="4366865" y="4041925"/>
                  <a:pt x="4370586" y="4043165"/>
                  <a:pt x="4375547" y="4048126"/>
                </a:cubicBezTo>
                <a:cubicBezTo>
                  <a:pt x="4375547" y="4048126"/>
                  <a:pt x="4378027" y="4046886"/>
                  <a:pt x="4382988" y="4044405"/>
                </a:cubicBezTo>
                <a:cubicBezTo>
                  <a:pt x="4387949" y="4041925"/>
                  <a:pt x="4390430" y="4040684"/>
                  <a:pt x="4390430" y="4040684"/>
                </a:cubicBezTo>
                <a:close/>
                <a:moveTo>
                  <a:pt x="260449" y="4033243"/>
                </a:moveTo>
                <a:cubicBezTo>
                  <a:pt x="265410" y="4033243"/>
                  <a:pt x="267891" y="4033243"/>
                  <a:pt x="267891" y="4033243"/>
                </a:cubicBezTo>
                <a:cubicBezTo>
                  <a:pt x="267891" y="4033243"/>
                  <a:pt x="267891" y="4038204"/>
                  <a:pt x="267891" y="4048126"/>
                </a:cubicBezTo>
                <a:cubicBezTo>
                  <a:pt x="267891" y="4053087"/>
                  <a:pt x="265410" y="4056808"/>
                  <a:pt x="260449" y="4059288"/>
                </a:cubicBezTo>
                <a:cubicBezTo>
                  <a:pt x="255488" y="4061768"/>
                  <a:pt x="253008" y="4065489"/>
                  <a:pt x="253008" y="4070450"/>
                </a:cubicBezTo>
                <a:lnTo>
                  <a:pt x="245567" y="4085333"/>
                </a:lnTo>
                <a:lnTo>
                  <a:pt x="245567" y="4040684"/>
                </a:lnTo>
                <a:cubicBezTo>
                  <a:pt x="250528" y="4035723"/>
                  <a:pt x="255488" y="4033243"/>
                  <a:pt x="260449" y="4033243"/>
                </a:cubicBezTo>
                <a:close/>
                <a:moveTo>
                  <a:pt x="4241602" y="4025801"/>
                </a:moveTo>
                <a:lnTo>
                  <a:pt x="4249044" y="4025801"/>
                </a:lnTo>
                <a:lnTo>
                  <a:pt x="4241602" y="4033243"/>
                </a:lnTo>
                <a:cubicBezTo>
                  <a:pt x="4221758" y="4048126"/>
                  <a:pt x="4209356" y="4050606"/>
                  <a:pt x="4204395" y="4040684"/>
                </a:cubicBezTo>
                <a:cubicBezTo>
                  <a:pt x="4204395" y="4040684"/>
                  <a:pt x="4205635" y="4039444"/>
                  <a:pt x="4208115" y="4036963"/>
                </a:cubicBezTo>
                <a:cubicBezTo>
                  <a:pt x="4210596" y="4034483"/>
                  <a:pt x="4211836" y="4033243"/>
                  <a:pt x="4211836" y="4033243"/>
                </a:cubicBezTo>
                <a:lnTo>
                  <a:pt x="4219277" y="4033243"/>
                </a:lnTo>
                <a:cubicBezTo>
                  <a:pt x="4224238" y="4033243"/>
                  <a:pt x="4227959" y="4032003"/>
                  <a:pt x="4230440" y="4029522"/>
                </a:cubicBezTo>
                <a:cubicBezTo>
                  <a:pt x="4232920" y="4027042"/>
                  <a:pt x="4236641" y="4025801"/>
                  <a:pt x="4241602" y="4025801"/>
                </a:cubicBezTo>
                <a:close/>
                <a:moveTo>
                  <a:pt x="4100215" y="4025801"/>
                </a:moveTo>
                <a:cubicBezTo>
                  <a:pt x="4100215" y="4030763"/>
                  <a:pt x="4097735" y="4032003"/>
                  <a:pt x="4092773" y="4029522"/>
                </a:cubicBezTo>
                <a:cubicBezTo>
                  <a:pt x="4087812" y="4027042"/>
                  <a:pt x="4080371" y="4030763"/>
                  <a:pt x="4070450" y="4040684"/>
                </a:cubicBezTo>
                <a:lnTo>
                  <a:pt x="4063008" y="4048126"/>
                </a:lnTo>
                <a:lnTo>
                  <a:pt x="4070450" y="4048126"/>
                </a:lnTo>
                <a:lnTo>
                  <a:pt x="4085332" y="4040684"/>
                </a:lnTo>
                <a:cubicBezTo>
                  <a:pt x="4085332" y="4040684"/>
                  <a:pt x="4091533" y="4039444"/>
                  <a:pt x="4103936" y="4036963"/>
                </a:cubicBezTo>
                <a:cubicBezTo>
                  <a:pt x="4116338" y="4034483"/>
                  <a:pt x="4122539" y="4030763"/>
                  <a:pt x="4122539" y="4025801"/>
                </a:cubicBezTo>
                <a:close/>
                <a:moveTo>
                  <a:pt x="349746" y="4025801"/>
                </a:moveTo>
                <a:lnTo>
                  <a:pt x="357187" y="4033243"/>
                </a:lnTo>
                <a:cubicBezTo>
                  <a:pt x="357187" y="4028282"/>
                  <a:pt x="357187" y="4025801"/>
                  <a:pt x="357187" y="4025801"/>
                </a:cubicBezTo>
                <a:close/>
                <a:moveTo>
                  <a:pt x="297656" y="4025801"/>
                </a:moveTo>
                <a:cubicBezTo>
                  <a:pt x="302617" y="4030763"/>
                  <a:pt x="305098" y="4033243"/>
                  <a:pt x="305098" y="4033243"/>
                </a:cubicBezTo>
                <a:lnTo>
                  <a:pt x="297656" y="4033243"/>
                </a:lnTo>
                <a:close/>
                <a:moveTo>
                  <a:pt x="4427637" y="4018360"/>
                </a:moveTo>
                <a:cubicBezTo>
                  <a:pt x="4427637" y="4023321"/>
                  <a:pt x="4427637" y="4025801"/>
                  <a:pt x="4427637" y="4025801"/>
                </a:cubicBezTo>
                <a:cubicBezTo>
                  <a:pt x="4427637" y="4025801"/>
                  <a:pt x="4425156" y="4025801"/>
                  <a:pt x="4420195" y="4025801"/>
                </a:cubicBezTo>
                <a:cubicBezTo>
                  <a:pt x="4420195" y="4020841"/>
                  <a:pt x="4422676" y="4018360"/>
                  <a:pt x="4427637" y="4018360"/>
                </a:cubicBezTo>
                <a:close/>
                <a:moveTo>
                  <a:pt x="4446240" y="4010919"/>
                </a:moveTo>
                <a:cubicBezTo>
                  <a:pt x="4448721" y="4010919"/>
                  <a:pt x="4451201" y="4010919"/>
                  <a:pt x="4453682" y="4010919"/>
                </a:cubicBezTo>
                <a:cubicBezTo>
                  <a:pt x="4456163" y="4010919"/>
                  <a:pt x="4454923" y="4013399"/>
                  <a:pt x="4449961" y="4018360"/>
                </a:cubicBezTo>
                <a:lnTo>
                  <a:pt x="4442520" y="4018360"/>
                </a:lnTo>
                <a:cubicBezTo>
                  <a:pt x="4442520" y="4013399"/>
                  <a:pt x="4443760" y="4010919"/>
                  <a:pt x="4446240" y="4010919"/>
                </a:cubicBezTo>
                <a:close/>
                <a:moveTo>
                  <a:pt x="4382988" y="4010919"/>
                </a:moveTo>
                <a:lnTo>
                  <a:pt x="4397871" y="4010919"/>
                </a:lnTo>
                <a:cubicBezTo>
                  <a:pt x="4397871" y="4010919"/>
                  <a:pt x="4395391" y="4013399"/>
                  <a:pt x="4390430" y="4018360"/>
                </a:cubicBezTo>
                <a:cubicBezTo>
                  <a:pt x="4390430" y="4018360"/>
                  <a:pt x="4389189" y="4019601"/>
                  <a:pt x="4386709" y="4022081"/>
                </a:cubicBezTo>
                <a:cubicBezTo>
                  <a:pt x="4384229" y="4024561"/>
                  <a:pt x="4382988" y="4028282"/>
                  <a:pt x="4382988" y="4033243"/>
                </a:cubicBezTo>
                <a:lnTo>
                  <a:pt x="4375547" y="4040684"/>
                </a:lnTo>
                <a:lnTo>
                  <a:pt x="4368106" y="4033243"/>
                </a:lnTo>
                <a:cubicBezTo>
                  <a:pt x="4363144" y="4028282"/>
                  <a:pt x="4360664" y="4028282"/>
                  <a:pt x="4360664" y="4033243"/>
                </a:cubicBezTo>
                <a:cubicBezTo>
                  <a:pt x="4355703" y="4033243"/>
                  <a:pt x="4351982" y="4034483"/>
                  <a:pt x="4349502" y="4036963"/>
                </a:cubicBezTo>
                <a:cubicBezTo>
                  <a:pt x="4347022" y="4039444"/>
                  <a:pt x="4343301" y="4040684"/>
                  <a:pt x="4338340" y="4040684"/>
                </a:cubicBezTo>
                <a:cubicBezTo>
                  <a:pt x="4333379" y="4045646"/>
                  <a:pt x="4330898" y="4048126"/>
                  <a:pt x="4330898" y="4048126"/>
                </a:cubicBezTo>
                <a:cubicBezTo>
                  <a:pt x="4330898" y="4048126"/>
                  <a:pt x="4330898" y="4050606"/>
                  <a:pt x="4330898" y="4055567"/>
                </a:cubicBezTo>
                <a:lnTo>
                  <a:pt x="4323457" y="4055567"/>
                </a:lnTo>
                <a:lnTo>
                  <a:pt x="4316016" y="4055567"/>
                </a:lnTo>
                <a:lnTo>
                  <a:pt x="4316016" y="4048126"/>
                </a:lnTo>
                <a:cubicBezTo>
                  <a:pt x="4320977" y="4048126"/>
                  <a:pt x="4324697" y="4046886"/>
                  <a:pt x="4327178" y="4044405"/>
                </a:cubicBezTo>
                <a:cubicBezTo>
                  <a:pt x="4329658" y="4041925"/>
                  <a:pt x="4330898" y="4040684"/>
                  <a:pt x="4330898" y="4040684"/>
                </a:cubicBezTo>
                <a:cubicBezTo>
                  <a:pt x="4330898" y="4035723"/>
                  <a:pt x="4332139" y="4033243"/>
                  <a:pt x="4334619" y="4033243"/>
                </a:cubicBezTo>
                <a:cubicBezTo>
                  <a:pt x="4337100" y="4033243"/>
                  <a:pt x="4343301" y="4030763"/>
                  <a:pt x="4353223" y="4025801"/>
                </a:cubicBezTo>
                <a:cubicBezTo>
                  <a:pt x="4363144" y="4020841"/>
                  <a:pt x="4373067" y="4015880"/>
                  <a:pt x="4382988" y="4010919"/>
                </a:cubicBezTo>
                <a:close/>
                <a:moveTo>
                  <a:pt x="4464844" y="3996036"/>
                </a:moveTo>
                <a:lnTo>
                  <a:pt x="4472286" y="4003477"/>
                </a:lnTo>
                <a:cubicBezTo>
                  <a:pt x="4472286" y="4003477"/>
                  <a:pt x="4469805" y="4003477"/>
                  <a:pt x="4464844" y="4003477"/>
                </a:cubicBezTo>
                <a:cubicBezTo>
                  <a:pt x="4464844" y="3998516"/>
                  <a:pt x="4464844" y="3996036"/>
                  <a:pt x="4464844" y="3996036"/>
                </a:cubicBezTo>
                <a:close/>
                <a:moveTo>
                  <a:pt x="4278809" y="3996036"/>
                </a:moveTo>
                <a:cubicBezTo>
                  <a:pt x="4283770" y="3996036"/>
                  <a:pt x="4286251" y="3998516"/>
                  <a:pt x="4286251" y="4003477"/>
                </a:cubicBezTo>
                <a:cubicBezTo>
                  <a:pt x="4286251" y="4008438"/>
                  <a:pt x="4283770" y="4010919"/>
                  <a:pt x="4278809" y="4010919"/>
                </a:cubicBezTo>
                <a:lnTo>
                  <a:pt x="4271368" y="4003477"/>
                </a:lnTo>
                <a:cubicBezTo>
                  <a:pt x="4271368" y="3998516"/>
                  <a:pt x="4273848" y="3996036"/>
                  <a:pt x="4278809" y="3996036"/>
                </a:cubicBezTo>
                <a:close/>
                <a:moveTo>
                  <a:pt x="4569023" y="3988594"/>
                </a:moveTo>
                <a:lnTo>
                  <a:pt x="4576465" y="3988594"/>
                </a:lnTo>
                <a:cubicBezTo>
                  <a:pt x="4576465" y="3993556"/>
                  <a:pt x="4576465" y="3996036"/>
                  <a:pt x="4576465" y="3996036"/>
                </a:cubicBezTo>
                <a:close/>
                <a:moveTo>
                  <a:pt x="4427637" y="3988594"/>
                </a:moveTo>
                <a:lnTo>
                  <a:pt x="4420195" y="4010919"/>
                </a:lnTo>
                <a:cubicBezTo>
                  <a:pt x="4420195" y="4010919"/>
                  <a:pt x="4418955" y="4009679"/>
                  <a:pt x="4416475" y="4007198"/>
                </a:cubicBezTo>
                <a:cubicBezTo>
                  <a:pt x="4413994" y="4004718"/>
                  <a:pt x="4412754" y="4003477"/>
                  <a:pt x="4412754" y="4003477"/>
                </a:cubicBezTo>
                <a:cubicBezTo>
                  <a:pt x="4412754" y="3993556"/>
                  <a:pt x="4417715" y="3988594"/>
                  <a:pt x="4427637" y="3988594"/>
                </a:cubicBezTo>
                <a:close/>
                <a:moveTo>
                  <a:pt x="4397871" y="3988594"/>
                </a:moveTo>
                <a:cubicBezTo>
                  <a:pt x="4397871" y="3988594"/>
                  <a:pt x="4400352" y="3988594"/>
                  <a:pt x="4405313" y="3988594"/>
                </a:cubicBezTo>
                <a:cubicBezTo>
                  <a:pt x="4405313" y="3993556"/>
                  <a:pt x="4402832" y="3996036"/>
                  <a:pt x="4397871" y="3996036"/>
                </a:cubicBezTo>
                <a:close/>
                <a:moveTo>
                  <a:pt x="4301133" y="3988594"/>
                </a:moveTo>
                <a:cubicBezTo>
                  <a:pt x="4306094" y="3988594"/>
                  <a:pt x="4308574" y="3991075"/>
                  <a:pt x="4308574" y="3996036"/>
                </a:cubicBezTo>
                <a:lnTo>
                  <a:pt x="4293691" y="3996036"/>
                </a:lnTo>
                <a:close/>
                <a:moveTo>
                  <a:pt x="4174629" y="3988594"/>
                </a:moveTo>
                <a:cubicBezTo>
                  <a:pt x="4164707" y="3988594"/>
                  <a:pt x="4159746" y="3991075"/>
                  <a:pt x="4159746" y="3996036"/>
                </a:cubicBezTo>
                <a:cubicBezTo>
                  <a:pt x="4159746" y="4000997"/>
                  <a:pt x="4160986" y="4003477"/>
                  <a:pt x="4163467" y="4003477"/>
                </a:cubicBezTo>
                <a:cubicBezTo>
                  <a:pt x="4165947" y="4003477"/>
                  <a:pt x="4169668" y="4000997"/>
                  <a:pt x="4174629" y="3996036"/>
                </a:cubicBezTo>
                <a:cubicBezTo>
                  <a:pt x="4179590" y="3996036"/>
                  <a:pt x="4183311" y="3994796"/>
                  <a:pt x="4185791" y="3992315"/>
                </a:cubicBezTo>
                <a:cubicBezTo>
                  <a:pt x="4188271" y="3989835"/>
                  <a:pt x="4189512" y="3988594"/>
                  <a:pt x="4189512" y="3988594"/>
                </a:cubicBezTo>
                <a:close/>
                <a:moveTo>
                  <a:pt x="401836" y="3988594"/>
                </a:moveTo>
                <a:cubicBezTo>
                  <a:pt x="396875" y="3993556"/>
                  <a:pt x="394395" y="3996036"/>
                  <a:pt x="394395" y="3996036"/>
                </a:cubicBezTo>
                <a:cubicBezTo>
                  <a:pt x="394395" y="3996036"/>
                  <a:pt x="391914" y="3998516"/>
                  <a:pt x="386953" y="4003477"/>
                </a:cubicBezTo>
                <a:lnTo>
                  <a:pt x="379512" y="4018360"/>
                </a:lnTo>
                <a:lnTo>
                  <a:pt x="379512" y="4040684"/>
                </a:lnTo>
                <a:lnTo>
                  <a:pt x="379512" y="4048126"/>
                </a:lnTo>
                <a:cubicBezTo>
                  <a:pt x="379512" y="4043165"/>
                  <a:pt x="380752" y="4043165"/>
                  <a:pt x="383233" y="4048126"/>
                </a:cubicBezTo>
                <a:cubicBezTo>
                  <a:pt x="385713" y="4053087"/>
                  <a:pt x="386953" y="4055567"/>
                  <a:pt x="386953" y="4055567"/>
                </a:cubicBezTo>
                <a:cubicBezTo>
                  <a:pt x="391914" y="4050606"/>
                  <a:pt x="394395" y="4050606"/>
                  <a:pt x="394395" y="4055567"/>
                </a:cubicBezTo>
                <a:lnTo>
                  <a:pt x="401836" y="4048126"/>
                </a:lnTo>
                <a:cubicBezTo>
                  <a:pt x="401836" y="4038204"/>
                  <a:pt x="404317" y="4033243"/>
                  <a:pt x="409278" y="4033243"/>
                </a:cubicBezTo>
                <a:lnTo>
                  <a:pt x="409278" y="4018360"/>
                </a:lnTo>
                <a:cubicBezTo>
                  <a:pt x="409278" y="4008438"/>
                  <a:pt x="408037" y="4003477"/>
                  <a:pt x="405557" y="4003477"/>
                </a:cubicBezTo>
                <a:cubicBezTo>
                  <a:pt x="403076" y="4003477"/>
                  <a:pt x="403076" y="4000997"/>
                  <a:pt x="405557" y="3996036"/>
                </a:cubicBezTo>
                <a:cubicBezTo>
                  <a:pt x="408037" y="3991075"/>
                  <a:pt x="406797" y="3988594"/>
                  <a:pt x="401836" y="3988594"/>
                </a:cubicBezTo>
                <a:close/>
                <a:moveTo>
                  <a:pt x="4323457" y="3973712"/>
                </a:moveTo>
                <a:lnTo>
                  <a:pt x="4323457" y="3981153"/>
                </a:lnTo>
                <a:lnTo>
                  <a:pt x="4316016" y="3988594"/>
                </a:lnTo>
                <a:lnTo>
                  <a:pt x="4316016" y="3981153"/>
                </a:lnTo>
                <a:cubicBezTo>
                  <a:pt x="4316016" y="3981153"/>
                  <a:pt x="4318496" y="3978673"/>
                  <a:pt x="4323457" y="3973712"/>
                </a:cubicBezTo>
                <a:close/>
                <a:moveTo>
                  <a:pt x="4204395" y="3966270"/>
                </a:moveTo>
                <a:cubicBezTo>
                  <a:pt x="4204395" y="3971231"/>
                  <a:pt x="4204395" y="3973712"/>
                  <a:pt x="4204395" y="3973712"/>
                </a:cubicBezTo>
                <a:cubicBezTo>
                  <a:pt x="4204395" y="3973712"/>
                  <a:pt x="4204395" y="3976192"/>
                  <a:pt x="4204395" y="3981153"/>
                </a:cubicBezTo>
                <a:lnTo>
                  <a:pt x="4211836" y="3973712"/>
                </a:lnTo>
                <a:close/>
                <a:moveTo>
                  <a:pt x="4621113" y="3958829"/>
                </a:moveTo>
                <a:lnTo>
                  <a:pt x="4621113" y="3966270"/>
                </a:lnTo>
                <a:cubicBezTo>
                  <a:pt x="4621113" y="3966270"/>
                  <a:pt x="4618633" y="3966270"/>
                  <a:pt x="4613672" y="3966270"/>
                </a:cubicBezTo>
                <a:cubicBezTo>
                  <a:pt x="4613672" y="3961309"/>
                  <a:pt x="4616152" y="3958829"/>
                  <a:pt x="4621113" y="3958829"/>
                </a:cubicBezTo>
                <a:close/>
                <a:moveTo>
                  <a:pt x="4196953" y="3951387"/>
                </a:moveTo>
                <a:cubicBezTo>
                  <a:pt x="4196953" y="3956348"/>
                  <a:pt x="4196953" y="3958829"/>
                  <a:pt x="4196953" y="3958829"/>
                </a:cubicBezTo>
                <a:cubicBezTo>
                  <a:pt x="4201914" y="3958829"/>
                  <a:pt x="4204395" y="3957589"/>
                  <a:pt x="4204395" y="3955108"/>
                </a:cubicBezTo>
                <a:cubicBezTo>
                  <a:pt x="4204395" y="3952627"/>
                  <a:pt x="4204395" y="3951387"/>
                  <a:pt x="4204395" y="3951387"/>
                </a:cubicBezTo>
                <a:cubicBezTo>
                  <a:pt x="4204395" y="3951387"/>
                  <a:pt x="4201914" y="3951387"/>
                  <a:pt x="4196953" y="3951387"/>
                </a:cubicBezTo>
                <a:close/>
                <a:moveTo>
                  <a:pt x="4466704" y="3949062"/>
                </a:moveTo>
                <a:cubicBezTo>
                  <a:pt x="4470425" y="3949372"/>
                  <a:pt x="4474766" y="3950147"/>
                  <a:pt x="4479727" y="3951387"/>
                </a:cubicBezTo>
                <a:cubicBezTo>
                  <a:pt x="4489649" y="3951387"/>
                  <a:pt x="4495850" y="3952627"/>
                  <a:pt x="4498331" y="3955108"/>
                </a:cubicBezTo>
                <a:cubicBezTo>
                  <a:pt x="4500811" y="3957589"/>
                  <a:pt x="4502051" y="3961309"/>
                  <a:pt x="4502051" y="3966270"/>
                </a:cubicBezTo>
                <a:lnTo>
                  <a:pt x="4502051" y="3981153"/>
                </a:lnTo>
                <a:cubicBezTo>
                  <a:pt x="4507012" y="3981153"/>
                  <a:pt x="4509492" y="3981153"/>
                  <a:pt x="4509492" y="3981153"/>
                </a:cubicBezTo>
                <a:cubicBezTo>
                  <a:pt x="4509492" y="3981153"/>
                  <a:pt x="4507012" y="3983634"/>
                  <a:pt x="4502051" y="3988594"/>
                </a:cubicBezTo>
                <a:cubicBezTo>
                  <a:pt x="4497090" y="3993556"/>
                  <a:pt x="4493370" y="3993556"/>
                  <a:pt x="4490889" y="3988594"/>
                </a:cubicBezTo>
                <a:cubicBezTo>
                  <a:pt x="4488409" y="3983634"/>
                  <a:pt x="4487169" y="3978673"/>
                  <a:pt x="4487169" y="3973712"/>
                </a:cubicBezTo>
                <a:lnTo>
                  <a:pt x="4487169" y="3966270"/>
                </a:lnTo>
                <a:cubicBezTo>
                  <a:pt x="4482207" y="3971231"/>
                  <a:pt x="4478487" y="3973712"/>
                  <a:pt x="4476006" y="3973712"/>
                </a:cubicBezTo>
                <a:cubicBezTo>
                  <a:pt x="4473526" y="3973712"/>
                  <a:pt x="4467325" y="3977432"/>
                  <a:pt x="4457403" y="3984874"/>
                </a:cubicBezTo>
                <a:cubicBezTo>
                  <a:pt x="4447481" y="3992315"/>
                  <a:pt x="4442520" y="3996036"/>
                  <a:pt x="4442520" y="3996036"/>
                </a:cubicBezTo>
                <a:cubicBezTo>
                  <a:pt x="4442520" y="3996036"/>
                  <a:pt x="4442520" y="3993556"/>
                  <a:pt x="4442520" y="3988594"/>
                </a:cubicBezTo>
                <a:cubicBezTo>
                  <a:pt x="4442520" y="3983634"/>
                  <a:pt x="4442520" y="3981153"/>
                  <a:pt x="4442520" y="3981153"/>
                </a:cubicBezTo>
                <a:cubicBezTo>
                  <a:pt x="4442520" y="3981153"/>
                  <a:pt x="4445000" y="3981153"/>
                  <a:pt x="4449961" y="3981153"/>
                </a:cubicBezTo>
                <a:cubicBezTo>
                  <a:pt x="4449961" y="3981153"/>
                  <a:pt x="4452441" y="3978673"/>
                  <a:pt x="4457403" y="3973712"/>
                </a:cubicBezTo>
                <a:cubicBezTo>
                  <a:pt x="4472286" y="3973712"/>
                  <a:pt x="4479727" y="3968751"/>
                  <a:pt x="4479727" y="3958829"/>
                </a:cubicBezTo>
                <a:lnTo>
                  <a:pt x="4464844" y="3958829"/>
                </a:lnTo>
                <a:lnTo>
                  <a:pt x="4449961" y="3958829"/>
                </a:lnTo>
                <a:cubicBezTo>
                  <a:pt x="4449961" y="3951387"/>
                  <a:pt x="4455542" y="3948132"/>
                  <a:pt x="4466704" y="3949062"/>
                </a:cubicBezTo>
                <a:close/>
                <a:moveTo>
                  <a:pt x="4396708" y="3939295"/>
                </a:moveTo>
                <a:cubicBezTo>
                  <a:pt x="4397484" y="3939295"/>
                  <a:pt x="4397871" y="3939605"/>
                  <a:pt x="4397871" y="3940225"/>
                </a:cubicBezTo>
                <a:cubicBezTo>
                  <a:pt x="4397871" y="3942706"/>
                  <a:pt x="4395391" y="3946427"/>
                  <a:pt x="4390430" y="3951387"/>
                </a:cubicBezTo>
                <a:cubicBezTo>
                  <a:pt x="4385469" y="3951387"/>
                  <a:pt x="4380508" y="3952627"/>
                  <a:pt x="4375547" y="3955108"/>
                </a:cubicBezTo>
                <a:cubicBezTo>
                  <a:pt x="4370586" y="3957589"/>
                  <a:pt x="4368106" y="3958829"/>
                  <a:pt x="4368106" y="3958829"/>
                </a:cubicBezTo>
                <a:cubicBezTo>
                  <a:pt x="4353223" y="3968751"/>
                  <a:pt x="4345781" y="3971231"/>
                  <a:pt x="4345781" y="3966270"/>
                </a:cubicBezTo>
                <a:lnTo>
                  <a:pt x="4353223" y="3958829"/>
                </a:lnTo>
                <a:cubicBezTo>
                  <a:pt x="4358184" y="3958829"/>
                  <a:pt x="4366865" y="3955108"/>
                  <a:pt x="4379268" y="3947667"/>
                </a:cubicBezTo>
                <a:cubicBezTo>
                  <a:pt x="4388570" y="3942086"/>
                  <a:pt x="4394383" y="3939295"/>
                  <a:pt x="4396708" y="3939295"/>
                </a:cubicBezTo>
                <a:close/>
                <a:moveTo>
                  <a:pt x="4487169" y="3936505"/>
                </a:moveTo>
                <a:cubicBezTo>
                  <a:pt x="4487169" y="3936505"/>
                  <a:pt x="4489649" y="3936505"/>
                  <a:pt x="4494610" y="3936505"/>
                </a:cubicBezTo>
                <a:lnTo>
                  <a:pt x="4487169" y="3943946"/>
                </a:lnTo>
                <a:close/>
                <a:moveTo>
                  <a:pt x="4665761" y="3929063"/>
                </a:moveTo>
                <a:lnTo>
                  <a:pt x="4673203" y="3936505"/>
                </a:lnTo>
                <a:cubicBezTo>
                  <a:pt x="4673203" y="3936505"/>
                  <a:pt x="4670723" y="3936505"/>
                  <a:pt x="4665761" y="3936505"/>
                </a:cubicBezTo>
                <a:cubicBezTo>
                  <a:pt x="4665761" y="3936505"/>
                  <a:pt x="4665761" y="3934024"/>
                  <a:pt x="4665761" y="3929063"/>
                </a:cubicBezTo>
                <a:close/>
                <a:moveTo>
                  <a:pt x="4516934" y="3929063"/>
                </a:moveTo>
                <a:cubicBezTo>
                  <a:pt x="4516934" y="3929063"/>
                  <a:pt x="4519414" y="3929063"/>
                  <a:pt x="4524375" y="3929063"/>
                </a:cubicBezTo>
                <a:lnTo>
                  <a:pt x="4531816" y="3929063"/>
                </a:lnTo>
                <a:cubicBezTo>
                  <a:pt x="4526855" y="3934024"/>
                  <a:pt x="4524375" y="3938985"/>
                  <a:pt x="4524375" y="3943946"/>
                </a:cubicBezTo>
                <a:lnTo>
                  <a:pt x="4516934" y="3943946"/>
                </a:lnTo>
                <a:cubicBezTo>
                  <a:pt x="4516934" y="3938985"/>
                  <a:pt x="4516934" y="3935264"/>
                  <a:pt x="4516934" y="3932784"/>
                </a:cubicBezTo>
                <a:cubicBezTo>
                  <a:pt x="4516934" y="3930303"/>
                  <a:pt x="4516934" y="3929063"/>
                  <a:pt x="4516934" y="3929063"/>
                </a:cubicBezTo>
                <a:close/>
                <a:moveTo>
                  <a:pt x="4405313" y="3929063"/>
                </a:moveTo>
                <a:cubicBezTo>
                  <a:pt x="4410274" y="3929063"/>
                  <a:pt x="4412754" y="3929063"/>
                  <a:pt x="4412754" y="3929063"/>
                </a:cubicBezTo>
                <a:lnTo>
                  <a:pt x="4397871" y="3936505"/>
                </a:lnTo>
                <a:close/>
                <a:moveTo>
                  <a:pt x="4263926" y="3929063"/>
                </a:moveTo>
                <a:cubicBezTo>
                  <a:pt x="4254005" y="3948907"/>
                  <a:pt x="4244082" y="3953868"/>
                  <a:pt x="4234160" y="3943946"/>
                </a:cubicBezTo>
                <a:cubicBezTo>
                  <a:pt x="4234160" y="3943946"/>
                  <a:pt x="4231680" y="3946427"/>
                  <a:pt x="4226719" y="3951387"/>
                </a:cubicBezTo>
                <a:cubicBezTo>
                  <a:pt x="4226719" y="3951387"/>
                  <a:pt x="4226719" y="3952627"/>
                  <a:pt x="4226719" y="3955108"/>
                </a:cubicBezTo>
                <a:cubicBezTo>
                  <a:pt x="4226719" y="3957589"/>
                  <a:pt x="4224238" y="3961309"/>
                  <a:pt x="4219277" y="3966270"/>
                </a:cubicBezTo>
                <a:lnTo>
                  <a:pt x="4219277" y="3973712"/>
                </a:lnTo>
                <a:cubicBezTo>
                  <a:pt x="4219277" y="3973712"/>
                  <a:pt x="4220518" y="3973712"/>
                  <a:pt x="4222998" y="3973712"/>
                </a:cubicBezTo>
                <a:cubicBezTo>
                  <a:pt x="4225478" y="3973712"/>
                  <a:pt x="4229199" y="3971231"/>
                  <a:pt x="4234160" y="3966270"/>
                </a:cubicBezTo>
                <a:cubicBezTo>
                  <a:pt x="4244082" y="3961309"/>
                  <a:pt x="4250284" y="3956348"/>
                  <a:pt x="4252764" y="3951387"/>
                </a:cubicBezTo>
                <a:cubicBezTo>
                  <a:pt x="4255245" y="3946427"/>
                  <a:pt x="4258965" y="3942706"/>
                  <a:pt x="4263926" y="3940225"/>
                </a:cubicBezTo>
                <a:cubicBezTo>
                  <a:pt x="4268887" y="3937745"/>
                  <a:pt x="4271368" y="3934024"/>
                  <a:pt x="4271368" y="3929063"/>
                </a:cubicBezTo>
                <a:close/>
                <a:moveTo>
                  <a:pt x="4554141" y="3921622"/>
                </a:moveTo>
                <a:cubicBezTo>
                  <a:pt x="4559102" y="3921622"/>
                  <a:pt x="4564062" y="3921622"/>
                  <a:pt x="4569023" y="3921622"/>
                </a:cubicBezTo>
                <a:cubicBezTo>
                  <a:pt x="4573985" y="3926582"/>
                  <a:pt x="4577705" y="3927823"/>
                  <a:pt x="4580186" y="3925342"/>
                </a:cubicBezTo>
                <a:cubicBezTo>
                  <a:pt x="4582666" y="3922862"/>
                  <a:pt x="4586387" y="3924102"/>
                  <a:pt x="4591348" y="3929063"/>
                </a:cubicBezTo>
                <a:lnTo>
                  <a:pt x="4606231" y="3921622"/>
                </a:lnTo>
                <a:lnTo>
                  <a:pt x="4598789" y="3936505"/>
                </a:lnTo>
                <a:cubicBezTo>
                  <a:pt x="4593828" y="3941465"/>
                  <a:pt x="4588867" y="3946427"/>
                  <a:pt x="4583906" y="3951387"/>
                </a:cubicBezTo>
                <a:cubicBezTo>
                  <a:pt x="4578945" y="3956348"/>
                  <a:pt x="4576465" y="3958829"/>
                  <a:pt x="4576465" y="3958829"/>
                </a:cubicBezTo>
                <a:lnTo>
                  <a:pt x="4569023" y="3966270"/>
                </a:lnTo>
                <a:cubicBezTo>
                  <a:pt x="4569023" y="3963790"/>
                  <a:pt x="4569023" y="3961930"/>
                  <a:pt x="4569023" y="3960689"/>
                </a:cubicBezTo>
                <a:lnTo>
                  <a:pt x="4569023" y="3960317"/>
                </a:lnTo>
                <a:lnTo>
                  <a:pt x="4567164" y="3960689"/>
                </a:lnTo>
                <a:cubicBezTo>
                  <a:pt x="4563443" y="3961930"/>
                  <a:pt x="4559101" y="3963790"/>
                  <a:pt x="4554141" y="3966270"/>
                </a:cubicBezTo>
                <a:cubicBezTo>
                  <a:pt x="4544219" y="3971231"/>
                  <a:pt x="4536777" y="3973712"/>
                  <a:pt x="4531816" y="3973712"/>
                </a:cubicBezTo>
                <a:lnTo>
                  <a:pt x="4524375" y="3973712"/>
                </a:lnTo>
                <a:cubicBezTo>
                  <a:pt x="4524375" y="3978673"/>
                  <a:pt x="4521895" y="3981153"/>
                  <a:pt x="4516934" y="3981153"/>
                </a:cubicBezTo>
                <a:lnTo>
                  <a:pt x="4516934" y="3973712"/>
                </a:lnTo>
                <a:cubicBezTo>
                  <a:pt x="4521895" y="3968751"/>
                  <a:pt x="4531816" y="3963789"/>
                  <a:pt x="4546699" y="3958829"/>
                </a:cubicBezTo>
                <a:cubicBezTo>
                  <a:pt x="4551660" y="3953868"/>
                  <a:pt x="4555381" y="3950147"/>
                  <a:pt x="4557861" y="3947667"/>
                </a:cubicBezTo>
                <a:cubicBezTo>
                  <a:pt x="4560342" y="3945186"/>
                  <a:pt x="4561582" y="3943946"/>
                  <a:pt x="4561582" y="3943946"/>
                </a:cubicBezTo>
                <a:cubicBezTo>
                  <a:pt x="4566543" y="3934024"/>
                  <a:pt x="4567783" y="3929063"/>
                  <a:pt x="4565303" y="3929063"/>
                </a:cubicBezTo>
                <a:cubicBezTo>
                  <a:pt x="4562822" y="3929063"/>
                  <a:pt x="4559102" y="3929063"/>
                  <a:pt x="4554141" y="3929063"/>
                </a:cubicBezTo>
                <a:lnTo>
                  <a:pt x="4539258" y="3936505"/>
                </a:lnTo>
                <a:cubicBezTo>
                  <a:pt x="4539258" y="3931544"/>
                  <a:pt x="4544219" y="3926582"/>
                  <a:pt x="4554141" y="3921622"/>
                </a:cubicBezTo>
                <a:close/>
                <a:moveTo>
                  <a:pt x="4353223" y="3921622"/>
                </a:moveTo>
                <a:lnTo>
                  <a:pt x="4360664" y="3929063"/>
                </a:lnTo>
                <a:cubicBezTo>
                  <a:pt x="4360664" y="3934024"/>
                  <a:pt x="4358184" y="3934024"/>
                  <a:pt x="4353223" y="3929063"/>
                </a:cubicBezTo>
                <a:cubicBezTo>
                  <a:pt x="4353223" y="3929063"/>
                  <a:pt x="4353223" y="3926582"/>
                  <a:pt x="4353223" y="3921622"/>
                </a:cubicBezTo>
                <a:close/>
                <a:moveTo>
                  <a:pt x="4086262" y="3916971"/>
                </a:moveTo>
                <a:cubicBezTo>
                  <a:pt x="4085643" y="3917591"/>
                  <a:pt x="4085332" y="3919142"/>
                  <a:pt x="4085332" y="3921622"/>
                </a:cubicBezTo>
                <a:cubicBezTo>
                  <a:pt x="4090293" y="3921622"/>
                  <a:pt x="4092773" y="3921622"/>
                  <a:pt x="4092773" y="3921622"/>
                </a:cubicBezTo>
                <a:cubicBezTo>
                  <a:pt x="4092773" y="3921622"/>
                  <a:pt x="4091533" y="3920382"/>
                  <a:pt x="4089053" y="3917901"/>
                </a:cubicBezTo>
                <a:cubicBezTo>
                  <a:pt x="4087813" y="3916661"/>
                  <a:pt x="4086883" y="3916351"/>
                  <a:pt x="4086262" y="3916971"/>
                </a:cubicBezTo>
                <a:close/>
                <a:moveTo>
                  <a:pt x="4635996" y="3914180"/>
                </a:moveTo>
                <a:cubicBezTo>
                  <a:pt x="4640957" y="3914180"/>
                  <a:pt x="4640957" y="3916661"/>
                  <a:pt x="4635996" y="3921622"/>
                </a:cubicBezTo>
                <a:cubicBezTo>
                  <a:pt x="4635996" y="3921622"/>
                  <a:pt x="4634756" y="3920382"/>
                  <a:pt x="4632275" y="3917901"/>
                </a:cubicBezTo>
                <a:cubicBezTo>
                  <a:pt x="4629795" y="3915420"/>
                  <a:pt x="4631035" y="3914180"/>
                  <a:pt x="4635996" y="3914180"/>
                </a:cubicBezTo>
                <a:close/>
                <a:moveTo>
                  <a:pt x="4375547" y="3914180"/>
                </a:moveTo>
                <a:lnTo>
                  <a:pt x="4382988" y="3921622"/>
                </a:lnTo>
                <a:cubicBezTo>
                  <a:pt x="4382988" y="3921622"/>
                  <a:pt x="4380508" y="3921622"/>
                  <a:pt x="4375547" y="3921622"/>
                </a:cubicBezTo>
                <a:close/>
                <a:moveTo>
                  <a:pt x="364629" y="3914180"/>
                </a:moveTo>
                <a:lnTo>
                  <a:pt x="364629" y="3921622"/>
                </a:lnTo>
                <a:lnTo>
                  <a:pt x="372071" y="3914180"/>
                </a:lnTo>
                <a:cubicBezTo>
                  <a:pt x="372071" y="3914180"/>
                  <a:pt x="369590" y="3914180"/>
                  <a:pt x="364629" y="3914180"/>
                </a:cubicBezTo>
                <a:close/>
                <a:moveTo>
                  <a:pt x="4591348" y="3906739"/>
                </a:moveTo>
                <a:lnTo>
                  <a:pt x="4598789" y="3906739"/>
                </a:lnTo>
                <a:cubicBezTo>
                  <a:pt x="4593828" y="3906739"/>
                  <a:pt x="4588867" y="3909220"/>
                  <a:pt x="4583906" y="3914180"/>
                </a:cubicBezTo>
                <a:lnTo>
                  <a:pt x="4576465" y="3921622"/>
                </a:lnTo>
                <a:cubicBezTo>
                  <a:pt x="4576465" y="3916661"/>
                  <a:pt x="4577705" y="3914180"/>
                  <a:pt x="4580186" y="3914180"/>
                </a:cubicBezTo>
                <a:cubicBezTo>
                  <a:pt x="4582666" y="3914180"/>
                  <a:pt x="4586387" y="3911700"/>
                  <a:pt x="4591348" y="3906739"/>
                </a:cubicBezTo>
                <a:close/>
                <a:moveTo>
                  <a:pt x="4397871" y="3906739"/>
                </a:moveTo>
                <a:lnTo>
                  <a:pt x="4397871" y="3914180"/>
                </a:lnTo>
                <a:lnTo>
                  <a:pt x="4390430" y="3914180"/>
                </a:lnTo>
                <a:cubicBezTo>
                  <a:pt x="4395391" y="3909220"/>
                  <a:pt x="4397871" y="3906739"/>
                  <a:pt x="4397871" y="3906739"/>
                </a:cubicBezTo>
                <a:close/>
                <a:moveTo>
                  <a:pt x="4731804" y="3894647"/>
                </a:moveTo>
                <a:cubicBezTo>
                  <a:pt x="4732424" y="3895267"/>
                  <a:pt x="4732734" y="3896817"/>
                  <a:pt x="4732734" y="3899297"/>
                </a:cubicBezTo>
                <a:cubicBezTo>
                  <a:pt x="4732734" y="3904258"/>
                  <a:pt x="4732734" y="3906739"/>
                  <a:pt x="4732734" y="3906739"/>
                </a:cubicBezTo>
                <a:cubicBezTo>
                  <a:pt x="4732734" y="3906739"/>
                  <a:pt x="4731494" y="3905499"/>
                  <a:pt x="4729013" y="3903018"/>
                </a:cubicBezTo>
                <a:cubicBezTo>
                  <a:pt x="4726533" y="3900538"/>
                  <a:pt x="4726533" y="3898057"/>
                  <a:pt x="4729013" y="3895577"/>
                </a:cubicBezTo>
                <a:cubicBezTo>
                  <a:pt x="4730253" y="3894337"/>
                  <a:pt x="4731184" y="3894026"/>
                  <a:pt x="4731804" y="3894647"/>
                </a:cubicBezTo>
                <a:close/>
                <a:moveTo>
                  <a:pt x="4673203" y="3891856"/>
                </a:moveTo>
                <a:lnTo>
                  <a:pt x="4680645" y="3891856"/>
                </a:lnTo>
                <a:lnTo>
                  <a:pt x="4673203" y="3899297"/>
                </a:lnTo>
                <a:lnTo>
                  <a:pt x="4665761" y="3899297"/>
                </a:lnTo>
                <a:cubicBezTo>
                  <a:pt x="4665761" y="3899297"/>
                  <a:pt x="4668243" y="3896817"/>
                  <a:pt x="4673203" y="3891856"/>
                </a:cubicBezTo>
                <a:close/>
                <a:moveTo>
                  <a:pt x="4657390" y="3887205"/>
                </a:moveTo>
                <a:cubicBezTo>
                  <a:pt x="4659251" y="3886585"/>
                  <a:pt x="4660801" y="3886895"/>
                  <a:pt x="4662041" y="3888135"/>
                </a:cubicBezTo>
                <a:cubicBezTo>
                  <a:pt x="4664521" y="3890616"/>
                  <a:pt x="4660801" y="3894337"/>
                  <a:pt x="4650879" y="3899297"/>
                </a:cubicBezTo>
                <a:cubicBezTo>
                  <a:pt x="4650879" y="3904258"/>
                  <a:pt x="4645918" y="3904258"/>
                  <a:pt x="4635996" y="3899297"/>
                </a:cubicBezTo>
                <a:cubicBezTo>
                  <a:pt x="4635996" y="3899297"/>
                  <a:pt x="4634756" y="3899297"/>
                  <a:pt x="4632275" y="3899297"/>
                </a:cubicBezTo>
                <a:cubicBezTo>
                  <a:pt x="4629795" y="3899297"/>
                  <a:pt x="4628554" y="3896817"/>
                  <a:pt x="4628554" y="3891856"/>
                </a:cubicBezTo>
                <a:lnTo>
                  <a:pt x="4635996" y="3891856"/>
                </a:lnTo>
                <a:cubicBezTo>
                  <a:pt x="4640957" y="3896817"/>
                  <a:pt x="4645918" y="3896817"/>
                  <a:pt x="4650879" y="3891856"/>
                </a:cubicBezTo>
                <a:cubicBezTo>
                  <a:pt x="4653359" y="3889376"/>
                  <a:pt x="4655530" y="3887826"/>
                  <a:pt x="4657390" y="3887205"/>
                </a:cubicBezTo>
                <a:close/>
                <a:moveTo>
                  <a:pt x="4241602" y="3884415"/>
                </a:moveTo>
                <a:lnTo>
                  <a:pt x="4241602" y="3891856"/>
                </a:lnTo>
                <a:cubicBezTo>
                  <a:pt x="4246563" y="3891856"/>
                  <a:pt x="4249044" y="3891856"/>
                  <a:pt x="4249044" y="3891856"/>
                </a:cubicBezTo>
                <a:close/>
                <a:moveTo>
                  <a:pt x="4204395" y="3884415"/>
                </a:moveTo>
                <a:cubicBezTo>
                  <a:pt x="4204395" y="3884415"/>
                  <a:pt x="4203154" y="3885655"/>
                  <a:pt x="4200674" y="3888135"/>
                </a:cubicBezTo>
                <a:cubicBezTo>
                  <a:pt x="4198194" y="3890616"/>
                  <a:pt x="4199434" y="3891856"/>
                  <a:pt x="4204395" y="3891856"/>
                </a:cubicBezTo>
                <a:lnTo>
                  <a:pt x="4211836" y="3891856"/>
                </a:lnTo>
                <a:close/>
                <a:moveTo>
                  <a:pt x="4643437" y="3876973"/>
                </a:moveTo>
                <a:cubicBezTo>
                  <a:pt x="4648399" y="3876973"/>
                  <a:pt x="4650879" y="3876973"/>
                  <a:pt x="4650879" y="3876973"/>
                </a:cubicBezTo>
                <a:cubicBezTo>
                  <a:pt x="4650879" y="3876973"/>
                  <a:pt x="4650879" y="3879454"/>
                  <a:pt x="4650879" y="3884415"/>
                </a:cubicBezTo>
                <a:cubicBezTo>
                  <a:pt x="4645918" y="3884415"/>
                  <a:pt x="4643437" y="3881934"/>
                  <a:pt x="4643437" y="3876973"/>
                </a:cubicBezTo>
                <a:close/>
                <a:moveTo>
                  <a:pt x="4539258" y="3876973"/>
                </a:moveTo>
                <a:cubicBezTo>
                  <a:pt x="4539258" y="3876973"/>
                  <a:pt x="4541738" y="3876973"/>
                  <a:pt x="4546699" y="3876973"/>
                </a:cubicBezTo>
                <a:cubicBezTo>
                  <a:pt x="4546699" y="3881934"/>
                  <a:pt x="4544219" y="3884415"/>
                  <a:pt x="4539258" y="3884415"/>
                </a:cubicBezTo>
                <a:close/>
                <a:moveTo>
                  <a:pt x="215801" y="3876973"/>
                </a:moveTo>
                <a:cubicBezTo>
                  <a:pt x="225723" y="3891856"/>
                  <a:pt x="228203" y="3903018"/>
                  <a:pt x="223242" y="3910460"/>
                </a:cubicBezTo>
                <a:cubicBezTo>
                  <a:pt x="218281" y="3917901"/>
                  <a:pt x="215801" y="3916661"/>
                  <a:pt x="215801" y="3906739"/>
                </a:cubicBezTo>
                <a:close/>
                <a:moveTo>
                  <a:pt x="4948535" y="3869532"/>
                </a:moveTo>
                <a:lnTo>
                  <a:pt x="4933652" y="3884415"/>
                </a:lnTo>
                <a:lnTo>
                  <a:pt x="4926211" y="3891856"/>
                </a:lnTo>
                <a:cubicBezTo>
                  <a:pt x="4926211" y="3886895"/>
                  <a:pt x="4928691" y="3881934"/>
                  <a:pt x="4933652" y="3876973"/>
                </a:cubicBezTo>
                <a:close/>
                <a:moveTo>
                  <a:pt x="4740176" y="3869532"/>
                </a:moveTo>
                <a:lnTo>
                  <a:pt x="4740176" y="3876973"/>
                </a:lnTo>
                <a:lnTo>
                  <a:pt x="4732734" y="3876973"/>
                </a:lnTo>
                <a:cubicBezTo>
                  <a:pt x="4732734" y="3872013"/>
                  <a:pt x="4735214" y="3869532"/>
                  <a:pt x="4740176" y="3869532"/>
                </a:cubicBezTo>
                <a:close/>
                <a:moveTo>
                  <a:pt x="4449961" y="3869532"/>
                </a:moveTo>
                <a:cubicBezTo>
                  <a:pt x="4454923" y="3869532"/>
                  <a:pt x="4457403" y="3869532"/>
                  <a:pt x="4457403" y="3869532"/>
                </a:cubicBezTo>
                <a:cubicBezTo>
                  <a:pt x="4457403" y="3874493"/>
                  <a:pt x="4456163" y="3876973"/>
                  <a:pt x="4453682" y="3876973"/>
                </a:cubicBezTo>
                <a:cubicBezTo>
                  <a:pt x="4451201" y="3876973"/>
                  <a:pt x="4449961" y="3876973"/>
                  <a:pt x="4449961" y="3876973"/>
                </a:cubicBezTo>
                <a:cubicBezTo>
                  <a:pt x="4449961" y="3876973"/>
                  <a:pt x="4449961" y="3874493"/>
                  <a:pt x="4449961" y="3869532"/>
                </a:cubicBezTo>
                <a:close/>
                <a:moveTo>
                  <a:pt x="4234160" y="3862090"/>
                </a:moveTo>
                <a:cubicBezTo>
                  <a:pt x="4234160" y="3867051"/>
                  <a:pt x="4234160" y="3869532"/>
                  <a:pt x="4234160" y="3869532"/>
                </a:cubicBezTo>
                <a:cubicBezTo>
                  <a:pt x="4234160" y="3869532"/>
                  <a:pt x="4231680" y="3869532"/>
                  <a:pt x="4226719" y="3869532"/>
                </a:cubicBezTo>
                <a:cubicBezTo>
                  <a:pt x="4226719" y="3869532"/>
                  <a:pt x="4224238" y="3872013"/>
                  <a:pt x="4219277" y="3876973"/>
                </a:cubicBezTo>
                <a:lnTo>
                  <a:pt x="4226719" y="3876973"/>
                </a:lnTo>
                <a:lnTo>
                  <a:pt x="4241602" y="3862090"/>
                </a:lnTo>
                <a:cubicBezTo>
                  <a:pt x="4241602" y="3862090"/>
                  <a:pt x="4239121" y="3862090"/>
                  <a:pt x="4234160" y="3862090"/>
                </a:cubicBezTo>
                <a:close/>
                <a:moveTo>
                  <a:pt x="4963418" y="3854649"/>
                </a:moveTo>
                <a:lnTo>
                  <a:pt x="4963418" y="3862090"/>
                </a:lnTo>
                <a:cubicBezTo>
                  <a:pt x="4958456" y="3867051"/>
                  <a:pt x="4953496" y="3869532"/>
                  <a:pt x="4948535" y="3869532"/>
                </a:cubicBezTo>
                <a:lnTo>
                  <a:pt x="4955976" y="3862090"/>
                </a:lnTo>
                <a:cubicBezTo>
                  <a:pt x="4960938" y="3857130"/>
                  <a:pt x="4963418" y="3854649"/>
                  <a:pt x="4963418" y="3854649"/>
                </a:cubicBezTo>
                <a:close/>
                <a:moveTo>
                  <a:pt x="4546699" y="3854649"/>
                </a:moveTo>
                <a:cubicBezTo>
                  <a:pt x="4546699" y="3854649"/>
                  <a:pt x="4546699" y="3857130"/>
                  <a:pt x="4546699" y="3862090"/>
                </a:cubicBezTo>
                <a:cubicBezTo>
                  <a:pt x="4546699" y="3862090"/>
                  <a:pt x="4544219" y="3862090"/>
                  <a:pt x="4539258" y="3862090"/>
                </a:cubicBezTo>
                <a:close/>
                <a:moveTo>
                  <a:pt x="4464844" y="3854649"/>
                </a:moveTo>
                <a:lnTo>
                  <a:pt x="4479727" y="3854649"/>
                </a:lnTo>
                <a:lnTo>
                  <a:pt x="4487169" y="3854649"/>
                </a:lnTo>
                <a:lnTo>
                  <a:pt x="4479727" y="3862090"/>
                </a:lnTo>
                <a:lnTo>
                  <a:pt x="4464844" y="3862090"/>
                </a:lnTo>
                <a:cubicBezTo>
                  <a:pt x="4464844" y="3857130"/>
                  <a:pt x="4464844" y="3854649"/>
                  <a:pt x="4464844" y="3854649"/>
                </a:cubicBezTo>
                <a:close/>
                <a:moveTo>
                  <a:pt x="4769941" y="3847208"/>
                </a:moveTo>
                <a:lnTo>
                  <a:pt x="4784824" y="3854649"/>
                </a:lnTo>
                <a:lnTo>
                  <a:pt x="4762500" y="3854649"/>
                </a:lnTo>
                <a:cubicBezTo>
                  <a:pt x="4762500" y="3854649"/>
                  <a:pt x="4764980" y="3852168"/>
                  <a:pt x="4769941" y="3847208"/>
                </a:cubicBezTo>
                <a:close/>
                <a:moveTo>
                  <a:pt x="4758779" y="3847208"/>
                </a:moveTo>
                <a:cubicBezTo>
                  <a:pt x="4761259" y="3847208"/>
                  <a:pt x="4762500" y="3848448"/>
                  <a:pt x="4762500" y="3850928"/>
                </a:cubicBezTo>
                <a:cubicBezTo>
                  <a:pt x="4762500" y="3853409"/>
                  <a:pt x="4760020" y="3854649"/>
                  <a:pt x="4755058" y="3854649"/>
                </a:cubicBezTo>
                <a:cubicBezTo>
                  <a:pt x="4755058" y="3849688"/>
                  <a:pt x="4756299" y="3847208"/>
                  <a:pt x="4758779" y="3847208"/>
                </a:cubicBezTo>
                <a:close/>
                <a:moveTo>
                  <a:pt x="4725293" y="3847208"/>
                </a:moveTo>
                <a:lnTo>
                  <a:pt x="4732734" y="3847208"/>
                </a:lnTo>
                <a:cubicBezTo>
                  <a:pt x="4737695" y="3857130"/>
                  <a:pt x="4740176" y="3862090"/>
                  <a:pt x="4740176" y="3862090"/>
                </a:cubicBezTo>
                <a:lnTo>
                  <a:pt x="4740176" y="3865811"/>
                </a:lnTo>
                <a:lnTo>
                  <a:pt x="4734594" y="3857440"/>
                </a:lnTo>
                <a:cubicBezTo>
                  <a:pt x="4732114" y="3854339"/>
                  <a:pt x="4729013" y="3850928"/>
                  <a:pt x="4725293" y="3847208"/>
                </a:cubicBezTo>
                <a:close/>
                <a:moveTo>
                  <a:pt x="4695528" y="3847208"/>
                </a:moveTo>
                <a:lnTo>
                  <a:pt x="4710410" y="3847208"/>
                </a:lnTo>
                <a:lnTo>
                  <a:pt x="4702969" y="3854649"/>
                </a:lnTo>
                <a:cubicBezTo>
                  <a:pt x="4698008" y="3854649"/>
                  <a:pt x="4698008" y="3857130"/>
                  <a:pt x="4702969" y="3862090"/>
                </a:cubicBezTo>
                <a:cubicBezTo>
                  <a:pt x="4702969" y="3867051"/>
                  <a:pt x="4702969" y="3870772"/>
                  <a:pt x="4702969" y="3873253"/>
                </a:cubicBezTo>
                <a:cubicBezTo>
                  <a:pt x="4702969" y="3875733"/>
                  <a:pt x="4700489" y="3876973"/>
                  <a:pt x="4695528" y="3876973"/>
                </a:cubicBezTo>
                <a:cubicBezTo>
                  <a:pt x="4690567" y="3876973"/>
                  <a:pt x="4688086" y="3874493"/>
                  <a:pt x="4688086" y="3869532"/>
                </a:cubicBezTo>
                <a:close/>
                <a:moveTo>
                  <a:pt x="4650879" y="3847208"/>
                </a:moveTo>
                <a:lnTo>
                  <a:pt x="4665761" y="3847208"/>
                </a:lnTo>
                <a:cubicBezTo>
                  <a:pt x="4665761" y="3847208"/>
                  <a:pt x="4660801" y="3849688"/>
                  <a:pt x="4650879" y="3854649"/>
                </a:cubicBezTo>
                <a:lnTo>
                  <a:pt x="4643437" y="3854649"/>
                </a:lnTo>
                <a:cubicBezTo>
                  <a:pt x="4643437" y="3854649"/>
                  <a:pt x="4645918" y="3852168"/>
                  <a:pt x="4650879" y="3847208"/>
                </a:cubicBezTo>
                <a:close/>
                <a:moveTo>
                  <a:pt x="4284855" y="3844882"/>
                </a:moveTo>
                <a:cubicBezTo>
                  <a:pt x="4282065" y="3843952"/>
                  <a:pt x="4275088" y="3847208"/>
                  <a:pt x="4263926" y="3854649"/>
                </a:cubicBezTo>
                <a:lnTo>
                  <a:pt x="4271368" y="3854649"/>
                </a:lnTo>
                <a:cubicBezTo>
                  <a:pt x="4276329" y="3854649"/>
                  <a:pt x="4280049" y="3853409"/>
                  <a:pt x="4282530" y="3850928"/>
                </a:cubicBezTo>
                <a:cubicBezTo>
                  <a:pt x="4285010" y="3848448"/>
                  <a:pt x="4286251" y="3847208"/>
                  <a:pt x="4286251" y="3847208"/>
                </a:cubicBezTo>
                <a:cubicBezTo>
                  <a:pt x="4286251" y="3845968"/>
                  <a:pt x="4285785" y="3845192"/>
                  <a:pt x="4284855" y="3844882"/>
                </a:cubicBezTo>
                <a:close/>
                <a:moveTo>
                  <a:pt x="4509492" y="3839766"/>
                </a:moveTo>
                <a:lnTo>
                  <a:pt x="4509492" y="3854649"/>
                </a:lnTo>
                <a:lnTo>
                  <a:pt x="4502051" y="3847208"/>
                </a:lnTo>
                <a:cubicBezTo>
                  <a:pt x="4502051" y="3847208"/>
                  <a:pt x="4503292" y="3845968"/>
                  <a:pt x="4505772" y="3843487"/>
                </a:cubicBezTo>
                <a:cubicBezTo>
                  <a:pt x="4508252" y="3841006"/>
                  <a:pt x="4509492" y="3839766"/>
                  <a:pt x="4509492" y="3839766"/>
                </a:cubicBezTo>
                <a:close/>
                <a:moveTo>
                  <a:pt x="4851797" y="3832325"/>
                </a:moveTo>
                <a:lnTo>
                  <a:pt x="4859238" y="3832325"/>
                </a:lnTo>
                <a:cubicBezTo>
                  <a:pt x="4859238" y="3832325"/>
                  <a:pt x="4859238" y="3834805"/>
                  <a:pt x="4859238" y="3839766"/>
                </a:cubicBezTo>
                <a:close/>
                <a:moveTo>
                  <a:pt x="4673203" y="3832325"/>
                </a:moveTo>
                <a:cubicBezTo>
                  <a:pt x="4678165" y="3832325"/>
                  <a:pt x="4680645" y="3834805"/>
                  <a:pt x="4680645" y="3839766"/>
                </a:cubicBezTo>
                <a:cubicBezTo>
                  <a:pt x="4675684" y="3839766"/>
                  <a:pt x="4673203" y="3839766"/>
                  <a:pt x="4673203" y="3839766"/>
                </a:cubicBezTo>
                <a:close/>
                <a:moveTo>
                  <a:pt x="4509492" y="3832325"/>
                </a:moveTo>
                <a:cubicBezTo>
                  <a:pt x="4514453" y="3832325"/>
                  <a:pt x="4516934" y="3832325"/>
                  <a:pt x="4516934" y="3832325"/>
                </a:cubicBezTo>
                <a:cubicBezTo>
                  <a:pt x="4516934" y="3837286"/>
                  <a:pt x="4516934" y="3839766"/>
                  <a:pt x="4516934" y="3839766"/>
                </a:cubicBezTo>
                <a:close/>
                <a:moveTo>
                  <a:pt x="4412754" y="3832325"/>
                </a:moveTo>
                <a:lnTo>
                  <a:pt x="4412754" y="3839766"/>
                </a:lnTo>
                <a:cubicBezTo>
                  <a:pt x="4417715" y="3839766"/>
                  <a:pt x="4420195" y="3837286"/>
                  <a:pt x="4420195" y="3832325"/>
                </a:cubicBezTo>
                <a:cubicBezTo>
                  <a:pt x="4415234" y="3832325"/>
                  <a:pt x="4412754" y="3832325"/>
                  <a:pt x="4412754" y="3832325"/>
                </a:cubicBezTo>
                <a:close/>
                <a:moveTo>
                  <a:pt x="4820171" y="3828604"/>
                </a:moveTo>
                <a:cubicBezTo>
                  <a:pt x="4821411" y="3828604"/>
                  <a:pt x="4822031" y="3829844"/>
                  <a:pt x="4822031" y="3832325"/>
                </a:cubicBezTo>
                <a:lnTo>
                  <a:pt x="4807148" y="3839766"/>
                </a:lnTo>
                <a:lnTo>
                  <a:pt x="4807148" y="3832325"/>
                </a:lnTo>
                <a:lnTo>
                  <a:pt x="4814590" y="3832325"/>
                </a:lnTo>
                <a:cubicBezTo>
                  <a:pt x="4817070" y="3829844"/>
                  <a:pt x="4818931" y="3828604"/>
                  <a:pt x="4820171" y="3828604"/>
                </a:cubicBezTo>
                <a:close/>
                <a:moveTo>
                  <a:pt x="4449961" y="3824883"/>
                </a:moveTo>
                <a:lnTo>
                  <a:pt x="4449961" y="3832325"/>
                </a:lnTo>
                <a:cubicBezTo>
                  <a:pt x="4454923" y="3832325"/>
                  <a:pt x="4457403" y="3829844"/>
                  <a:pt x="4457403" y="3824883"/>
                </a:cubicBezTo>
                <a:close/>
                <a:moveTo>
                  <a:pt x="4842495" y="3820233"/>
                </a:moveTo>
                <a:cubicBezTo>
                  <a:pt x="4843736" y="3820853"/>
                  <a:pt x="4844355" y="3822403"/>
                  <a:pt x="4844355" y="3824883"/>
                </a:cubicBezTo>
                <a:lnTo>
                  <a:pt x="4836914" y="3832325"/>
                </a:lnTo>
                <a:lnTo>
                  <a:pt x="4829472" y="3824883"/>
                </a:lnTo>
                <a:cubicBezTo>
                  <a:pt x="4829472" y="3824883"/>
                  <a:pt x="4831953" y="3823643"/>
                  <a:pt x="4836914" y="3821163"/>
                </a:cubicBezTo>
                <a:cubicBezTo>
                  <a:pt x="4839394" y="3819923"/>
                  <a:pt x="4841255" y="3819612"/>
                  <a:pt x="4842495" y="3820233"/>
                </a:cubicBezTo>
                <a:close/>
                <a:moveTo>
                  <a:pt x="4598789" y="3817442"/>
                </a:moveTo>
                <a:cubicBezTo>
                  <a:pt x="4598789" y="3817442"/>
                  <a:pt x="4600029" y="3817442"/>
                  <a:pt x="4602510" y="3817442"/>
                </a:cubicBezTo>
                <a:cubicBezTo>
                  <a:pt x="4604990" y="3817442"/>
                  <a:pt x="4606231" y="3819923"/>
                  <a:pt x="4606231" y="3824883"/>
                </a:cubicBezTo>
                <a:cubicBezTo>
                  <a:pt x="4606231" y="3829844"/>
                  <a:pt x="4601269" y="3832325"/>
                  <a:pt x="4591348" y="3832325"/>
                </a:cubicBezTo>
                <a:cubicBezTo>
                  <a:pt x="4586387" y="3832325"/>
                  <a:pt x="4582666" y="3832325"/>
                  <a:pt x="4580186" y="3832325"/>
                </a:cubicBezTo>
                <a:cubicBezTo>
                  <a:pt x="4577705" y="3832325"/>
                  <a:pt x="4576465" y="3831085"/>
                  <a:pt x="4576465" y="3828604"/>
                </a:cubicBezTo>
                <a:cubicBezTo>
                  <a:pt x="4576465" y="3826123"/>
                  <a:pt x="4578945" y="3824883"/>
                  <a:pt x="4583906" y="3824883"/>
                </a:cubicBezTo>
                <a:cubicBezTo>
                  <a:pt x="4583906" y="3824883"/>
                  <a:pt x="4588867" y="3822403"/>
                  <a:pt x="4598789" y="3817442"/>
                </a:cubicBezTo>
                <a:close/>
                <a:moveTo>
                  <a:pt x="4554141" y="3817442"/>
                </a:moveTo>
                <a:lnTo>
                  <a:pt x="4554141" y="3824883"/>
                </a:lnTo>
                <a:cubicBezTo>
                  <a:pt x="4554141" y="3824883"/>
                  <a:pt x="4551660" y="3824883"/>
                  <a:pt x="4546699" y="3824883"/>
                </a:cubicBezTo>
                <a:cubicBezTo>
                  <a:pt x="4546699" y="3819923"/>
                  <a:pt x="4549180" y="3817442"/>
                  <a:pt x="4554141" y="3817442"/>
                </a:cubicBezTo>
                <a:close/>
                <a:moveTo>
                  <a:pt x="4792265" y="3810001"/>
                </a:moveTo>
                <a:lnTo>
                  <a:pt x="4792265" y="3817442"/>
                </a:lnTo>
                <a:lnTo>
                  <a:pt x="4784824" y="3824883"/>
                </a:lnTo>
                <a:lnTo>
                  <a:pt x="4762500" y="3824883"/>
                </a:lnTo>
                <a:lnTo>
                  <a:pt x="4762500" y="3817442"/>
                </a:lnTo>
                <a:cubicBezTo>
                  <a:pt x="4762500" y="3817442"/>
                  <a:pt x="4764980" y="3817442"/>
                  <a:pt x="4769941" y="3817442"/>
                </a:cubicBezTo>
                <a:lnTo>
                  <a:pt x="4784824" y="3817442"/>
                </a:lnTo>
                <a:cubicBezTo>
                  <a:pt x="4789785" y="3812481"/>
                  <a:pt x="4792265" y="3810001"/>
                  <a:pt x="4792265" y="3810001"/>
                </a:cubicBezTo>
                <a:close/>
                <a:moveTo>
                  <a:pt x="4449961" y="3810001"/>
                </a:moveTo>
                <a:cubicBezTo>
                  <a:pt x="4440039" y="3810001"/>
                  <a:pt x="4435078" y="3814961"/>
                  <a:pt x="4435078" y="3824883"/>
                </a:cubicBezTo>
                <a:lnTo>
                  <a:pt x="4449961" y="3817442"/>
                </a:lnTo>
                <a:close/>
                <a:moveTo>
                  <a:pt x="4755058" y="3795118"/>
                </a:moveTo>
                <a:cubicBezTo>
                  <a:pt x="4755058" y="3795118"/>
                  <a:pt x="4757538" y="3795118"/>
                  <a:pt x="4762500" y="3795118"/>
                </a:cubicBezTo>
                <a:cubicBezTo>
                  <a:pt x="4762500" y="3800079"/>
                  <a:pt x="4761259" y="3802559"/>
                  <a:pt x="4758779" y="3802559"/>
                </a:cubicBezTo>
                <a:cubicBezTo>
                  <a:pt x="4756299" y="3802559"/>
                  <a:pt x="4755058" y="3800079"/>
                  <a:pt x="4755058" y="3795118"/>
                </a:cubicBezTo>
                <a:close/>
                <a:moveTo>
                  <a:pt x="4849936" y="3791397"/>
                </a:moveTo>
                <a:cubicBezTo>
                  <a:pt x="4851177" y="3791397"/>
                  <a:pt x="4854277" y="3792638"/>
                  <a:pt x="4859238" y="3795118"/>
                </a:cubicBezTo>
                <a:lnTo>
                  <a:pt x="4851797" y="3795118"/>
                </a:lnTo>
                <a:cubicBezTo>
                  <a:pt x="4849316" y="3792638"/>
                  <a:pt x="4848696" y="3791397"/>
                  <a:pt x="4849936" y="3791397"/>
                </a:cubicBezTo>
                <a:close/>
                <a:moveTo>
                  <a:pt x="4874121" y="3787676"/>
                </a:moveTo>
                <a:cubicBezTo>
                  <a:pt x="4879083" y="3787676"/>
                  <a:pt x="4881563" y="3787676"/>
                  <a:pt x="4881563" y="3787676"/>
                </a:cubicBezTo>
                <a:lnTo>
                  <a:pt x="4874121" y="3795118"/>
                </a:lnTo>
                <a:close/>
                <a:moveTo>
                  <a:pt x="4598789" y="3787676"/>
                </a:moveTo>
                <a:lnTo>
                  <a:pt x="4606231" y="3795118"/>
                </a:lnTo>
                <a:cubicBezTo>
                  <a:pt x="4606231" y="3795118"/>
                  <a:pt x="4603750" y="3795118"/>
                  <a:pt x="4598789" y="3795118"/>
                </a:cubicBezTo>
                <a:cubicBezTo>
                  <a:pt x="4598789" y="3795118"/>
                  <a:pt x="4598789" y="3792637"/>
                  <a:pt x="4598789" y="3787676"/>
                </a:cubicBezTo>
                <a:close/>
                <a:moveTo>
                  <a:pt x="4662041" y="3784886"/>
                </a:moveTo>
                <a:cubicBezTo>
                  <a:pt x="4662041" y="3785506"/>
                  <a:pt x="4660801" y="3787676"/>
                  <a:pt x="4658320" y="3791397"/>
                </a:cubicBezTo>
                <a:cubicBezTo>
                  <a:pt x="4653359" y="3798838"/>
                  <a:pt x="4650879" y="3800079"/>
                  <a:pt x="4650879" y="3795118"/>
                </a:cubicBezTo>
                <a:lnTo>
                  <a:pt x="4658320" y="3787676"/>
                </a:lnTo>
                <a:cubicBezTo>
                  <a:pt x="4660801" y="3785196"/>
                  <a:pt x="4662041" y="3784266"/>
                  <a:pt x="4662041" y="3784886"/>
                </a:cubicBezTo>
                <a:close/>
                <a:moveTo>
                  <a:pt x="4955976" y="3780235"/>
                </a:moveTo>
                <a:lnTo>
                  <a:pt x="4955976" y="3787676"/>
                </a:lnTo>
                <a:lnTo>
                  <a:pt x="4941094" y="3787676"/>
                </a:lnTo>
                <a:cubicBezTo>
                  <a:pt x="4946055" y="3782716"/>
                  <a:pt x="4951015" y="3780235"/>
                  <a:pt x="4955976" y="3780235"/>
                </a:cubicBezTo>
                <a:close/>
                <a:moveTo>
                  <a:pt x="4396011" y="3776514"/>
                </a:moveTo>
                <a:cubicBezTo>
                  <a:pt x="4394771" y="3776514"/>
                  <a:pt x="4392910" y="3777754"/>
                  <a:pt x="4390430" y="3780235"/>
                </a:cubicBezTo>
                <a:lnTo>
                  <a:pt x="4382988" y="3787676"/>
                </a:lnTo>
                <a:cubicBezTo>
                  <a:pt x="4378027" y="3787676"/>
                  <a:pt x="4373067" y="3790157"/>
                  <a:pt x="4368106" y="3795118"/>
                </a:cubicBezTo>
                <a:lnTo>
                  <a:pt x="4353223" y="3802559"/>
                </a:lnTo>
                <a:lnTo>
                  <a:pt x="4368106" y="3802559"/>
                </a:lnTo>
                <a:cubicBezTo>
                  <a:pt x="4373067" y="3797598"/>
                  <a:pt x="4378027" y="3795118"/>
                  <a:pt x="4382988" y="3795118"/>
                </a:cubicBezTo>
                <a:cubicBezTo>
                  <a:pt x="4387949" y="3790157"/>
                  <a:pt x="4391670" y="3787676"/>
                  <a:pt x="4394150" y="3787676"/>
                </a:cubicBezTo>
                <a:cubicBezTo>
                  <a:pt x="4396631" y="3787676"/>
                  <a:pt x="4397871" y="3787676"/>
                  <a:pt x="4397871" y="3787676"/>
                </a:cubicBezTo>
                <a:lnTo>
                  <a:pt x="4397871" y="3780235"/>
                </a:lnTo>
                <a:cubicBezTo>
                  <a:pt x="4397871" y="3777754"/>
                  <a:pt x="4397252" y="3776514"/>
                  <a:pt x="4396011" y="3776514"/>
                </a:cubicBezTo>
                <a:close/>
                <a:moveTo>
                  <a:pt x="4457403" y="3772794"/>
                </a:moveTo>
                <a:cubicBezTo>
                  <a:pt x="4457403" y="3772794"/>
                  <a:pt x="4454923" y="3775274"/>
                  <a:pt x="4449961" y="3780235"/>
                </a:cubicBezTo>
                <a:lnTo>
                  <a:pt x="4457403" y="3780235"/>
                </a:lnTo>
                <a:close/>
                <a:moveTo>
                  <a:pt x="5558730" y="3765352"/>
                </a:moveTo>
                <a:cubicBezTo>
                  <a:pt x="5558730" y="3765352"/>
                  <a:pt x="5558730" y="3766592"/>
                  <a:pt x="5558730" y="3769073"/>
                </a:cubicBezTo>
                <a:cubicBezTo>
                  <a:pt x="5558730" y="3771554"/>
                  <a:pt x="5556250" y="3775274"/>
                  <a:pt x="5551289" y="3780235"/>
                </a:cubicBezTo>
                <a:lnTo>
                  <a:pt x="5536406" y="3787676"/>
                </a:lnTo>
                <a:cubicBezTo>
                  <a:pt x="5536406" y="3782716"/>
                  <a:pt x="5541367" y="3777754"/>
                  <a:pt x="5551289" y="3772794"/>
                </a:cubicBezTo>
                <a:close/>
                <a:moveTo>
                  <a:pt x="4695528" y="3765352"/>
                </a:moveTo>
                <a:cubicBezTo>
                  <a:pt x="4700489" y="3765352"/>
                  <a:pt x="4702969" y="3766592"/>
                  <a:pt x="4702969" y="3769073"/>
                </a:cubicBezTo>
                <a:cubicBezTo>
                  <a:pt x="4702969" y="3771554"/>
                  <a:pt x="4701728" y="3772794"/>
                  <a:pt x="4699248" y="3772794"/>
                </a:cubicBezTo>
                <a:cubicBezTo>
                  <a:pt x="4696768" y="3772794"/>
                  <a:pt x="4695528" y="3770313"/>
                  <a:pt x="4695528" y="3765352"/>
                </a:cubicBezTo>
                <a:close/>
                <a:moveTo>
                  <a:pt x="4412754" y="3765352"/>
                </a:moveTo>
                <a:cubicBezTo>
                  <a:pt x="4412754" y="3770313"/>
                  <a:pt x="4410274" y="3772794"/>
                  <a:pt x="4405313" y="3772794"/>
                </a:cubicBezTo>
                <a:cubicBezTo>
                  <a:pt x="4405313" y="3777754"/>
                  <a:pt x="4407793" y="3778995"/>
                  <a:pt x="4412754" y="3776514"/>
                </a:cubicBezTo>
                <a:cubicBezTo>
                  <a:pt x="4417715" y="3774034"/>
                  <a:pt x="4422676" y="3772794"/>
                  <a:pt x="4427637" y="3772794"/>
                </a:cubicBezTo>
                <a:close/>
                <a:moveTo>
                  <a:pt x="4375547" y="3765352"/>
                </a:moveTo>
                <a:cubicBezTo>
                  <a:pt x="4370586" y="3770313"/>
                  <a:pt x="4368106" y="3772794"/>
                  <a:pt x="4368106" y="3772794"/>
                </a:cubicBezTo>
                <a:lnTo>
                  <a:pt x="4382988" y="3765352"/>
                </a:lnTo>
                <a:close/>
                <a:moveTo>
                  <a:pt x="4550420" y="3757911"/>
                </a:moveTo>
                <a:cubicBezTo>
                  <a:pt x="4542979" y="3757911"/>
                  <a:pt x="4539258" y="3759151"/>
                  <a:pt x="4539258" y="3761631"/>
                </a:cubicBezTo>
                <a:cubicBezTo>
                  <a:pt x="4539258" y="3764112"/>
                  <a:pt x="4544219" y="3765352"/>
                  <a:pt x="4554141" y="3765352"/>
                </a:cubicBezTo>
                <a:lnTo>
                  <a:pt x="4561582" y="3757911"/>
                </a:lnTo>
                <a:cubicBezTo>
                  <a:pt x="4561582" y="3757911"/>
                  <a:pt x="4557861" y="3757911"/>
                  <a:pt x="4550420" y="3757911"/>
                </a:cubicBezTo>
                <a:close/>
                <a:moveTo>
                  <a:pt x="4933652" y="3750469"/>
                </a:moveTo>
                <a:lnTo>
                  <a:pt x="4941094" y="3757911"/>
                </a:lnTo>
                <a:lnTo>
                  <a:pt x="4941094" y="3772794"/>
                </a:lnTo>
                <a:cubicBezTo>
                  <a:pt x="4941094" y="3772794"/>
                  <a:pt x="4939853" y="3771554"/>
                  <a:pt x="4937373" y="3769073"/>
                </a:cubicBezTo>
                <a:cubicBezTo>
                  <a:pt x="4934893" y="3766592"/>
                  <a:pt x="4933652" y="3762872"/>
                  <a:pt x="4933652" y="3757911"/>
                </a:cubicBezTo>
                <a:close/>
                <a:moveTo>
                  <a:pt x="4911328" y="3750469"/>
                </a:moveTo>
                <a:lnTo>
                  <a:pt x="4903887" y="3765352"/>
                </a:lnTo>
                <a:lnTo>
                  <a:pt x="4903887" y="3757911"/>
                </a:lnTo>
                <a:cubicBezTo>
                  <a:pt x="4908848" y="3752950"/>
                  <a:pt x="4911328" y="3750469"/>
                  <a:pt x="4911328" y="3750469"/>
                </a:cubicBezTo>
                <a:close/>
                <a:moveTo>
                  <a:pt x="4658320" y="3750469"/>
                </a:moveTo>
                <a:cubicBezTo>
                  <a:pt x="4658320" y="3750469"/>
                  <a:pt x="4659561" y="3751709"/>
                  <a:pt x="4662041" y="3754190"/>
                </a:cubicBezTo>
                <a:cubicBezTo>
                  <a:pt x="4664521" y="3756671"/>
                  <a:pt x="4665761" y="3757911"/>
                  <a:pt x="4665761" y="3757911"/>
                </a:cubicBezTo>
                <a:cubicBezTo>
                  <a:pt x="4665761" y="3762872"/>
                  <a:pt x="4665761" y="3765352"/>
                  <a:pt x="4665761" y="3765352"/>
                </a:cubicBezTo>
                <a:cubicBezTo>
                  <a:pt x="4665761" y="3765352"/>
                  <a:pt x="4664521" y="3764112"/>
                  <a:pt x="4662041" y="3761631"/>
                </a:cubicBezTo>
                <a:cubicBezTo>
                  <a:pt x="4659561" y="3759151"/>
                  <a:pt x="4658320" y="3755430"/>
                  <a:pt x="4658320" y="3750469"/>
                </a:cubicBezTo>
                <a:close/>
                <a:moveTo>
                  <a:pt x="4628554" y="3750469"/>
                </a:moveTo>
                <a:cubicBezTo>
                  <a:pt x="4633516" y="3750469"/>
                  <a:pt x="4638477" y="3750469"/>
                  <a:pt x="4643437" y="3750469"/>
                </a:cubicBezTo>
                <a:lnTo>
                  <a:pt x="4643437" y="3757911"/>
                </a:lnTo>
                <a:cubicBezTo>
                  <a:pt x="4638477" y="3762872"/>
                  <a:pt x="4635996" y="3764112"/>
                  <a:pt x="4635996" y="3761631"/>
                </a:cubicBezTo>
                <a:cubicBezTo>
                  <a:pt x="4635996" y="3759151"/>
                  <a:pt x="4634756" y="3757911"/>
                  <a:pt x="4632275" y="3757911"/>
                </a:cubicBezTo>
                <a:cubicBezTo>
                  <a:pt x="4629795" y="3757911"/>
                  <a:pt x="4628554" y="3760391"/>
                  <a:pt x="4628554" y="3765352"/>
                </a:cubicBezTo>
                <a:lnTo>
                  <a:pt x="4621113" y="3765352"/>
                </a:lnTo>
                <a:cubicBezTo>
                  <a:pt x="4621113" y="3765352"/>
                  <a:pt x="4621113" y="3764112"/>
                  <a:pt x="4621113" y="3761631"/>
                </a:cubicBezTo>
                <a:cubicBezTo>
                  <a:pt x="4621113" y="3759151"/>
                  <a:pt x="4623594" y="3757911"/>
                  <a:pt x="4628554" y="3757911"/>
                </a:cubicBezTo>
                <a:cubicBezTo>
                  <a:pt x="4628554" y="3757911"/>
                  <a:pt x="4628554" y="3755430"/>
                  <a:pt x="4628554" y="3750469"/>
                </a:cubicBezTo>
                <a:close/>
                <a:moveTo>
                  <a:pt x="4442520" y="3750469"/>
                </a:moveTo>
                <a:cubicBezTo>
                  <a:pt x="4442520" y="3750469"/>
                  <a:pt x="4442520" y="3752950"/>
                  <a:pt x="4442520" y="3757911"/>
                </a:cubicBezTo>
                <a:cubicBezTo>
                  <a:pt x="4447481" y="3757911"/>
                  <a:pt x="4449961" y="3757911"/>
                  <a:pt x="4449961" y="3757911"/>
                </a:cubicBezTo>
                <a:close/>
                <a:moveTo>
                  <a:pt x="4851797" y="3743028"/>
                </a:moveTo>
                <a:lnTo>
                  <a:pt x="4866679" y="3743028"/>
                </a:lnTo>
                <a:lnTo>
                  <a:pt x="4851797" y="3750469"/>
                </a:lnTo>
                <a:cubicBezTo>
                  <a:pt x="4851797" y="3745509"/>
                  <a:pt x="4851797" y="3743028"/>
                  <a:pt x="4851797" y="3743028"/>
                </a:cubicBezTo>
                <a:close/>
                <a:moveTo>
                  <a:pt x="4569023" y="3743028"/>
                </a:moveTo>
                <a:cubicBezTo>
                  <a:pt x="4569023" y="3743028"/>
                  <a:pt x="4569023" y="3745509"/>
                  <a:pt x="4569023" y="3750469"/>
                </a:cubicBezTo>
                <a:cubicBezTo>
                  <a:pt x="4573985" y="3755430"/>
                  <a:pt x="4576465" y="3755430"/>
                  <a:pt x="4576465" y="3750469"/>
                </a:cubicBezTo>
                <a:close/>
                <a:moveTo>
                  <a:pt x="4382988" y="3743028"/>
                </a:moveTo>
                <a:lnTo>
                  <a:pt x="4382988" y="3757911"/>
                </a:lnTo>
                <a:cubicBezTo>
                  <a:pt x="4387949" y="3757911"/>
                  <a:pt x="4390430" y="3756671"/>
                  <a:pt x="4390430" y="3754190"/>
                </a:cubicBezTo>
                <a:cubicBezTo>
                  <a:pt x="4390430" y="3751709"/>
                  <a:pt x="4387949" y="3747989"/>
                  <a:pt x="4382988" y="3743028"/>
                </a:cubicBezTo>
                <a:close/>
                <a:moveTo>
                  <a:pt x="5145250" y="3732348"/>
                </a:moveTo>
                <a:lnTo>
                  <a:pt x="5142012" y="3735587"/>
                </a:lnTo>
                <a:cubicBezTo>
                  <a:pt x="5142012" y="3735587"/>
                  <a:pt x="5142321" y="3735277"/>
                  <a:pt x="5142942" y="3734656"/>
                </a:cubicBezTo>
                <a:close/>
                <a:moveTo>
                  <a:pt x="4399360" y="3731122"/>
                </a:moveTo>
                <a:lnTo>
                  <a:pt x="4397871" y="3731866"/>
                </a:lnTo>
                <a:cubicBezTo>
                  <a:pt x="4392910" y="3734346"/>
                  <a:pt x="4390430" y="3735587"/>
                  <a:pt x="4390430" y="3735587"/>
                </a:cubicBezTo>
                <a:lnTo>
                  <a:pt x="4390430" y="3743028"/>
                </a:lnTo>
                <a:cubicBezTo>
                  <a:pt x="4395391" y="3743028"/>
                  <a:pt x="4399111" y="3745509"/>
                  <a:pt x="4401592" y="3750469"/>
                </a:cubicBezTo>
                <a:cubicBezTo>
                  <a:pt x="4404072" y="3755430"/>
                  <a:pt x="4405313" y="3757911"/>
                  <a:pt x="4405313" y="3757911"/>
                </a:cubicBezTo>
                <a:cubicBezTo>
                  <a:pt x="4405313" y="3757911"/>
                  <a:pt x="4405313" y="3755430"/>
                  <a:pt x="4405313" y="3750469"/>
                </a:cubicBezTo>
                <a:lnTo>
                  <a:pt x="4397871" y="3735587"/>
                </a:lnTo>
                <a:close/>
                <a:moveTo>
                  <a:pt x="4495672" y="3730271"/>
                </a:moveTo>
                <a:lnTo>
                  <a:pt x="4479727" y="3735587"/>
                </a:lnTo>
                <a:lnTo>
                  <a:pt x="4472286" y="3735587"/>
                </a:lnTo>
                <a:cubicBezTo>
                  <a:pt x="4467325" y="3735587"/>
                  <a:pt x="4463604" y="3736827"/>
                  <a:pt x="4461124" y="3739307"/>
                </a:cubicBezTo>
                <a:cubicBezTo>
                  <a:pt x="4458643" y="3741788"/>
                  <a:pt x="4456163" y="3743028"/>
                  <a:pt x="4453682" y="3743028"/>
                </a:cubicBezTo>
                <a:cubicBezTo>
                  <a:pt x="4451201" y="3743028"/>
                  <a:pt x="4449961" y="3740547"/>
                  <a:pt x="4449961" y="3735587"/>
                </a:cubicBezTo>
                <a:cubicBezTo>
                  <a:pt x="4445000" y="3730626"/>
                  <a:pt x="4440039" y="3731866"/>
                  <a:pt x="4435078" y="3739307"/>
                </a:cubicBezTo>
                <a:cubicBezTo>
                  <a:pt x="4430117" y="3746749"/>
                  <a:pt x="4427637" y="3750469"/>
                  <a:pt x="4427637" y="3750469"/>
                </a:cubicBezTo>
                <a:cubicBezTo>
                  <a:pt x="4432598" y="3750469"/>
                  <a:pt x="4435078" y="3750469"/>
                  <a:pt x="4435078" y="3750469"/>
                </a:cubicBezTo>
                <a:lnTo>
                  <a:pt x="4449961" y="3743028"/>
                </a:lnTo>
                <a:cubicBezTo>
                  <a:pt x="4449961" y="3743028"/>
                  <a:pt x="4449961" y="3745509"/>
                  <a:pt x="4449961" y="3750469"/>
                </a:cubicBezTo>
                <a:lnTo>
                  <a:pt x="4457403" y="3757911"/>
                </a:lnTo>
                <a:lnTo>
                  <a:pt x="4464844" y="3750469"/>
                </a:lnTo>
                <a:lnTo>
                  <a:pt x="4472286" y="3750469"/>
                </a:lnTo>
                <a:cubicBezTo>
                  <a:pt x="4472286" y="3750469"/>
                  <a:pt x="4476006" y="3747989"/>
                  <a:pt x="4483448" y="3743028"/>
                </a:cubicBezTo>
                <a:cubicBezTo>
                  <a:pt x="4490889" y="3738067"/>
                  <a:pt x="4494610" y="3734346"/>
                  <a:pt x="4494610" y="3731866"/>
                </a:cubicBezTo>
                <a:close/>
                <a:moveTo>
                  <a:pt x="5149453" y="3728145"/>
                </a:moveTo>
                <a:cubicBezTo>
                  <a:pt x="5149453" y="3728145"/>
                  <a:pt x="5148212" y="3729385"/>
                  <a:pt x="5145732" y="3731866"/>
                </a:cubicBezTo>
                <a:lnTo>
                  <a:pt x="5145250" y="3732348"/>
                </a:lnTo>
                <a:close/>
                <a:moveTo>
                  <a:pt x="5008066" y="3720704"/>
                </a:moveTo>
                <a:lnTo>
                  <a:pt x="5015508" y="3720704"/>
                </a:lnTo>
                <a:lnTo>
                  <a:pt x="5015508" y="3728145"/>
                </a:lnTo>
                <a:close/>
                <a:moveTo>
                  <a:pt x="5022949" y="3713262"/>
                </a:moveTo>
                <a:lnTo>
                  <a:pt x="5022949" y="3720704"/>
                </a:lnTo>
                <a:lnTo>
                  <a:pt x="5015508" y="3720704"/>
                </a:lnTo>
                <a:cubicBezTo>
                  <a:pt x="5015508" y="3720704"/>
                  <a:pt x="5017988" y="3718223"/>
                  <a:pt x="5022949" y="3713262"/>
                </a:cubicBezTo>
                <a:close/>
                <a:moveTo>
                  <a:pt x="4993183" y="3713262"/>
                </a:moveTo>
                <a:cubicBezTo>
                  <a:pt x="4993183" y="3718223"/>
                  <a:pt x="4993183" y="3720704"/>
                  <a:pt x="4993183" y="3720704"/>
                </a:cubicBezTo>
                <a:cubicBezTo>
                  <a:pt x="4988222" y="3720704"/>
                  <a:pt x="4985742" y="3720704"/>
                  <a:pt x="4985742" y="3720704"/>
                </a:cubicBezTo>
                <a:close/>
                <a:moveTo>
                  <a:pt x="4963418" y="3713262"/>
                </a:moveTo>
                <a:lnTo>
                  <a:pt x="4970859" y="3720704"/>
                </a:lnTo>
                <a:lnTo>
                  <a:pt x="4978301" y="3728145"/>
                </a:lnTo>
                <a:lnTo>
                  <a:pt x="4985742" y="3728145"/>
                </a:lnTo>
                <a:lnTo>
                  <a:pt x="4985742" y="3743028"/>
                </a:lnTo>
                <a:cubicBezTo>
                  <a:pt x="4980781" y="3743028"/>
                  <a:pt x="4978301" y="3743028"/>
                  <a:pt x="4978301" y="3743028"/>
                </a:cubicBezTo>
                <a:lnTo>
                  <a:pt x="4970859" y="3743028"/>
                </a:lnTo>
                <a:cubicBezTo>
                  <a:pt x="4970859" y="3738067"/>
                  <a:pt x="4968379" y="3735587"/>
                  <a:pt x="4963418" y="3735587"/>
                </a:cubicBezTo>
                <a:lnTo>
                  <a:pt x="4963418" y="3743028"/>
                </a:lnTo>
                <a:cubicBezTo>
                  <a:pt x="4963418" y="3743028"/>
                  <a:pt x="4963418" y="3745509"/>
                  <a:pt x="4963418" y="3750469"/>
                </a:cubicBezTo>
                <a:cubicBezTo>
                  <a:pt x="4963418" y="3755430"/>
                  <a:pt x="4960938" y="3757911"/>
                  <a:pt x="4955976" y="3757911"/>
                </a:cubicBezTo>
                <a:cubicBezTo>
                  <a:pt x="4951015" y="3757911"/>
                  <a:pt x="4948535" y="3755430"/>
                  <a:pt x="4948535" y="3750469"/>
                </a:cubicBezTo>
                <a:cubicBezTo>
                  <a:pt x="4948535" y="3745509"/>
                  <a:pt x="4946055" y="3741788"/>
                  <a:pt x="4941094" y="3739307"/>
                </a:cubicBezTo>
                <a:cubicBezTo>
                  <a:pt x="4936132" y="3736827"/>
                  <a:pt x="4938613" y="3730626"/>
                  <a:pt x="4948535" y="3720704"/>
                </a:cubicBezTo>
                <a:close/>
                <a:moveTo>
                  <a:pt x="4918770" y="3713262"/>
                </a:moveTo>
                <a:lnTo>
                  <a:pt x="4918770" y="3720704"/>
                </a:lnTo>
                <a:lnTo>
                  <a:pt x="4903887" y="3720704"/>
                </a:lnTo>
                <a:cubicBezTo>
                  <a:pt x="4908848" y="3720704"/>
                  <a:pt x="4913808" y="3718223"/>
                  <a:pt x="4918770" y="3713262"/>
                </a:cubicBezTo>
                <a:close/>
                <a:moveTo>
                  <a:pt x="4650879" y="3713262"/>
                </a:moveTo>
                <a:lnTo>
                  <a:pt x="4650879" y="3720704"/>
                </a:lnTo>
                <a:cubicBezTo>
                  <a:pt x="4650879" y="3720704"/>
                  <a:pt x="4648399" y="3720704"/>
                  <a:pt x="4643437" y="3720704"/>
                </a:cubicBezTo>
                <a:cubicBezTo>
                  <a:pt x="4643437" y="3715743"/>
                  <a:pt x="4645918" y="3713262"/>
                  <a:pt x="4650879" y="3713262"/>
                </a:cubicBezTo>
                <a:close/>
                <a:moveTo>
                  <a:pt x="4442520" y="3713262"/>
                </a:moveTo>
                <a:lnTo>
                  <a:pt x="4449961" y="3728145"/>
                </a:lnTo>
                <a:cubicBezTo>
                  <a:pt x="4449961" y="3723184"/>
                  <a:pt x="4449961" y="3718223"/>
                  <a:pt x="4449961" y="3713262"/>
                </a:cubicBezTo>
                <a:close/>
                <a:moveTo>
                  <a:pt x="5041790" y="3709779"/>
                </a:moveTo>
                <a:lnTo>
                  <a:pt x="5044343" y="3712332"/>
                </a:lnTo>
                <a:cubicBezTo>
                  <a:pt x="5044964" y="3712952"/>
                  <a:pt x="5045273" y="3713262"/>
                  <a:pt x="5045273" y="3713262"/>
                </a:cubicBezTo>
                <a:close/>
                <a:moveTo>
                  <a:pt x="5037832" y="3705821"/>
                </a:moveTo>
                <a:cubicBezTo>
                  <a:pt x="5037832" y="3705821"/>
                  <a:pt x="5039072" y="3707061"/>
                  <a:pt x="5041553" y="3709542"/>
                </a:cubicBezTo>
                <a:lnTo>
                  <a:pt x="5041790" y="3709779"/>
                </a:lnTo>
                <a:close/>
                <a:moveTo>
                  <a:pt x="4985742" y="3705821"/>
                </a:moveTo>
                <a:lnTo>
                  <a:pt x="4993183" y="3705821"/>
                </a:lnTo>
                <a:cubicBezTo>
                  <a:pt x="4988222" y="3710782"/>
                  <a:pt x="4985742" y="3713262"/>
                  <a:pt x="4985742" y="3713262"/>
                </a:cubicBezTo>
                <a:close/>
                <a:moveTo>
                  <a:pt x="4726781" y="3698380"/>
                </a:moveTo>
                <a:lnTo>
                  <a:pt x="4725293" y="3705821"/>
                </a:lnTo>
                <a:cubicBezTo>
                  <a:pt x="4725293" y="3703340"/>
                  <a:pt x="4725604" y="3701170"/>
                  <a:pt x="4726223" y="3699310"/>
                </a:cubicBezTo>
                <a:close/>
                <a:moveTo>
                  <a:pt x="5112246" y="3698380"/>
                </a:moveTo>
                <a:cubicBezTo>
                  <a:pt x="5117208" y="3698380"/>
                  <a:pt x="5119688" y="3699620"/>
                  <a:pt x="5119688" y="3702100"/>
                </a:cubicBezTo>
                <a:cubicBezTo>
                  <a:pt x="5119688" y="3704581"/>
                  <a:pt x="5118447" y="3705821"/>
                  <a:pt x="5115967" y="3705821"/>
                </a:cubicBezTo>
                <a:cubicBezTo>
                  <a:pt x="5113487" y="3705821"/>
                  <a:pt x="5112246" y="3703340"/>
                  <a:pt x="5112246" y="3698380"/>
                </a:cubicBezTo>
                <a:close/>
                <a:moveTo>
                  <a:pt x="4502051" y="3698380"/>
                </a:moveTo>
                <a:lnTo>
                  <a:pt x="4502051" y="3705821"/>
                </a:lnTo>
                <a:cubicBezTo>
                  <a:pt x="4507012" y="3705821"/>
                  <a:pt x="4509492" y="3708302"/>
                  <a:pt x="4509492" y="3713262"/>
                </a:cubicBezTo>
                <a:lnTo>
                  <a:pt x="4509492" y="3705821"/>
                </a:lnTo>
                <a:cubicBezTo>
                  <a:pt x="4509492" y="3700860"/>
                  <a:pt x="4507012" y="3698380"/>
                  <a:pt x="4502051" y="3698380"/>
                </a:cubicBezTo>
                <a:close/>
                <a:moveTo>
                  <a:pt x="5052715" y="3690938"/>
                </a:moveTo>
                <a:lnTo>
                  <a:pt x="5067597" y="3690938"/>
                </a:lnTo>
                <a:cubicBezTo>
                  <a:pt x="5067597" y="3695899"/>
                  <a:pt x="5066357" y="3699620"/>
                  <a:pt x="5063877" y="3702100"/>
                </a:cubicBezTo>
                <a:cubicBezTo>
                  <a:pt x="5061397" y="3704581"/>
                  <a:pt x="5058915" y="3704581"/>
                  <a:pt x="5056435" y="3702100"/>
                </a:cubicBezTo>
                <a:cubicBezTo>
                  <a:pt x="5053955" y="3699620"/>
                  <a:pt x="5052715" y="3695899"/>
                  <a:pt x="5052715" y="3690938"/>
                </a:cubicBezTo>
                <a:close/>
                <a:moveTo>
                  <a:pt x="5022949" y="3690938"/>
                </a:moveTo>
                <a:cubicBezTo>
                  <a:pt x="5027910" y="3690938"/>
                  <a:pt x="5030390" y="3692178"/>
                  <a:pt x="5030390" y="3694659"/>
                </a:cubicBezTo>
                <a:cubicBezTo>
                  <a:pt x="5030390" y="3697139"/>
                  <a:pt x="5027910" y="3699620"/>
                  <a:pt x="5022949" y="3702100"/>
                </a:cubicBezTo>
                <a:cubicBezTo>
                  <a:pt x="5017988" y="3704581"/>
                  <a:pt x="5015508" y="3705821"/>
                  <a:pt x="5015508" y="3705821"/>
                </a:cubicBezTo>
                <a:cubicBezTo>
                  <a:pt x="5010546" y="3700860"/>
                  <a:pt x="5009307" y="3697139"/>
                  <a:pt x="5011787" y="3694659"/>
                </a:cubicBezTo>
                <a:cubicBezTo>
                  <a:pt x="5014267" y="3692178"/>
                  <a:pt x="5017988" y="3690938"/>
                  <a:pt x="5022949" y="3690938"/>
                </a:cubicBezTo>
                <a:close/>
                <a:moveTo>
                  <a:pt x="4970859" y="3690938"/>
                </a:moveTo>
                <a:cubicBezTo>
                  <a:pt x="4970859" y="3690938"/>
                  <a:pt x="4964658" y="3694659"/>
                  <a:pt x="4952256" y="3702100"/>
                </a:cubicBezTo>
                <a:cubicBezTo>
                  <a:pt x="4939853" y="3709542"/>
                  <a:pt x="4931172" y="3713262"/>
                  <a:pt x="4926211" y="3713262"/>
                </a:cubicBezTo>
                <a:lnTo>
                  <a:pt x="4926211" y="3705821"/>
                </a:lnTo>
                <a:close/>
                <a:moveTo>
                  <a:pt x="4784824" y="3690938"/>
                </a:moveTo>
                <a:lnTo>
                  <a:pt x="4792265" y="3690938"/>
                </a:lnTo>
                <a:cubicBezTo>
                  <a:pt x="4792265" y="3695899"/>
                  <a:pt x="4792265" y="3698380"/>
                  <a:pt x="4792265" y="3698380"/>
                </a:cubicBezTo>
                <a:close/>
                <a:moveTo>
                  <a:pt x="4494610" y="3683497"/>
                </a:moveTo>
                <a:cubicBezTo>
                  <a:pt x="4484688" y="3683497"/>
                  <a:pt x="4482207" y="3688457"/>
                  <a:pt x="4487169" y="3698380"/>
                </a:cubicBezTo>
                <a:cubicBezTo>
                  <a:pt x="4487169" y="3698380"/>
                  <a:pt x="4484688" y="3698380"/>
                  <a:pt x="4479727" y="3698380"/>
                </a:cubicBezTo>
                <a:cubicBezTo>
                  <a:pt x="4479727" y="3698380"/>
                  <a:pt x="4477247" y="3698380"/>
                  <a:pt x="4472286" y="3698380"/>
                </a:cubicBezTo>
                <a:cubicBezTo>
                  <a:pt x="4472286" y="3703340"/>
                  <a:pt x="4474766" y="3705821"/>
                  <a:pt x="4479727" y="3705821"/>
                </a:cubicBezTo>
                <a:cubicBezTo>
                  <a:pt x="4479727" y="3710782"/>
                  <a:pt x="4478487" y="3713262"/>
                  <a:pt x="4476006" y="3713262"/>
                </a:cubicBezTo>
                <a:lnTo>
                  <a:pt x="4472286" y="3713262"/>
                </a:lnTo>
                <a:cubicBezTo>
                  <a:pt x="4477247" y="3713262"/>
                  <a:pt x="4479727" y="3715743"/>
                  <a:pt x="4479727" y="3720704"/>
                </a:cubicBezTo>
                <a:cubicBezTo>
                  <a:pt x="4479727" y="3720704"/>
                  <a:pt x="4480967" y="3719464"/>
                  <a:pt x="4483448" y="3716983"/>
                </a:cubicBezTo>
                <a:cubicBezTo>
                  <a:pt x="4485928" y="3714502"/>
                  <a:pt x="4489649" y="3713262"/>
                  <a:pt x="4494610" y="3713262"/>
                </a:cubicBezTo>
                <a:lnTo>
                  <a:pt x="4494610" y="3705821"/>
                </a:lnTo>
                <a:cubicBezTo>
                  <a:pt x="4489649" y="3700860"/>
                  <a:pt x="4489649" y="3695899"/>
                  <a:pt x="4494610" y="3690938"/>
                </a:cubicBezTo>
                <a:lnTo>
                  <a:pt x="4502051" y="3683497"/>
                </a:lnTo>
                <a:close/>
                <a:moveTo>
                  <a:pt x="5149453" y="3676055"/>
                </a:moveTo>
                <a:cubicBezTo>
                  <a:pt x="5154414" y="3681016"/>
                  <a:pt x="5156894" y="3683497"/>
                  <a:pt x="5156894" y="3683497"/>
                </a:cubicBezTo>
                <a:lnTo>
                  <a:pt x="5149453" y="3683497"/>
                </a:lnTo>
                <a:close/>
                <a:moveTo>
                  <a:pt x="5112246" y="3676055"/>
                </a:moveTo>
                <a:cubicBezTo>
                  <a:pt x="5112246" y="3676055"/>
                  <a:pt x="5114726" y="3676055"/>
                  <a:pt x="5119688" y="3676055"/>
                </a:cubicBezTo>
                <a:cubicBezTo>
                  <a:pt x="5119688" y="3676055"/>
                  <a:pt x="5119688" y="3677295"/>
                  <a:pt x="5119688" y="3679776"/>
                </a:cubicBezTo>
                <a:cubicBezTo>
                  <a:pt x="5119688" y="3682257"/>
                  <a:pt x="5118447" y="3683497"/>
                  <a:pt x="5115967" y="3683497"/>
                </a:cubicBezTo>
                <a:cubicBezTo>
                  <a:pt x="5113487" y="3683497"/>
                  <a:pt x="5112246" y="3682257"/>
                  <a:pt x="5112246" y="3679776"/>
                </a:cubicBezTo>
                <a:cubicBezTo>
                  <a:pt x="5112246" y="3677295"/>
                  <a:pt x="5112246" y="3676055"/>
                  <a:pt x="5112246" y="3676055"/>
                </a:cubicBezTo>
                <a:close/>
                <a:moveTo>
                  <a:pt x="5045273" y="3676055"/>
                </a:moveTo>
                <a:lnTo>
                  <a:pt x="5052715" y="3676055"/>
                </a:lnTo>
                <a:lnTo>
                  <a:pt x="5052715" y="3683497"/>
                </a:lnTo>
                <a:close/>
                <a:moveTo>
                  <a:pt x="5000625" y="3668614"/>
                </a:moveTo>
                <a:lnTo>
                  <a:pt x="5008066" y="3676055"/>
                </a:lnTo>
                <a:cubicBezTo>
                  <a:pt x="5003105" y="3676055"/>
                  <a:pt x="5000625" y="3676055"/>
                  <a:pt x="5000625" y="3676055"/>
                </a:cubicBezTo>
                <a:cubicBezTo>
                  <a:pt x="5000625" y="3671095"/>
                  <a:pt x="5000625" y="3668614"/>
                  <a:pt x="5000625" y="3668614"/>
                </a:cubicBezTo>
                <a:close/>
                <a:moveTo>
                  <a:pt x="4673203" y="3668614"/>
                </a:moveTo>
                <a:cubicBezTo>
                  <a:pt x="4668243" y="3673575"/>
                  <a:pt x="4665761" y="3677295"/>
                  <a:pt x="4665761" y="3679776"/>
                </a:cubicBezTo>
                <a:cubicBezTo>
                  <a:pt x="4665761" y="3682257"/>
                  <a:pt x="4670723" y="3681016"/>
                  <a:pt x="4680645" y="3676055"/>
                </a:cubicBezTo>
                <a:cubicBezTo>
                  <a:pt x="4680645" y="3676055"/>
                  <a:pt x="4680645" y="3673575"/>
                  <a:pt x="4680645" y="3668614"/>
                </a:cubicBezTo>
                <a:cubicBezTo>
                  <a:pt x="4675684" y="3668614"/>
                  <a:pt x="4673203" y="3668614"/>
                  <a:pt x="4673203" y="3668614"/>
                </a:cubicBezTo>
                <a:close/>
                <a:moveTo>
                  <a:pt x="4569023" y="3668614"/>
                </a:moveTo>
                <a:cubicBezTo>
                  <a:pt x="4569023" y="3678536"/>
                  <a:pt x="4571504" y="3681016"/>
                  <a:pt x="4576465" y="3676055"/>
                </a:cubicBezTo>
                <a:cubicBezTo>
                  <a:pt x="4576465" y="3671095"/>
                  <a:pt x="4576465" y="3668614"/>
                  <a:pt x="4576465" y="3668614"/>
                </a:cubicBezTo>
                <a:cubicBezTo>
                  <a:pt x="4576465" y="3668614"/>
                  <a:pt x="4573985" y="3668614"/>
                  <a:pt x="4569023" y="3668614"/>
                </a:cubicBezTo>
                <a:close/>
                <a:moveTo>
                  <a:pt x="4494610" y="3668614"/>
                </a:moveTo>
                <a:lnTo>
                  <a:pt x="4479727" y="3676055"/>
                </a:lnTo>
                <a:cubicBezTo>
                  <a:pt x="4474766" y="3676055"/>
                  <a:pt x="4469805" y="3677295"/>
                  <a:pt x="4464844" y="3679776"/>
                </a:cubicBezTo>
                <a:cubicBezTo>
                  <a:pt x="4459883" y="3682257"/>
                  <a:pt x="4457403" y="3683497"/>
                  <a:pt x="4457403" y="3683497"/>
                </a:cubicBezTo>
                <a:lnTo>
                  <a:pt x="4472286" y="3683497"/>
                </a:lnTo>
                <a:cubicBezTo>
                  <a:pt x="4472286" y="3683497"/>
                  <a:pt x="4472286" y="3685977"/>
                  <a:pt x="4472286" y="3690938"/>
                </a:cubicBezTo>
                <a:lnTo>
                  <a:pt x="4479727" y="3690938"/>
                </a:lnTo>
                <a:cubicBezTo>
                  <a:pt x="4479727" y="3685977"/>
                  <a:pt x="4479727" y="3683497"/>
                  <a:pt x="4479727" y="3683497"/>
                </a:cubicBezTo>
                <a:cubicBezTo>
                  <a:pt x="4479727" y="3678536"/>
                  <a:pt x="4479727" y="3676055"/>
                  <a:pt x="4479727" y="3676055"/>
                </a:cubicBezTo>
                <a:cubicBezTo>
                  <a:pt x="4479727" y="3676055"/>
                  <a:pt x="4482207" y="3676055"/>
                  <a:pt x="4487169" y="3676055"/>
                </a:cubicBezTo>
                <a:close/>
                <a:moveTo>
                  <a:pt x="5067597" y="3661172"/>
                </a:moveTo>
                <a:cubicBezTo>
                  <a:pt x="5072559" y="3661172"/>
                  <a:pt x="5075039" y="3661172"/>
                  <a:pt x="5075039" y="3661172"/>
                </a:cubicBezTo>
                <a:cubicBezTo>
                  <a:pt x="5075039" y="3661172"/>
                  <a:pt x="5077519" y="3664893"/>
                  <a:pt x="5082480" y="3672335"/>
                </a:cubicBezTo>
                <a:cubicBezTo>
                  <a:pt x="5087442" y="3679776"/>
                  <a:pt x="5089922" y="3684737"/>
                  <a:pt x="5089922" y="3687217"/>
                </a:cubicBezTo>
                <a:cubicBezTo>
                  <a:pt x="5089922" y="3689698"/>
                  <a:pt x="5087442" y="3690938"/>
                  <a:pt x="5082480" y="3690938"/>
                </a:cubicBezTo>
                <a:lnTo>
                  <a:pt x="5067597" y="3698380"/>
                </a:lnTo>
                <a:cubicBezTo>
                  <a:pt x="5067597" y="3693419"/>
                  <a:pt x="5068838" y="3689698"/>
                  <a:pt x="5071318" y="3687217"/>
                </a:cubicBezTo>
                <a:cubicBezTo>
                  <a:pt x="5073798" y="3684737"/>
                  <a:pt x="5075039" y="3681016"/>
                  <a:pt x="5075039" y="3676055"/>
                </a:cubicBezTo>
                <a:cubicBezTo>
                  <a:pt x="5075039" y="3671095"/>
                  <a:pt x="5073798" y="3668614"/>
                  <a:pt x="5071318" y="3668614"/>
                </a:cubicBezTo>
                <a:cubicBezTo>
                  <a:pt x="5068838" y="3668614"/>
                  <a:pt x="5067597" y="3666133"/>
                  <a:pt x="5067597" y="3661172"/>
                </a:cubicBezTo>
                <a:close/>
                <a:moveTo>
                  <a:pt x="4613672" y="3661172"/>
                </a:moveTo>
                <a:lnTo>
                  <a:pt x="4598789" y="3668614"/>
                </a:lnTo>
                <a:lnTo>
                  <a:pt x="4606231" y="3668614"/>
                </a:lnTo>
                <a:close/>
                <a:moveTo>
                  <a:pt x="4583906" y="3653731"/>
                </a:moveTo>
                <a:lnTo>
                  <a:pt x="4576465" y="3661172"/>
                </a:lnTo>
                <a:cubicBezTo>
                  <a:pt x="4581426" y="3661172"/>
                  <a:pt x="4583906" y="3661172"/>
                  <a:pt x="4583906" y="3661172"/>
                </a:cubicBezTo>
                <a:cubicBezTo>
                  <a:pt x="4583906" y="3656212"/>
                  <a:pt x="4583906" y="3653731"/>
                  <a:pt x="4583906" y="3653731"/>
                </a:cubicBezTo>
                <a:close/>
                <a:moveTo>
                  <a:pt x="4569023" y="3653731"/>
                </a:moveTo>
                <a:cubicBezTo>
                  <a:pt x="4564062" y="3653731"/>
                  <a:pt x="4561582" y="3654971"/>
                  <a:pt x="4561582" y="3657452"/>
                </a:cubicBezTo>
                <a:cubicBezTo>
                  <a:pt x="4561582" y="3659932"/>
                  <a:pt x="4561582" y="3663653"/>
                  <a:pt x="4561582" y="3668614"/>
                </a:cubicBezTo>
                <a:lnTo>
                  <a:pt x="4569023" y="3661172"/>
                </a:lnTo>
                <a:cubicBezTo>
                  <a:pt x="4569023" y="3656212"/>
                  <a:pt x="4569023" y="3653731"/>
                  <a:pt x="4569023" y="3653731"/>
                </a:cubicBezTo>
                <a:close/>
                <a:moveTo>
                  <a:pt x="4676459" y="3651406"/>
                </a:moveTo>
                <a:cubicBezTo>
                  <a:pt x="4675528" y="3651716"/>
                  <a:pt x="4674444" y="3652491"/>
                  <a:pt x="4673203" y="3653731"/>
                </a:cubicBezTo>
                <a:lnTo>
                  <a:pt x="4680645" y="3661172"/>
                </a:lnTo>
                <a:cubicBezTo>
                  <a:pt x="4680645" y="3653731"/>
                  <a:pt x="4679249" y="3650475"/>
                  <a:pt x="4676459" y="3651406"/>
                </a:cubicBezTo>
                <a:close/>
                <a:moveTo>
                  <a:pt x="5052715" y="3646290"/>
                </a:moveTo>
                <a:lnTo>
                  <a:pt x="5060156" y="3646290"/>
                </a:lnTo>
                <a:cubicBezTo>
                  <a:pt x="5060156" y="3646290"/>
                  <a:pt x="5057676" y="3648770"/>
                  <a:pt x="5052715" y="3653731"/>
                </a:cubicBezTo>
                <a:lnTo>
                  <a:pt x="5045273" y="3653731"/>
                </a:lnTo>
                <a:cubicBezTo>
                  <a:pt x="5045273" y="3653731"/>
                  <a:pt x="5047753" y="3651250"/>
                  <a:pt x="5052715" y="3646290"/>
                </a:cubicBezTo>
                <a:close/>
                <a:moveTo>
                  <a:pt x="4807148" y="3646290"/>
                </a:moveTo>
                <a:cubicBezTo>
                  <a:pt x="4812110" y="3646290"/>
                  <a:pt x="4814590" y="3646290"/>
                  <a:pt x="4814590" y="3646290"/>
                </a:cubicBezTo>
                <a:lnTo>
                  <a:pt x="4807148" y="3653731"/>
                </a:lnTo>
                <a:cubicBezTo>
                  <a:pt x="4807148" y="3653731"/>
                  <a:pt x="4807148" y="3651250"/>
                  <a:pt x="4807148" y="3646290"/>
                </a:cubicBezTo>
                <a:close/>
                <a:moveTo>
                  <a:pt x="4792265" y="3646290"/>
                </a:moveTo>
                <a:cubicBezTo>
                  <a:pt x="4792265" y="3651250"/>
                  <a:pt x="4794745" y="3653731"/>
                  <a:pt x="4799707" y="3653731"/>
                </a:cubicBezTo>
                <a:cubicBezTo>
                  <a:pt x="4799707" y="3658692"/>
                  <a:pt x="4797227" y="3661172"/>
                  <a:pt x="4792265" y="3661172"/>
                </a:cubicBezTo>
                <a:cubicBezTo>
                  <a:pt x="4787304" y="3661172"/>
                  <a:pt x="4784824" y="3658692"/>
                  <a:pt x="4784824" y="3653731"/>
                </a:cubicBezTo>
                <a:cubicBezTo>
                  <a:pt x="4779863" y="3648770"/>
                  <a:pt x="4782344" y="3646290"/>
                  <a:pt x="4792265" y="3646290"/>
                </a:cubicBezTo>
                <a:close/>
                <a:moveTo>
                  <a:pt x="5149453" y="3638848"/>
                </a:moveTo>
                <a:cubicBezTo>
                  <a:pt x="5154414" y="3638848"/>
                  <a:pt x="5156894" y="3641329"/>
                  <a:pt x="5156894" y="3646290"/>
                </a:cubicBezTo>
                <a:cubicBezTo>
                  <a:pt x="5156894" y="3651250"/>
                  <a:pt x="5155654" y="3653731"/>
                  <a:pt x="5153174" y="3653731"/>
                </a:cubicBezTo>
                <a:cubicBezTo>
                  <a:pt x="5150694" y="3653731"/>
                  <a:pt x="5149453" y="3651250"/>
                  <a:pt x="5149453" y="3646290"/>
                </a:cubicBezTo>
                <a:cubicBezTo>
                  <a:pt x="5149453" y="3646290"/>
                  <a:pt x="5149453" y="3643809"/>
                  <a:pt x="5149453" y="3638848"/>
                </a:cubicBezTo>
                <a:close/>
                <a:moveTo>
                  <a:pt x="4889004" y="3638848"/>
                </a:moveTo>
                <a:cubicBezTo>
                  <a:pt x="4889004" y="3643809"/>
                  <a:pt x="4889004" y="3646290"/>
                  <a:pt x="4889004" y="3646290"/>
                </a:cubicBezTo>
                <a:lnTo>
                  <a:pt x="4874121" y="3646290"/>
                </a:lnTo>
                <a:cubicBezTo>
                  <a:pt x="4874121" y="3646290"/>
                  <a:pt x="4876601" y="3645050"/>
                  <a:pt x="4881563" y="3642569"/>
                </a:cubicBezTo>
                <a:cubicBezTo>
                  <a:pt x="4886524" y="3640088"/>
                  <a:pt x="4889004" y="3638848"/>
                  <a:pt x="4889004" y="3638848"/>
                </a:cubicBezTo>
                <a:close/>
                <a:moveTo>
                  <a:pt x="4673203" y="3638848"/>
                </a:moveTo>
                <a:lnTo>
                  <a:pt x="4665761" y="3646290"/>
                </a:lnTo>
                <a:cubicBezTo>
                  <a:pt x="4670723" y="3646290"/>
                  <a:pt x="4673203" y="3646290"/>
                  <a:pt x="4673203" y="3646290"/>
                </a:cubicBezTo>
                <a:cubicBezTo>
                  <a:pt x="4673203" y="3641329"/>
                  <a:pt x="4673203" y="3638848"/>
                  <a:pt x="4673203" y="3638848"/>
                </a:cubicBezTo>
                <a:close/>
                <a:moveTo>
                  <a:pt x="4836914" y="3631407"/>
                </a:moveTo>
                <a:cubicBezTo>
                  <a:pt x="4846835" y="3631407"/>
                  <a:pt x="4851797" y="3631407"/>
                  <a:pt x="4851797" y="3631407"/>
                </a:cubicBezTo>
                <a:cubicBezTo>
                  <a:pt x="4851797" y="3641329"/>
                  <a:pt x="4849317" y="3646290"/>
                  <a:pt x="4844355" y="3646290"/>
                </a:cubicBezTo>
                <a:cubicBezTo>
                  <a:pt x="4839394" y="3646290"/>
                  <a:pt x="4836914" y="3646290"/>
                  <a:pt x="4836914" y="3646290"/>
                </a:cubicBezTo>
                <a:lnTo>
                  <a:pt x="4822031" y="3653731"/>
                </a:lnTo>
                <a:cubicBezTo>
                  <a:pt x="4822031" y="3648770"/>
                  <a:pt x="4822031" y="3646290"/>
                  <a:pt x="4822031" y="3646290"/>
                </a:cubicBezTo>
                <a:close/>
                <a:moveTo>
                  <a:pt x="4591348" y="3631407"/>
                </a:moveTo>
                <a:lnTo>
                  <a:pt x="4583906" y="3638848"/>
                </a:lnTo>
                <a:cubicBezTo>
                  <a:pt x="4578945" y="3638848"/>
                  <a:pt x="4576465" y="3641329"/>
                  <a:pt x="4576465" y="3646290"/>
                </a:cubicBezTo>
                <a:cubicBezTo>
                  <a:pt x="4581426" y="3646290"/>
                  <a:pt x="4583906" y="3646290"/>
                  <a:pt x="4583906" y="3646290"/>
                </a:cubicBezTo>
                <a:cubicBezTo>
                  <a:pt x="4583906" y="3646290"/>
                  <a:pt x="4586387" y="3646290"/>
                  <a:pt x="4591348" y="3646290"/>
                </a:cubicBezTo>
                <a:cubicBezTo>
                  <a:pt x="4591348" y="3646290"/>
                  <a:pt x="4593828" y="3643809"/>
                  <a:pt x="4598789" y="3638848"/>
                </a:cubicBezTo>
                <a:cubicBezTo>
                  <a:pt x="4598789" y="3633888"/>
                  <a:pt x="4597549" y="3631407"/>
                  <a:pt x="4595068" y="3631407"/>
                </a:cubicBezTo>
                <a:cubicBezTo>
                  <a:pt x="4592588" y="3631407"/>
                  <a:pt x="4591348" y="3631407"/>
                  <a:pt x="4591348" y="3631407"/>
                </a:cubicBezTo>
                <a:close/>
                <a:moveTo>
                  <a:pt x="4509492" y="3631407"/>
                </a:moveTo>
                <a:lnTo>
                  <a:pt x="4494610" y="3638848"/>
                </a:lnTo>
                <a:lnTo>
                  <a:pt x="4502051" y="3638848"/>
                </a:lnTo>
                <a:close/>
                <a:moveTo>
                  <a:pt x="5328047" y="3623965"/>
                </a:moveTo>
                <a:cubicBezTo>
                  <a:pt x="5328047" y="3623965"/>
                  <a:pt x="5323085" y="3628926"/>
                  <a:pt x="5313164" y="3638848"/>
                </a:cubicBezTo>
                <a:lnTo>
                  <a:pt x="5305722" y="3646290"/>
                </a:lnTo>
                <a:cubicBezTo>
                  <a:pt x="5305722" y="3641329"/>
                  <a:pt x="5308203" y="3636368"/>
                  <a:pt x="5313164" y="3631407"/>
                </a:cubicBezTo>
                <a:close/>
                <a:moveTo>
                  <a:pt x="5171777" y="3623965"/>
                </a:moveTo>
                <a:cubicBezTo>
                  <a:pt x="5171777" y="3628926"/>
                  <a:pt x="5171777" y="3632647"/>
                  <a:pt x="5171777" y="3635128"/>
                </a:cubicBezTo>
                <a:cubicBezTo>
                  <a:pt x="5171777" y="3637608"/>
                  <a:pt x="5169297" y="3638848"/>
                  <a:pt x="5164336" y="3638848"/>
                </a:cubicBezTo>
                <a:lnTo>
                  <a:pt x="5164336" y="3631407"/>
                </a:lnTo>
                <a:lnTo>
                  <a:pt x="5149453" y="3638848"/>
                </a:lnTo>
                <a:cubicBezTo>
                  <a:pt x="5129609" y="3648770"/>
                  <a:pt x="5119688" y="3648770"/>
                  <a:pt x="5119688" y="3638848"/>
                </a:cubicBezTo>
                <a:cubicBezTo>
                  <a:pt x="5119688" y="3638848"/>
                  <a:pt x="5127129" y="3636368"/>
                  <a:pt x="5142012" y="3631407"/>
                </a:cubicBezTo>
                <a:close/>
                <a:moveTo>
                  <a:pt x="5506640" y="3616524"/>
                </a:moveTo>
                <a:cubicBezTo>
                  <a:pt x="5481836" y="3641329"/>
                  <a:pt x="5469433" y="3651250"/>
                  <a:pt x="5469433" y="3646290"/>
                </a:cubicBezTo>
                <a:cubicBezTo>
                  <a:pt x="5474395" y="3641329"/>
                  <a:pt x="5478115" y="3637608"/>
                  <a:pt x="5480595" y="3635128"/>
                </a:cubicBezTo>
                <a:cubicBezTo>
                  <a:pt x="5483076" y="3632647"/>
                  <a:pt x="5486796" y="3628926"/>
                  <a:pt x="5491758" y="3623965"/>
                </a:cubicBezTo>
                <a:close/>
                <a:moveTo>
                  <a:pt x="4621113" y="3616524"/>
                </a:moveTo>
                <a:cubicBezTo>
                  <a:pt x="4616152" y="3616524"/>
                  <a:pt x="4611192" y="3619005"/>
                  <a:pt x="4606231" y="3623965"/>
                </a:cubicBezTo>
                <a:lnTo>
                  <a:pt x="4613672" y="3638848"/>
                </a:lnTo>
                <a:lnTo>
                  <a:pt x="4606231" y="3646290"/>
                </a:lnTo>
                <a:lnTo>
                  <a:pt x="4598789" y="3653731"/>
                </a:lnTo>
                <a:lnTo>
                  <a:pt x="4613672" y="3653731"/>
                </a:lnTo>
                <a:cubicBezTo>
                  <a:pt x="4613672" y="3648770"/>
                  <a:pt x="4613672" y="3646290"/>
                  <a:pt x="4613672" y="3646290"/>
                </a:cubicBezTo>
                <a:cubicBezTo>
                  <a:pt x="4613672" y="3646290"/>
                  <a:pt x="4616152" y="3645050"/>
                  <a:pt x="4621113" y="3642569"/>
                </a:cubicBezTo>
                <a:cubicBezTo>
                  <a:pt x="4626074" y="3640088"/>
                  <a:pt x="4628554" y="3638848"/>
                  <a:pt x="4628554" y="3638848"/>
                </a:cubicBezTo>
                <a:cubicBezTo>
                  <a:pt x="4628554" y="3638848"/>
                  <a:pt x="4628554" y="3636368"/>
                  <a:pt x="4628554" y="3631407"/>
                </a:cubicBezTo>
                <a:cubicBezTo>
                  <a:pt x="4628554" y="3626446"/>
                  <a:pt x="4628554" y="3623965"/>
                  <a:pt x="4628554" y="3623965"/>
                </a:cubicBezTo>
                <a:cubicBezTo>
                  <a:pt x="4628554" y="3623965"/>
                  <a:pt x="4627314" y="3622725"/>
                  <a:pt x="4624834" y="3620245"/>
                </a:cubicBezTo>
                <a:cubicBezTo>
                  <a:pt x="4622354" y="3617764"/>
                  <a:pt x="4621113" y="3616524"/>
                  <a:pt x="4621113" y="3616524"/>
                </a:cubicBezTo>
                <a:close/>
                <a:moveTo>
                  <a:pt x="4582976" y="3614199"/>
                </a:moveTo>
                <a:cubicBezTo>
                  <a:pt x="4581116" y="3614508"/>
                  <a:pt x="4578945" y="3615284"/>
                  <a:pt x="4576465" y="3616524"/>
                </a:cubicBezTo>
                <a:cubicBezTo>
                  <a:pt x="4576465" y="3616524"/>
                  <a:pt x="4576465" y="3619005"/>
                  <a:pt x="4576465" y="3623965"/>
                </a:cubicBezTo>
                <a:lnTo>
                  <a:pt x="4591348" y="3623965"/>
                </a:lnTo>
                <a:cubicBezTo>
                  <a:pt x="4591348" y="3616524"/>
                  <a:pt x="4588557" y="3613268"/>
                  <a:pt x="4582976" y="3614199"/>
                </a:cubicBezTo>
                <a:close/>
                <a:moveTo>
                  <a:pt x="5257836" y="3612321"/>
                </a:moveTo>
                <a:lnTo>
                  <a:pt x="5257353" y="3612803"/>
                </a:lnTo>
                <a:cubicBezTo>
                  <a:pt x="5254873" y="3615284"/>
                  <a:pt x="5253633" y="3616524"/>
                  <a:pt x="5253633" y="3616524"/>
                </a:cubicBezTo>
                <a:close/>
                <a:moveTo>
                  <a:pt x="5342929" y="3609083"/>
                </a:moveTo>
                <a:lnTo>
                  <a:pt x="5342929" y="3616524"/>
                </a:lnTo>
                <a:cubicBezTo>
                  <a:pt x="5337968" y="3621485"/>
                  <a:pt x="5333008" y="3623965"/>
                  <a:pt x="5328047" y="3623965"/>
                </a:cubicBezTo>
                <a:lnTo>
                  <a:pt x="5335488" y="3616524"/>
                </a:lnTo>
                <a:close/>
                <a:moveTo>
                  <a:pt x="5261074" y="3609083"/>
                </a:moveTo>
                <a:cubicBezTo>
                  <a:pt x="5261074" y="3609083"/>
                  <a:pt x="5260764" y="3609392"/>
                  <a:pt x="5260144" y="3610013"/>
                </a:cubicBezTo>
                <a:lnTo>
                  <a:pt x="5257836" y="3612321"/>
                </a:lnTo>
                <a:close/>
                <a:moveTo>
                  <a:pt x="4635996" y="3609083"/>
                </a:moveTo>
                <a:lnTo>
                  <a:pt x="4643437" y="3616524"/>
                </a:lnTo>
                <a:cubicBezTo>
                  <a:pt x="4638477" y="3616524"/>
                  <a:pt x="4635996" y="3617764"/>
                  <a:pt x="4635996" y="3620245"/>
                </a:cubicBezTo>
                <a:cubicBezTo>
                  <a:pt x="4635996" y="3622725"/>
                  <a:pt x="4635996" y="3623965"/>
                  <a:pt x="4635996" y="3623965"/>
                </a:cubicBezTo>
                <a:cubicBezTo>
                  <a:pt x="4635996" y="3623965"/>
                  <a:pt x="4638477" y="3623965"/>
                  <a:pt x="4643437" y="3623965"/>
                </a:cubicBezTo>
                <a:cubicBezTo>
                  <a:pt x="4643437" y="3619005"/>
                  <a:pt x="4643437" y="3616524"/>
                  <a:pt x="4643437" y="3616524"/>
                </a:cubicBezTo>
                <a:cubicBezTo>
                  <a:pt x="4643437" y="3616524"/>
                  <a:pt x="4643437" y="3614043"/>
                  <a:pt x="4643437" y="3609083"/>
                </a:cubicBezTo>
                <a:cubicBezTo>
                  <a:pt x="4643437" y="3609083"/>
                  <a:pt x="4640957" y="3609083"/>
                  <a:pt x="4635996" y="3609083"/>
                </a:cubicBezTo>
                <a:close/>
                <a:moveTo>
                  <a:pt x="4595068" y="3609083"/>
                </a:moveTo>
                <a:cubicBezTo>
                  <a:pt x="4592588" y="3609083"/>
                  <a:pt x="4591348" y="3611563"/>
                  <a:pt x="4591348" y="3616524"/>
                </a:cubicBezTo>
                <a:cubicBezTo>
                  <a:pt x="4596309" y="3616524"/>
                  <a:pt x="4598789" y="3615284"/>
                  <a:pt x="4598789" y="3612803"/>
                </a:cubicBezTo>
                <a:cubicBezTo>
                  <a:pt x="4598789" y="3610323"/>
                  <a:pt x="4597549" y="3609083"/>
                  <a:pt x="4595068" y="3609083"/>
                </a:cubicBezTo>
                <a:close/>
                <a:moveTo>
                  <a:pt x="4554141" y="3609083"/>
                </a:moveTo>
                <a:lnTo>
                  <a:pt x="4539258" y="3616524"/>
                </a:lnTo>
                <a:lnTo>
                  <a:pt x="4546699" y="3623965"/>
                </a:lnTo>
                <a:cubicBezTo>
                  <a:pt x="4551660" y="3619005"/>
                  <a:pt x="4554141" y="3614043"/>
                  <a:pt x="4554141" y="3609083"/>
                </a:cubicBezTo>
                <a:close/>
                <a:moveTo>
                  <a:pt x="4784824" y="3601641"/>
                </a:moveTo>
                <a:lnTo>
                  <a:pt x="4799707" y="3601641"/>
                </a:lnTo>
                <a:lnTo>
                  <a:pt x="4784824" y="3609083"/>
                </a:lnTo>
                <a:close/>
                <a:moveTo>
                  <a:pt x="5223867" y="3586758"/>
                </a:moveTo>
                <a:cubicBezTo>
                  <a:pt x="5223867" y="3586758"/>
                  <a:pt x="5226347" y="3586758"/>
                  <a:pt x="5231308" y="3586758"/>
                </a:cubicBezTo>
                <a:cubicBezTo>
                  <a:pt x="5236270" y="3586758"/>
                  <a:pt x="5238750" y="3586758"/>
                  <a:pt x="5238750" y="3586758"/>
                </a:cubicBezTo>
                <a:lnTo>
                  <a:pt x="5223867" y="3594200"/>
                </a:lnTo>
                <a:cubicBezTo>
                  <a:pt x="5223867" y="3589239"/>
                  <a:pt x="5223867" y="3586758"/>
                  <a:pt x="5223867" y="3586758"/>
                </a:cubicBezTo>
                <a:close/>
                <a:moveTo>
                  <a:pt x="4822031" y="3586758"/>
                </a:moveTo>
                <a:cubicBezTo>
                  <a:pt x="4822031" y="3591719"/>
                  <a:pt x="4823272" y="3594200"/>
                  <a:pt x="4825752" y="3594200"/>
                </a:cubicBezTo>
                <a:cubicBezTo>
                  <a:pt x="4828232" y="3594200"/>
                  <a:pt x="4829472" y="3596680"/>
                  <a:pt x="4829472" y="3601641"/>
                </a:cubicBezTo>
                <a:cubicBezTo>
                  <a:pt x="4829472" y="3606602"/>
                  <a:pt x="4831953" y="3609083"/>
                  <a:pt x="4836914" y="3609083"/>
                </a:cubicBezTo>
                <a:cubicBezTo>
                  <a:pt x="4841875" y="3609083"/>
                  <a:pt x="4844355" y="3611563"/>
                  <a:pt x="4844355" y="3616524"/>
                </a:cubicBezTo>
                <a:cubicBezTo>
                  <a:pt x="4834434" y="3616524"/>
                  <a:pt x="4826992" y="3616524"/>
                  <a:pt x="4822031" y="3616524"/>
                </a:cubicBezTo>
                <a:cubicBezTo>
                  <a:pt x="4817070" y="3611563"/>
                  <a:pt x="4814590" y="3609083"/>
                  <a:pt x="4814590" y="3609083"/>
                </a:cubicBezTo>
                <a:lnTo>
                  <a:pt x="4814590" y="3594200"/>
                </a:lnTo>
                <a:close/>
                <a:moveTo>
                  <a:pt x="5179219" y="3579317"/>
                </a:moveTo>
                <a:cubicBezTo>
                  <a:pt x="5184180" y="3579317"/>
                  <a:pt x="5184180" y="3580557"/>
                  <a:pt x="5179219" y="3583038"/>
                </a:cubicBezTo>
                <a:cubicBezTo>
                  <a:pt x="5174257" y="3585518"/>
                  <a:pt x="5171777" y="3586758"/>
                  <a:pt x="5171777" y="3586758"/>
                </a:cubicBezTo>
                <a:lnTo>
                  <a:pt x="5134571" y="3609083"/>
                </a:lnTo>
                <a:lnTo>
                  <a:pt x="5127129" y="3609083"/>
                </a:lnTo>
                <a:cubicBezTo>
                  <a:pt x="5127129" y="3604122"/>
                  <a:pt x="5134571" y="3597921"/>
                  <a:pt x="5149453" y="3590479"/>
                </a:cubicBezTo>
                <a:cubicBezTo>
                  <a:pt x="5164336" y="3583038"/>
                  <a:pt x="5174257" y="3579317"/>
                  <a:pt x="5179219" y="3579317"/>
                </a:cubicBezTo>
                <a:close/>
                <a:moveTo>
                  <a:pt x="5097364" y="3579317"/>
                </a:moveTo>
                <a:lnTo>
                  <a:pt x="5104805" y="3579317"/>
                </a:lnTo>
                <a:lnTo>
                  <a:pt x="5089922" y="3586758"/>
                </a:lnTo>
                <a:close/>
                <a:moveTo>
                  <a:pt x="4941094" y="3579317"/>
                </a:moveTo>
                <a:lnTo>
                  <a:pt x="4948535" y="3579317"/>
                </a:lnTo>
                <a:cubicBezTo>
                  <a:pt x="4948535" y="3584278"/>
                  <a:pt x="4948535" y="3586758"/>
                  <a:pt x="4948535" y="3586758"/>
                </a:cubicBezTo>
                <a:close/>
                <a:moveTo>
                  <a:pt x="4713200" y="3574666"/>
                </a:moveTo>
                <a:cubicBezTo>
                  <a:pt x="4710100" y="3575286"/>
                  <a:pt x="4705450" y="3576837"/>
                  <a:pt x="4699248" y="3579317"/>
                </a:cubicBezTo>
                <a:cubicBezTo>
                  <a:pt x="4686846" y="3584278"/>
                  <a:pt x="4680645" y="3587998"/>
                  <a:pt x="4680645" y="3590479"/>
                </a:cubicBezTo>
                <a:cubicBezTo>
                  <a:pt x="4680645" y="3592960"/>
                  <a:pt x="4678165" y="3594200"/>
                  <a:pt x="4673203" y="3594200"/>
                </a:cubicBezTo>
                <a:cubicBezTo>
                  <a:pt x="4673203" y="3599161"/>
                  <a:pt x="4670723" y="3601641"/>
                  <a:pt x="4665761" y="3601641"/>
                </a:cubicBezTo>
                <a:cubicBezTo>
                  <a:pt x="4660801" y="3601641"/>
                  <a:pt x="4658320" y="3602881"/>
                  <a:pt x="4658320" y="3605362"/>
                </a:cubicBezTo>
                <a:cubicBezTo>
                  <a:pt x="4658320" y="3607843"/>
                  <a:pt x="4660801" y="3609083"/>
                  <a:pt x="4665761" y="3609083"/>
                </a:cubicBezTo>
                <a:lnTo>
                  <a:pt x="4673203" y="3609083"/>
                </a:lnTo>
                <a:lnTo>
                  <a:pt x="4680645" y="3609083"/>
                </a:lnTo>
                <a:lnTo>
                  <a:pt x="4688086" y="3609083"/>
                </a:lnTo>
                <a:cubicBezTo>
                  <a:pt x="4698008" y="3604122"/>
                  <a:pt x="4702969" y="3599161"/>
                  <a:pt x="4702969" y="3594200"/>
                </a:cubicBezTo>
                <a:lnTo>
                  <a:pt x="4702969" y="3586758"/>
                </a:lnTo>
                <a:cubicBezTo>
                  <a:pt x="4702969" y="3586758"/>
                  <a:pt x="4705449" y="3585518"/>
                  <a:pt x="4710410" y="3583038"/>
                </a:cubicBezTo>
                <a:cubicBezTo>
                  <a:pt x="4715372" y="3580557"/>
                  <a:pt x="4717852" y="3578077"/>
                  <a:pt x="4717852" y="3575596"/>
                </a:cubicBezTo>
                <a:cubicBezTo>
                  <a:pt x="4717852" y="3574356"/>
                  <a:pt x="4716301" y="3574046"/>
                  <a:pt x="4713200" y="3574666"/>
                </a:cubicBezTo>
                <a:close/>
                <a:moveTo>
                  <a:pt x="4955976" y="3571876"/>
                </a:moveTo>
                <a:cubicBezTo>
                  <a:pt x="4955976" y="3571876"/>
                  <a:pt x="4957217" y="3571876"/>
                  <a:pt x="4959697" y="3571876"/>
                </a:cubicBezTo>
                <a:cubicBezTo>
                  <a:pt x="4962177" y="3571876"/>
                  <a:pt x="4960938" y="3574356"/>
                  <a:pt x="4955976" y="3579317"/>
                </a:cubicBezTo>
                <a:lnTo>
                  <a:pt x="4948535" y="3579317"/>
                </a:lnTo>
                <a:cubicBezTo>
                  <a:pt x="4953496" y="3574356"/>
                  <a:pt x="4955976" y="3571876"/>
                  <a:pt x="4955976" y="3571876"/>
                </a:cubicBezTo>
                <a:close/>
                <a:moveTo>
                  <a:pt x="4970859" y="3564434"/>
                </a:moveTo>
                <a:cubicBezTo>
                  <a:pt x="4975820" y="3564434"/>
                  <a:pt x="4978301" y="3566915"/>
                  <a:pt x="4978301" y="3571876"/>
                </a:cubicBezTo>
                <a:lnTo>
                  <a:pt x="4978301" y="3579317"/>
                </a:lnTo>
                <a:cubicBezTo>
                  <a:pt x="4973339" y="3579317"/>
                  <a:pt x="4970859" y="3578077"/>
                  <a:pt x="4970859" y="3575596"/>
                </a:cubicBezTo>
                <a:cubicBezTo>
                  <a:pt x="4970859" y="3573116"/>
                  <a:pt x="4970859" y="3569395"/>
                  <a:pt x="4970859" y="3564434"/>
                </a:cubicBezTo>
                <a:close/>
                <a:moveTo>
                  <a:pt x="5290840" y="3556993"/>
                </a:moveTo>
                <a:cubicBezTo>
                  <a:pt x="5290840" y="3566915"/>
                  <a:pt x="5283398" y="3571876"/>
                  <a:pt x="5268515" y="3571876"/>
                </a:cubicBezTo>
                <a:lnTo>
                  <a:pt x="5268515" y="3564434"/>
                </a:lnTo>
                <a:close/>
                <a:moveTo>
                  <a:pt x="5045273" y="3556993"/>
                </a:moveTo>
                <a:cubicBezTo>
                  <a:pt x="5050235" y="3556993"/>
                  <a:pt x="5052715" y="3558233"/>
                  <a:pt x="5052715" y="3560713"/>
                </a:cubicBezTo>
                <a:cubicBezTo>
                  <a:pt x="5052715" y="3563194"/>
                  <a:pt x="5051474" y="3564434"/>
                  <a:pt x="5048994" y="3564434"/>
                </a:cubicBezTo>
                <a:cubicBezTo>
                  <a:pt x="5046514" y="3564434"/>
                  <a:pt x="5045273" y="3561954"/>
                  <a:pt x="5045273" y="3556993"/>
                </a:cubicBezTo>
                <a:close/>
                <a:moveTo>
                  <a:pt x="4896446" y="3549551"/>
                </a:moveTo>
                <a:lnTo>
                  <a:pt x="4889004" y="3556993"/>
                </a:lnTo>
                <a:lnTo>
                  <a:pt x="4874121" y="3571876"/>
                </a:lnTo>
                <a:lnTo>
                  <a:pt x="4874121" y="3579317"/>
                </a:lnTo>
                <a:cubicBezTo>
                  <a:pt x="4869160" y="3584278"/>
                  <a:pt x="4866679" y="3586758"/>
                  <a:pt x="4866679" y="3586758"/>
                </a:cubicBezTo>
                <a:cubicBezTo>
                  <a:pt x="4866679" y="3586758"/>
                  <a:pt x="4870400" y="3585518"/>
                  <a:pt x="4877842" y="3583038"/>
                </a:cubicBezTo>
                <a:cubicBezTo>
                  <a:pt x="4885283" y="3580557"/>
                  <a:pt x="4889004" y="3576836"/>
                  <a:pt x="4889004" y="3571876"/>
                </a:cubicBezTo>
                <a:lnTo>
                  <a:pt x="4896446" y="3571876"/>
                </a:lnTo>
                <a:cubicBezTo>
                  <a:pt x="4901407" y="3576836"/>
                  <a:pt x="4903887" y="3579317"/>
                  <a:pt x="4903887" y="3579317"/>
                </a:cubicBezTo>
                <a:cubicBezTo>
                  <a:pt x="4903887" y="3584278"/>
                  <a:pt x="4905128" y="3586758"/>
                  <a:pt x="4907608" y="3586758"/>
                </a:cubicBezTo>
                <a:cubicBezTo>
                  <a:pt x="4910088" y="3586758"/>
                  <a:pt x="4911328" y="3586758"/>
                  <a:pt x="4911328" y="3586758"/>
                </a:cubicBezTo>
                <a:lnTo>
                  <a:pt x="4918770" y="3586758"/>
                </a:lnTo>
                <a:lnTo>
                  <a:pt x="4918770" y="3601641"/>
                </a:lnTo>
                <a:cubicBezTo>
                  <a:pt x="4913808" y="3601641"/>
                  <a:pt x="4911328" y="3601641"/>
                  <a:pt x="4911328" y="3601641"/>
                </a:cubicBezTo>
                <a:cubicBezTo>
                  <a:pt x="4911328" y="3611563"/>
                  <a:pt x="4903887" y="3616524"/>
                  <a:pt x="4889004" y="3616524"/>
                </a:cubicBezTo>
                <a:cubicBezTo>
                  <a:pt x="4884043" y="3616524"/>
                  <a:pt x="4881563" y="3617764"/>
                  <a:pt x="4881563" y="3620245"/>
                </a:cubicBezTo>
                <a:cubicBezTo>
                  <a:pt x="4881563" y="3622725"/>
                  <a:pt x="4884043" y="3623965"/>
                  <a:pt x="4889004" y="3623965"/>
                </a:cubicBezTo>
                <a:cubicBezTo>
                  <a:pt x="4889004" y="3628926"/>
                  <a:pt x="4886524" y="3631407"/>
                  <a:pt x="4881563" y="3631407"/>
                </a:cubicBezTo>
                <a:cubicBezTo>
                  <a:pt x="4876601" y="3631407"/>
                  <a:pt x="4874121" y="3631407"/>
                  <a:pt x="4874121" y="3631407"/>
                </a:cubicBezTo>
                <a:cubicBezTo>
                  <a:pt x="4869160" y="3626446"/>
                  <a:pt x="4866679" y="3621485"/>
                  <a:pt x="4866679" y="3616524"/>
                </a:cubicBezTo>
                <a:cubicBezTo>
                  <a:pt x="4866679" y="3611563"/>
                  <a:pt x="4869160" y="3611563"/>
                  <a:pt x="4874121" y="3616524"/>
                </a:cubicBezTo>
                <a:lnTo>
                  <a:pt x="4881563" y="3601641"/>
                </a:lnTo>
                <a:cubicBezTo>
                  <a:pt x="4881563" y="3601641"/>
                  <a:pt x="4879083" y="3601641"/>
                  <a:pt x="4874121" y="3601641"/>
                </a:cubicBezTo>
                <a:cubicBezTo>
                  <a:pt x="4869160" y="3601641"/>
                  <a:pt x="4864199" y="3599161"/>
                  <a:pt x="4859238" y="3594200"/>
                </a:cubicBezTo>
                <a:lnTo>
                  <a:pt x="4851797" y="3594200"/>
                </a:lnTo>
                <a:lnTo>
                  <a:pt x="4844355" y="3594200"/>
                </a:lnTo>
                <a:cubicBezTo>
                  <a:pt x="4834434" y="3594200"/>
                  <a:pt x="4831953" y="3591719"/>
                  <a:pt x="4836914" y="3586758"/>
                </a:cubicBezTo>
                <a:lnTo>
                  <a:pt x="4851797" y="3579317"/>
                </a:lnTo>
                <a:lnTo>
                  <a:pt x="4866679" y="3564434"/>
                </a:lnTo>
                <a:close/>
                <a:moveTo>
                  <a:pt x="5320605" y="3542110"/>
                </a:moveTo>
                <a:lnTo>
                  <a:pt x="5328047" y="3542110"/>
                </a:lnTo>
                <a:lnTo>
                  <a:pt x="5305722" y="3549551"/>
                </a:lnTo>
                <a:cubicBezTo>
                  <a:pt x="5305722" y="3544591"/>
                  <a:pt x="5310684" y="3542110"/>
                  <a:pt x="5320605" y="3542110"/>
                </a:cubicBezTo>
                <a:close/>
                <a:moveTo>
                  <a:pt x="4732734" y="3542110"/>
                </a:moveTo>
                <a:cubicBezTo>
                  <a:pt x="4722813" y="3542110"/>
                  <a:pt x="4715372" y="3544591"/>
                  <a:pt x="4710410" y="3549551"/>
                </a:cubicBezTo>
                <a:cubicBezTo>
                  <a:pt x="4705449" y="3554512"/>
                  <a:pt x="4702969" y="3554512"/>
                  <a:pt x="4702969" y="3549551"/>
                </a:cubicBezTo>
                <a:cubicBezTo>
                  <a:pt x="4698008" y="3549551"/>
                  <a:pt x="4694288" y="3550791"/>
                  <a:pt x="4691807" y="3553272"/>
                </a:cubicBezTo>
                <a:cubicBezTo>
                  <a:pt x="4689327" y="3555753"/>
                  <a:pt x="4688086" y="3556993"/>
                  <a:pt x="4688086" y="3556993"/>
                </a:cubicBezTo>
                <a:lnTo>
                  <a:pt x="4688086" y="3564434"/>
                </a:lnTo>
                <a:cubicBezTo>
                  <a:pt x="4693048" y="3564434"/>
                  <a:pt x="4700489" y="3561954"/>
                  <a:pt x="4710410" y="3556993"/>
                </a:cubicBezTo>
                <a:cubicBezTo>
                  <a:pt x="4715372" y="3552032"/>
                  <a:pt x="4720332" y="3549551"/>
                  <a:pt x="4725293" y="3549551"/>
                </a:cubicBezTo>
                <a:cubicBezTo>
                  <a:pt x="4730254" y="3549551"/>
                  <a:pt x="4732734" y="3549551"/>
                  <a:pt x="4732734" y="3549551"/>
                </a:cubicBezTo>
                <a:close/>
                <a:moveTo>
                  <a:pt x="5082480" y="3534669"/>
                </a:moveTo>
                <a:cubicBezTo>
                  <a:pt x="5087442" y="3539629"/>
                  <a:pt x="5089922" y="3542110"/>
                  <a:pt x="5089922" y="3542110"/>
                </a:cubicBezTo>
                <a:lnTo>
                  <a:pt x="5082480" y="3542110"/>
                </a:lnTo>
                <a:close/>
                <a:moveTo>
                  <a:pt x="5045273" y="3534669"/>
                </a:moveTo>
                <a:lnTo>
                  <a:pt x="5052715" y="3534669"/>
                </a:lnTo>
                <a:cubicBezTo>
                  <a:pt x="5052715" y="3539629"/>
                  <a:pt x="5051474" y="3542110"/>
                  <a:pt x="5048994" y="3542110"/>
                </a:cubicBezTo>
                <a:cubicBezTo>
                  <a:pt x="5046514" y="3542110"/>
                  <a:pt x="5045273" y="3539629"/>
                  <a:pt x="5045273" y="3534669"/>
                </a:cubicBezTo>
                <a:close/>
                <a:moveTo>
                  <a:pt x="4955976" y="3534669"/>
                </a:moveTo>
                <a:lnTo>
                  <a:pt x="4963418" y="3542110"/>
                </a:lnTo>
                <a:cubicBezTo>
                  <a:pt x="4958456" y="3542110"/>
                  <a:pt x="4955976" y="3542110"/>
                  <a:pt x="4955976" y="3542110"/>
                </a:cubicBezTo>
                <a:cubicBezTo>
                  <a:pt x="4955976" y="3537149"/>
                  <a:pt x="4955976" y="3534669"/>
                  <a:pt x="4955976" y="3534669"/>
                </a:cubicBezTo>
                <a:close/>
                <a:moveTo>
                  <a:pt x="4918770" y="3534669"/>
                </a:moveTo>
                <a:cubicBezTo>
                  <a:pt x="4928691" y="3534669"/>
                  <a:pt x="4928691" y="3537149"/>
                  <a:pt x="4918770" y="3542110"/>
                </a:cubicBezTo>
                <a:cubicBezTo>
                  <a:pt x="4913808" y="3547071"/>
                  <a:pt x="4913808" y="3549551"/>
                  <a:pt x="4918770" y="3549551"/>
                </a:cubicBezTo>
                <a:lnTo>
                  <a:pt x="4926211" y="3571876"/>
                </a:lnTo>
                <a:lnTo>
                  <a:pt x="4918770" y="3571876"/>
                </a:lnTo>
                <a:cubicBezTo>
                  <a:pt x="4913808" y="3571876"/>
                  <a:pt x="4911328" y="3571876"/>
                  <a:pt x="4911328" y="3571876"/>
                </a:cubicBezTo>
                <a:lnTo>
                  <a:pt x="4911328" y="3564434"/>
                </a:lnTo>
                <a:lnTo>
                  <a:pt x="4911328" y="3549551"/>
                </a:lnTo>
                <a:cubicBezTo>
                  <a:pt x="4911328" y="3539629"/>
                  <a:pt x="4913808" y="3534669"/>
                  <a:pt x="4918770" y="3534669"/>
                </a:cubicBezTo>
                <a:close/>
                <a:moveTo>
                  <a:pt x="4874121" y="3534669"/>
                </a:moveTo>
                <a:cubicBezTo>
                  <a:pt x="4874121" y="3534669"/>
                  <a:pt x="4876601" y="3534669"/>
                  <a:pt x="4881563" y="3534669"/>
                </a:cubicBezTo>
                <a:cubicBezTo>
                  <a:pt x="4886524" y="3534669"/>
                  <a:pt x="4889004" y="3534669"/>
                  <a:pt x="4889004" y="3534669"/>
                </a:cubicBezTo>
                <a:lnTo>
                  <a:pt x="4881563" y="3542110"/>
                </a:lnTo>
                <a:close/>
                <a:moveTo>
                  <a:pt x="5357812" y="3519786"/>
                </a:moveTo>
                <a:lnTo>
                  <a:pt x="5357812" y="3527227"/>
                </a:lnTo>
                <a:cubicBezTo>
                  <a:pt x="5357812" y="3527227"/>
                  <a:pt x="5356572" y="3528467"/>
                  <a:pt x="5354092" y="3530948"/>
                </a:cubicBezTo>
                <a:cubicBezTo>
                  <a:pt x="5351611" y="3533429"/>
                  <a:pt x="5350371" y="3534669"/>
                  <a:pt x="5350371" y="3534669"/>
                </a:cubicBezTo>
                <a:lnTo>
                  <a:pt x="5350371" y="3527227"/>
                </a:lnTo>
                <a:cubicBezTo>
                  <a:pt x="5355332" y="3522266"/>
                  <a:pt x="5357812" y="3519786"/>
                  <a:pt x="5357812" y="3519786"/>
                </a:cubicBezTo>
                <a:close/>
                <a:moveTo>
                  <a:pt x="4985742" y="3519786"/>
                </a:moveTo>
                <a:cubicBezTo>
                  <a:pt x="4980781" y="3524747"/>
                  <a:pt x="4978301" y="3527227"/>
                  <a:pt x="4978301" y="3527227"/>
                </a:cubicBezTo>
                <a:cubicBezTo>
                  <a:pt x="4978301" y="3532188"/>
                  <a:pt x="4980781" y="3532188"/>
                  <a:pt x="4985742" y="3527227"/>
                </a:cubicBezTo>
                <a:cubicBezTo>
                  <a:pt x="4985742" y="3522266"/>
                  <a:pt x="4985742" y="3519786"/>
                  <a:pt x="4985742" y="3519786"/>
                </a:cubicBezTo>
                <a:close/>
                <a:moveTo>
                  <a:pt x="4874121" y="3519786"/>
                </a:moveTo>
                <a:cubicBezTo>
                  <a:pt x="4879083" y="3524747"/>
                  <a:pt x="4881563" y="3527227"/>
                  <a:pt x="4881563" y="3527227"/>
                </a:cubicBezTo>
                <a:lnTo>
                  <a:pt x="4874121" y="3527227"/>
                </a:lnTo>
                <a:close/>
                <a:moveTo>
                  <a:pt x="4829472" y="3519786"/>
                </a:moveTo>
                <a:cubicBezTo>
                  <a:pt x="4834434" y="3519786"/>
                  <a:pt x="4838154" y="3519786"/>
                  <a:pt x="4840635" y="3519786"/>
                </a:cubicBezTo>
                <a:cubicBezTo>
                  <a:pt x="4843115" y="3519786"/>
                  <a:pt x="4844355" y="3519786"/>
                  <a:pt x="4844355" y="3519786"/>
                </a:cubicBezTo>
                <a:cubicBezTo>
                  <a:pt x="4849317" y="3524747"/>
                  <a:pt x="4854277" y="3525987"/>
                  <a:pt x="4859238" y="3523506"/>
                </a:cubicBezTo>
                <a:cubicBezTo>
                  <a:pt x="4864199" y="3521026"/>
                  <a:pt x="4866679" y="3522266"/>
                  <a:pt x="4866679" y="3527227"/>
                </a:cubicBezTo>
                <a:cubicBezTo>
                  <a:pt x="4866679" y="3532188"/>
                  <a:pt x="4865439" y="3534669"/>
                  <a:pt x="4862959" y="3534669"/>
                </a:cubicBezTo>
                <a:cubicBezTo>
                  <a:pt x="4860479" y="3534669"/>
                  <a:pt x="4859238" y="3537149"/>
                  <a:pt x="4859238" y="3542110"/>
                </a:cubicBezTo>
                <a:cubicBezTo>
                  <a:pt x="4849317" y="3561954"/>
                  <a:pt x="4836914" y="3566915"/>
                  <a:pt x="4822031" y="3556993"/>
                </a:cubicBezTo>
                <a:lnTo>
                  <a:pt x="4807148" y="3564434"/>
                </a:lnTo>
                <a:cubicBezTo>
                  <a:pt x="4812110" y="3569395"/>
                  <a:pt x="4812110" y="3574356"/>
                  <a:pt x="4807148" y="3579317"/>
                </a:cubicBezTo>
                <a:lnTo>
                  <a:pt x="4799707" y="3579317"/>
                </a:lnTo>
                <a:cubicBezTo>
                  <a:pt x="4799707" y="3579317"/>
                  <a:pt x="4799707" y="3578077"/>
                  <a:pt x="4799707" y="3575596"/>
                </a:cubicBezTo>
                <a:cubicBezTo>
                  <a:pt x="4799707" y="3573116"/>
                  <a:pt x="4799707" y="3569395"/>
                  <a:pt x="4799707" y="3564434"/>
                </a:cubicBezTo>
                <a:cubicBezTo>
                  <a:pt x="4799707" y="3559473"/>
                  <a:pt x="4799707" y="3556993"/>
                  <a:pt x="4799707" y="3556993"/>
                </a:cubicBezTo>
                <a:lnTo>
                  <a:pt x="4799707" y="3549551"/>
                </a:lnTo>
                <a:lnTo>
                  <a:pt x="4807148" y="3542110"/>
                </a:lnTo>
                <a:lnTo>
                  <a:pt x="4814590" y="3542110"/>
                </a:lnTo>
                <a:lnTo>
                  <a:pt x="4814590" y="3549551"/>
                </a:lnTo>
                <a:cubicBezTo>
                  <a:pt x="4819551" y="3549551"/>
                  <a:pt x="4822031" y="3547071"/>
                  <a:pt x="4822031" y="3542110"/>
                </a:cubicBezTo>
                <a:cubicBezTo>
                  <a:pt x="4822031" y="3537149"/>
                  <a:pt x="4824511" y="3537149"/>
                  <a:pt x="4829472" y="3542110"/>
                </a:cubicBezTo>
                <a:cubicBezTo>
                  <a:pt x="4834434" y="3547071"/>
                  <a:pt x="4836914" y="3547071"/>
                  <a:pt x="4836914" y="3542110"/>
                </a:cubicBezTo>
                <a:cubicBezTo>
                  <a:pt x="4836914" y="3537149"/>
                  <a:pt x="4834434" y="3533429"/>
                  <a:pt x="4829472" y="3530948"/>
                </a:cubicBezTo>
                <a:cubicBezTo>
                  <a:pt x="4824511" y="3528467"/>
                  <a:pt x="4824511" y="3524747"/>
                  <a:pt x="4829472" y="3519786"/>
                </a:cubicBezTo>
                <a:close/>
                <a:moveTo>
                  <a:pt x="5270376" y="3516065"/>
                </a:moveTo>
                <a:cubicBezTo>
                  <a:pt x="5271616" y="3516065"/>
                  <a:pt x="5273476" y="3517306"/>
                  <a:pt x="5275957" y="3519786"/>
                </a:cubicBezTo>
                <a:cubicBezTo>
                  <a:pt x="5280918" y="3524747"/>
                  <a:pt x="5283398" y="3527227"/>
                  <a:pt x="5283398" y="3527227"/>
                </a:cubicBezTo>
                <a:cubicBezTo>
                  <a:pt x="5263554" y="3537149"/>
                  <a:pt x="5251152" y="3542110"/>
                  <a:pt x="5246191" y="3542110"/>
                </a:cubicBezTo>
                <a:lnTo>
                  <a:pt x="5238750" y="3527227"/>
                </a:lnTo>
                <a:cubicBezTo>
                  <a:pt x="5238750" y="3522266"/>
                  <a:pt x="5241230" y="3519786"/>
                  <a:pt x="5246191" y="3519786"/>
                </a:cubicBezTo>
                <a:lnTo>
                  <a:pt x="5268515" y="3519786"/>
                </a:lnTo>
                <a:cubicBezTo>
                  <a:pt x="5268515" y="3517306"/>
                  <a:pt x="5269135" y="3516065"/>
                  <a:pt x="5270376" y="3516065"/>
                </a:cubicBezTo>
                <a:close/>
                <a:moveTo>
                  <a:pt x="5194101" y="3512344"/>
                </a:moveTo>
                <a:cubicBezTo>
                  <a:pt x="5194101" y="3512344"/>
                  <a:pt x="5189140" y="3517305"/>
                  <a:pt x="5179219" y="3527227"/>
                </a:cubicBezTo>
                <a:lnTo>
                  <a:pt x="5171777" y="3534669"/>
                </a:lnTo>
                <a:cubicBezTo>
                  <a:pt x="5171777" y="3529708"/>
                  <a:pt x="5174257" y="3524747"/>
                  <a:pt x="5179219" y="3519786"/>
                </a:cubicBezTo>
                <a:close/>
                <a:moveTo>
                  <a:pt x="4978301" y="3512344"/>
                </a:moveTo>
                <a:lnTo>
                  <a:pt x="4985742" y="3512344"/>
                </a:lnTo>
                <a:lnTo>
                  <a:pt x="5000625" y="3512344"/>
                </a:lnTo>
                <a:cubicBezTo>
                  <a:pt x="5000625" y="3512344"/>
                  <a:pt x="5000625" y="3513584"/>
                  <a:pt x="5000625" y="3516065"/>
                </a:cubicBezTo>
                <a:cubicBezTo>
                  <a:pt x="5000625" y="3518546"/>
                  <a:pt x="5003105" y="3518546"/>
                  <a:pt x="5008066" y="3516065"/>
                </a:cubicBezTo>
                <a:cubicBezTo>
                  <a:pt x="5013027" y="3513584"/>
                  <a:pt x="5014267" y="3514825"/>
                  <a:pt x="5011787" y="3519786"/>
                </a:cubicBezTo>
                <a:cubicBezTo>
                  <a:pt x="5009307" y="3524747"/>
                  <a:pt x="5010546" y="3528467"/>
                  <a:pt x="5015508" y="3530948"/>
                </a:cubicBezTo>
                <a:cubicBezTo>
                  <a:pt x="5020469" y="3533429"/>
                  <a:pt x="5022949" y="3537149"/>
                  <a:pt x="5022949" y="3542110"/>
                </a:cubicBezTo>
                <a:cubicBezTo>
                  <a:pt x="5022949" y="3547071"/>
                  <a:pt x="5020469" y="3549551"/>
                  <a:pt x="5015508" y="3549551"/>
                </a:cubicBezTo>
                <a:lnTo>
                  <a:pt x="5008066" y="3549551"/>
                </a:lnTo>
                <a:cubicBezTo>
                  <a:pt x="5008066" y="3549551"/>
                  <a:pt x="5008066" y="3548311"/>
                  <a:pt x="5008066" y="3545831"/>
                </a:cubicBezTo>
                <a:cubicBezTo>
                  <a:pt x="5008066" y="3543350"/>
                  <a:pt x="5008066" y="3540870"/>
                  <a:pt x="5008066" y="3538389"/>
                </a:cubicBezTo>
                <a:cubicBezTo>
                  <a:pt x="5008066" y="3535909"/>
                  <a:pt x="5008066" y="3533429"/>
                  <a:pt x="5008066" y="3530948"/>
                </a:cubicBezTo>
                <a:cubicBezTo>
                  <a:pt x="5008066" y="3528467"/>
                  <a:pt x="5005586" y="3527227"/>
                  <a:pt x="5000625" y="3527227"/>
                </a:cubicBezTo>
                <a:cubicBezTo>
                  <a:pt x="5000625" y="3532188"/>
                  <a:pt x="4998145" y="3535909"/>
                  <a:pt x="4993183" y="3538389"/>
                </a:cubicBezTo>
                <a:cubicBezTo>
                  <a:pt x="4988222" y="3540870"/>
                  <a:pt x="4985742" y="3542110"/>
                  <a:pt x="4985742" y="3542110"/>
                </a:cubicBezTo>
                <a:lnTo>
                  <a:pt x="4978301" y="3542110"/>
                </a:lnTo>
                <a:cubicBezTo>
                  <a:pt x="4978301" y="3547071"/>
                  <a:pt x="4980781" y="3549551"/>
                  <a:pt x="4985742" y="3549551"/>
                </a:cubicBezTo>
                <a:cubicBezTo>
                  <a:pt x="4990703" y="3549551"/>
                  <a:pt x="4994424" y="3550791"/>
                  <a:pt x="4996904" y="3553272"/>
                </a:cubicBezTo>
                <a:cubicBezTo>
                  <a:pt x="4999384" y="3555753"/>
                  <a:pt x="4999384" y="3558233"/>
                  <a:pt x="4996904" y="3560713"/>
                </a:cubicBezTo>
                <a:cubicBezTo>
                  <a:pt x="4994424" y="3563194"/>
                  <a:pt x="4990703" y="3561954"/>
                  <a:pt x="4985742" y="3556993"/>
                </a:cubicBezTo>
                <a:cubicBezTo>
                  <a:pt x="4980781" y="3547071"/>
                  <a:pt x="4970859" y="3547071"/>
                  <a:pt x="4955976" y="3556993"/>
                </a:cubicBezTo>
                <a:lnTo>
                  <a:pt x="4933652" y="3564434"/>
                </a:lnTo>
                <a:cubicBezTo>
                  <a:pt x="4933652" y="3554512"/>
                  <a:pt x="4941094" y="3549551"/>
                  <a:pt x="4955976" y="3549551"/>
                </a:cubicBezTo>
                <a:cubicBezTo>
                  <a:pt x="4960938" y="3549551"/>
                  <a:pt x="4963418" y="3547071"/>
                  <a:pt x="4963418" y="3542110"/>
                </a:cubicBezTo>
                <a:cubicBezTo>
                  <a:pt x="4963418" y="3537149"/>
                  <a:pt x="4965898" y="3534669"/>
                  <a:pt x="4970859" y="3534669"/>
                </a:cubicBezTo>
                <a:lnTo>
                  <a:pt x="4970859" y="3527227"/>
                </a:lnTo>
                <a:cubicBezTo>
                  <a:pt x="4970859" y="3517305"/>
                  <a:pt x="4973339" y="3512344"/>
                  <a:pt x="4978301" y="3512344"/>
                </a:cubicBezTo>
                <a:close/>
                <a:moveTo>
                  <a:pt x="4740176" y="3512344"/>
                </a:moveTo>
                <a:lnTo>
                  <a:pt x="4732734" y="3519786"/>
                </a:lnTo>
                <a:cubicBezTo>
                  <a:pt x="4727773" y="3519786"/>
                  <a:pt x="4725293" y="3521026"/>
                  <a:pt x="4725293" y="3523506"/>
                </a:cubicBezTo>
                <a:cubicBezTo>
                  <a:pt x="4725293" y="3525987"/>
                  <a:pt x="4725293" y="3527227"/>
                  <a:pt x="4725293" y="3527227"/>
                </a:cubicBezTo>
                <a:cubicBezTo>
                  <a:pt x="4725293" y="3532188"/>
                  <a:pt x="4727773" y="3532188"/>
                  <a:pt x="4732734" y="3527227"/>
                </a:cubicBezTo>
                <a:lnTo>
                  <a:pt x="4740176" y="3527227"/>
                </a:lnTo>
                <a:lnTo>
                  <a:pt x="4762500" y="3527227"/>
                </a:lnTo>
                <a:cubicBezTo>
                  <a:pt x="4762500" y="3522266"/>
                  <a:pt x="4762500" y="3519786"/>
                  <a:pt x="4762500" y="3519786"/>
                </a:cubicBezTo>
                <a:cubicBezTo>
                  <a:pt x="4762500" y="3519786"/>
                  <a:pt x="4760020" y="3519786"/>
                  <a:pt x="4755058" y="3519786"/>
                </a:cubicBezTo>
                <a:cubicBezTo>
                  <a:pt x="4750097" y="3519786"/>
                  <a:pt x="4746376" y="3519786"/>
                  <a:pt x="4743896" y="3519786"/>
                </a:cubicBezTo>
                <a:cubicBezTo>
                  <a:pt x="4741416" y="3519786"/>
                  <a:pt x="4740176" y="3517305"/>
                  <a:pt x="4740176" y="3512344"/>
                </a:cubicBezTo>
                <a:close/>
                <a:moveTo>
                  <a:pt x="5037832" y="3504903"/>
                </a:moveTo>
                <a:cubicBezTo>
                  <a:pt x="5042793" y="3504903"/>
                  <a:pt x="5045273" y="3504903"/>
                  <a:pt x="5045273" y="3504903"/>
                </a:cubicBezTo>
                <a:lnTo>
                  <a:pt x="5022949" y="3512344"/>
                </a:lnTo>
                <a:close/>
                <a:moveTo>
                  <a:pt x="4732734" y="3504903"/>
                </a:moveTo>
                <a:cubicBezTo>
                  <a:pt x="4732734" y="3504903"/>
                  <a:pt x="4726533" y="3507384"/>
                  <a:pt x="4714131" y="3512344"/>
                </a:cubicBezTo>
                <a:cubicBezTo>
                  <a:pt x="4701728" y="3517305"/>
                  <a:pt x="4695528" y="3519786"/>
                  <a:pt x="4695528" y="3519786"/>
                </a:cubicBezTo>
                <a:lnTo>
                  <a:pt x="4652909" y="3550228"/>
                </a:lnTo>
                <a:lnTo>
                  <a:pt x="4656460" y="3551412"/>
                </a:lnTo>
                <a:cubicBezTo>
                  <a:pt x="4657700" y="3552652"/>
                  <a:pt x="4658320" y="3554513"/>
                  <a:pt x="4658320" y="3556993"/>
                </a:cubicBezTo>
                <a:lnTo>
                  <a:pt x="4658320" y="3549551"/>
                </a:lnTo>
                <a:lnTo>
                  <a:pt x="4710410" y="3519786"/>
                </a:lnTo>
                <a:close/>
                <a:moveTo>
                  <a:pt x="5208984" y="3497462"/>
                </a:moveTo>
                <a:lnTo>
                  <a:pt x="5208984" y="3504903"/>
                </a:lnTo>
                <a:cubicBezTo>
                  <a:pt x="5204023" y="3509864"/>
                  <a:pt x="5199063" y="3512344"/>
                  <a:pt x="5194101" y="3512344"/>
                </a:cubicBezTo>
                <a:lnTo>
                  <a:pt x="5201543" y="3504903"/>
                </a:lnTo>
                <a:close/>
                <a:moveTo>
                  <a:pt x="5086201" y="3497462"/>
                </a:moveTo>
                <a:cubicBezTo>
                  <a:pt x="5088681" y="3497462"/>
                  <a:pt x="5089922" y="3499942"/>
                  <a:pt x="5089922" y="3504903"/>
                </a:cubicBezTo>
                <a:cubicBezTo>
                  <a:pt x="5089922" y="3509864"/>
                  <a:pt x="5087442" y="3512344"/>
                  <a:pt x="5082480" y="3512344"/>
                </a:cubicBezTo>
                <a:cubicBezTo>
                  <a:pt x="5082480" y="3512344"/>
                  <a:pt x="5082480" y="3509864"/>
                  <a:pt x="5082480" y="3504903"/>
                </a:cubicBezTo>
                <a:cubicBezTo>
                  <a:pt x="5082480" y="3499942"/>
                  <a:pt x="5083721" y="3497462"/>
                  <a:pt x="5086201" y="3497462"/>
                </a:cubicBezTo>
                <a:close/>
                <a:moveTo>
                  <a:pt x="4822031" y="3497462"/>
                </a:moveTo>
                <a:cubicBezTo>
                  <a:pt x="4822031" y="3497462"/>
                  <a:pt x="4824511" y="3497462"/>
                  <a:pt x="4829472" y="3497462"/>
                </a:cubicBezTo>
                <a:cubicBezTo>
                  <a:pt x="4829472" y="3502422"/>
                  <a:pt x="4826992" y="3504903"/>
                  <a:pt x="4822031" y="3504903"/>
                </a:cubicBezTo>
                <a:cubicBezTo>
                  <a:pt x="4822031" y="3499942"/>
                  <a:pt x="4822031" y="3497462"/>
                  <a:pt x="4822031" y="3497462"/>
                </a:cubicBezTo>
                <a:close/>
                <a:moveTo>
                  <a:pt x="5434087" y="3493741"/>
                </a:moveTo>
                <a:cubicBezTo>
                  <a:pt x="5435327" y="3493741"/>
                  <a:pt x="5437187" y="3494981"/>
                  <a:pt x="5439668" y="3497462"/>
                </a:cubicBezTo>
                <a:cubicBezTo>
                  <a:pt x="5444629" y="3502422"/>
                  <a:pt x="5449589" y="3504903"/>
                  <a:pt x="5454551" y="3504903"/>
                </a:cubicBezTo>
                <a:lnTo>
                  <a:pt x="5447109" y="3512344"/>
                </a:lnTo>
                <a:cubicBezTo>
                  <a:pt x="5442148" y="3512344"/>
                  <a:pt x="5439668" y="3512344"/>
                  <a:pt x="5439668" y="3512344"/>
                </a:cubicBezTo>
                <a:cubicBezTo>
                  <a:pt x="5434706" y="3507384"/>
                  <a:pt x="5432226" y="3502422"/>
                  <a:pt x="5432226" y="3497462"/>
                </a:cubicBezTo>
                <a:cubicBezTo>
                  <a:pt x="5432226" y="3494981"/>
                  <a:pt x="5432846" y="3493741"/>
                  <a:pt x="5434087" y="3493741"/>
                </a:cubicBezTo>
                <a:close/>
                <a:moveTo>
                  <a:pt x="5015508" y="3490020"/>
                </a:moveTo>
                <a:cubicBezTo>
                  <a:pt x="5020469" y="3494981"/>
                  <a:pt x="5022949" y="3497462"/>
                  <a:pt x="5022949" y="3497462"/>
                </a:cubicBezTo>
                <a:cubicBezTo>
                  <a:pt x="5017988" y="3502422"/>
                  <a:pt x="5015508" y="3502422"/>
                  <a:pt x="5015508" y="3497462"/>
                </a:cubicBezTo>
                <a:cubicBezTo>
                  <a:pt x="5015508" y="3492501"/>
                  <a:pt x="5015508" y="3490020"/>
                  <a:pt x="5015508" y="3490020"/>
                </a:cubicBezTo>
                <a:close/>
                <a:moveTo>
                  <a:pt x="4859238" y="3490020"/>
                </a:moveTo>
                <a:lnTo>
                  <a:pt x="4859238" y="3497462"/>
                </a:lnTo>
                <a:lnTo>
                  <a:pt x="4851797" y="3497462"/>
                </a:lnTo>
                <a:cubicBezTo>
                  <a:pt x="4851797" y="3492501"/>
                  <a:pt x="4854277" y="3490020"/>
                  <a:pt x="4859238" y="3490020"/>
                </a:cubicBezTo>
                <a:close/>
                <a:moveTo>
                  <a:pt x="119062" y="3490020"/>
                </a:moveTo>
                <a:cubicBezTo>
                  <a:pt x="124023" y="3490020"/>
                  <a:pt x="126504" y="3504903"/>
                  <a:pt x="126504" y="3534669"/>
                </a:cubicBezTo>
                <a:cubicBezTo>
                  <a:pt x="126504" y="3544591"/>
                  <a:pt x="126504" y="3554512"/>
                  <a:pt x="126504" y="3564434"/>
                </a:cubicBezTo>
                <a:cubicBezTo>
                  <a:pt x="126504" y="3584278"/>
                  <a:pt x="124023" y="3594200"/>
                  <a:pt x="119062" y="3594200"/>
                </a:cubicBezTo>
                <a:lnTo>
                  <a:pt x="111621" y="3586758"/>
                </a:lnTo>
                <a:cubicBezTo>
                  <a:pt x="111621" y="3586758"/>
                  <a:pt x="111621" y="3584278"/>
                  <a:pt x="111621" y="3579317"/>
                </a:cubicBezTo>
                <a:cubicBezTo>
                  <a:pt x="111621" y="3574356"/>
                  <a:pt x="111621" y="3569395"/>
                  <a:pt x="111621" y="3564434"/>
                </a:cubicBezTo>
                <a:cubicBezTo>
                  <a:pt x="111621" y="3554512"/>
                  <a:pt x="111621" y="3544591"/>
                  <a:pt x="111621" y="3534669"/>
                </a:cubicBezTo>
                <a:cubicBezTo>
                  <a:pt x="106660" y="3504903"/>
                  <a:pt x="109141" y="3490020"/>
                  <a:pt x="119062" y="3490020"/>
                </a:cubicBezTo>
                <a:close/>
                <a:moveTo>
                  <a:pt x="5476875" y="3482579"/>
                </a:moveTo>
                <a:cubicBezTo>
                  <a:pt x="5481836" y="3482579"/>
                  <a:pt x="5484316" y="3485059"/>
                  <a:pt x="5484316" y="3490020"/>
                </a:cubicBezTo>
                <a:cubicBezTo>
                  <a:pt x="5484316" y="3499942"/>
                  <a:pt x="5481836" y="3499942"/>
                  <a:pt x="5476875" y="3490020"/>
                </a:cubicBezTo>
                <a:close/>
                <a:moveTo>
                  <a:pt x="5357812" y="3482579"/>
                </a:moveTo>
                <a:lnTo>
                  <a:pt x="5365254" y="3490020"/>
                </a:lnTo>
                <a:lnTo>
                  <a:pt x="5357812" y="3490020"/>
                </a:lnTo>
                <a:cubicBezTo>
                  <a:pt x="5357812" y="3485059"/>
                  <a:pt x="5357812" y="3482579"/>
                  <a:pt x="5357812" y="3482579"/>
                </a:cubicBezTo>
                <a:close/>
                <a:moveTo>
                  <a:pt x="5045273" y="3482579"/>
                </a:moveTo>
                <a:cubicBezTo>
                  <a:pt x="5050235" y="3482579"/>
                  <a:pt x="5055195" y="3482579"/>
                  <a:pt x="5060156" y="3482579"/>
                </a:cubicBezTo>
                <a:cubicBezTo>
                  <a:pt x="5055195" y="3482579"/>
                  <a:pt x="5051474" y="3483819"/>
                  <a:pt x="5048994" y="3486299"/>
                </a:cubicBezTo>
                <a:cubicBezTo>
                  <a:pt x="5046514" y="3488780"/>
                  <a:pt x="5045273" y="3490020"/>
                  <a:pt x="5045273" y="3490020"/>
                </a:cubicBezTo>
                <a:cubicBezTo>
                  <a:pt x="5040312" y="3490020"/>
                  <a:pt x="5037832" y="3488780"/>
                  <a:pt x="5037832" y="3486299"/>
                </a:cubicBezTo>
                <a:cubicBezTo>
                  <a:pt x="5037832" y="3483819"/>
                  <a:pt x="5040312" y="3482579"/>
                  <a:pt x="5045273" y="3482579"/>
                </a:cubicBezTo>
                <a:close/>
                <a:moveTo>
                  <a:pt x="5112246" y="3475137"/>
                </a:moveTo>
                <a:cubicBezTo>
                  <a:pt x="5117208" y="3475137"/>
                  <a:pt x="5119688" y="3476377"/>
                  <a:pt x="5119688" y="3478858"/>
                </a:cubicBezTo>
                <a:cubicBezTo>
                  <a:pt x="5119688" y="3481339"/>
                  <a:pt x="5119688" y="3482579"/>
                  <a:pt x="5119688" y="3482579"/>
                </a:cubicBezTo>
                <a:cubicBezTo>
                  <a:pt x="5119688" y="3482579"/>
                  <a:pt x="5117208" y="3482579"/>
                  <a:pt x="5112246" y="3482579"/>
                </a:cubicBezTo>
                <a:close/>
                <a:moveTo>
                  <a:pt x="5089922" y="3475137"/>
                </a:moveTo>
                <a:lnTo>
                  <a:pt x="5097364" y="3482579"/>
                </a:lnTo>
                <a:cubicBezTo>
                  <a:pt x="5107285" y="3487539"/>
                  <a:pt x="5109766" y="3490020"/>
                  <a:pt x="5104805" y="3490020"/>
                </a:cubicBezTo>
                <a:lnTo>
                  <a:pt x="5082480" y="3497462"/>
                </a:lnTo>
                <a:cubicBezTo>
                  <a:pt x="5062636" y="3502422"/>
                  <a:pt x="5052715" y="3504903"/>
                  <a:pt x="5052715" y="3504903"/>
                </a:cubicBezTo>
                <a:cubicBezTo>
                  <a:pt x="5052715" y="3499942"/>
                  <a:pt x="5053955" y="3496221"/>
                  <a:pt x="5056435" y="3493741"/>
                </a:cubicBezTo>
                <a:cubicBezTo>
                  <a:pt x="5058915" y="3491260"/>
                  <a:pt x="5062636" y="3490020"/>
                  <a:pt x="5067597" y="3490020"/>
                </a:cubicBezTo>
                <a:cubicBezTo>
                  <a:pt x="5082480" y="3480098"/>
                  <a:pt x="5089922" y="3475137"/>
                  <a:pt x="5089922" y="3475137"/>
                </a:cubicBezTo>
                <a:close/>
                <a:moveTo>
                  <a:pt x="5460132" y="3470486"/>
                </a:moveTo>
                <a:cubicBezTo>
                  <a:pt x="5461372" y="3471107"/>
                  <a:pt x="5461992" y="3472657"/>
                  <a:pt x="5461992" y="3475137"/>
                </a:cubicBezTo>
                <a:lnTo>
                  <a:pt x="5447109" y="3475137"/>
                </a:lnTo>
                <a:cubicBezTo>
                  <a:pt x="5447109" y="3475137"/>
                  <a:pt x="5449589" y="3473897"/>
                  <a:pt x="5454551" y="3471417"/>
                </a:cubicBezTo>
                <a:cubicBezTo>
                  <a:pt x="5457031" y="3470177"/>
                  <a:pt x="5458892" y="3469866"/>
                  <a:pt x="5460132" y="3470486"/>
                </a:cubicBezTo>
                <a:close/>
                <a:moveTo>
                  <a:pt x="4836914" y="3467696"/>
                </a:moveTo>
                <a:lnTo>
                  <a:pt x="4851797" y="3467696"/>
                </a:lnTo>
                <a:cubicBezTo>
                  <a:pt x="4851797" y="3472657"/>
                  <a:pt x="4854277" y="3476377"/>
                  <a:pt x="4859238" y="3478858"/>
                </a:cubicBezTo>
                <a:cubicBezTo>
                  <a:pt x="4864199" y="3481339"/>
                  <a:pt x="4866679" y="3480098"/>
                  <a:pt x="4866679" y="3475137"/>
                </a:cubicBezTo>
                <a:cubicBezTo>
                  <a:pt x="4866679" y="3470177"/>
                  <a:pt x="4866679" y="3467696"/>
                  <a:pt x="4866679" y="3467696"/>
                </a:cubicBezTo>
                <a:cubicBezTo>
                  <a:pt x="4871641" y="3467696"/>
                  <a:pt x="4874121" y="3467696"/>
                  <a:pt x="4874121" y="3467696"/>
                </a:cubicBezTo>
                <a:lnTo>
                  <a:pt x="4881563" y="3467696"/>
                </a:lnTo>
                <a:cubicBezTo>
                  <a:pt x="4881563" y="3472657"/>
                  <a:pt x="4879083" y="3477618"/>
                  <a:pt x="4874121" y="3482579"/>
                </a:cubicBezTo>
                <a:lnTo>
                  <a:pt x="4851797" y="3482579"/>
                </a:lnTo>
                <a:cubicBezTo>
                  <a:pt x="4851797" y="3477618"/>
                  <a:pt x="4851797" y="3475137"/>
                  <a:pt x="4851797" y="3475137"/>
                </a:cubicBezTo>
                <a:cubicBezTo>
                  <a:pt x="4846835" y="3480098"/>
                  <a:pt x="4844355" y="3483819"/>
                  <a:pt x="4844355" y="3486299"/>
                </a:cubicBezTo>
                <a:cubicBezTo>
                  <a:pt x="4844355" y="3488780"/>
                  <a:pt x="4844355" y="3490020"/>
                  <a:pt x="4844355" y="3490020"/>
                </a:cubicBezTo>
                <a:lnTo>
                  <a:pt x="4836914" y="3504903"/>
                </a:lnTo>
                <a:cubicBezTo>
                  <a:pt x="4831953" y="3499942"/>
                  <a:pt x="4831953" y="3494981"/>
                  <a:pt x="4836914" y="3490020"/>
                </a:cubicBezTo>
                <a:lnTo>
                  <a:pt x="4822031" y="3490020"/>
                </a:lnTo>
                <a:cubicBezTo>
                  <a:pt x="4812110" y="3490020"/>
                  <a:pt x="4807148" y="3490020"/>
                  <a:pt x="4807148" y="3490020"/>
                </a:cubicBezTo>
                <a:lnTo>
                  <a:pt x="4807148" y="3482579"/>
                </a:lnTo>
                <a:cubicBezTo>
                  <a:pt x="4812110" y="3487539"/>
                  <a:pt x="4817070" y="3487539"/>
                  <a:pt x="4822031" y="3482579"/>
                </a:cubicBezTo>
                <a:lnTo>
                  <a:pt x="4829472" y="3475137"/>
                </a:lnTo>
                <a:close/>
                <a:moveTo>
                  <a:pt x="4883423" y="3463975"/>
                </a:moveTo>
                <a:cubicBezTo>
                  <a:pt x="4884663" y="3463975"/>
                  <a:pt x="4886524" y="3465215"/>
                  <a:pt x="4889004" y="3467696"/>
                </a:cubicBezTo>
                <a:cubicBezTo>
                  <a:pt x="4889004" y="3467696"/>
                  <a:pt x="4886524" y="3467696"/>
                  <a:pt x="4881563" y="3467696"/>
                </a:cubicBezTo>
                <a:cubicBezTo>
                  <a:pt x="4881563" y="3465215"/>
                  <a:pt x="4882183" y="3463975"/>
                  <a:pt x="4883423" y="3463975"/>
                </a:cubicBezTo>
                <a:close/>
                <a:moveTo>
                  <a:pt x="5536406" y="3460255"/>
                </a:moveTo>
                <a:cubicBezTo>
                  <a:pt x="5541367" y="3460255"/>
                  <a:pt x="5543847" y="3460255"/>
                  <a:pt x="5543847" y="3460255"/>
                </a:cubicBezTo>
                <a:cubicBezTo>
                  <a:pt x="5538886" y="3465215"/>
                  <a:pt x="5536406" y="3467696"/>
                  <a:pt x="5536406" y="3467696"/>
                </a:cubicBezTo>
                <a:lnTo>
                  <a:pt x="5528965" y="3467696"/>
                </a:lnTo>
                <a:cubicBezTo>
                  <a:pt x="5528965" y="3462735"/>
                  <a:pt x="5531445" y="3460255"/>
                  <a:pt x="5536406" y="3460255"/>
                </a:cubicBezTo>
                <a:close/>
                <a:moveTo>
                  <a:pt x="5313164" y="3460255"/>
                </a:moveTo>
                <a:cubicBezTo>
                  <a:pt x="5313164" y="3460255"/>
                  <a:pt x="5315644" y="3460255"/>
                  <a:pt x="5320605" y="3460255"/>
                </a:cubicBezTo>
                <a:cubicBezTo>
                  <a:pt x="5320605" y="3465215"/>
                  <a:pt x="5318125" y="3467696"/>
                  <a:pt x="5313164" y="3467696"/>
                </a:cubicBezTo>
                <a:close/>
                <a:moveTo>
                  <a:pt x="5208984" y="3460255"/>
                </a:moveTo>
                <a:cubicBezTo>
                  <a:pt x="5213945" y="3460255"/>
                  <a:pt x="5216426" y="3460255"/>
                  <a:pt x="5216426" y="3460255"/>
                </a:cubicBezTo>
                <a:lnTo>
                  <a:pt x="5201543" y="3467696"/>
                </a:lnTo>
                <a:cubicBezTo>
                  <a:pt x="5201543" y="3462735"/>
                  <a:pt x="5204023" y="3460255"/>
                  <a:pt x="5208984" y="3460255"/>
                </a:cubicBezTo>
                <a:close/>
                <a:moveTo>
                  <a:pt x="5097364" y="3460255"/>
                </a:moveTo>
                <a:cubicBezTo>
                  <a:pt x="5097364" y="3460255"/>
                  <a:pt x="5097364" y="3462735"/>
                  <a:pt x="5097364" y="3467696"/>
                </a:cubicBezTo>
                <a:lnTo>
                  <a:pt x="5089922" y="3467696"/>
                </a:lnTo>
                <a:close/>
                <a:moveTo>
                  <a:pt x="5521523" y="3452813"/>
                </a:moveTo>
                <a:cubicBezTo>
                  <a:pt x="5526485" y="3452813"/>
                  <a:pt x="5528965" y="3452813"/>
                  <a:pt x="5528965" y="3452813"/>
                </a:cubicBezTo>
                <a:lnTo>
                  <a:pt x="5528965" y="3460255"/>
                </a:lnTo>
                <a:close/>
                <a:moveTo>
                  <a:pt x="5156894" y="3445372"/>
                </a:moveTo>
                <a:cubicBezTo>
                  <a:pt x="5156894" y="3445372"/>
                  <a:pt x="5159374" y="3445372"/>
                  <a:pt x="5164336" y="3445372"/>
                </a:cubicBezTo>
                <a:lnTo>
                  <a:pt x="5171777" y="3445372"/>
                </a:lnTo>
                <a:lnTo>
                  <a:pt x="5156894" y="3452813"/>
                </a:lnTo>
                <a:cubicBezTo>
                  <a:pt x="5156894" y="3447852"/>
                  <a:pt x="5156894" y="3445372"/>
                  <a:pt x="5156894" y="3445372"/>
                </a:cubicBezTo>
                <a:close/>
                <a:moveTo>
                  <a:pt x="5022949" y="3445372"/>
                </a:moveTo>
                <a:lnTo>
                  <a:pt x="5030390" y="3445372"/>
                </a:lnTo>
                <a:lnTo>
                  <a:pt x="5030390" y="3452813"/>
                </a:lnTo>
                <a:cubicBezTo>
                  <a:pt x="5025429" y="3452813"/>
                  <a:pt x="5022949" y="3450332"/>
                  <a:pt x="5022949" y="3445372"/>
                </a:cubicBezTo>
                <a:close/>
                <a:moveTo>
                  <a:pt x="4874121" y="3445372"/>
                </a:moveTo>
                <a:cubicBezTo>
                  <a:pt x="4879083" y="3445372"/>
                  <a:pt x="4882803" y="3446612"/>
                  <a:pt x="4885283" y="3449092"/>
                </a:cubicBezTo>
                <a:cubicBezTo>
                  <a:pt x="4887764" y="3451573"/>
                  <a:pt x="4887764" y="3454053"/>
                  <a:pt x="4885283" y="3456534"/>
                </a:cubicBezTo>
                <a:cubicBezTo>
                  <a:pt x="4882803" y="3459014"/>
                  <a:pt x="4881563" y="3460255"/>
                  <a:pt x="4881563" y="3460255"/>
                </a:cubicBezTo>
                <a:cubicBezTo>
                  <a:pt x="4881563" y="3455294"/>
                  <a:pt x="4879083" y="3452813"/>
                  <a:pt x="4874121" y="3452813"/>
                </a:cubicBezTo>
                <a:close/>
                <a:moveTo>
                  <a:pt x="5290840" y="3437930"/>
                </a:moveTo>
                <a:lnTo>
                  <a:pt x="5290840" y="3445372"/>
                </a:lnTo>
                <a:cubicBezTo>
                  <a:pt x="5285878" y="3445372"/>
                  <a:pt x="5282158" y="3446612"/>
                  <a:pt x="5279678" y="3449092"/>
                </a:cubicBezTo>
                <a:cubicBezTo>
                  <a:pt x="5277197" y="3451573"/>
                  <a:pt x="5275957" y="3452813"/>
                  <a:pt x="5275957" y="3452813"/>
                </a:cubicBezTo>
                <a:cubicBezTo>
                  <a:pt x="5275957" y="3447852"/>
                  <a:pt x="5278437" y="3444132"/>
                  <a:pt x="5283398" y="3441651"/>
                </a:cubicBezTo>
                <a:cubicBezTo>
                  <a:pt x="5288360" y="3439170"/>
                  <a:pt x="5290840" y="3437930"/>
                  <a:pt x="5290840" y="3437930"/>
                </a:cubicBezTo>
                <a:close/>
                <a:moveTo>
                  <a:pt x="5134571" y="3437930"/>
                </a:moveTo>
                <a:lnTo>
                  <a:pt x="5142012" y="3445372"/>
                </a:lnTo>
                <a:cubicBezTo>
                  <a:pt x="5142012" y="3445372"/>
                  <a:pt x="5139532" y="3445372"/>
                  <a:pt x="5134571" y="3445372"/>
                </a:cubicBezTo>
                <a:cubicBezTo>
                  <a:pt x="5134571" y="3440411"/>
                  <a:pt x="5134571" y="3437930"/>
                  <a:pt x="5134571" y="3437930"/>
                </a:cubicBezTo>
                <a:close/>
                <a:moveTo>
                  <a:pt x="5112246" y="3437930"/>
                </a:moveTo>
                <a:lnTo>
                  <a:pt x="5119688" y="3445372"/>
                </a:lnTo>
                <a:lnTo>
                  <a:pt x="5134571" y="3467696"/>
                </a:lnTo>
                <a:lnTo>
                  <a:pt x="5119688" y="3460255"/>
                </a:lnTo>
                <a:cubicBezTo>
                  <a:pt x="5124649" y="3455294"/>
                  <a:pt x="5123408" y="3451573"/>
                  <a:pt x="5115967" y="3449092"/>
                </a:cubicBezTo>
                <a:cubicBezTo>
                  <a:pt x="5108526" y="3446612"/>
                  <a:pt x="5099844" y="3447852"/>
                  <a:pt x="5089922" y="3452813"/>
                </a:cubicBezTo>
                <a:lnTo>
                  <a:pt x="5067597" y="3467696"/>
                </a:lnTo>
                <a:cubicBezTo>
                  <a:pt x="5062636" y="3467696"/>
                  <a:pt x="5057676" y="3470177"/>
                  <a:pt x="5052715" y="3475137"/>
                </a:cubicBezTo>
                <a:lnTo>
                  <a:pt x="5037832" y="3482579"/>
                </a:lnTo>
                <a:lnTo>
                  <a:pt x="5037832" y="3475137"/>
                </a:lnTo>
                <a:lnTo>
                  <a:pt x="5052715" y="3467696"/>
                </a:lnTo>
                <a:lnTo>
                  <a:pt x="5052715" y="3460255"/>
                </a:lnTo>
                <a:cubicBezTo>
                  <a:pt x="5052715" y="3460255"/>
                  <a:pt x="5051474" y="3459014"/>
                  <a:pt x="5048994" y="3456534"/>
                </a:cubicBezTo>
                <a:cubicBezTo>
                  <a:pt x="5046514" y="3454053"/>
                  <a:pt x="5047753" y="3450332"/>
                  <a:pt x="5052715" y="3445372"/>
                </a:cubicBezTo>
                <a:lnTo>
                  <a:pt x="5060156" y="3445372"/>
                </a:lnTo>
                <a:cubicBezTo>
                  <a:pt x="5065117" y="3460255"/>
                  <a:pt x="5072559" y="3462735"/>
                  <a:pt x="5082480" y="3452813"/>
                </a:cubicBezTo>
                <a:lnTo>
                  <a:pt x="5089922" y="3445372"/>
                </a:lnTo>
                <a:cubicBezTo>
                  <a:pt x="5094883" y="3445372"/>
                  <a:pt x="5098604" y="3444132"/>
                  <a:pt x="5101084" y="3441651"/>
                </a:cubicBezTo>
                <a:cubicBezTo>
                  <a:pt x="5103564" y="3439170"/>
                  <a:pt x="5107285" y="3437930"/>
                  <a:pt x="5112246" y="3437930"/>
                </a:cubicBezTo>
                <a:close/>
                <a:moveTo>
                  <a:pt x="5030390" y="3437930"/>
                </a:moveTo>
                <a:lnTo>
                  <a:pt x="5037832" y="3437930"/>
                </a:lnTo>
                <a:lnTo>
                  <a:pt x="5037832" y="3445372"/>
                </a:lnTo>
                <a:close/>
                <a:moveTo>
                  <a:pt x="5060156" y="3430489"/>
                </a:moveTo>
                <a:lnTo>
                  <a:pt x="5060156" y="3437930"/>
                </a:lnTo>
                <a:cubicBezTo>
                  <a:pt x="5060156" y="3437930"/>
                  <a:pt x="5057676" y="3437930"/>
                  <a:pt x="5052715" y="3437930"/>
                </a:cubicBezTo>
                <a:cubicBezTo>
                  <a:pt x="5057676" y="3432970"/>
                  <a:pt x="5060156" y="3430489"/>
                  <a:pt x="5060156" y="3430489"/>
                </a:cubicBezTo>
                <a:close/>
                <a:moveTo>
                  <a:pt x="4918770" y="3430489"/>
                </a:moveTo>
                <a:lnTo>
                  <a:pt x="4926211" y="3437930"/>
                </a:lnTo>
                <a:lnTo>
                  <a:pt x="4911328" y="3437930"/>
                </a:lnTo>
                <a:cubicBezTo>
                  <a:pt x="4911328" y="3437930"/>
                  <a:pt x="4913808" y="3435450"/>
                  <a:pt x="4918770" y="3430489"/>
                </a:cubicBezTo>
                <a:close/>
                <a:moveTo>
                  <a:pt x="5594542" y="3428163"/>
                </a:moveTo>
                <a:cubicBezTo>
                  <a:pt x="5599193" y="3427233"/>
                  <a:pt x="5599659" y="3430489"/>
                  <a:pt x="5595937" y="3437930"/>
                </a:cubicBezTo>
                <a:lnTo>
                  <a:pt x="5581054" y="3437930"/>
                </a:lnTo>
                <a:cubicBezTo>
                  <a:pt x="5581054" y="3437930"/>
                  <a:pt x="5582295" y="3436690"/>
                  <a:pt x="5584775" y="3434210"/>
                </a:cubicBezTo>
                <a:cubicBezTo>
                  <a:pt x="5587255" y="3431729"/>
                  <a:pt x="5588496" y="3430489"/>
                  <a:pt x="5588496" y="3430489"/>
                </a:cubicBezTo>
                <a:cubicBezTo>
                  <a:pt x="5590976" y="3429249"/>
                  <a:pt x="5592992" y="3428474"/>
                  <a:pt x="5594542" y="3428163"/>
                </a:cubicBezTo>
                <a:close/>
                <a:moveTo>
                  <a:pt x="4955976" y="3423047"/>
                </a:moveTo>
                <a:lnTo>
                  <a:pt x="4963418" y="3423047"/>
                </a:lnTo>
                <a:lnTo>
                  <a:pt x="4963418" y="3430489"/>
                </a:lnTo>
                <a:cubicBezTo>
                  <a:pt x="4963418" y="3435450"/>
                  <a:pt x="4960938" y="3437930"/>
                  <a:pt x="4955976" y="3437930"/>
                </a:cubicBezTo>
                <a:lnTo>
                  <a:pt x="4941094" y="3445372"/>
                </a:lnTo>
                <a:cubicBezTo>
                  <a:pt x="4941094" y="3450332"/>
                  <a:pt x="4938613" y="3454053"/>
                  <a:pt x="4933652" y="3456534"/>
                </a:cubicBezTo>
                <a:cubicBezTo>
                  <a:pt x="4928691" y="3459014"/>
                  <a:pt x="4926211" y="3460255"/>
                  <a:pt x="4926211" y="3460255"/>
                </a:cubicBezTo>
                <a:lnTo>
                  <a:pt x="4911328" y="3460255"/>
                </a:lnTo>
                <a:lnTo>
                  <a:pt x="4903887" y="3467696"/>
                </a:lnTo>
                <a:lnTo>
                  <a:pt x="4896446" y="3460255"/>
                </a:lnTo>
                <a:cubicBezTo>
                  <a:pt x="4896446" y="3460255"/>
                  <a:pt x="4902646" y="3456534"/>
                  <a:pt x="4915049" y="3449092"/>
                </a:cubicBezTo>
                <a:cubicBezTo>
                  <a:pt x="4927452" y="3441651"/>
                  <a:pt x="4938613" y="3437930"/>
                  <a:pt x="4948535" y="3437930"/>
                </a:cubicBezTo>
                <a:cubicBezTo>
                  <a:pt x="4953496" y="3437930"/>
                  <a:pt x="4955976" y="3432970"/>
                  <a:pt x="4955976" y="3423047"/>
                </a:cubicBezTo>
                <a:close/>
                <a:moveTo>
                  <a:pt x="5878711" y="3415606"/>
                </a:moveTo>
                <a:lnTo>
                  <a:pt x="5893594" y="3415606"/>
                </a:lnTo>
                <a:cubicBezTo>
                  <a:pt x="5898555" y="3420567"/>
                  <a:pt x="5898555" y="3423047"/>
                  <a:pt x="5893594" y="3423047"/>
                </a:cubicBezTo>
                <a:lnTo>
                  <a:pt x="5856386" y="3437930"/>
                </a:lnTo>
                <a:cubicBezTo>
                  <a:pt x="5856386" y="3437930"/>
                  <a:pt x="5856386" y="3435450"/>
                  <a:pt x="5856386" y="3430489"/>
                </a:cubicBezTo>
                <a:cubicBezTo>
                  <a:pt x="5856386" y="3425528"/>
                  <a:pt x="5858867" y="3423047"/>
                  <a:pt x="5863828" y="3423047"/>
                </a:cubicBezTo>
                <a:cubicBezTo>
                  <a:pt x="5868789" y="3423047"/>
                  <a:pt x="5873749" y="3420567"/>
                  <a:pt x="5878711" y="3415606"/>
                </a:cubicBezTo>
                <a:close/>
                <a:moveTo>
                  <a:pt x="5052715" y="3415606"/>
                </a:moveTo>
                <a:cubicBezTo>
                  <a:pt x="5052715" y="3420567"/>
                  <a:pt x="5051474" y="3424288"/>
                  <a:pt x="5048994" y="3426768"/>
                </a:cubicBezTo>
                <a:cubicBezTo>
                  <a:pt x="5046514" y="3429249"/>
                  <a:pt x="5042793" y="3430489"/>
                  <a:pt x="5037832" y="3430489"/>
                </a:cubicBezTo>
                <a:cubicBezTo>
                  <a:pt x="5027910" y="3425528"/>
                  <a:pt x="5025429" y="3423047"/>
                  <a:pt x="5030390" y="3423047"/>
                </a:cubicBezTo>
                <a:close/>
                <a:moveTo>
                  <a:pt x="5610820" y="3411886"/>
                </a:moveTo>
                <a:cubicBezTo>
                  <a:pt x="5612061" y="3411886"/>
                  <a:pt x="5613301" y="3413126"/>
                  <a:pt x="5614541" y="3415606"/>
                </a:cubicBezTo>
                <a:cubicBezTo>
                  <a:pt x="5617021" y="3420567"/>
                  <a:pt x="5615781" y="3425528"/>
                  <a:pt x="5610820" y="3430489"/>
                </a:cubicBezTo>
                <a:lnTo>
                  <a:pt x="5603379" y="3430489"/>
                </a:lnTo>
                <a:cubicBezTo>
                  <a:pt x="5603379" y="3425528"/>
                  <a:pt x="5604619" y="3420567"/>
                  <a:pt x="5607099" y="3415606"/>
                </a:cubicBezTo>
                <a:cubicBezTo>
                  <a:pt x="5608339" y="3413126"/>
                  <a:pt x="5609580" y="3411886"/>
                  <a:pt x="5610820" y="3411886"/>
                </a:cubicBezTo>
                <a:close/>
                <a:moveTo>
                  <a:pt x="5908476" y="3408165"/>
                </a:moveTo>
                <a:cubicBezTo>
                  <a:pt x="5913438" y="3408165"/>
                  <a:pt x="5915918" y="3408165"/>
                  <a:pt x="5915918" y="3408165"/>
                </a:cubicBezTo>
                <a:cubicBezTo>
                  <a:pt x="5915918" y="3413125"/>
                  <a:pt x="5913438" y="3415606"/>
                  <a:pt x="5908476" y="3415606"/>
                </a:cubicBezTo>
                <a:close/>
                <a:moveTo>
                  <a:pt x="5000625" y="3408165"/>
                </a:moveTo>
                <a:cubicBezTo>
                  <a:pt x="5005586" y="3413125"/>
                  <a:pt x="5008066" y="3416846"/>
                  <a:pt x="5008066" y="3419327"/>
                </a:cubicBezTo>
                <a:cubicBezTo>
                  <a:pt x="5008066" y="3421807"/>
                  <a:pt x="5008066" y="3423047"/>
                  <a:pt x="5008066" y="3423047"/>
                </a:cubicBezTo>
                <a:cubicBezTo>
                  <a:pt x="5013027" y="3423047"/>
                  <a:pt x="5015508" y="3424288"/>
                  <a:pt x="5015508" y="3426768"/>
                </a:cubicBezTo>
                <a:cubicBezTo>
                  <a:pt x="5015508" y="3429249"/>
                  <a:pt x="5013027" y="3430489"/>
                  <a:pt x="5008066" y="3430489"/>
                </a:cubicBezTo>
                <a:lnTo>
                  <a:pt x="5008066" y="3452813"/>
                </a:lnTo>
                <a:lnTo>
                  <a:pt x="5015508" y="3467696"/>
                </a:lnTo>
                <a:lnTo>
                  <a:pt x="5022949" y="3467696"/>
                </a:lnTo>
                <a:cubicBezTo>
                  <a:pt x="5027910" y="3472657"/>
                  <a:pt x="5030390" y="3476377"/>
                  <a:pt x="5030390" y="3478858"/>
                </a:cubicBezTo>
                <a:cubicBezTo>
                  <a:pt x="5030390" y="3481339"/>
                  <a:pt x="5027910" y="3480098"/>
                  <a:pt x="5022949" y="3475137"/>
                </a:cubicBezTo>
                <a:cubicBezTo>
                  <a:pt x="5017988" y="3475137"/>
                  <a:pt x="5014267" y="3475137"/>
                  <a:pt x="5011787" y="3475137"/>
                </a:cubicBezTo>
                <a:cubicBezTo>
                  <a:pt x="5009307" y="3475137"/>
                  <a:pt x="5008066" y="3472657"/>
                  <a:pt x="5008066" y="3467696"/>
                </a:cubicBezTo>
                <a:lnTo>
                  <a:pt x="4985742" y="3467696"/>
                </a:lnTo>
                <a:cubicBezTo>
                  <a:pt x="4985742" y="3462735"/>
                  <a:pt x="4984501" y="3460255"/>
                  <a:pt x="4982021" y="3460255"/>
                </a:cubicBezTo>
                <a:cubicBezTo>
                  <a:pt x="4979541" y="3460255"/>
                  <a:pt x="4979541" y="3462735"/>
                  <a:pt x="4982021" y="3467696"/>
                </a:cubicBezTo>
                <a:cubicBezTo>
                  <a:pt x="4984501" y="3472657"/>
                  <a:pt x="4978301" y="3478858"/>
                  <a:pt x="4963418" y="3486299"/>
                </a:cubicBezTo>
                <a:cubicBezTo>
                  <a:pt x="4948535" y="3493741"/>
                  <a:pt x="4938613" y="3497462"/>
                  <a:pt x="4933652" y="3497462"/>
                </a:cubicBezTo>
                <a:cubicBezTo>
                  <a:pt x="4928691" y="3497462"/>
                  <a:pt x="4926211" y="3498702"/>
                  <a:pt x="4926211" y="3501182"/>
                </a:cubicBezTo>
                <a:cubicBezTo>
                  <a:pt x="4926211" y="3503663"/>
                  <a:pt x="4926211" y="3504903"/>
                  <a:pt x="4926211" y="3504903"/>
                </a:cubicBezTo>
                <a:cubicBezTo>
                  <a:pt x="4926211" y="3509864"/>
                  <a:pt x="4923731" y="3511104"/>
                  <a:pt x="4918770" y="3508624"/>
                </a:cubicBezTo>
                <a:cubicBezTo>
                  <a:pt x="4913808" y="3506143"/>
                  <a:pt x="4911328" y="3502422"/>
                  <a:pt x="4911328" y="3497462"/>
                </a:cubicBezTo>
                <a:cubicBezTo>
                  <a:pt x="4911328" y="3502422"/>
                  <a:pt x="4910088" y="3506143"/>
                  <a:pt x="4907608" y="3508624"/>
                </a:cubicBezTo>
                <a:cubicBezTo>
                  <a:pt x="4905128" y="3511104"/>
                  <a:pt x="4903887" y="3512344"/>
                  <a:pt x="4903887" y="3512344"/>
                </a:cubicBezTo>
                <a:cubicBezTo>
                  <a:pt x="4898926" y="3507384"/>
                  <a:pt x="4896446" y="3507384"/>
                  <a:pt x="4896446" y="3512344"/>
                </a:cubicBezTo>
                <a:lnTo>
                  <a:pt x="4881563" y="3512344"/>
                </a:lnTo>
                <a:cubicBezTo>
                  <a:pt x="4886524" y="3507384"/>
                  <a:pt x="4889004" y="3504903"/>
                  <a:pt x="4889004" y="3504903"/>
                </a:cubicBezTo>
                <a:lnTo>
                  <a:pt x="4889004" y="3497462"/>
                </a:lnTo>
                <a:cubicBezTo>
                  <a:pt x="4893965" y="3497462"/>
                  <a:pt x="4897686" y="3496221"/>
                  <a:pt x="4900166" y="3493741"/>
                </a:cubicBezTo>
                <a:cubicBezTo>
                  <a:pt x="4902646" y="3491260"/>
                  <a:pt x="4903887" y="3490020"/>
                  <a:pt x="4903887" y="3490020"/>
                </a:cubicBezTo>
                <a:cubicBezTo>
                  <a:pt x="4903887" y="3485059"/>
                  <a:pt x="4906367" y="3482579"/>
                  <a:pt x="4911328" y="3482579"/>
                </a:cubicBezTo>
                <a:cubicBezTo>
                  <a:pt x="4916290" y="3482579"/>
                  <a:pt x="4918770" y="3482579"/>
                  <a:pt x="4918770" y="3482579"/>
                </a:cubicBezTo>
                <a:lnTo>
                  <a:pt x="4948535" y="3482579"/>
                </a:lnTo>
                <a:cubicBezTo>
                  <a:pt x="4953496" y="3482579"/>
                  <a:pt x="4958456" y="3481339"/>
                  <a:pt x="4963418" y="3478858"/>
                </a:cubicBezTo>
                <a:cubicBezTo>
                  <a:pt x="4968379" y="3476377"/>
                  <a:pt x="4970859" y="3473897"/>
                  <a:pt x="4970859" y="3471417"/>
                </a:cubicBezTo>
                <a:cubicBezTo>
                  <a:pt x="4970859" y="3468936"/>
                  <a:pt x="4968379" y="3467696"/>
                  <a:pt x="4963418" y="3467696"/>
                </a:cubicBezTo>
                <a:cubicBezTo>
                  <a:pt x="4963418" y="3472657"/>
                  <a:pt x="4960938" y="3472657"/>
                  <a:pt x="4955976" y="3467696"/>
                </a:cubicBezTo>
                <a:cubicBezTo>
                  <a:pt x="4946055" y="3462735"/>
                  <a:pt x="4948535" y="3457774"/>
                  <a:pt x="4963418" y="3452813"/>
                </a:cubicBezTo>
                <a:cubicBezTo>
                  <a:pt x="4968379" y="3452813"/>
                  <a:pt x="4973339" y="3449092"/>
                  <a:pt x="4978301" y="3441651"/>
                </a:cubicBezTo>
                <a:cubicBezTo>
                  <a:pt x="4983262" y="3434210"/>
                  <a:pt x="4983262" y="3428008"/>
                  <a:pt x="4978301" y="3423047"/>
                </a:cubicBezTo>
                <a:lnTo>
                  <a:pt x="4985742" y="3415606"/>
                </a:lnTo>
                <a:cubicBezTo>
                  <a:pt x="4985742" y="3420567"/>
                  <a:pt x="4988222" y="3423047"/>
                  <a:pt x="4993183" y="3423047"/>
                </a:cubicBezTo>
                <a:cubicBezTo>
                  <a:pt x="4993183" y="3418087"/>
                  <a:pt x="4994424" y="3415606"/>
                  <a:pt x="4996904" y="3415606"/>
                </a:cubicBezTo>
                <a:cubicBezTo>
                  <a:pt x="4999384" y="3415606"/>
                  <a:pt x="5000625" y="3415606"/>
                  <a:pt x="5000625" y="3415606"/>
                </a:cubicBezTo>
                <a:close/>
                <a:moveTo>
                  <a:pt x="20464" y="3408165"/>
                </a:moveTo>
                <a:cubicBezTo>
                  <a:pt x="24185" y="3408165"/>
                  <a:pt x="29766" y="3410645"/>
                  <a:pt x="37207" y="3415606"/>
                </a:cubicBezTo>
                <a:lnTo>
                  <a:pt x="44649" y="3430489"/>
                </a:lnTo>
                <a:lnTo>
                  <a:pt x="52090" y="3445372"/>
                </a:lnTo>
                <a:cubicBezTo>
                  <a:pt x="47129" y="3445372"/>
                  <a:pt x="43408" y="3442891"/>
                  <a:pt x="40928" y="3437930"/>
                </a:cubicBezTo>
                <a:cubicBezTo>
                  <a:pt x="38447" y="3432970"/>
                  <a:pt x="32246" y="3430489"/>
                  <a:pt x="22324" y="3430489"/>
                </a:cubicBezTo>
                <a:lnTo>
                  <a:pt x="14883" y="3415606"/>
                </a:lnTo>
                <a:cubicBezTo>
                  <a:pt x="14883" y="3410645"/>
                  <a:pt x="16743" y="3408165"/>
                  <a:pt x="20464" y="3408165"/>
                </a:cubicBezTo>
                <a:close/>
                <a:moveTo>
                  <a:pt x="5653608" y="3396072"/>
                </a:moveTo>
                <a:cubicBezTo>
                  <a:pt x="5654849" y="3396693"/>
                  <a:pt x="5655469" y="3398243"/>
                  <a:pt x="5655469" y="3400723"/>
                </a:cubicBezTo>
                <a:lnTo>
                  <a:pt x="5648027" y="3408165"/>
                </a:lnTo>
                <a:lnTo>
                  <a:pt x="5640586" y="3408165"/>
                </a:lnTo>
                <a:cubicBezTo>
                  <a:pt x="5640586" y="3403204"/>
                  <a:pt x="5643066" y="3399483"/>
                  <a:pt x="5648027" y="3397003"/>
                </a:cubicBezTo>
                <a:cubicBezTo>
                  <a:pt x="5650508" y="3395763"/>
                  <a:pt x="5652368" y="3395453"/>
                  <a:pt x="5653608" y="3396072"/>
                </a:cubicBezTo>
                <a:close/>
                <a:moveTo>
                  <a:pt x="5125268" y="3395142"/>
                </a:moveTo>
                <a:cubicBezTo>
                  <a:pt x="5124028" y="3395142"/>
                  <a:pt x="5122168" y="3395763"/>
                  <a:pt x="5119688" y="3397003"/>
                </a:cubicBezTo>
                <a:cubicBezTo>
                  <a:pt x="5114726" y="3399483"/>
                  <a:pt x="5113487" y="3401963"/>
                  <a:pt x="5115967" y="3404444"/>
                </a:cubicBezTo>
                <a:cubicBezTo>
                  <a:pt x="5118447" y="3406925"/>
                  <a:pt x="5120928" y="3406925"/>
                  <a:pt x="5123408" y="3404444"/>
                </a:cubicBezTo>
                <a:cubicBezTo>
                  <a:pt x="5125889" y="3401963"/>
                  <a:pt x="5127129" y="3399483"/>
                  <a:pt x="5127129" y="3397003"/>
                </a:cubicBezTo>
                <a:cubicBezTo>
                  <a:pt x="5127129" y="3395763"/>
                  <a:pt x="5126509" y="3395142"/>
                  <a:pt x="5125268" y="3395142"/>
                </a:cubicBezTo>
                <a:close/>
                <a:moveTo>
                  <a:pt x="5670351" y="3393282"/>
                </a:moveTo>
                <a:cubicBezTo>
                  <a:pt x="5670351" y="3398243"/>
                  <a:pt x="5669111" y="3400723"/>
                  <a:pt x="5666631" y="3400723"/>
                </a:cubicBezTo>
                <a:cubicBezTo>
                  <a:pt x="5664151" y="3400723"/>
                  <a:pt x="5662910" y="3399483"/>
                  <a:pt x="5662910" y="3397003"/>
                </a:cubicBezTo>
                <a:cubicBezTo>
                  <a:pt x="5662910" y="3394522"/>
                  <a:pt x="5665390" y="3393282"/>
                  <a:pt x="5670351" y="3393282"/>
                </a:cubicBezTo>
                <a:close/>
                <a:moveTo>
                  <a:pt x="5372695" y="3393282"/>
                </a:moveTo>
                <a:cubicBezTo>
                  <a:pt x="5367734" y="3398243"/>
                  <a:pt x="5364013" y="3400723"/>
                  <a:pt x="5361533" y="3400723"/>
                </a:cubicBezTo>
                <a:cubicBezTo>
                  <a:pt x="5359053" y="3400723"/>
                  <a:pt x="5357812" y="3403204"/>
                  <a:pt x="5357812" y="3408165"/>
                </a:cubicBezTo>
                <a:cubicBezTo>
                  <a:pt x="5357812" y="3408165"/>
                  <a:pt x="5355332" y="3409405"/>
                  <a:pt x="5350371" y="3411885"/>
                </a:cubicBezTo>
                <a:cubicBezTo>
                  <a:pt x="5345410" y="3414366"/>
                  <a:pt x="5340449" y="3415606"/>
                  <a:pt x="5335488" y="3415606"/>
                </a:cubicBezTo>
                <a:cubicBezTo>
                  <a:pt x="5340449" y="3405684"/>
                  <a:pt x="5346650" y="3399483"/>
                  <a:pt x="5354092" y="3397003"/>
                </a:cubicBezTo>
                <a:cubicBezTo>
                  <a:pt x="5361533" y="3394522"/>
                  <a:pt x="5367734" y="3393282"/>
                  <a:pt x="5372695" y="3393282"/>
                </a:cubicBezTo>
                <a:close/>
                <a:moveTo>
                  <a:pt x="5089922" y="3393282"/>
                </a:moveTo>
                <a:lnTo>
                  <a:pt x="5089922" y="3400723"/>
                </a:lnTo>
                <a:cubicBezTo>
                  <a:pt x="5080000" y="3410645"/>
                  <a:pt x="5075039" y="3413125"/>
                  <a:pt x="5075039" y="3408165"/>
                </a:cubicBezTo>
                <a:cubicBezTo>
                  <a:pt x="5075039" y="3403204"/>
                  <a:pt x="5080000" y="3398243"/>
                  <a:pt x="5089922" y="3393282"/>
                </a:cubicBezTo>
                <a:close/>
                <a:moveTo>
                  <a:pt x="5171777" y="3385840"/>
                </a:moveTo>
                <a:cubicBezTo>
                  <a:pt x="5176738" y="3385840"/>
                  <a:pt x="5176738" y="3390801"/>
                  <a:pt x="5171777" y="3400723"/>
                </a:cubicBezTo>
                <a:lnTo>
                  <a:pt x="5164336" y="3408165"/>
                </a:lnTo>
                <a:lnTo>
                  <a:pt x="5156894" y="3415606"/>
                </a:lnTo>
                <a:cubicBezTo>
                  <a:pt x="5156894" y="3415606"/>
                  <a:pt x="5156894" y="3414366"/>
                  <a:pt x="5156894" y="3411885"/>
                </a:cubicBezTo>
                <a:cubicBezTo>
                  <a:pt x="5156894" y="3409405"/>
                  <a:pt x="5156894" y="3405684"/>
                  <a:pt x="5156894" y="3400723"/>
                </a:cubicBezTo>
                <a:lnTo>
                  <a:pt x="5156894" y="3393282"/>
                </a:lnTo>
                <a:cubicBezTo>
                  <a:pt x="5161856" y="3398243"/>
                  <a:pt x="5165576" y="3399483"/>
                  <a:pt x="5168056" y="3397003"/>
                </a:cubicBezTo>
                <a:cubicBezTo>
                  <a:pt x="5170536" y="3394522"/>
                  <a:pt x="5171777" y="3390801"/>
                  <a:pt x="5171777" y="3385840"/>
                </a:cubicBezTo>
                <a:close/>
                <a:moveTo>
                  <a:pt x="7442" y="3385840"/>
                </a:moveTo>
                <a:lnTo>
                  <a:pt x="14883" y="3393282"/>
                </a:lnTo>
                <a:lnTo>
                  <a:pt x="0" y="3408165"/>
                </a:lnTo>
                <a:cubicBezTo>
                  <a:pt x="0" y="3403204"/>
                  <a:pt x="0" y="3400723"/>
                  <a:pt x="0" y="3400723"/>
                </a:cubicBezTo>
                <a:cubicBezTo>
                  <a:pt x="4961" y="3395763"/>
                  <a:pt x="7442" y="3393282"/>
                  <a:pt x="7442" y="3393282"/>
                </a:cubicBezTo>
                <a:cubicBezTo>
                  <a:pt x="7442" y="3388321"/>
                  <a:pt x="7442" y="3385840"/>
                  <a:pt x="7442" y="3385840"/>
                </a:cubicBezTo>
                <a:close/>
                <a:moveTo>
                  <a:pt x="5057180" y="3384352"/>
                </a:moveTo>
                <a:lnTo>
                  <a:pt x="5052715" y="3393282"/>
                </a:lnTo>
                <a:lnTo>
                  <a:pt x="5052715" y="3385840"/>
                </a:lnTo>
                <a:close/>
                <a:moveTo>
                  <a:pt x="5670351" y="3378399"/>
                </a:moveTo>
                <a:cubicBezTo>
                  <a:pt x="5675313" y="3378399"/>
                  <a:pt x="5677793" y="3378399"/>
                  <a:pt x="5677793" y="3378399"/>
                </a:cubicBezTo>
                <a:lnTo>
                  <a:pt x="5670351" y="3385840"/>
                </a:lnTo>
                <a:close/>
                <a:moveTo>
                  <a:pt x="5402461" y="3378399"/>
                </a:moveTo>
                <a:lnTo>
                  <a:pt x="5402461" y="3385840"/>
                </a:lnTo>
                <a:lnTo>
                  <a:pt x="5395019" y="3385840"/>
                </a:lnTo>
                <a:cubicBezTo>
                  <a:pt x="5399981" y="3380880"/>
                  <a:pt x="5402461" y="3378399"/>
                  <a:pt x="5402461" y="3378399"/>
                </a:cubicBezTo>
                <a:close/>
                <a:moveTo>
                  <a:pt x="5127129" y="3378399"/>
                </a:moveTo>
                <a:lnTo>
                  <a:pt x="5134571" y="3378399"/>
                </a:lnTo>
                <a:cubicBezTo>
                  <a:pt x="5129609" y="3383360"/>
                  <a:pt x="5129609" y="3388321"/>
                  <a:pt x="5134571" y="3393282"/>
                </a:cubicBezTo>
                <a:lnTo>
                  <a:pt x="5119688" y="3415606"/>
                </a:lnTo>
                <a:lnTo>
                  <a:pt x="5112246" y="3423047"/>
                </a:lnTo>
                <a:cubicBezTo>
                  <a:pt x="5117208" y="3428008"/>
                  <a:pt x="5119688" y="3430489"/>
                  <a:pt x="5119688" y="3430489"/>
                </a:cubicBezTo>
                <a:cubicBezTo>
                  <a:pt x="5119688" y="3430489"/>
                  <a:pt x="5117208" y="3430489"/>
                  <a:pt x="5112246" y="3430489"/>
                </a:cubicBezTo>
                <a:cubicBezTo>
                  <a:pt x="5107285" y="3430489"/>
                  <a:pt x="5104805" y="3429249"/>
                  <a:pt x="5104805" y="3426768"/>
                </a:cubicBezTo>
                <a:cubicBezTo>
                  <a:pt x="5104805" y="3424288"/>
                  <a:pt x="5103564" y="3424288"/>
                  <a:pt x="5101084" y="3426768"/>
                </a:cubicBezTo>
                <a:cubicBezTo>
                  <a:pt x="5098604" y="3429249"/>
                  <a:pt x="5099844" y="3430489"/>
                  <a:pt x="5104805" y="3430489"/>
                </a:cubicBezTo>
                <a:lnTo>
                  <a:pt x="5097364" y="3430489"/>
                </a:lnTo>
                <a:cubicBezTo>
                  <a:pt x="5087442" y="3430489"/>
                  <a:pt x="5082480" y="3432970"/>
                  <a:pt x="5082480" y="3437930"/>
                </a:cubicBezTo>
                <a:cubicBezTo>
                  <a:pt x="5077519" y="3442891"/>
                  <a:pt x="5075039" y="3442891"/>
                  <a:pt x="5075039" y="3437930"/>
                </a:cubicBezTo>
                <a:lnTo>
                  <a:pt x="5075039" y="3430489"/>
                </a:lnTo>
                <a:cubicBezTo>
                  <a:pt x="5075039" y="3430489"/>
                  <a:pt x="5075039" y="3428008"/>
                  <a:pt x="5075039" y="3423047"/>
                </a:cubicBezTo>
                <a:lnTo>
                  <a:pt x="5082480" y="3423047"/>
                </a:lnTo>
                <a:cubicBezTo>
                  <a:pt x="5087442" y="3423047"/>
                  <a:pt x="5091163" y="3423047"/>
                  <a:pt x="5093643" y="3423047"/>
                </a:cubicBezTo>
                <a:cubicBezTo>
                  <a:pt x="5096123" y="3423047"/>
                  <a:pt x="5097364" y="3423047"/>
                  <a:pt x="5097364" y="3423047"/>
                </a:cubicBezTo>
                <a:cubicBezTo>
                  <a:pt x="5097364" y="3418087"/>
                  <a:pt x="5099844" y="3415606"/>
                  <a:pt x="5104805" y="3415606"/>
                </a:cubicBezTo>
                <a:cubicBezTo>
                  <a:pt x="5114726" y="3415606"/>
                  <a:pt x="5117208" y="3410645"/>
                  <a:pt x="5112246" y="3400723"/>
                </a:cubicBezTo>
                <a:cubicBezTo>
                  <a:pt x="5112246" y="3390801"/>
                  <a:pt x="5117208" y="3383360"/>
                  <a:pt x="5127129" y="3378399"/>
                </a:cubicBezTo>
                <a:close/>
                <a:moveTo>
                  <a:pt x="5060156" y="3378399"/>
                </a:moveTo>
                <a:cubicBezTo>
                  <a:pt x="5060156" y="3380880"/>
                  <a:pt x="5059536" y="3382740"/>
                  <a:pt x="5058296" y="3383980"/>
                </a:cubicBezTo>
                <a:lnTo>
                  <a:pt x="5057180" y="3384352"/>
                </a:lnTo>
                <a:close/>
                <a:moveTo>
                  <a:pt x="4978301" y="3378399"/>
                </a:moveTo>
                <a:lnTo>
                  <a:pt x="4985742" y="3378399"/>
                </a:lnTo>
                <a:lnTo>
                  <a:pt x="4978301" y="3385840"/>
                </a:lnTo>
                <a:cubicBezTo>
                  <a:pt x="4978301" y="3380880"/>
                  <a:pt x="4978301" y="3378399"/>
                  <a:pt x="4978301" y="3378399"/>
                </a:cubicBezTo>
                <a:close/>
                <a:moveTo>
                  <a:pt x="5465713" y="3376074"/>
                </a:moveTo>
                <a:cubicBezTo>
                  <a:pt x="5466953" y="3376384"/>
                  <a:pt x="5468193" y="3377159"/>
                  <a:pt x="5469433" y="3378399"/>
                </a:cubicBezTo>
                <a:cubicBezTo>
                  <a:pt x="5474395" y="3383360"/>
                  <a:pt x="5474395" y="3385840"/>
                  <a:pt x="5469433" y="3385840"/>
                </a:cubicBezTo>
                <a:cubicBezTo>
                  <a:pt x="5469433" y="3385840"/>
                  <a:pt x="5463233" y="3389561"/>
                  <a:pt x="5450830" y="3397003"/>
                </a:cubicBezTo>
                <a:cubicBezTo>
                  <a:pt x="5438427" y="3404444"/>
                  <a:pt x="5432226" y="3408165"/>
                  <a:pt x="5432226" y="3408165"/>
                </a:cubicBezTo>
                <a:cubicBezTo>
                  <a:pt x="5432226" y="3408165"/>
                  <a:pt x="5432226" y="3405684"/>
                  <a:pt x="5432226" y="3400723"/>
                </a:cubicBezTo>
                <a:cubicBezTo>
                  <a:pt x="5432226" y="3395763"/>
                  <a:pt x="5433467" y="3393282"/>
                  <a:pt x="5435947" y="3393282"/>
                </a:cubicBezTo>
                <a:cubicBezTo>
                  <a:pt x="5438427" y="3393282"/>
                  <a:pt x="5440908" y="3393282"/>
                  <a:pt x="5443388" y="3393282"/>
                </a:cubicBezTo>
                <a:cubicBezTo>
                  <a:pt x="5445869" y="3393282"/>
                  <a:pt x="5448350" y="3392042"/>
                  <a:pt x="5450830" y="3389561"/>
                </a:cubicBezTo>
                <a:cubicBezTo>
                  <a:pt x="5453310" y="3387080"/>
                  <a:pt x="5454551" y="3385840"/>
                  <a:pt x="5454551" y="3385840"/>
                </a:cubicBezTo>
                <a:cubicBezTo>
                  <a:pt x="5458271" y="3378399"/>
                  <a:pt x="5461992" y="3375143"/>
                  <a:pt x="5465713" y="3376074"/>
                </a:cubicBezTo>
                <a:close/>
                <a:moveTo>
                  <a:pt x="5191311" y="3372818"/>
                </a:moveTo>
                <a:cubicBezTo>
                  <a:pt x="5191931" y="3372818"/>
                  <a:pt x="5191621" y="3373438"/>
                  <a:pt x="5190381" y="3374678"/>
                </a:cubicBezTo>
                <a:cubicBezTo>
                  <a:pt x="5187901" y="3377159"/>
                  <a:pt x="5187901" y="3379639"/>
                  <a:pt x="5190381" y="3382120"/>
                </a:cubicBezTo>
                <a:cubicBezTo>
                  <a:pt x="5192861" y="3384600"/>
                  <a:pt x="5191621" y="3388321"/>
                  <a:pt x="5186660" y="3393282"/>
                </a:cubicBezTo>
                <a:lnTo>
                  <a:pt x="5179219" y="3400723"/>
                </a:lnTo>
                <a:lnTo>
                  <a:pt x="5179219" y="3385840"/>
                </a:lnTo>
                <a:cubicBezTo>
                  <a:pt x="5179219" y="3380880"/>
                  <a:pt x="5181699" y="3377159"/>
                  <a:pt x="5186660" y="3374678"/>
                </a:cubicBezTo>
                <a:cubicBezTo>
                  <a:pt x="5189141" y="3373438"/>
                  <a:pt x="5190690" y="3372818"/>
                  <a:pt x="5191311" y="3372818"/>
                </a:cubicBezTo>
                <a:close/>
                <a:moveTo>
                  <a:pt x="5581054" y="3370958"/>
                </a:moveTo>
                <a:cubicBezTo>
                  <a:pt x="5586016" y="3370958"/>
                  <a:pt x="5588496" y="3370958"/>
                  <a:pt x="5588496" y="3370958"/>
                </a:cubicBezTo>
                <a:lnTo>
                  <a:pt x="5581054" y="3378399"/>
                </a:lnTo>
                <a:close/>
                <a:moveTo>
                  <a:pt x="5246191" y="3370958"/>
                </a:moveTo>
                <a:lnTo>
                  <a:pt x="5253633" y="3370958"/>
                </a:lnTo>
                <a:cubicBezTo>
                  <a:pt x="5253633" y="3370958"/>
                  <a:pt x="5256113" y="3370958"/>
                  <a:pt x="5261074" y="3370958"/>
                </a:cubicBezTo>
                <a:lnTo>
                  <a:pt x="5261074" y="3378399"/>
                </a:lnTo>
                <a:cubicBezTo>
                  <a:pt x="5256113" y="3383360"/>
                  <a:pt x="5256113" y="3385840"/>
                  <a:pt x="5261074" y="3385840"/>
                </a:cubicBezTo>
                <a:cubicBezTo>
                  <a:pt x="5266035" y="3385840"/>
                  <a:pt x="5268515" y="3385840"/>
                  <a:pt x="5268515" y="3385840"/>
                </a:cubicBezTo>
                <a:lnTo>
                  <a:pt x="5246191" y="3408165"/>
                </a:lnTo>
                <a:cubicBezTo>
                  <a:pt x="5241230" y="3408165"/>
                  <a:pt x="5237509" y="3408165"/>
                  <a:pt x="5235029" y="3408165"/>
                </a:cubicBezTo>
                <a:cubicBezTo>
                  <a:pt x="5232549" y="3408165"/>
                  <a:pt x="5228828" y="3410645"/>
                  <a:pt x="5223867" y="3415606"/>
                </a:cubicBezTo>
                <a:cubicBezTo>
                  <a:pt x="5218906" y="3420567"/>
                  <a:pt x="5216426" y="3425528"/>
                  <a:pt x="5216426" y="3430489"/>
                </a:cubicBezTo>
                <a:lnTo>
                  <a:pt x="5208984" y="3430489"/>
                </a:lnTo>
                <a:cubicBezTo>
                  <a:pt x="5204023" y="3430489"/>
                  <a:pt x="5204023" y="3432970"/>
                  <a:pt x="5208984" y="3437930"/>
                </a:cubicBezTo>
                <a:cubicBezTo>
                  <a:pt x="5208984" y="3442891"/>
                  <a:pt x="5206504" y="3445372"/>
                  <a:pt x="5201543" y="3445372"/>
                </a:cubicBezTo>
                <a:lnTo>
                  <a:pt x="5179219" y="3452813"/>
                </a:lnTo>
                <a:lnTo>
                  <a:pt x="5171777" y="3452813"/>
                </a:lnTo>
                <a:cubicBezTo>
                  <a:pt x="5171777" y="3452813"/>
                  <a:pt x="5173018" y="3451573"/>
                  <a:pt x="5175498" y="3449092"/>
                </a:cubicBezTo>
                <a:cubicBezTo>
                  <a:pt x="5177978" y="3446612"/>
                  <a:pt x="5181699" y="3442891"/>
                  <a:pt x="5186660" y="3437930"/>
                </a:cubicBezTo>
                <a:cubicBezTo>
                  <a:pt x="5191621" y="3432970"/>
                  <a:pt x="5194101" y="3430489"/>
                  <a:pt x="5194101" y="3430489"/>
                </a:cubicBezTo>
                <a:lnTo>
                  <a:pt x="5208984" y="3415606"/>
                </a:lnTo>
                <a:lnTo>
                  <a:pt x="5223867" y="3408165"/>
                </a:lnTo>
                <a:lnTo>
                  <a:pt x="5223867" y="3393282"/>
                </a:lnTo>
                <a:lnTo>
                  <a:pt x="5231308" y="3400723"/>
                </a:lnTo>
                <a:lnTo>
                  <a:pt x="5231308" y="3408165"/>
                </a:lnTo>
                <a:cubicBezTo>
                  <a:pt x="5241230" y="3408165"/>
                  <a:pt x="5243711" y="3403204"/>
                  <a:pt x="5238750" y="3393282"/>
                </a:cubicBezTo>
                <a:cubicBezTo>
                  <a:pt x="5238750" y="3393282"/>
                  <a:pt x="5238750" y="3392042"/>
                  <a:pt x="5238750" y="3389561"/>
                </a:cubicBezTo>
                <a:cubicBezTo>
                  <a:pt x="5238750" y="3387080"/>
                  <a:pt x="5241230" y="3385840"/>
                  <a:pt x="5246191" y="3385840"/>
                </a:cubicBezTo>
                <a:cubicBezTo>
                  <a:pt x="5246191" y="3380880"/>
                  <a:pt x="5246191" y="3375918"/>
                  <a:pt x="5246191" y="3370958"/>
                </a:cubicBezTo>
                <a:close/>
                <a:moveTo>
                  <a:pt x="5304792" y="3365377"/>
                </a:moveTo>
                <a:cubicBezTo>
                  <a:pt x="5306653" y="3365377"/>
                  <a:pt x="5308203" y="3365997"/>
                  <a:pt x="5309443" y="3367237"/>
                </a:cubicBezTo>
                <a:cubicBezTo>
                  <a:pt x="5311923" y="3369718"/>
                  <a:pt x="5310684" y="3372198"/>
                  <a:pt x="5305722" y="3374678"/>
                </a:cubicBezTo>
                <a:cubicBezTo>
                  <a:pt x="5300761" y="3377159"/>
                  <a:pt x="5298281" y="3378399"/>
                  <a:pt x="5298281" y="3378399"/>
                </a:cubicBezTo>
                <a:lnTo>
                  <a:pt x="5290840" y="3378399"/>
                </a:lnTo>
                <a:cubicBezTo>
                  <a:pt x="5290840" y="3383360"/>
                  <a:pt x="5289599" y="3385840"/>
                  <a:pt x="5287119" y="3385840"/>
                </a:cubicBezTo>
                <a:cubicBezTo>
                  <a:pt x="5284639" y="3385840"/>
                  <a:pt x="5283398" y="3385840"/>
                  <a:pt x="5283398" y="3385840"/>
                </a:cubicBezTo>
                <a:lnTo>
                  <a:pt x="5275957" y="3378399"/>
                </a:lnTo>
                <a:cubicBezTo>
                  <a:pt x="5275957" y="3378399"/>
                  <a:pt x="5278437" y="3378399"/>
                  <a:pt x="5283398" y="3378399"/>
                </a:cubicBezTo>
                <a:cubicBezTo>
                  <a:pt x="5283398" y="3378399"/>
                  <a:pt x="5285878" y="3375918"/>
                  <a:pt x="5290840" y="3370958"/>
                </a:cubicBezTo>
                <a:cubicBezTo>
                  <a:pt x="5290840" y="3370958"/>
                  <a:pt x="5293320" y="3369718"/>
                  <a:pt x="5298281" y="3367237"/>
                </a:cubicBezTo>
                <a:cubicBezTo>
                  <a:pt x="5300762" y="3365997"/>
                  <a:pt x="5302932" y="3365377"/>
                  <a:pt x="5304792" y="3365377"/>
                </a:cubicBezTo>
                <a:close/>
                <a:moveTo>
                  <a:pt x="5272236" y="3363516"/>
                </a:moveTo>
                <a:cubicBezTo>
                  <a:pt x="5274716" y="3363516"/>
                  <a:pt x="5275957" y="3365997"/>
                  <a:pt x="5275957" y="3370958"/>
                </a:cubicBezTo>
                <a:cubicBezTo>
                  <a:pt x="5270995" y="3370958"/>
                  <a:pt x="5268515" y="3369718"/>
                  <a:pt x="5268515" y="3367237"/>
                </a:cubicBezTo>
                <a:cubicBezTo>
                  <a:pt x="5268515" y="3364756"/>
                  <a:pt x="5269756" y="3363516"/>
                  <a:pt x="5272236" y="3363516"/>
                </a:cubicBezTo>
                <a:close/>
                <a:moveTo>
                  <a:pt x="5052715" y="3356075"/>
                </a:moveTo>
                <a:cubicBezTo>
                  <a:pt x="5047753" y="3361036"/>
                  <a:pt x="5045273" y="3365997"/>
                  <a:pt x="5045273" y="3370958"/>
                </a:cubicBezTo>
                <a:cubicBezTo>
                  <a:pt x="5040312" y="3370958"/>
                  <a:pt x="5037832" y="3373438"/>
                  <a:pt x="5037832" y="3378399"/>
                </a:cubicBezTo>
                <a:cubicBezTo>
                  <a:pt x="5032870" y="3378399"/>
                  <a:pt x="5025429" y="3382120"/>
                  <a:pt x="5015508" y="3389561"/>
                </a:cubicBezTo>
                <a:cubicBezTo>
                  <a:pt x="5005586" y="3397003"/>
                  <a:pt x="5000625" y="3400723"/>
                  <a:pt x="5000625" y="3400723"/>
                </a:cubicBezTo>
                <a:lnTo>
                  <a:pt x="5000625" y="3393282"/>
                </a:lnTo>
                <a:cubicBezTo>
                  <a:pt x="5005586" y="3388321"/>
                  <a:pt x="5009307" y="3385840"/>
                  <a:pt x="5011787" y="3385840"/>
                </a:cubicBezTo>
                <a:cubicBezTo>
                  <a:pt x="5014267" y="3385840"/>
                  <a:pt x="5022949" y="3380880"/>
                  <a:pt x="5037832" y="3370958"/>
                </a:cubicBezTo>
                <a:close/>
                <a:moveTo>
                  <a:pt x="119062" y="3356075"/>
                </a:moveTo>
                <a:cubicBezTo>
                  <a:pt x="124023" y="3356075"/>
                  <a:pt x="126504" y="3357315"/>
                  <a:pt x="126504" y="3359796"/>
                </a:cubicBezTo>
                <a:cubicBezTo>
                  <a:pt x="126504" y="3362276"/>
                  <a:pt x="126504" y="3370958"/>
                  <a:pt x="126504" y="3385840"/>
                </a:cubicBezTo>
                <a:cubicBezTo>
                  <a:pt x="131465" y="3400723"/>
                  <a:pt x="133945" y="3411885"/>
                  <a:pt x="133945" y="3419327"/>
                </a:cubicBezTo>
                <a:cubicBezTo>
                  <a:pt x="133945" y="3426768"/>
                  <a:pt x="132705" y="3430489"/>
                  <a:pt x="130225" y="3430489"/>
                </a:cubicBezTo>
                <a:cubicBezTo>
                  <a:pt x="127744" y="3430489"/>
                  <a:pt x="124023" y="3428008"/>
                  <a:pt x="119062" y="3423047"/>
                </a:cubicBezTo>
                <a:cubicBezTo>
                  <a:pt x="119062" y="3418087"/>
                  <a:pt x="119062" y="3413125"/>
                  <a:pt x="119062" y="3408165"/>
                </a:cubicBezTo>
                <a:cubicBezTo>
                  <a:pt x="119062" y="3403204"/>
                  <a:pt x="119062" y="3398243"/>
                  <a:pt x="119062" y="3393282"/>
                </a:cubicBezTo>
                <a:lnTo>
                  <a:pt x="111621" y="3385840"/>
                </a:lnTo>
                <a:close/>
                <a:moveTo>
                  <a:pt x="5367114" y="3352354"/>
                </a:moveTo>
                <a:cubicBezTo>
                  <a:pt x="5368354" y="3352354"/>
                  <a:pt x="5370214" y="3353595"/>
                  <a:pt x="5372695" y="3356075"/>
                </a:cubicBezTo>
                <a:lnTo>
                  <a:pt x="5387578" y="3363516"/>
                </a:lnTo>
                <a:lnTo>
                  <a:pt x="5380136" y="3370958"/>
                </a:lnTo>
                <a:cubicBezTo>
                  <a:pt x="5375175" y="3370958"/>
                  <a:pt x="5372695" y="3370958"/>
                  <a:pt x="5372695" y="3370958"/>
                </a:cubicBezTo>
                <a:cubicBezTo>
                  <a:pt x="5372695" y="3370958"/>
                  <a:pt x="5371454" y="3369718"/>
                  <a:pt x="5368974" y="3367237"/>
                </a:cubicBezTo>
                <a:cubicBezTo>
                  <a:pt x="5366494" y="3364756"/>
                  <a:pt x="5365254" y="3361036"/>
                  <a:pt x="5365254" y="3356075"/>
                </a:cubicBezTo>
                <a:cubicBezTo>
                  <a:pt x="5365254" y="3353595"/>
                  <a:pt x="5365874" y="3352354"/>
                  <a:pt x="5367114" y="3352354"/>
                </a:cubicBezTo>
                <a:close/>
                <a:moveTo>
                  <a:pt x="5625703" y="3348633"/>
                </a:moveTo>
                <a:lnTo>
                  <a:pt x="5618261" y="3356075"/>
                </a:lnTo>
                <a:lnTo>
                  <a:pt x="5603379" y="3363516"/>
                </a:lnTo>
                <a:cubicBezTo>
                  <a:pt x="5603379" y="3363516"/>
                  <a:pt x="5607099" y="3361036"/>
                  <a:pt x="5614541" y="3356075"/>
                </a:cubicBezTo>
                <a:cubicBezTo>
                  <a:pt x="5621982" y="3351114"/>
                  <a:pt x="5625703" y="3348633"/>
                  <a:pt x="5625703" y="3348633"/>
                </a:cubicBezTo>
                <a:close/>
                <a:moveTo>
                  <a:pt x="5342929" y="3348633"/>
                </a:moveTo>
                <a:lnTo>
                  <a:pt x="5357812" y="3348633"/>
                </a:lnTo>
                <a:cubicBezTo>
                  <a:pt x="5347891" y="3353594"/>
                  <a:pt x="5340449" y="3356075"/>
                  <a:pt x="5335488" y="3356075"/>
                </a:cubicBezTo>
                <a:close/>
                <a:moveTo>
                  <a:pt x="5201543" y="3348633"/>
                </a:moveTo>
                <a:cubicBezTo>
                  <a:pt x="5206504" y="3348633"/>
                  <a:pt x="5208984" y="3351114"/>
                  <a:pt x="5208984" y="3356075"/>
                </a:cubicBezTo>
                <a:cubicBezTo>
                  <a:pt x="5204023" y="3361036"/>
                  <a:pt x="5208984" y="3361036"/>
                  <a:pt x="5223867" y="3356075"/>
                </a:cubicBezTo>
                <a:lnTo>
                  <a:pt x="5223867" y="3363516"/>
                </a:lnTo>
                <a:lnTo>
                  <a:pt x="5223867" y="3370958"/>
                </a:lnTo>
                <a:cubicBezTo>
                  <a:pt x="5218906" y="3370958"/>
                  <a:pt x="5213945" y="3370958"/>
                  <a:pt x="5208984" y="3370958"/>
                </a:cubicBezTo>
                <a:cubicBezTo>
                  <a:pt x="5204023" y="3370958"/>
                  <a:pt x="5201543" y="3365997"/>
                  <a:pt x="5201543" y="3356075"/>
                </a:cubicBezTo>
                <a:close/>
                <a:moveTo>
                  <a:pt x="5182939" y="3348633"/>
                </a:moveTo>
                <a:cubicBezTo>
                  <a:pt x="5185419" y="3348633"/>
                  <a:pt x="5186660" y="3348633"/>
                  <a:pt x="5186660" y="3348633"/>
                </a:cubicBezTo>
                <a:cubicBezTo>
                  <a:pt x="5186660" y="3348633"/>
                  <a:pt x="5186660" y="3351114"/>
                  <a:pt x="5186660" y="3356075"/>
                </a:cubicBezTo>
                <a:lnTo>
                  <a:pt x="5179219" y="3356075"/>
                </a:lnTo>
                <a:cubicBezTo>
                  <a:pt x="5179219" y="3351114"/>
                  <a:pt x="5180459" y="3348633"/>
                  <a:pt x="5182939" y="3348633"/>
                </a:cubicBezTo>
                <a:close/>
                <a:moveTo>
                  <a:pt x="5097364" y="3348633"/>
                </a:moveTo>
                <a:lnTo>
                  <a:pt x="5104805" y="3348633"/>
                </a:lnTo>
                <a:cubicBezTo>
                  <a:pt x="5104805" y="3353594"/>
                  <a:pt x="5104805" y="3356075"/>
                  <a:pt x="5104805" y="3356075"/>
                </a:cubicBezTo>
                <a:close/>
                <a:moveTo>
                  <a:pt x="5454551" y="3344913"/>
                </a:moveTo>
                <a:lnTo>
                  <a:pt x="5450830" y="3352354"/>
                </a:lnTo>
                <a:lnTo>
                  <a:pt x="5448763" y="3353595"/>
                </a:lnTo>
                <a:close/>
                <a:moveTo>
                  <a:pt x="5285258" y="3343052"/>
                </a:moveTo>
                <a:lnTo>
                  <a:pt x="5285258" y="3343052"/>
                </a:lnTo>
                <a:lnTo>
                  <a:pt x="5285258" y="3343052"/>
                </a:lnTo>
                <a:close/>
                <a:moveTo>
                  <a:pt x="5409902" y="3341192"/>
                </a:moveTo>
                <a:lnTo>
                  <a:pt x="5424785" y="3356075"/>
                </a:lnTo>
                <a:lnTo>
                  <a:pt x="5432226" y="3356075"/>
                </a:lnTo>
                <a:lnTo>
                  <a:pt x="5439668" y="3348633"/>
                </a:lnTo>
                <a:lnTo>
                  <a:pt x="5439668" y="3356075"/>
                </a:lnTo>
                <a:cubicBezTo>
                  <a:pt x="5442148" y="3356075"/>
                  <a:pt x="5444319" y="3355765"/>
                  <a:pt x="5446180" y="3355145"/>
                </a:cubicBezTo>
                <a:lnTo>
                  <a:pt x="5448763" y="3353595"/>
                </a:lnTo>
                <a:lnTo>
                  <a:pt x="5447109" y="3356075"/>
                </a:lnTo>
                <a:cubicBezTo>
                  <a:pt x="5437188" y="3361036"/>
                  <a:pt x="5430986" y="3363516"/>
                  <a:pt x="5428506" y="3363516"/>
                </a:cubicBezTo>
                <a:cubicBezTo>
                  <a:pt x="5426026" y="3363516"/>
                  <a:pt x="5422305" y="3361036"/>
                  <a:pt x="5417344" y="3356075"/>
                </a:cubicBezTo>
                <a:cubicBezTo>
                  <a:pt x="5402461" y="3346153"/>
                  <a:pt x="5399981" y="3341192"/>
                  <a:pt x="5409902" y="3341192"/>
                </a:cubicBezTo>
                <a:close/>
                <a:moveTo>
                  <a:pt x="5313164" y="3341192"/>
                </a:moveTo>
                <a:cubicBezTo>
                  <a:pt x="5318125" y="3341192"/>
                  <a:pt x="5320605" y="3341192"/>
                  <a:pt x="5320605" y="3341192"/>
                </a:cubicBezTo>
                <a:cubicBezTo>
                  <a:pt x="5320605" y="3341192"/>
                  <a:pt x="5320605" y="3343673"/>
                  <a:pt x="5320605" y="3348633"/>
                </a:cubicBezTo>
                <a:cubicBezTo>
                  <a:pt x="5320605" y="3348633"/>
                  <a:pt x="5318125" y="3348633"/>
                  <a:pt x="5313164" y="3348633"/>
                </a:cubicBezTo>
                <a:cubicBezTo>
                  <a:pt x="5313164" y="3343673"/>
                  <a:pt x="5313164" y="3341192"/>
                  <a:pt x="5313164" y="3341192"/>
                </a:cubicBezTo>
                <a:close/>
                <a:moveTo>
                  <a:pt x="5290840" y="3341192"/>
                </a:moveTo>
                <a:lnTo>
                  <a:pt x="5298281" y="3341192"/>
                </a:lnTo>
                <a:cubicBezTo>
                  <a:pt x="5298281" y="3346153"/>
                  <a:pt x="5295801" y="3348633"/>
                  <a:pt x="5290840" y="3348633"/>
                </a:cubicBezTo>
                <a:lnTo>
                  <a:pt x="5285258" y="3343052"/>
                </a:lnTo>
                <a:close/>
                <a:moveTo>
                  <a:pt x="5253633" y="3341192"/>
                </a:moveTo>
                <a:cubicBezTo>
                  <a:pt x="5253633" y="3341192"/>
                  <a:pt x="5256113" y="3341192"/>
                  <a:pt x="5261074" y="3341192"/>
                </a:cubicBezTo>
                <a:cubicBezTo>
                  <a:pt x="5261074" y="3346153"/>
                  <a:pt x="5261074" y="3348633"/>
                  <a:pt x="5261074" y="3348633"/>
                </a:cubicBezTo>
                <a:close/>
                <a:moveTo>
                  <a:pt x="5238750" y="3341192"/>
                </a:moveTo>
                <a:cubicBezTo>
                  <a:pt x="5243711" y="3341192"/>
                  <a:pt x="5247432" y="3342432"/>
                  <a:pt x="5249912" y="3344913"/>
                </a:cubicBezTo>
                <a:cubicBezTo>
                  <a:pt x="5252392" y="3347393"/>
                  <a:pt x="5253633" y="3348633"/>
                  <a:pt x="5253633" y="3348633"/>
                </a:cubicBezTo>
                <a:lnTo>
                  <a:pt x="5238750" y="3363516"/>
                </a:lnTo>
                <a:cubicBezTo>
                  <a:pt x="5238750" y="3363516"/>
                  <a:pt x="5238750" y="3361036"/>
                  <a:pt x="5238750" y="3356075"/>
                </a:cubicBezTo>
                <a:close/>
                <a:moveTo>
                  <a:pt x="5156894" y="3333751"/>
                </a:moveTo>
                <a:lnTo>
                  <a:pt x="5171777" y="3333751"/>
                </a:lnTo>
                <a:lnTo>
                  <a:pt x="5171777" y="3341192"/>
                </a:lnTo>
                <a:cubicBezTo>
                  <a:pt x="5166816" y="3341192"/>
                  <a:pt x="5163095" y="3341192"/>
                  <a:pt x="5160615" y="3341192"/>
                </a:cubicBezTo>
                <a:cubicBezTo>
                  <a:pt x="5158135" y="3341192"/>
                  <a:pt x="5156894" y="3343673"/>
                  <a:pt x="5156894" y="3348633"/>
                </a:cubicBezTo>
                <a:cubicBezTo>
                  <a:pt x="5156894" y="3348633"/>
                  <a:pt x="5154414" y="3349873"/>
                  <a:pt x="5149453" y="3352354"/>
                </a:cubicBezTo>
                <a:cubicBezTo>
                  <a:pt x="5144492" y="3354835"/>
                  <a:pt x="5144492" y="3357315"/>
                  <a:pt x="5149453" y="3359796"/>
                </a:cubicBezTo>
                <a:cubicBezTo>
                  <a:pt x="5154414" y="3362276"/>
                  <a:pt x="5159374" y="3361036"/>
                  <a:pt x="5164336" y="3356075"/>
                </a:cubicBezTo>
                <a:lnTo>
                  <a:pt x="5164336" y="3363516"/>
                </a:lnTo>
                <a:lnTo>
                  <a:pt x="5149453" y="3363516"/>
                </a:lnTo>
                <a:cubicBezTo>
                  <a:pt x="5149453" y="3363516"/>
                  <a:pt x="5146973" y="3363516"/>
                  <a:pt x="5142012" y="3363516"/>
                </a:cubicBezTo>
                <a:cubicBezTo>
                  <a:pt x="5137051" y="3363516"/>
                  <a:pt x="5132090" y="3362276"/>
                  <a:pt x="5127129" y="3359796"/>
                </a:cubicBezTo>
                <a:cubicBezTo>
                  <a:pt x="5122168" y="3357315"/>
                  <a:pt x="5119688" y="3356075"/>
                  <a:pt x="5119688" y="3356075"/>
                </a:cubicBezTo>
                <a:lnTo>
                  <a:pt x="5127129" y="3341192"/>
                </a:lnTo>
                <a:cubicBezTo>
                  <a:pt x="5127129" y="3346153"/>
                  <a:pt x="5129609" y="3348633"/>
                  <a:pt x="5134571" y="3348633"/>
                </a:cubicBezTo>
                <a:cubicBezTo>
                  <a:pt x="5139532" y="3348633"/>
                  <a:pt x="5139532" y="3346153"/>
                  <a:pt x="5134571" y="3341192"/>
                </a:cubicBezTo>
                <a:cubicBezTo>
                  <a:pt x="5134571" y="3341192"/>
                  <a:pt x="5137051" y="3341192"/>
                  <a:pt x="5142012" y="3341192"/>
                </a:cubicBezTo>
                <a:close/>
                <a:moveTo>
                  <a:pt x="5796855" y="3326309"/>
                </a:moveTo>
                <a:cubicBezTo>
                  <a:pt x="5796855" y="3326309"/>
                  <a:pt x="5799335" y="3326309"/>
                  <a:pt x="5804297" y="3326309"/>
                </a:cubicBezTo>
                <a:cubicBezTo>
                  <a:pt x="5799335" y="3331270"/>
                  <a:pt x="5796855" y="3333751"/>
                  <a:pt x="5796855" y="3333751"/>
                </a:cubicBezTo>
                <a:close/>
                <a:moveTo>
                  <a:pt x="5670351" y="3326309"/>
                </a:moveTo>
                <a:lnTo>
                  <a:pt x="5677793" y="3326309"/>
                </a:lnTo>
                <a:lnTo>
                  <a:pt x="5677793" y="3333751"/>
                </a:lnTo>
                <a:cubicBezTo>
                  <a:pt x="5672831" y="3333751"/>
                  <a:pt x="5670351" y="3333751"/>
                  <a:pt x="5670351" y="3333751"/>
                </a:cubicBezTo>
                <a:cubicBezTo>
                  <a:pt x="5670351" y="3328790"/>
                  <a:pt x="5670351" y="3326309"/>
                  <a:pt x="5670351" y="3326309"/>
                </a:cubicBezTo>
                <a:close/>
                <a:moveTo>
                  <a:pt x="5085736" y="3324449"/>
                </a:moveTo>
                <a:cubicBezTo>
                  <a:pt x="5087286" y="3324449"/>
                  <a:pt x="5088682" y="3325069"/>
                  <a:pt x="5089922" y="3326309"/>
                </a:cubicBezTo>
                <a:lnTo>
                  <a:pt x="5075039" y="3341192"/>
                </a:lnTo>
                <a:lnTo>
                  <a:pt x="5060156" y="3348633"/>
                </a:lnTo>
                <a:lnTo>
                  <a:pt x="5067597" y="3341192"/>
                </a:lnTo>
                <a:cubicBezTo>
                  <a:pt x="5075038" y="3330030"/>
                  <a:pt x="5081084" y="3324449"/>
                  <a:pt x="5085736" y="3324449"/>
                </a:cubicBezTo>
                <a:close/>
                <a:moveTo>
                  <a:pt x="5469433" y="3318868"/>
                </a:moveTo>
                <a:cubicBezTo>
                  <a:pt x="5474395" y="3318868"/>
                  <a:pt x="5476875" y="3318868"/>
                  <a:pt x="5476875" y="3318868"/>
                </a:cubicBezTo>
                <a:cubicBezTo>
                  <a:pt x="5476875" y="3318868"/>
                  <a:pt x="5476875" y="3321348"/>
                  <a:pt x="5476875" y="3326309"/>
                </a:cubicBezTo>
                <a:cubicBezTo>
                  <a:pt x="5476875" y="3326309"/>
                  <a:pt x="5474395" y="3326309"/>
                  <a:pt x="5469433" y="3326309"/>
                </a:cubicBezTo>
                <a:cubicBezTo>
                  <a:pt x="5464472" y="3326309"/>
                  <a:pt x="5461992" y="3325069"/>
                  <a:pt x="5461992" y="3322588"/>
                </a:cubicBezTo>
                <a:cubicBezTo>
                  <a:pt x="5461992" y="3320108"/>
                  <a:pt x="5464472" y="3318868"/>
                  <a:pt x="5469433" y="3318868"/>
                </a:cubicBezTo>
                <a:close/>
                <a:moveTo>
                  <a:pt x="5097364" y="3318868"/>
                </a:moveTo>
                <a:lnTo>
                  <a:pt x="5104805" y="3318868"/>
                </a:lnTo>
                <a:cubicBezTo>
                  <a:pt x="5099844" y="3323829"/>
                  <a:pt x="5097364" y="3326309"/>
                  <a:pt x="5097364" y="3326309"/>
                </a:cubicBezTo>
                <a:close/>
                <a:moveTo>
                  <a:pt x="5819179" y="3311426"/>
                </a:moveTo>
                <a:cubicBezTo>
                  <a:pt x="5819179" y="3311426"/>
                  <a:pt x="5819179" y="3313907"/>
                  <a:pt x="5819179" y="3318868"/>
                </a:cubicBezTo>
                <a:cubicBezTo>
                  <a:pt x="5814218" y="3318868"/>
                  <a:pt x="5811738" y="3318868"/>
                  <a:pt x="5811738" y="3318868"/>
                </a:cubicBezTo>
                <a:close/>
                <a:moveTo>
                  <a:pt x="5313164" y="3303985"/>
                </a:moveTo>
                <a:lnTo>
                  <a:pt x="5320605" y="3303985"/>
                </a:lnTo>
                <a:cubicBezTo>
                  <a:pt x="5315644" y="3313907"/>
                  <a:pt x="5315644" y="3316387"/>
                  <a:pt x="5320605" y="3311426"/>
                </a:cubicBezTo>
                <a:lnTo>
                  <a:pt x="5328047" y="3318868"/>
                </a:lnTo>
                <a:cubicBezTo>
                  <a:pt x="5323085" y="3323829"/>
                  <a:pt x="5319365" y="3325069"/>
                  <a:pt x="5316885" y="3322588"/>
                </a:cubicBezTo>
                <a:cubicBezTo>
                  <a:pt x="5314404" y="3320108"/>
                  <a:pt x="5310684" y="3318868"/>
                  <a:pt x="5305722" y="3318868"/>
                </a:cubicBezTo>
                <a:cubicBezTo>
                  <a:pt x="5305722" y="3318868"/>
                  <a:pt x="5305722" y="3320108"/>
                  <a:pt x="5305722" y="3322588"/>
                </a:cubicBezTo>
                <a:cubicBezTo>
                  <a:pt x="5305722" y="3325069"/>
                  <a:pt x="5305722" y="3326309"/>
                  <a:pt x="5305722" y="3326309"/>
                </a:cubicBezTo>
                <a:cubicBezTo>
                  <a:pt x="5300761" y="3326309"/>
                  <a:pt x="5295801" y="3326309"/>
                  <a:pt x="5290840" y="3326309"/>
                </a:cubicBezTo>
                <a:lnTo>
                  <a:pt x="5283398" y="3333751"/>
                </a:lnTo>
                <a:lnTo>
                  <a:pt x="5285258" y="3343052"/>
                </a:lnTo>
                <a:lnTo>
                  <a:pt x="5283398" y="3341192"/>
                </a:lnTo>
                <a:lnTo>
                  <a:pt x="5275957" y="3326309"/>
                </a:lnTo>
                <a:cubicBezTo>
                  <a:pt x="5275957" y="3326309"/>
                  <a:pt x="5278437" y="3325069"/>
                  <a:pt x="5283398" y="3322588"/>
                </a:cubicBezTo>
                <a:cubicBezTo>
                  <a:pt x="5288360" y="3320108"/>
                  <a:pt x="5290840" y="3318868"/>
                  <a:pt x="5290840" y="3318868"/>
                </a:cubicBezTo>
                <a:lnTo>
                  <a:pt x="5298281" y="3311426"/>
                </a:lnTo>
                <a:cubicBezTo>
                  <a:pt x="5303242" y="3311426"/>
                  <a:pt x="5306963" y="3310186"/>
                  <a:pt x="5309443" y="3307706"/>
                </a:cubicBezTo>
                <a:cubicBezTo>
                  <a:pt x="5311923" y="3305225"/>
                  <a:pt x="5313164" y="3303985"/>
                  <a:pt x="5313164" y="3303985"/>
                </a:cubicBezTo>
                <a:close/>
                <a:moveTo>
                  <a:pt x="221754" y="3296544"/>
                </a:moveTo>
                <a:lnTo>
                  <a:pt x="222312" y="3297474"/>
                </a:lnTo>
                <a:cubicBezTo>
                  <a:pt x="222932" y="3299335"/>
                  <a:pt x="223242" y="3301505"/>
                  <a:pt x="223242" y="3303985"/>
                </a:cubicBezTo>
                <a:close/>
                <a:moveTo>
                  <a:pt x="5216426" y="3296544"/>
                </a:moveTo>
                <a:cubicBezTo>
                  <a:pt x="5221387" y="3296544"/>
                  <a:pt x="5225108" y="3296544"/>
                  <a:pt x="5227588" y="3296544"/>
                </a:cubicBezTo>
                <a:cubicBezTo>
                  <a:pt x="5230068" y="3296544"/>
                  <a:pt x="5230068" y="3299024"/>
                  <a:pt x="5227588" y="3303985"/>
                </a:cubicBezTo>
                <a:cubicBezTo>
                  <a:pt x="5225108" y="3308946"/>
                  <a:pt x="5226347" y="3311426"/>
                  <a:pt x="5231308" y="3311426"/>
                </a:cubicBezTo>
                <a:lnTo>
                  <a:pt x="5216426" y="3318868"/>
                </a:lnTo>
                <a:lnTo>
                  <a:pt x="5201543" y="3318868"/>
                </a:lnTo>
                <a:cubicBezTo>
                  <a:pt x="5201543" y="3318868"/>
                  <a:pt x="5201543" y="3321348"/>
                  <a:pt x="5201543" y="3326309"/>
                </a:cubicBezTo>
                <a:cubicBezTo>
                  <a:pt x="5196581" y="3326309"/>
                  <a:pt x="5191621" y="3326309"/>
                  <a:pt x="5186660" y="3326309"/>
                </a:cubicBezTo>
                <a:lnTo>
                  <a:pt x="5179219" y="3333751"/>
                </a:lnTo>
                <a:cubicBezTo>
                  <a:pt x="5179219" y="3328790"/>
                  <a:pt x="5181699" y="3325069"/>
                  <a:pt x="5186660" y="3322588"/>
                </a:cubicBezTo>
                <a:cubicBezTo>
                  <a:pt x="5191621" y="3320108"/>
                  <a:pt x="5196581" y="3316387"/>
                  <a:pt x="5201543" y="3311426"/>
                </a:cubicBezTo>
                <a:cubicBezTo>
                  <a:pt x="5206504" y="3311426"/>
                  <a:pt x="5208984" y="3311426"/>
                  <a:pt x="5208984" y="3311426"/>
                </a:cubicBezTo>
                <a:cubicBezTo>
                  <a:pt x="5208984" y="3311426"/>
                  <a:pt x="5208984" y="3308946"/>
                  <a:pt x="5208984" y="3303985"/>
                </a:cubicBezTo>
                <a:cubicBezTo>
                  <a:pt x="5208984" y="3299024"/>
                  <a:pt x="5211464" y="3296544"/>
                  <a:pt x="5216426" y="3296544"/>
                </a:cubicBezTo>
                <a:close/>
                <a:moveTo>
                  <a:pt x="5008066" y="3296544"/>
                </a:moveTo>
                <a:lnTo>
                  <a:pt x="5000625" y="3303985"/>
                </a:lnTo>
                <a:cubicBezTo>
                  <a:pt x="5000625" y="3308946"/>
                  <a:pt x="4998145" y="3308946"/>
                  <a:pt x="4993183" y="3303985"/>
                </a:cubicBezTo>
                <a:cubicBezTo>
                  <a:pt x="4993183" y="3308946"/>
                  <a:pt x="4995663" y="3311426"/>
                  <a:pt x="5000625" y="3311426"/>
                </a:cubicBezTo>
                <a:lnTo>
                  <a:pt x="5008066" y="3311426"/>
                </a:lnTo>
                <a:cubicBezTo>
                  <a:pt x="5008066" y="3311426"/>
                  <a:pt x="5010546" y="3308946"/>
                  <a:pt x="5015508" y="3303985"/>
                </a:cubicBezTo>
                <a:cubicBezTo>
                  <a:pt x="5015508" y="3303985"/>
                  <a:pt x="5014267" y="3302745"/>
                  <a:pt x="5011787" y="3300264"/>
                </a:cubicBezTo>
                <a:cubicBezTo>
                  <a:pt x="5009307" y="3297784"/>
                  <a:pt x="5008066" y="3296544"/>
                  <a:pt x="5008066" y="3296544"/>
                </a:cubicBezTo>
                <a:close/>
                <a:moveTo>
                  <a:pt x="5521523" y="3289102"/>
                </a:moveTo>
                <a:lnTo>
                  <a:pt x="5521523" y="3296544"/>
                </a:lnTo>
                <a:lnTo>
                  <a:pt x="5514082" y="3296544"/>
                </a:lnTo>
                <a:cubicBezTo>
                  <a:pt x="5514082" y="3291583"/>
                  <a:pt x="5516562" y="3289102"/>
                  <a:pt x="5521523" y="3289102"/>
                </a:cubicBezTo>
                <a:close/>
                <a:moveTo>
                  <a:pt x="5134571" y="3289102"/>
                </a:moveTo>
                <a:cubicBezTo>
                  <a:pt x="5134571" y="3289102"/>
                  <a:pt x="5134571" y="3291583"/>
                  <a:pt x="5134571" y="3296544"/>
                </a:cubicBezTo>
                <a:lnTo>
                  <a:pt x="5142012" y="3296544"/>
                </a:lnTo>
                <a:close/>
                <a:moveTo>
                  <a:pt x="5451574" y="3287614"/>
                </a:moveTo>
                <a:lnTo>
                  <a:pt x="5447109" y="3296544"/>
                </a:lnTo>
                <a:cubicBezTo>
                  <a:pt x="5442148" y="3291583"/>
                  <a:pt x="5442148" y="3289102"/>
                  <a:pt x="5447109" y="3289102"/>
                </a:cubicBezTo>
                <a:close/>
                <a:moveTo>
                  <a:pt x="5405716" y="3287242"/>
                </a:moveTo>
                <a:cubicBezTo>
                  <a:pt x="5407266" y="3287242"/>
                  <a:pt x="5408662" y="3287862"/>
                  <a:pt x="5409902" y="3289102"/>
                </a:cubicBezTo>
                <a:lnTo>
                  <a:pt x="5402461" y="3303985"/>
                </a:lnTo>
                <a:cubicBezTo>
                  <a:pt x="5397499" y="3303985"/>
                  <a:pt x="5393779" y="3303985"/>
                  <a:pt x="5391299" y="3303985"/>
                </a:cubicBezTo>
                <a:cubicBezTo>
                  <a:pt x="5388819" y="3303985"/>
                  <a:pt x="5387578" y="3306466"/>
                  <a:pt x="5387578" y="3311426"/>
                </a:cubicBezTo>
                <a:cubicBezTo>
                  <a:pt x="5387578" y="3311426"/>
                  <a:pt x="5385098" y="3311426"/>
                  <a:pt x="5380136" y="3311426"/>
                </a:cubicBezTo>
                <a:lnTo>
                  <a:pt x="5387578" y="3303985"/>
                </a:lnTo>
                <a:cubicBezTo>
                  <a:pt x="5395019" y="3292823"/>
                  <a:pt x="5401065" y="3287242"/>
                  <a:pt x="5405716" y="3287242"/>
                </a:cubicBezTo>
                <a:close/>
                <a:moveTo>
                  <a:pt x="5454551" y="3281661"/>
                </a:moveTo>
                <a:cubicBezTo>
                  <a:pt x="5454551" y="3284141"/>
                  <a:pt x="5453931" y="3286002"/>
                  <a:pt x="5452690" y="3287242"/>
                </a:cubicBezTo>
                <a:lnTo>
                  <a:pt x="5451574" y="3287614"/>
                </a:lnTo>
                <a:close/>
                <a:moveTo>
                  <a:pt x="5447109" y="3274219"/>
                </a:moveTo>
                <a:cubicBezTo>
                  <a:pt x="5447109" y="3274219"/>
                  <a:pt x="5447109" y="3276700"/>
                  <a:pt x="5447109" y="3281661"/>
                </a:cubicBezTo>
                <a:lnTo>
                  <a:pt x="5439668" y="3281661"/>
                </a:lnTo>
                <a:close/>
                <a:moveTo>
                  <a:pt x="5305722" y="3274219"/>
                </a:moveTo>
                <a:lnTo>
                  <a:pt x="5313164" y="3289102"/>
                </a:lnTo>
                <a:cubicBezTo>
                  <a:pt x="5308203" y="3289102"/>
                  <a:pt x="5305722" y="3286622"/>
                  <a:pt x="5305722" y="3281661"/>
                </a:cubicBezTo>
                <a:cubicBezTo>
                  <a:pt x="5305722" y="3281661"/>
                  <a:pt x="5305722" y="3279180"/>
                  <a:pt x="5305722" y="3274219"/>
                </a:cubicBezTo>
                <a:close/>
                <a:moveTo>
                  <a:pt x="5861968" y="3272824"/>
                </a:moveTo>
                <a:cubicBezTo>
                  <a:pt x="5864448" y="3272514"/>
                  <a:pt x="5867549" y="3272979"/>
                  <a:pt x="5871269" y="3274219"/>
                </a:cubicBezTo>
                <a:lnTo>
                  <a:pt x="5871269" y="3281661"/>
                </a:lnTo>
                <a:lnTo>
                  <a:pt x="5871269" y="3296544"/>
                </a:lnTo>
                <a:lnTo>
                  <a:pt x="5856386" y="3296544"/>
                </a:lnTo>
                <a:cubicBezTo>
                  <a:pt x="5852666" y="3281661"/>
                  <a:pt x="5854526" y="3273755"/>
                  <a:pt x="5861968" y="3272824"/>
                </a:cubicBezTo>
                <a:close/>
                <a:moveTo>
                  <a:pt x="5819179" y="3270499"/>
                </a:moveTo>
                <a:cubicBezTo>
                  <a:pt x="5821660" y="3270499"/>
                  <a:pt x="5824140" y="3271739"/>
                  <a:pt x="5826621" y="3274219"/>
                </a:cubicBezTo>
                <a:cubicBezTo>
                  <a:pt x="5831582" y="3279180"/>
                  <a:pt x="5831582" y="3281661"/>
                  <a:pt x="5826621" y="3281661"/>
                </a:cubicBezTo>
                <a:lnTo>
                  <a:pt x="5789414" y="3296544"/>
                </a:lnTo>
                <a:cubicBezTo>
                  <a:pt x="5789414" y="3296544"/>
                  <a:pt x="5789414" y="3294063"/>
                  <a:pt x="5789414" y="3289102"/>
                </a:cubicBezTo>
                <a:cubicBezTo>
                  <a:pt x="5789414" y="3289102"/>
                  <a:pt x="5790654" y="3287862"/>
                  <a:pt x="5793135" y="3285381"/>
                </a:cubicBezTo>
                <a:cubicBezTo>
                  <a:pt x="5795615" y="3282901"/>
                  <a:pt x="5798096" y="3281661"/>
                  <a:pt x="5800576" y="3281661"/>
                </a:cubicBezTo>
                <a:cubicBezTo>
                  <a:pt x="5803056" y="3281661"/>
                  <a:pt x="5805537" y="3281661"/>
                  <a:pt x="5808017" y="3281661"/>
                </a:cubicBezTo>
                <a:cubicBezTo>
                  <a:pt x="5810497" y="3281661"/>
                  <a:pt x="5811738" y="3279180"/>
                  <a:pt x="5811738" y="3274219"/>
                </a:cubicBezTo>
                <a:cubicBezTo>
                  <a:pt x="5814219" y="3271739"/>
                  <a:pt x="5816699" y="3270499"/>
                  <a:pt x="5819179" y="3270499"/>
                </a:cubicBezTo>
                <a:close/>
                <a:moveTo>
                  <a:pt x="5841504" y="3266778"/>
                </a:moveTo>
                <a:cubicBezTo>
                  <a:pt x="5846465" y="3266778"/>
                  <a:pt x="5848945" y="3266778"/>
                  <a:pt x="5848945" y="3266778"/>
                </a:cubicBezTo>
                <a:cubicBezTo>
                  <a:pt x="5848945" y="3271739"/>
                  <a:pt x="5846465" y="3274219"/>
                  <a:pt x="5841504" y="3274219"/>
                </a:cubicBezTo>
                <a:close/>
                <a:moveTo>
                  <a:pt x="5651748" y="3266778"/>
                </a:moveTo>
                <a:cubicBezTo>
                  <a:pt x="5654228" y="3266778"/>
                  <a:pt x="5655469" y="3269259"/>
                  <a:pt x="5655469" y="3274219"/>
                </a:cubicBezTo>
                <a:cubicBezTo>
                  <a:pt x="5660430" y="3279180"/>
                  <a:pt x="5662910" y="3281661"/>
                  <a:pt x="5662910" y="3281661"/>
                </a:cubicBezTo>
                <a:cubicBezTo>
                  <a:pt x="5643066" y="3291583"/>
                  <a:pt x="5630664" y="3296544"/>
                  <a:pt x="5625703" y="3296544"/>
                </a:cubicBezTo>
                <a:cubicBezTo>
                  <a:pt x="5620742" y="3296544"/>
                  <a:pt x="5620742" y="3294063"/>
                  <a:pt x="5625703" y="3289102"/>
                </a:cubicBezTo>
                <a:lnTo>
                  <a:pt x="5633144" y="3281661"/>
                </a:lnTo>
                <a:lnTo>
                  <a:pt x="5648027" y="3274219"/>
                </a:lnTo>
                <a:cubicBezTo>
                  <a:pt x="5648027" y="3269259"/>
                  <a:pt x="5649268" y="3266778"/>
                  <a:pt x="5651748" y="3266778"/>
                </a:cubicBezTo>
                <a:close/>
                <a:moveTo>
                  <a:pt x="5372695" y="3266778"/>
                </a:moveTo>
                <a:cubicBezTo>
                  <a:pt x="5372695" y="3271739"/>
                  <a:pt x="5375175" y="3275459"/>
                  <a:pt x="5380136" y="3277940"/>
                </a:cubicBezTo>
                <a:cubicBezTo>
                  <a:pt x="5385098" y="3280421"/>
                  <a:pt x="5390058" y="3281661"/>
                  <a:pt x="5395019" y="3281661"/>
                </a:cubicBezTo>
                <a:cubicBezTo>
                  <a:pt x="5395019" y="3281661"/>
                  <a:pt x="5390058" y="3284141"/>
                  <a:pt x="5380136" y="3289102"/>
                </a:cubicBezTo>
                <a:cubicBezTo>
                  <a:pt x="5370215" y="3294063"/>
                  <a:pt x="5365254" y="3296544"/>
                  <a:pt x="5365254" y="3296544"/>
                </a:cubicBezTo>
                <a:lnTo>
                  <a:pt x="5357812" y="3296544"/>
                </a:lnTo>
                <a:lnTo>
                  <a:pt x="5350371" y="3303985"/>
                </a:lnTo>
                <a:cubicBezTo>
                  <a:pt x="5345410" y="3303985"/>
                  <a:pt x="5342929" y="3303985"/>
                  <a:pt x="5342929" y="3303985"/>
                </a:cubicBezTo>
                <a:lnTo>
                  <a:pt x="5335488" y="3303985"/>
                </a:lnTo>
                <a:lnTo>
                  <a:pt x="5328047" y="3303985"/>
                </a:lnTo>
                <a:lnTo>
                  <a:pt x="5335488" y="3296544"/>
                </a:lnTo>
                <a:cubicBezTo>
                  <a:pt x="5335488" y="3291583"/>
                  <a:pt x="5337968" y="3289102"/>
                  <a:pt x="5342929" y="3289102"/>
                </a:cubicBezTo>
                <a:lnTo>
                  <a:pt x="5357812" y="3281661"/>
                </a:lnTo>
                <a:cubicBezTo>
                  <a:pt x="5362774" y="3281661"/>
                  <a:pt x="5367734" y="3279180"/>
                  <a:pt x="5372695" y="3274219"/>
                </a:cubicBezTo>
                <a:close/>
                <a:moveTo>
                  <a:pt x="5290840" y="3266778"/>
                </a:moveTo>
                <a:cubicBezTo>
                  <a:pt x="5285878" y="3266778"/>
                  <a:pt x="5283398" y="3269259"/>
                  <a:pt x="5283398" y="3274219"/>
                </a:cubicBezTo>
                <a:lnTo>
                  <a:pt x="5290840" y="3274219"/>
                </a:lnTo>
                <a:close/>
                <a:moveTo>
                  <a:pt x="5179219" y="3266778"/>
                </a:moveTo>
                <a:cubicBezTo>
                  <a:pt x="5184180" y="3266778"/>
                  <a:pt x="5186660" y="3269259"/>
                  <a:pt x="5186660" y="3274219"/>
                </a:cubicBezTo>
                <a:cubicBezTo>
                  <a:pt x="5186660" y="3274219"/>
                  <a:pt x="5184180" y="3274219"/>
                  <a:pt x="5179219" y="3274219"/>
                </a:cubicBezTo>
                <a:cubicBezTo>
                  <a:pt x="5174257" y="3274219"/>
                  <a:pt x="5171777" y="3272979"/>
                  <a:pt x="5171777" y="3270499"/>
                </a:cubicBezTo>
                <a:cubicBezTo>
                  <a:pt x="5171777" y="3268018"/>
                  <a:pt x="5174257" y="3266778"/>
                  <a:pt x="5179219" y="3266778"/>
                </a:cubicBezTo>
                <a:close/>
                <a:moveTo>
                  <a:pt x="5915918" y="3259337"/>
                </a:moveTo>
                <a:lnTo>
                  <a:pt x="5908476" y="3274219"/>
                </a:lnTo>
                <a:lnTo>
                  <a:pt x="5901035" y="3274219"/>
                </a:lnTo>
                <a:lnTo>
                  <a:pt x="5908476" y="3266778"/>
                </a:lnTo>
                <a:cubicBezTo>
                  <a:pt x="5908476" y="3266778"/>
                  <a:pt x="5910956" y="3264297"/>
                  <a:pt x="5915918" y="3259337"/>
                </a:cubicBezTo>
                <a:close/>
                <a:moveTo>
                  <a:pt x="5581054" y="3259337"/>
                </a:moveTo>
                <a:cubicBezTo>
                  <a:pt x="5600899" y="3259337"/>
                  <a:pt x="5595937" y="3264297"/>
                  <a:pt x="5566172" y="3274219"/>
                </a:cubicBezTo>
                <a:cubicBezTo>
                  <a:pt x="5561210" y="3279180"/>
                  <a:pt x="5556250" y="3284141"/>
                  <a:pt x="5551289" y="3289102"/>
                </a:cubicBezTo>
                <a:cubicBezTo>
                  <a:pt x="5546328" y="3294063"/>
                  <a:pt x="5542607" y="3294063"/>
                  <a:pt x="5540127" y="3289102"/>
                </a:cubicBezTo>
                <a:cubicBezTo>
                  <a:pt x="5537647" y="3284141"/>
                  <a:pt x="5536406" y="3279180"/>
                  <a:pt x="5536406" y="3274219"/>
                </a:cubicBezTo>
                <a:cubicBezTo>
                  <a:pt x="5536406" y="3274219"/>
                  <a:pt x="5537647" y="3272979"/>
                  <a:pt x="5540127" y="3270499"/>
                </a:cubicBezTo>
                <a:cubicBezTo>
                  <a:pt x="5542607" y="3268018"/>
                  <a:pt x="5546328" y="3268018"/>
                  <a:pt x="5551289" y="3270499"/>
                </a:cubicBezTo>
                <a:cubicBezTo>
                  <a:pt x="5556250" y="3272979"/>
                  <a:pt x="5559971" y="3272979"/>
                  <a:pt x="5562451" y="3270499"/>
                </a:cubicBezTo>
                <a:cubicBezTo>
                  <a:pt x="5564931" y="3268018"/>
                  <a:pt x="5566172" y="3266778"/>
                  <a:pt x="5566172" y="3266778"/>
                </a:cubicBezTo>
                <a:cubicBezTo>
                  <a:pt x="5571133" y="3261817"/>
                  <a:pt x="5576093" y="3259337"/>
                  <a:pt x="5581054" y="3259337"/>
                </a:cubicBezTo>
                <a:close/>
                <a:moveTo>
                  <a:pt x="5298281" y="3259337"/>
                </a:moveTo>
                <a:lnTo>
                  <a:pt x="5305722" y="3274219"/>
                </a:lnTo>
                <a:cubicBezTo>
                  <a:pt x="5300761" y="3274219"/>
                  <a:pt x="5298281" y="3275459"/>
                  <a:pt x="5298281" y="3277940"/>
                </a:cubicBezTo>
                <a:cubicBezTo>
                  <a:pt x="5298281" y="3280421"/>
                  <a:pt x="5295801" y="3280421"/>
                  <a:pt x="5290840" y="3277940"/>
                </a:cubicBezTo>
                <a:cubicBezTo>
                  <a:pt x="5285878" y="3275459"/>
                  <a:pt x="5283398" y="3276700"/>
                  <a:pt x="5283398" y="3281661"/>
                </a:cubicBezTo>
                <a:cubicBezTo>
                  <a:pt x="5273477" y="3291583"/>
                  <a:pt x="5268515" y="3294063"/>
                  <a:pt x="5268515" y="3289102"/>
                </a:cubicBezTo>
                <a:cubicBezTo>
                  <a:pt x="5263554" y="3289102"/>
                  <a:pt x="5258594" y="3289102"/>
                  <a:pt x="5253633" y="3289102"/>
                </a:cubicBezTo>
                <a:lnTo>
                  <a:pt x="5253633" y="3296544"/>
                </a:lnTo>
                <a:cubicBezTo>
                  <a:pt x="5248671" y="3296544"/>
                  <a:pt x="5246191" y="3297784"/>
                  <a:pt x="5246191" y="3300264"/>
                </a:cubicBezTo>
                <a:cubicBezTo>
                  <a:pt x="5246191" y="3302745"/>
                  <a:pt x="5246191" y="3306466"/>
                  <a:pt x="5246191" y="3311426"/>
                </a:cubicBezTo>
                <a:cubicBezTo>
                  <a:pt x="5241230" y="3311426"/>
                  <a:pt x="5238750" y="3310186"/>
                  <a:pt x="5238750" y="3307706"/>
                </a:cubicBezTo>
                <a:cubicBezTo>
                  <a:pt x="5238750" y="3305225"/>
                  <a:pt x="5238750" y="3301504"/>
                  <a:pt x="5238750" y="3296544"/>
                </a:cubicBezTo>
                <a:cubicBezTo>
                  <a:pt x="5238750" y="3285381"/>
                  <a:pt x="5241540" y="3281196"/>
                  <a:pt x="5247121" y="3283986"/>
                </a:cubicBezTo>
                <a:lnTo>
                  <a:pt x="5250377" y="3286544"/>
                </a:lnTo>
                <a:lnTo>
                  <a:pt x="5253633" y="3281661"/>
                </a:lnTo>
                <a:cubicBezTo>
                  <a:pt x="5253633" y="3276700"/>
                  <a:pt x="5256113" y="3274219"/>
                  <a:pt x="5261074" y="3274219"/>
                </a:cubicBezTo>
                <a:cubicBezTo>
                  <a:pt x="5266035" y="3274219"/>
                  <a:pt x="5268515" y="3274219"/>
                  <a:pt x="5268515" y="3274219"/>
                </a:cubicBezTo>
                <a:close/>
                <a:moveTo>
                  <a:pt x="5409902" y="3253755"/>
                </a:moveTo>
                <a:cubicBezTo>
                  <a:pt x="5411143" y="3253755"/>
                  <a:pt x="5412383" y="3254376"/>
                  <a:pt x="5413623" y="3255616"/>
                </a:cubicBezTo>
                <a:cubicBezTo>
                  <a:pt x="5416103" y="3258096"/>
                  <a:pt x="5417344" y="3259337"/>
                  <a:pt x="5417344" y="3259337"/>
                </a:cubicBezTo>
                <a:cubicBezTo>
                  <a:pt x="5417344" y="3259337"/>
                  <a:pt x="5416103" y="3260577"/>
                  <a:pt x="5413623" y="3263057"/>
                </a:cubicBezTo>
                <a:cubicBezTo>
                  <a:pt x="5411143" y="3265538"/>
                  <a:pt x="5409902" y="3266778"/>
                  <a:pt x="5409902" y="3266778"/>
                </a:cubicBezTo>
                <a:cubicBezTo>
                  <a:pt x="5404941" y="3261817"/>
                  <a:pt x="5403701" y="3258096"/>
                  <a:pt x="5406181" y="3255616"/>
                </a:cubicBezTo>
                <a:cubicBezTo>
                  <a:pt x="5407421" y="3254376"/>
                  <a:pt x="5408662" y="3253755"/>
                  <a:pt x="5409902" y="3253755"/>
                </a:cubicBezTo>
                <a:close/>
                <a:moveTo>
                  <a:pt x="5311039" y="3252958"/>
                </a:moveTo>
                <a:lnTo>
                  <a:pt x="5307583" y="3255616"/>
                </a:lnTo>
                <a:cubicBezTo>
                  <a:pt x="5303862" y="3258096"/>
                  <a:pt x="5300762" y="3259337"/>
                  <a:pt x="5298281" y="3259337"/>
                </a:cubicBezTo>
                <a:close/>
                <a:moveTo>
                  <a:pt x="275332" y="3251895"/>
                </a:moveTo>
                <a:cubicBezTo>
                  <a:pt x="275332" y="3251895"/>
                  <a:pt x="275332" y="3254376"/>
                  <a:pt x="275332" y="3259337"/>
                </a:cubicBezTo>
                <a:lnTo>
                  <a:pt x="275332" y="3266778"/>
                </a:lnTo>
                <a:lnTo>
                  <a:pt x="275332" y="3274219"/>
                </a:lnTo>
                <a:lnTo>
                  <a:pt x="267891" y="3281661"/>
                </a:lnTo>
                <a:cubicBezTo>
                  <a:pt x="267891" y="3276700"/>
                  <a:pt x="267891" y="3274219"/>
                  <a:pt x="267891" y="3274219"/>
                </a:cubicBezTo>
                <a:cubicBezTo>
                  <a:pt x="267891" y="3274219"/>
                  <a:pt x="267891" y="3271739"/>
                  <a:pt x="267891" y="3266778"/>
                </a:cubicBezTo>
                <a:cubicBezTo>
                  <a:pt x="267891" y="3261817"/>
                  <a:pt x="267891" y="3259337"/>
                  <a:pt x="267891" y="3259337"/>
                </a:cubicBezTo>
                <a:close/>
                <a:moveTo>
                  <a:pt x="5378741" y="3249570"/>
                </a:moveTo>
                <a:cubicBezTo>
                  <a:pt x="5379671" y="3249880"/>
                  <a:pt x="5380136" y="3250655"/>
                  <a:pt x="5380136" y="3251895"/>
                </a:cubicBezTo>
                <a:lnTo>
                  <a:pt x="5380136" y="3259337"/>
                </a:lnTo>
                <a:cubicBezTo>
                  <a:pt x="5380136" y="3259337"/>
                  <a:pt x="5377656" y="3260577"/>
                  <a:pt x="5372695" y="3263057"/>
                </a:cubicBezTo>
                <a:cubicBezTo>
                  <a:pt x="5367734" y="3265538"/>
                  <a:pt x="5360292" y="3269259"/>
                  <a:pt x="5350371" y="3274219"/>
                </a:cubicBezTo>
                <a:cubicBezTo>
                  <a:pt x="5330527" y="3289102"/>
                  <a:pt x="5320605" y="3291583"/>
                  <a:pt x="5320605" y="3281661"/>
                </a:cubicBezTo>
                <a:cubicBezTo>
                  <a:pt x="5320605" y="3281661"/>
                  <a:pt x="5321846" y="3280421"/>
                  <a:pt x="5324326" y="3277940"/>
                </a:cubicBezTo>
                <a:cubicBezTo>
                  <a:pt x="5326806" y="3275459"/>
                  <a:pt x="5330527" y="3271739"/>
                  <a:pt x="5335488" y="3266778"/>
                </a:cubicBezTo>
                <a:cubicBezTo>
                  <a:pt x="5340449" y="3266778"/>
                  <a:pt x="5344170" y="3265538"/>
                  <a:pt x="5346650" y="3263057"/>
                </a:cubicBezTo>
                <a:cubicBezTo>
                  <a:pt x="5349130" y="3260577"/>
                  <a:pt x="5352851" y="3259337"/>
                  <a:pt x="5357812" y="3259337"/>
                </a:cubicBezTo>
                <a:cubicBezTo>
                  <a:pt x="5368974" y="3251895"/>
                  <a:pt x="5375951" y="3248640"/>
                  <a:pt x="5378741" y="3249570"/>
                </a:cubicBezTo>
                <a:close/>
                <a:moveTo>
                  <a:pt x="5953125" y="3244454"/>
                </a:moveTo>
                <a:cubicBezTo>
                  <a:pt x="5953125" y="3244454"/>
                  <a:pt x="5954365" y="3244454"/>
                  <a:pt x="5956845" y="3244454"/>
                </a:cubicBezTo>
                <a:cubicBezTo>
                  <a:pt x="5959326" y="3244454"/>
                  <a:pt x="5960566" y="3246934"/>
                  <a:pt x="5960566" y="3251895"/>
                </a:cubicBezTo>
                <a:close/>
                <a:moveTo>
                  <a:pt x="208360" y="3244454"/>
                </a:moveTo>
                <a:lnTo>
                  <a:pt x="215801" y="3251895"/>
                </a:lnTo>
                <a:cubicBezTo>
                  <a:pt x="215801" y="3256856"/>
                  <a:pt x="215801" y="3261817"/>
                  <a:pt x="215801" y="3266778"/>
                </a:cubicBezTo>
                <a:lnTo>
                  <a:pt x="221754" y="3296544"/>
                </a:lnTo>
                <a:lnTo>
                  <a:pt x="219522" y="3292823"/>
                </a:lnTo>
                <a:cubicBezTo>
                  <a:pt x="217041" y="3290342"/>
                  <a:pt x="215801" y="3287862"/>
                  <a:pt x="215801" y="3285381"/>
                </a:cubicBezTo>
                <a:cubicBezTo>
                  <a:pt x="215801" y="3282901"/>
                  <a:pt x="215801" y="3281661"/>
                  <a:pt x="215801" y="3281661"/>
                </a:cubicBezTo>
                <a:cubicBezTo>
                  <a:pt x="215801" y="3276700"/>
                  <a:pt x="213320" y="3271739"/>
                  <a:pt x="208360" y="3266778"/>
                </a:cubicBezTo>
                <a:close/>
                <a:moveTo>
                  <a:pt x="5543847" y="3237012"/>
                </a:moveTo>
                <a:lnTo>
                  <a:pt x="5543847" y="3244454"/>
                </a:lnTo>
                <a:lnTo>
                  <a:pt x="5536406" y="3244454"/>
                </a:lnTo>
                <a:cubicBezTo>
                  <a:pt x="5536406" y="3239493"/>
                  <a:pt x="5538886" y="3237012"/>
                  <a:pt x="5543847" y="3237012"/>
                </a:cubicBezTo>
                <a:close/>
                <a:moveTo>
                  <a:pt x="5432226" y="3237012"/>
                </a:moveTo>
                <a:lnTo>
                  <a:pt x="5439668" y="3237012"/>
                </a:lnTo>
                <a:cubicBezTo>
                  <a:pt x="5444629" y="3237012"/>
                  <a:pt x="5449589" y="3239493"/>
                  <a:pt x="5454551" y="3244454"/>
                </a:cubicBezTo>
                <a:cubicBezTo>
                  <a:pt x="5454551" y="3244454"/>
                  <a:pt x="5455791" y="3244454"/>
                  <a:pt x="5458271" y="3244454"/>
                </a:cubicBezTo>
                <a:cubicBezTo>
                  <a:pt x="5460751" y="3244454"/>
                  <a:pt x="5461992" y="3244454"/>
                  <a:pt x="5461992" y="3244454"/>
                </a:cubicBezTo>
                <a:cubicBezTo>
                  <a:pt x="5461992" y="3249414"/>
                  <a:pt x="5458271" y="3254376"/>
                  <a:pt x="5450830" y="3259337"/>
                </a:cubicBezTo>
                <a:cubicBezTo>
                  <a:pt x="5443388" y="3264297"/>
                  <a:pt x="5437188" y="3265538"/>
                  <a:pt x="5432226" y="3263057"/>
                </a:cubicBezTo>
                <a:cubicBezTo>
                  <a:pt x="5427265" y="3260577"/>
                  <a:pt x="5427265" y="3256856"/>
                  <a:pt x="5432226" y="3251895"/>
                </a:cubicBezTo>
                <a:close/>
                <a:moveTo>
                  <a:pt x="5252569" y="3230634"/>
                </a:moveTo>
                <a:lnTo>
                  <a:pt x="5246191" y="3237012"/>
                </a:lnTo>
                <a:cubicBezTo>
                  <a:pt x="5246191" y="3234532"/>
                  <a:pt x="5247121" y="3232672"/>
                  <a:pt x="5248982" y="3231431"/>
                </a:cubicBezTo>
                <a:close/>
                <a:moveTo>
                  <a:pt x="5528965" y="3229571"/>
                </a:moveTo>
                <a:lnTo>
                  <a:pt x="5499199" y="3244454"/>
                </a:lnTo>
                <a:lnTo>
                  <a:pt x="5491758" y="3244454"/>
                </a:lnTo>
                <a:cubicBezTo>
                  <a:pt x="5496719" y="3234532"/>
                  <a:pt x="5509120" y="3229571"/>
                  <a:pt x="5528965" y="3229571"/>
                </a:cubicBezTo>
                <a:close/>
                <a:moveTo>
                  <a:pt x="5469433" y="3229571"/>
                </a:moveTo>
                <a:lnTo>
                  <a:pt x="5484316" y="3229571"/>
                </a:lnTo>
                <a:lnTo>
                  <a:pt x="5499199" y="3229571"/>
                </a:lnTo>
                <a:cubicBezTo>
                  <a:pt x="5499199" y="3229571"/>
                  <a:pt x="5494238" y="3232052"/>
                  <a:pt x="5484316" y="3237012"/>
                </a:cubicBezTo>
                <a:cubicBezTo>
                  <a:pt x="5474395" y="3241973"/>
                  <a:pt x="5469433" y="3244454"/>
                  <a:pt x="5469433" y="3244454"/>
                </a:cubicBezTo>
                <a:cubicBezTo>
                  <a:pt x="5469433" y="3239493"/>
                  <a:pt x="5469433" y="3235772"/>
                  <a:pt x="5469433" y="3233292"/>
                </a:cubicBezTo>
                <a:cubicBezTo>
                  <a:pt x="5469433" y="3230811"/>
                  <a:pt x="5469433" y="3229571"/>
                  <a:pt x="5469433" y="3229571"/>
                </a:cubicBezTo>
                <a:close/>
                <a:moveTo>
                  <a:pt x="5409902" y="3229571"/>
                </a:moveTo>
                <a:cubicBezTo>
                  <a:pt x="5414863" y="3229571"/>
                  <a:pt x="5417344" y="3229571"/>
                  <a:pt x="5417344" y="3229571"/>
                </a:cubicBezTo>
                <a:lnTo>
                  <a:pt x="5409902" y="3237012"/>
                </a:lnTo>
                <a:cubicBezTo>
                  <a:pt x="5409902" y="3237012"/>
                  <a:pt x="5407422" y="3237012"/>
                  <a:pt x="5402461" y="3237012"/>
                </a:cubicBezTo>
                <a:cubicBezTo>
                  <a:pt x="5402461" y="3237012"/>
                  <a:pt x="5404941" y="3234532"/>
                  <a:pt x="5409902" y="3229571"/>
                </a:cubicBezTo>
                <a:close/>
                <a:moveTo>
                  <a:pt x="5432226" y="3222130"/>
                </a:moveTo>
                <a:cubicBezTo>
                  <a:pt x="5437188" y="3222130"/>
                  <a:pt x="5439668" y="3222130"/>
                  <a:pt x="5439668" y="3222130"/>
                </a:cubicBezTo>
                <a:cubicBezTo>
                  <a:pt x="5439668" y="3227090"/>
                  <a:pt x="5437188" y="3229571"/>
                  <a:pt x="5432226" y="3229571"/>
                </a:cubicBezTo>
                <a:close/>
                <a:moveTo>
                  <a:pt x="5372695" y="3222130"/>
                </a:moveTo>
                <a:cubicBezTo>
                  <a:pt x="5367734" y="3222130"/>
                  <a:pt x="5365254" y="3224610"/>
                  <a:pt x="5365254" y="3229571"/>
                </a:cubicBezTo>
                <a:lnTo>
                  <a:pt x="5380136" y="3222130"/>
                </a:lnTo>
                <a:close/>
                <a:moveTo>
                  <a:pt x="5179219" y="3222130"/>
                </a:moveTo>
                <a:lnTo>
                  <a:pt x="5186660" y="3229571"/>
                </a:lnTo>
                <a:cubicBezTo>
                  <a:pt x="5186660" y="3229571"/>
                  <a:pt x="5186660" y="3227090"/>
                  <a:pt x="5186660" y="3222130"/>
                </a:cubicBezTo>
                <a:close/>
                <a:moveTo>
                  <a:pt x="5216426" y="3214688"/>
                </a:moveTo>
                <a:cubicBezTo>
                  <a:pt x="5216426" y="3214688"/>
                  <a:pt x="5218906" y="3217169"/>
                  <a:pt x="5223867" y="3222130"/>
                </a:cubicBezTo>
                <a:cubicBezTo>
                  <a:pt x="5223867" y="3222130"/>
                  <a:pt x="5223867" y="3220889"/>
                  <a:pt x="5223867" y="3218409"/>
                </a:cubicBezTo>
                <a:cubicBezTo>
                  <a:pt x="5223867" y="3215928"/>
                  <a:pt x="5221387" y="3214688"/>
                  <a:pt x="5216426" y="3214688"/>
                </a:cubicBezTo>
                <a:close/>
                <a:moveTo>
                  <a:pt x="5506640" y="3207247"/>
                </a:moveTo>
                <a:lnTo>
                  <a:pt x="5506640" y="3214688"/>
                </a:lnTo>
                <a:lnTo>
                  <a:pt x="5499199" y="3214688"/>
                </a:lnTo>
                <a:cubicBezTo>
                  <a:pt x="5499199" y="3214688"/>
                  <a:pt x="5501679" y="3212207"/>
                  <a:pt x="5506640" y="3207247"/>
                </a:cubicBezTo>
                <a:close/>
                <a:moveTo>
                  <a:pt x="5409902" y="3207247"/>
                </a:moveTo>
                <a:lnTo>
                  <a:pt x="5417344" y="3214688"/>
                </a:lnTo>
                <a:cubicBezTo>
                  <a:pt x="5422305" y="3219649"/>
                  <a:pt x="5422305" y="3222130"/>
                  <a:pt x="5417344" y="3222130"/>
                </a:cubicBezTo>
                <a:cubicBezTo>
                  <a:pt x="5412382" y="3222130"/>
                  <a:pt x="5408661" y="3219649"/>
                  <a:pt x="5406181" y="3214688"/>
                </a:cubicBezTo>
                <a:cubicBezTo>
                  <a:pt x="5403701" y="3209727"/>
                  <a:pt x="5404941" y="3207247"/>
                  <a:pt x="5409902" y="3207247"/>
                </a:cubicBezTo>
                <a:close/>
                <a:moveTo>
                  <a:pt x="5558730" y="3199805"/>
                </a:moveTo>
                <a:lnTo>
                  <a:pt x="5558730" y="3214688"/>
                </a:lnTo>
                <a:lnTo>
                  <a:pt x="5536406" y="3222130"/>
                </a:lnTo>
                <a:cubicBezTo>
                  <a:pt x="5536406" y="3217169"/>
                  <a:pt x="5533926" y="3214688"/>
                  <a:pt x="5528965" y="3214688"/>
                </a:cubicBezTo>
                <a:cubicBezTo>
                  <a:pt x="5528965" y="3214688"/>
                  <a:pt x="5527724" y="3213448"/>
                  <a:pt x="5525244" y="3210967"/>
                </a:cubicBezTo>
                <a:cubicBezTo>
                  <a:pt x="5522764" y="3208487"/>
                  <a:pt x="5524003" y="3207247"/>
                  <a:pt x="5528965" y="3207247"/>
                </a:cubicBezTo>
                <a:lnTo>
                  <a:pt x="5536406" y="3207247"/>
                </a:lnTo>
                <a:cubicBezTo>
                  <a:pt x="5536406" y="3202286"/>
                  <a:pt x="5538886" y="3202286"/>
                  <a:pt x="5543847" y="3207247"/>
                </a:cubicBezTo>
                <a:lnTo>
                  <a:pt x="5551289" y="3207247"/>
                </a:lnTo>
                <a:cubicBezTo>
                  <a:pt x="5556250" y="3202286"/>
                  <a:pt x="5558730" y="3199805"/>
                  <a:pt x="5558730" y="3199805"/>
                </a:cubicBezTo>
                <a:close/>
                <a:moveTo>
                  <a:pt x="349746" y="3192364"/>
                </a:moveTo>
                <a:lnTo>
                  <a:pt x="342305" y="3199805"/>
                </a:lnTo>
                <a:lnTo>
                  <a:pt x="343132" y="3212208"/>
                </a:lnTo>
                <a:lnTo>
                  <a:pt x="344165" y="3209107"/>
                </a:lnTo>
                <a:cubicBezTo>
                  <a:pt x="345405" y="3207867"/>
                  <a:pt x="347266" y="3207247"/>
                  <a:pt x="349746" y="3207247"/>
                </a:cubicBezTo>
                <a:cubicBezTo>
                  <a:pt x="349746" y="3207247"/>
                  <a:pt x="349746" y="3209727"/>
                  <a:pt x="349746" y="3214688"/>
                </a:cubicBezTo>
                <a:lnTo>
                  <a:pt x="343450" y="3214688"/>
                </a:lnTo>
                <a:lnTo>
                  <a:pt x="346025" y="3225850"/>
                </a:lnTo>
                <a:cubicBezTo>
                  <a:pt x="348506" y="3233292"/>
                  <a:pt x="349746" y="3241973"/>
                  <a:pt x="349746" y="3251895"/>
                </a:cubicBezTo>
                <a:lnTo>
                  <a:pt x="349746" y="3274219"/>
                </a:lnTo>
                <a:cubicBezTo>
                  <a:pt x="354707" y="3274219"/>
                  <a:pt x="357187" y="3274219"/>
                  <a:pt x="357187" y="3274219"/>
                </a:cubicBezTo>
                <a:cubicBezTo>
                  <a:pt x="357187" y="3274219"/>
                  <a:pt x="354707" y="3276700"/>
                  <a:pt x="349746" y="3281661"/>
                </a:cubicBezTo>
                <a:cubicBezTo>
                  <a:pt x="349746" y="3281661"/>
                  <a:pt x="349746" y="3284141"/>
                  <a:pt x="349746" y="3289102"/>
                </a:cubicBezTo>
                <a:cubicBezTo>
                  <a:pt x="354707" y="3289102"/>
                  <a:pt x="357187" y="3289102"/>
                  <a:pt x="357187" y="3289102"/>
                </a:cubicBezTo>
                <a:lnTo>
                  <a:pt x="364629" y="3281661"/>
                </a:lnTo>
                <a:lnTo>
                  <a:pt x="364629" y="3274219"/>
                </a:lnTo>
                <a:cubicBezTo>
                  <a:pt x="364629" y="3269259"/>
                  <a:pt x="364629" y="3264297"/>
                  <a:pt x="364629" y="3259337"/>
                </a:cubicBezTo>
                <a:cubicBezTo>
                  <a:pt x="369590" y="3259337"/>
                  <a:pt x="372071" y="3256856"/>
                  <a:pt x="372071" y="3251895"/>
                </a:cubicBezTo>
                <a:lnTo>
                  <a:pt x="364629" y="3222130"/>
                </a:lnTo>
                <a:lnTo>
                  <a:pt x="364629" y="3199805"/>
                </a:lnTo>
                <a:close/>
                <a:moveTo>
                  <a:pt x="5401531" y="3189573"/>
                </a:moveTo>
                <a:cubicBezTo>
                  <a:pt x="5403391" y="3188954"/>
                  <a:pt x="5404941" y="3189884"/>
                  <a:pt x="5406181" y="3192364"/>
                </a:cubicBezTo>
                <a:cubicBezTo>
                  <a:pt x="5408661" y="3197325"/>
                  <a:pt x="5411143" y="3198565"/>
                  <a:pt x="5413623" y="3196085"/>
                </a:cubicBezTo>
                <a:cubicBezTo>
                  <a:pt x="5401220" y="3203526"/>
                  <a:pt x="5395019" y="3212207"/>
                  <a:pt x="5395019" y="3222130"/>
                </a:cubicBezTo>
                <a:cubicBezTo>
                  <a:pt x="5395019" y="3227090"/>
                  <a:pt x="5395019" y="3229571"/>
                  <a:pt x="5395019" y="3229571"/>
                </a:cubicBezTo>
                <a:cubicBezTo>
                  <a:pt x="5395019" y="3229571"/>
                  <a:pt x="5390058" y="3232052"/>
                  <a:pt x="5380136" y="3237012"/>
                </a:cubicBezTo>
                <a:cubicBezTo>
                  <a:pt x="5360292" y="3246934"/>
                  <a:pt x="5350371" y="3249414"/>
                  <a:pt x="5350371" y="3244454"/>
                </a:cubicBezTo>
                <a:cubicBezTo>
                  <a:pt x="5350371" y="3239493"/>
                  <a:pt x="5347891" y="3237012"/>
                  <a:pt x="5342929" y="3237012"/>
                </a:cubicBezTo>
                <a:cubicBezTo>
                  <a:pt x="5342929" y="3241973"/>
                  <a:pt x="5342929" y="3244454"/>
                  <a:pt x="5342929" y="3244454"/>
                </a:cubicBezTo>
                <a:lnTo>
                  <a:pt x="5335488" y="3251895"/>
                </a:lnTo>
                <a:lnTo>
                  <a:pt x="5328047" y="3251895"/>
                </a:lnTo>
                <a:cubicBezTo>
                  <a:pt x="5328047" y="3246934"/>
                  <a:pt x="5323085" y="3246934"/>
                  <a:pt x="5313164" y="3251895"/>
                </a:cubicBezTo>
                <a:lnTo>
                  <a:pt x="5311039" y="3252958"/>
                </a:lnTo>
                <a:lnTo>
                  <a:pt x="5313629" y="3250965"/>
                </a:lnTo>
                <a:cubicBezTo>
                  <a:pt x="5315800" y="3249105"/>
                  <a:pt x="5318125" y="3246934"/>
                  <a:pt x="5320605" y="3244454"/>
                </a:cubicBezTo>
                <a:cubicBezTo>
                  <a:pt x="5325567" y="3239493"/>
                  <a:pt x="5329287" y="3235772"/>
                  <a:pt x="5331767" y="3233292"/>
                </a:cubicBezTo>
                <a:cubicBezTo>
                  <a:pt x="5334247" y="3230811"/>
                  <a:pt x="5337968" y="3229571"/>
                  <a:pt x="5342929" y="3229571"/>
                </a:cubicBezTo>
                <a:cubicBezTo>
                  <a:pt x="5347891" y="3229571"/>
                  <a:pt x="5350371" y="3229571"/>
                  <a:pt x="5350371" y="3229571"/>
                </a:cubicBezTo>
                <a:cubicBezTo>
                  <a:pt x="5350371" y="3229571"/>
                  <a:pt x="5350371" y="3227090"/>
                  <a:pt x="5350371" y="3222130"/>
                </a:cubicBezTo>
                <a:cubicBezTo>
                  <a:pt x="5350371" y="3222130"/>
                  <a:pt x="5354092" y="3219649"/>
                  <a:pt x="5361533" y="3214688"/>
                </a:cubicBezTo>
                <a:cubicBezTo>
                  <a:pt x="5368974" y="3209727"/>
                  <a:pt x="5375175" y="3207247"/>
                  <a:pt x="5380136" y="3207247"/>
                </a:cubicBezTo>
                <a:cubicBezTo>
                  <a:pt x="5385098" y="3207247"/>
                  <a:pt x="5390058" y="3203526"/>
                  <a:pt x="5395019" y="3196085"/>
                </a:cubicBezTo>
                <a:cubicBezTo>
                  <a:pt x="5397500" y="3192364"/>
                  <a:pt x="5399671" y="3190194"/>
                  <a:pt x="5401531" y="3189573"/>
                </a:cubicBezTo>
                <a:close/>
                <a:moveTo>
                  <a:pt x="5982890" y="3184922"/>
                </a:moveTo>
                <a:cubicBezTo>
                  <a:pt x="5987852" y="3184922"/>
                  <a:pt x="5990332" y="3184922"/>
                  <a:pt x="5990332" y="3184922"/>
                </a:cubicBezTo>
                <a:cubicBezTo>
                  <a:pt x="5990332" y="3184922"/>
                  <a:pt x="5987852" y="3187403"/>
                  <a:pt x="5982890" y="3192364"/>
                </a:cubicBezTo>
                <a:close/>
                <a:moveTo>
                  <a:pt x="5227588" y="3184922"/>
                </a:moveTo>
                <a:cubicBezTo>
                  <a:pt x="5225108" y="3184922"/>
                  <a:pt x="5221387" y="3187403"/>
                  <a:pt x="5216426" y="3192364"/>
                </a:cubicBezTo>
                <a:lnTo>
                  <a:pt x="5223867" y="3192364"/>
                </a:lnTo>
                <a:cubicBezTo>
                  <a:pt x="5228828" y="3192364"/>
                  <a:pt x="5231308" y="3191124"/>
                  <a:pt x="5231308" y="3188643"/>
                </a:cubicBezTo>
                <a:cubicBezTo>
                  <a:pt x="5231308" y="3186163"/>
                  <a:pt x="5231308" y="3184922"/>
                  <a:pt x="5231308" y="3184922"/>
                </a:cubicBezTo>
                <a:cubicBezTo>
                  <a:pt x="5231308" y="3184922"/>
                  <a:pt x="5230068" y="3184922"/>
                  <a:pt x="5227588" y="3184922"/>
                </a:cubicBezTo>
                <a:close/>
                <a:moveTo>
                  <a:pt x="5127129" y="3184922"/>
                </a:moveTo>
                <a:lnTo>
                  <a:pt x="5134571" y="3192364"/>
                </a:lnTo>
                <a:cubicBezTo>
                  <a:pt x="5134571" y="3192364"/>
                  <a:pt x="5135811" y="3191124"/>
                  <a:pt x="5138291" y="3188643"/>
                </a:cubicBezTo>
                <a:cubicBezTo>
                  <a:pt x="5140771" y="3186163"/>
                  <a:pt x="5142012" y="3184922"/>
                  <a:pt x="5142012" y="3184922"/>
                </a:cubicBezTo>
                <a:close/>
                <a:moveTo>
                  <a:pt x="5112246" y="3184922"/>
                </a:moveTo>
                <a:cubicBezTo>
                  <a:pt x="5107285" y="3184922"/>
                  <a:pt x="5106046" y="3187403"/>
                  <a:pt x="5108526" y="3192364"/>
                </a:cubicBezTo>
                <a:cubicBezTo>
                  <a:pt x="5111006" y="3197325"/>
                  <a:pt x="5112246" y="3199805"/>
                  <a:pt x="5112246" y="3199805"/>
                </a:cubicBezTo>
                <a:cubicBezTo>
                  <a:pt x="5112246" y="3199805"/>
                  <a:pt x="5112246" y="3197325"/>
                  <a:pt x="5112246" y="3192364"/>
                </a:cubicBezTo>
                <a:close/>
                <a:moveTo>
                  <a:pt x="5729883" y="3177481"/>
                </a:moveTo>
                <a:lnTo>
                  <a:pt x="5737324" y="3177481"/>
                </a:lnTo>
                <a:cubicBezTo>
                  <a:pt x="5737324" y="3182442"/>
                  <a:pt x="5734844" y="3184922"/>
                  <a:pt x="5729883" y="3184922"/>
                </a:cubicBezTo>
                <a:cubicBezTo>
                  <a:pt x="5729883" y="3184922"/>
                  <a:pt x="5729883" y="3182442"/>
                  <a:pt x="5729883" y="3177481"/>
                </a:cubicBezTo>
                <a:close/>
                <a:moveTo>
                  <a:pt x="5655469" y="3177481"/>
                </a:moveTo>
                <a:cubicBezTo>
                  <a:pt x="5655469" y="3182442"/>
                  <a:pt x="5655469" y="3184922"/>
                  <a:pt x="5655469" y="3184922"/>
                </a:cubicBezTo>
                <a:lnTo>
                  <a:pt x="5648027" y="3184922"/>
                </a:lnTo>
                <a:cubicBezTo>
                  <a:pt x="5648027" y="3184922"/>
                  <a:pt x="5649268" y="3183682"/>
                  <a:pt x="5651748" y="3181202"/>
                </a:cubicBezTo>
                <a:cubicBezTo>
                  <a:pt x="5654228" y="3178721"/>
                  <a:pt x="5655469" y="3177481"/>
                  <a:pt x="5655469" y="3177481"/>
                </a:cubicBezTo>
                <a:close/>
                <a:moveTo>
                  <a:pt x="5603379" y="3177481"/>
                </a:moveTo>
                <a:cubicBezTo>
                  <a:pt x="5608340" y="3177481"/>
                  <a:pt x="5610820" y="3178721"/>
                  <a:pt x="5610820" y="3181202"/>
                </a:cubicBezTo>
                <a:cubicBezTo>
                  <a:pt x="5610820" y="3183682"/>
                  <a:pt x="5610820" y="3187403"/>
                  <a:pt x="5610820" y="3192364"/>
                </a:cubicBezTo>
                <a:cubicBezTo>
                  <a:pt x="5600899" y="3197325"/>
                  <a:pt x="5595937" y="3194845"/>
                  <a:pt x="5595937" y="3184922"/>
                </a:cubicBezTo>
                <a:close/>
                <a:moveTo>
                  <a:pt x="5447109" y="3177481"/>
                </a:moveTo>
                <a:lnTo>
                  <a:pt x="5447109" y="3184922"/>
                </a:lnTo>
                <a:cubicBezTo>
                  <a:pt x="5442148" y="3189883"/>
                  <a:pt x="5439668" y="3193604"/>
                  <a:pt x="5439668" y="3196085"/>
                </a:cubicBezTo>
                <a:cubicBezTo>
                  <a:pt x="5439668" y="3198565"/>
                  <a:pt x="5438427" y="3197325"/>
                  <a:pt x="5435947" y="3192364"/>
                </a:cubicBezTo>
                <a:cubicBezTo>
                  <a:pt x="5433467" y="3187403"/>
                  <a:pt x="5426026" y="3188643"/>
                  <a:pt x="5413623" y="3196085"/>
                </a:cubicBezTo>
                <a:cubicBezTo>
                  <a:pt x="5416103" y="3193604"/>
                  <a:pt x="5422305" y="3189883"/>
                  <a:pt x="5432226" y="3184922"/>
                </a:cubicBezTo>
                <a:close/>
                <a:moveTo>
                  <a:pt x="5246191" y="3177481"/>
                </a:moveTo>
                <a:cubicBezTo>
                  <a:pt x="5241230" y="3177481"/>
                  <a:pt x="5239990" y="3181202"/>
                  <a:pt x="5242470" y="3188643"/>
                </a:cubicBezTo>
                <a:cubicBezTo>
                  <a:pt x="5244951" y="3196085"/>
                  <a:pt x="5247432" y="3199805"/>
                  <a:pt x="5249912" y="3199805"/>
                </a:cubicBezTo>
                <a:cubicBezTo>
                  <a:pt x="5252392" y="3199805"/>
                  <a:pt x="5253633" y="3197325"/>
                  <a:pt x="5253633" y="3192364"/>
                </a:cubicBezTo>
                <a:close/>
                <a:moveTo>
                  <a:pt x="5156894" y="3177481"/>
                </a:moveTo>
                <a:lnTo>
                  <a:pt x="5164336" y="3184922"/>
                </a:lnTo>
                <a:cubicBezTo>
                  <a:pt x="5164336" y="3184922"/>
                  <a:pt x="5164336" y="3182442"/>
                  <a:pt x="5164336" y="3177481"/>
                </a:cubicBezTo>
                <a:close/>
                <a:moveTo>
                  <a:pt x="5752207" y="3170040"/>
                </a:moveTo>
                <a:cubicBezTo>
                  <a:pt x="5752207" y="3170040"/>
                  <a:pt x="5752207" y="3172520"/>
                  <a:pt x="5752207" y="3177481"/>
                </a:cubicBezTo>
                <a:cubicBezTo>
                  <a:pt x="5747245" y="3177481"/>
                  <a:pt x="5744765" y="3177481"/>
                  <a:pt x="5744765" y="3177481"/>
                </a:cubicBezTo>
                <a:close/>
                <a:moveTo>
                  <a:pt x="5625703" y="3170040"/>
                </a:moveTo>
                <a:lnTo>
                  <a:pt x="5633144" y="3170040"/>
                </a:lnTo>
                <a:cubicBezTo>
                  <a:pt x="5633144" y="3175000"/>
                  <a:pt x="5630664" y="3177481"/>
                  <a:pt x="5625703" y="3177481"/>
                </a:cubicBezTo>
                <a:cubicBezTo>
                  <a:pt x="5625703" y="3172520"/>
                  <a:pt x="5625703" y="3170040"/>
                  <a:pt x="5625703" y="3170040"/>
                </a:cubicBezTo>
                <a:close/>
                <a:moveTo>
                  <a:pt x="5581054" y="3170040"/>
                </a:moveTo>
                <a:cubicBezTo>
                  <a:pt x="5586016" y="3170040"/>
                  <a:pt x="5588496" y="3172520"/>
                  <a:pt x="5588496" y="3177481"/>
                </a:cubicBezTo>
                <a:lnTo>
                  <a:pt x="5581054" y="3177481"/>
                </a:lnTo>
                <a:cubicBezTo>
                  <a:pt x="5581054" y="3177481"/>
                  <a:pt x="5578574" y="3179962"/>
                  <a:pt x="5573613" y="3184922"/>
                </a:cubicBezTo>
                <a:lnTo>
                  <a:pt x="5566172" y="3184922"/>
                </a:lnTo>
                <a:cubicBezTo>
                  <a:pt x="5566172" y="3184922"/>
                  <a:pt x="5568652" y="3182442"/>
                  <a:pt x="5573613" y="3177481"/>
                </a:cubicBezTo>
                <a:cubicBezTo>
                  <a:pt x="5573613" y="3172520"/>
                  <a:pt x="5576093" y="3170040"/>
                  <a:pt x="5581054" y="3170040"/>
                </a:cubicBezTo>
                <a:close/>
                <a:moveTo>
                  <a:pt x="238125" y="3170040"/>
                </a:moveTo>
                <a:cubicBezTo>
                  <a:pt x="243086" y="3170040"/>
                  <a:pt x="245567" y="3172520"/>
                  <a:pt x="245567" y="3177481"/>
                </a:cubicBezTo>
                <a:cubicBezTo>
                  <a:pt x="245567" y="3192364"/>
                  <a:pt x="240606" y="3194845"/>
                  <a:pt x="230684" y="3184922"/>
                </a:cubicBezTo>
                <a:cubicBezTo>
                  <a:pt x="230684" y="3184922"/>
                  <a:pt x="230684" y="3182442"/>
                  <a:pt x="230684" y="3177481"/>
                </a:cubicBezTo>
                <a:cubicBezTo>
                  <a:pt x="230684" y="3172520"/>
                  <a:pt x="233164" y="3170040"/>
                  <a:pt x="238125" y="3170040"/>
                </a:cubicBezTo>
                <a:close/>
                <a:moveTo>
                  <a:pt x="5462922" y="3166320"/>
                </a:moveTo>
                <a:cubicBezTo>
                  <a:pt x="5464782" y="3166320"/>
                  <a:pt x="5466953" y="3167560"/>
                  <a:pt x="5469433" y="3170040"/>
                </a:cubicBezTo>
                <a:cubicBezTo>
                  <a:pt x="5464472" y="3175000"/>
                  <a:pt x="5461992" y="3177481"/>
                  <a:pt x="5461992" y="3177481"/>
                </a:cubicBezTo>
                <a:cubicBezTo>
                  <a:pt x="5461992" y="3177481"/>
                  <a:pt x="5461992" y="3179962"/>
                  <a:pt x="5461992" y="3184922"/>
                </a:cubicBezTo>
                <a:cubicBezTo>
                  <a:pt x="5457031" y="3184922"/>
                  <a:pt x="5454551" y="3182442"/>
                  <a:pt x="5454551" y="3177481"/>
                </a:cubicBezTo>
                <a:cubicBezTo>
                  <a:pt x="5454551" y="3177481"/>
                  <a:pt x="5455791" y="3175000"/>
                  <a:pt x="5458271" y="3170040"/>
                </a:cubicBezTo>
                <a:cubicBezTo>
                  <a:pt x="5459511" y="3167560"/>
                  <a:pt x="5461062" y="3166320"/>
                  <a:pt x="5462922" y="3166320"/>
                </a:cubicBezTo>
                <a:close/>
                <a:moveTo>
                  <a:pt x="5082480" y="3162598"/>
                </a:moveTo>
                <a:lnTo>
                  <a:pt x="5082480" y="3170040"/>
                </a:lnTo>
                <a:cubicBezTo>
                  <a:pt x="5082480" y="3170040"/>
                  <a:pt x="5084960" y="3167559"/>
                  <a:pt x="5089922" y="3162598"/>
                </a:cubicBezTo>
                <a:close/>
                <a:moveTo>
                  <a:pt x="5222007" y="3159808"/>
                </a:moveTo>
                <a:cubicBezTo>
                  <a:pt x="5218286" y="3160428"/>
                  <a:pt x="5213945" y="3162598"/>
                  <a:pt x="5208984" y="3166319"/>
                </a:cubicBezTo>
                <a:cubicBezTo>
                  <a:pt x="5199063" y="3173760"/>
                  <a:pt x="5194101" y="3179962"/>
                  <a:pt x="5194101" y="3184922"/>
                </a:cubicBezTo>
                <a:cubicBezTo>
                  <a:pt x="5194101" y="3189883"/>
                  <a:pt x="5195342" y="3189883"/>
                  <a:pt x="5197822" y="3184922"/>
                </a:cubicBezTo>
                <a:cubicBezTo>
                  <a:pt x="5200302" y="3179962"/>
                  <a:pt x="5206504" y="3177481"/>
                  <a:pt x="5216426" y="3177481"/>
                </a:cubicBezTo>
                <a:lnTo>
                  <a:pt x="5231308" y="3162598"/>
                </a:lnTo>
                <a:cubicBezTo>
                  <a:pt x="5228828" y="3160118"/>
                  <a:pt x="5225727" y="3159188"/>
                  <a:pt x="5222007" y="3159808"/>
                </a:cubicBezTo>
                <a:close/>
                <a:moveTo>
                  <a:pt x="5270376" y="3158878"/>
                </a:moveTo>
                <a:cubicBezTo>
                  <a:pt x="5269135" y="3158878"/>
                  <a:pt x="5268515" y="3160118"/>
                  <a:pt x="5268515" y="3162598"/>
                </a:cubicBezTo>
                <a:cubicBezTo>
                  <a:pt x="5268515" y="3167559"/>
                  <a:pt x="5268515" y="3170040"/>
                  <a:pt x="5268515" y="3170040"/>
                </a:cubicBezTo>
                <a:lnTo>
                  <a:pt x="5268515" y="3184922"/>
                </a:lnTo>
                <a:cubicBezTo>
                  <a:pt x="5283398" y="3184922"/>
                  <a:pt x="5290840" y="3179962"/>
                  <a:pt x="5290840" y="3170040"/>
                </a:cubicBezTo>
                <a:cubicBezTo>
                  <a:pt x="5290840" y="3165079"/>
                  <a:pt x="5288360" y="3165079"/>
                  <a:pt x="5283398" y="3170040"/>
                </a:cubicBezTo>
                <a:cubicBezTo>
                  <a:pt x="5278437" y="3165079"/>
                  <a:pt x="5275957" y="3162598"/>
                  <a:pt x="5275957" y="3162598"/>
                </a:cubicBezTo>
                <a:cubicBezTo>
                  <a:pt x="5273476" y="3160118"/>
                  <a:pt x="5271616" y="3158878"/>
                  <a:pt x="5270376" y="3158878"/>
                </a:cubicBezTo>
                <a:close/>
                <a:moveTo>
                  <a:pt x="5320605" y="3155157"/>
                </a:moveTo>
                <a:lnTo>
                  <a:pt x="5305722" y="3162598"/>
                </a:lnTo>
                <a:lnTo>
                  <a:pt x="5320605" y="3162598"/>
                </a:lnTo>
                <a:cubicBezTo>
                  <a:pt x="5320605" y="3157638"/>
                  <a:pt x="5320605" y="3155157"/>
                  <a:pt x="5320605" y="3155157"/>
                </a:cubicBezTo>
                <a:close/>
                <a:moveTo>
                  <a:pt x="5138291" y="3151437"/>
                </a:moveTo>
                <a:cubicBezTo>
                  <a:pt x="5135811" y="3151437"/>
                  <a:pt x="5134571" y="3152677"/>
                  <a:pt x="5134571" y="3155157"/>
                </a:cubicBezTo>
                <a:lnTo>
                  <a:pt x="5149453" y="3155157"/>
                </a:lnTo>
                <a:cubicBezTo>
                  <a:pt x="5144492" y="3152677"/>
                  <a:pt x="5140772" y="3151437"/>
                  <a:pt x="5138291" y="3151437"/>
                </a:cubicBezTo>
                <a:close/>
                <a:moveTo>
                  <a:pt x="5521523" y="3147715"/>
                </a:moveTo>
                <a:cubicBezTo>
                  <a:pt x="5521523" y="3147715"/>
                  <a:pt x="5524003" y="3147715"/>
                  <a:pt x="5528965" y="3147715"/>
                </a:cubicBezTo>
                <a:cubicBezTo>
                  <a:pt x="5528965" y="3147715"/>
                  <a:pt x="5527724" y="3148955"/>
                  <a:pt x="5525244" y="3151436"/>
                </a:cubicBezTo>
                <a:cubicBezTo>
                  <a:pt x="5522764" y="3153917"/>
                  <a:pt x="5521523" y="3155157"/>
                  <a:pt x="5521523" y="3155157"/>
                </a:cubicBezTo>
                <a:cubicBezTo>
                  <a:pt x="5521523" y="3150196"/>
                  <a:pt x="5521523" y="3147715"/>
                  <a:pt x="5521523" y="3147715"/>
                </a:cubicBezTo>
                <a:close/>
                <a:moveTo>
                  <a:pt x="5409902" y="3147715"/>
                </a:moveTo>
                <a:cubicBezTo>
                  <a:pt x="5414863" y="3147715"/>
                  <a:pt x="5419824" y="3147715"/>
                  <a:pt x="5424785" y="3147715"/>
                </a:cubicBezTo>
                <a:lnTo>
                  <a:pt x="5417344" y="3155157"/>
                </a:lnTo>
                <a:cubicBezTo>
                  <a:pt x="5412382" y="3155157"/>
                  <a:pt x="5408661" y="3155157"/>
                  <a:pt x="5406181" y="3155157"/>
                </a:cubicBezTo>
                <a:cubicBezTo>
                  <a:pt x="5403701" y="3155157"/>
                  <a:pt x="5402461" y="3155157"/>
                  <a:pt x="5402461" y="3155157"/>
                </a:cubicBezTo>
                <a:cubicBezTo>
                  <a:pt x="5402461" y="3150196"/>
                  <a:pt x="5404941" y="3147715"/>
                  <a:pt x="5409902" y="3147715"/>
                </a:cubicBezTo>
                <a:close/>
                <a:moveTo>
                  <a:pt x="5305722" y="3147715"/>
                </a:moveTo>
                <a:lnTo>
                  <a:pt x="5305722" y="3155157"/>
                </a:lnTo>
                <a:cubicBezTo>
                  <a:pt x="5305722" y="3155157"/>
                  <a:pt x="5308203" y="3152676"/>
                  <a:pt x="5313164" y="3147715"/>
                </a:cubicBezTo>
                <a:close/>
                <a:moveTo>
                  <a:pt x="5223867" y="3147715"/>
                </a:moveTo>
                <a:lnTo>
                  <a:pt x="5179219" y="3170040"/>
                </a:lnTo>
                <a:cubicBezTo>
                  <a:pt x="5169297" y="3179962"/>
                  <a:pt x="5171777" y="3179962"/>
                  <a:pt x="5186660" y="3170040"/>
                </a:cubicBezTo>
                <a:close/>
                <a:moveTo>
                  <a:pt x="334863" y="3147715"/>
                </a:moveTo>
                <a:lnTo>
                  <a:pt x="342305" y="3170040"/>
                </a:lnTo>
                <a:cubicBezTo>
                  <a:pt x="342305" y="3170040"/>
                  <a:pt x="342305" y="3165079"/>
                  <a:pt x="342305" y="3155157"/>
                </a:cubicBezTo>
                <a:close/>
                <a:moveTo>
                  <a:pt x="245567" y="3143995"/>
                </a:moveTo>
                <a:lnTo>
                  <a:pt x="245567" y="3155157"/>
                </a:lnTo>
                <a:cubicBezTo>
                  <a:pt x="245567" y="3155157"/>
                  <a:pt x="243086" y="3155157"/>
                  <a:pt x="238125" y="3155157"/>
                </a:cubicBezTo>
                <a:close/>
                <a:moveTo>
                  <a:pt x="6146601" y="3140274"/>
                </a:moveTo>
                <a:cubicBezTo>
                  <a:pt x="6146601" y="3150196"/>
                  <a:pt x="6144121" y="3152676"/>
                  <a:pt x="6139160" y="3147715"/>
                </a:cubicBezTo>
                <a:cubicBezTo>
                  <a:pt x="6139160" y="3142755"/>
                  <a:pt x="6141640" y="3140274"/>
                  <a:pt x="6146601" y="3140274"/>
                </a:cubicBezTo>
                <a:close/>
                <a:moveTo>
                  <a:pt x="5801320" y="3140274"/>
                </a:moveTo>
                <a:lnTo>
                  <a:pt x="5804297" y="3140274"/>
                </a:lnTo>
                <a:lnTo>
                  <a:pt x="5804297" y="3155157"/>
                </a:lnTo>
                <a:cubicBezTo>
                  <a:pt x="5794375" y="3160118"/>
                  <a:pt x="5789414" y="3160118"/>
                  <a:pt x="5789414" y="3155157"/>
                </a:cubicBezTo>
                <a:cubicBezTo>
                  <a:pt x="5791894" y="3150196"/>
                  <a:pt x="5794995" y="3145855"/>
                  <a:pt x="5798716" y="3142134"/>
                </a:cubicBezTo>
                <a:close/>
                <a:moveTo>
                  <a:pt x="5584775" y="3140274"/>
                </a:moveTo>
                <a:cubicBezTo>
                  <a:pt x="5587255" y="3140274"/>
                  <a:pt x="5588496" y="3141514"/>
                  <a:pt x="5588496" y="3143995"/>
                </a:cubicBezTo>
                <a:cubicBezTo>
                  <a:pt x="5588496" y="3146475"/>
                  <a:pt x="5586016" y="3147715"/>
                  <a:pt x="5581054" y="3147715"/>
                </a:cubicBezTo>
                <a:cubicBezTo>
                  <a:pt x="5581054" y="3142755"/>
                  <a:pt x="5582295" y="3140274"/>
                  <a:pt x="5584775" y="3140274"/>
                </a:cubicBezTo>
                <a:close/>
                <a:moveTo>
                  <a:pt x="248756" y="3139211"/>
                </a:moveTo>
                <a:lnTo>
                  <a:pt x="245567" y="3143995"/>
                </a:lnTo>
                <a:lnTo>
                  <a:pt x="245567" y="3140274"/>
                </a:lnTo>
                <a:close/>
                <a:moveTo>
                  <a:pt x="6154043" y="3132833"/>
                </a:moveTo>
                <a:cubicBezTo>
                  <a:pt x="6154043" y="3132833"/>
                  <a:pt x="6156523" y="3132833"/>
                  <a:pt x="6161484" y="3132833"/>
                </a:cubicBezTo>
                <a:lnTo>
                  <a:pt x="6161484" y="3140274"/>
                </a:lnTo>
                <a:close/>
                <a:moveTo>
                  <a:pt x="5811738" y="3132833"/>
                </a:moveTo>
                <a:lnTo>
                  <a:pt x="5801320" y="3140274"/>
                </a:lnTo>
                <a:lnTo>
                  <a:pt x="5796855" y="3140274"/>
                </a:lnTo>
                <a:cubicBezTo>
                  <a:pt x="5801817" y="3135313"/>
                  <a:pt x="5806777" y="3132833"/>
                  <a:pt x="5811738" y="3132833"/>
                </a:cubicBezTo>
                <a:close/>
                <a:moveTo>
                  <a:pt x="253008" y="3132833"/>
                </a:moveTo>
                <a:cubicBezTo>
                  <a:pt x="253008" y="3135313"/>
                  <a:pt x="252388" y="3137174"/>
                  <a:pt x="251147" y="3138414"/>
                </a:cubicBezTo>
                <a:lnTo>
                  <a:pt x="248756" y="3139211"/>
                </a:lnTo>
                <a:close/>
                <a:moveTo>
                  <a:pt x="5447109" y="3125391"/>
                </a:moveTo>
                <a:lnTo>
                  <a:pt x="5447109" y="3140274"/>
                </a:lnTo>
                <a:cubicBezTo>
                  <a:pt x="5442148" y="3140274"/>
                  <a:pt x="5439668" y="3140274"/>
                  <a:pt x="5439668" y="3140274"/>
                </a:cubicBezTo>
                <a:cubicBezTo>
                  <a:pt x="5439668" y="3140274"/>
                  <a:pt x="5439668" y="3139034"/>
                  <a:pt x="5439668" y="3136553"/>
                </a:cubicBezTo>
                <a:cubicBezTo>
                  <a:pt x="5439668" y="3134073"/>
                  <a:pt x="5440908" y="3131593"/>
                  <a:pt x="5443388" y="3129112"/>
                </a:cubicBezTo>
                <a:cubicBezTo>
                  <a:pt x="5445869" y="3126631"/>
                  <a:pt x="5447109" y="3125391"/>
                  <a:pt x="5447109" y="3125391"/>
                </a:cubicBezTo>
                <a:close/>
                <a:moveTo>
                  <a:pt x="5358742" y="3120740"/>
                </a:moveTo>
                <a:cubicBezTo>
                  <a:pt x="5356882" y="3120120"/>
                  <a:pt x="5355332" y="3120430"/>
                  <a:pt x="5354092" y="3121671"/>
                </a:cubicBezTo>
                <a:cubicBezTo>
                  <a:pt x="5351611" y="3124151"/>
                  <a:pt x="5350371" y="3127872"/>
                  <a:pt x="5350371" y="3132833"/>
                </a:cubicBezTo>
                <a:lnTo>
                  <a:pt x="5342929" y="3140274"/>
                </a:lnTo>
                <a:lnTo>
                  <a:pt x="5342929" y="3147715"/>
                </a:lnTo>
                <a:cubicBezTo>
                  <a:pt x="5342929" y="3147715"/>
                  <a:pt x="5346650" y="3146475"/>
                  <a:pt x="5354092" y="3143995"/>
                </a:cubicBezTo>
                <a:cubicBezTo>
                  <a:pt x="5361533" y="3141514"/>
                  <a:pt x="5366494" y="3139034"/>
                  <a:pt x="5368974" y="3136553"/>
                </a:cubicBezTo>
                <a:cubicBezTo>
                  <a:pt x="5371454" y="3134073"/>
                  <a:pt x="5370215" y="3130352"/>
                  <a:pt x="5365254" y="3125391"/>
                </a:cubicBezTo>
                <a:cubicBezTo>
                  <a:pt x="5362773" y="3122911"/>
                  <a:pt x="5360602" y="3121361"/>
                  <a:pt x="5358742" y="3120740"/>
                </a:cubicBezTo>
                <a:close/>
                <a:moveTo>
                  <a:pt x="5848945" y="3117950"/>
                </a:moveTo>
                <a:lnTo>
                  <a:pt x="5841504" y="3132833"/>
                </a:lnTo>
                <a:lnTo>
                  <a:pt x="5826621" y="3132833"/>
                </a:lnTo>
                <a:lnTo>
                  <a:pt x="5834062" y="3125391"/>
                </a:lnTo>
                <a:cubicBezTo>
                  <a:pt x="5834062" y="3125391"/>
                  <a:pt x="5835303" y="3125391"/>
                  <a:pt x="5837783" y="3125391"/>
                </a:cubicBezTo>
                <a:cubicBezTo>
                  <a:pt x="5840263" y="3125391"/>
                  <a:pt x="5843984" y="3122911"/>
                  <a:pt x="5848945" y="3117950"/>
                </a:cubicBezTo>
                <a:close/>
                <a:moveTo>
                  <a:pt x="5469433" y="3117950"/>
                </a:moveTo>
                <a:lnTo>
                  <a:pt x="5476875" y="3117950"/>
                </a:lnTo>
                <a:lnTo>
                  <a:pt x="5461992" y="3125391"/>
                </a:lnTo>
                <a:close/>
                <a:moveTo>
                  <a:pt x="5305722" y="3117950"/>
                </a:moveTo>
                <a:cubicBezTo>
                  <a:pt x="5305722" y="3122911"/>
                  <a:pt x="5308203" y="3125391"/>
                  <a:pt x="5313164" y="3125391"/>
                </a:cubicBezTo>
                <a:lnTo>
                  <a:pt x="5313164" y="3117950"/>
                </a:lnTo>
                <a:cubicBezTo>
                  <a:pt x="5313164" y="3117950"/>
                  <a:pt x="5310684" y="3117950"/>
                  <a:pt x="5305722" y="3117950"/>
                </a:cubicBezTo>
                <a:close/>
                <a:moveTo>
                  <a:pt x="5231308" y="3117950"/>
                </a:moveTo>
                <a:cubicBezTo>
                  <a:pt x="5221387" y="3122911"/>
                  <a:pt x="5221387" y="3127872"/>
                  <a:pt x="5231308" y="3132833"/>
                </a:cubicBezTo>
                <a:cubicBezTo>
                  <a:pt x="5241230" y="3137793"/>
                  <a:pt x="5247432" y="3137793"/>
                  <a:pt x="5249912" y="3132833"/>
                </a:cubicBezTo>
                <a:cubicBezTo>
                  <a:pt x="5252392" y="3127872"/>
                  <a:pt x="5251152" y="3122911"/>
                  <a:pt x="5246191" y="3117950"/>
                </a:cubicBezTo>
                <a:cubicBezTo>
                  <a:pt x="5241230" y="3117950"/>
                  <a:pt x="5236270" y="3117950"/>
                  <a:pt x="5231308" y="3117950"/>
                </a:cubicBezTo>
                <a:close/>
                <a:moveTo>
                  <a:pt x="119062" y="3117950"/>
                </a:moveTo>
                <a:lnTo>
                  <a:pt x="126504" y="3132833"/>
                </a:lnTo>
                <a:cubicBezTo>
                  <a:pt x="136426" y="3157638"/>
                  <a:pt x="138906" y="3172520"/>
                  <a:pt x="133945" y="3177481"/>
                </a:cubicBezTo>
                <a:cubicBezTo>
                  <a:pt x="133945" y="3177481"/>
                  <a:pt x="132705" y="3177481"/>
                  <a:pt x="130225" y="3177481"/>
                </a:cubicBezTo>
                <a:cubicBezTo>
                  <a:pt x="127744" y="3177481"/>
                  <a:pt x="126504" y="3175000"/>
                  <a:pt x="126504" y="3170040"/>
                </a:cubicBezTo>
                <a:cubicBezTo>
                  <a:pt x="116582" y="3155157"/>
                  <a:pt x="114102" y="3142755"/>
                  <a:pt x="119062" y="3132833"/>
                </a:cubicBezTo>
                <a:close/>
                <a:moveTo>
                  <a:pt x="5763369" y="3110508"/>
                </a:moveTo>
                <a:cubicBezTo>
                  <a:pt x="5765849" y="3110508"/>
                  <a:pt x="5767090" y="3112989"/>
                  <a:pt x="5767090" y="3117950"/>
                </a:cubicBezTo>
                <a:cubicBezTo>
                  <a:pt x="5762128" y="3117950"/>
                  <a:pt x="5759648" y="3116710"/>
                  <a:pt x="5759648" y="3114229"/>
                </a:cubicBezTo>
                <a:cubicBezTo>
                  <a:pt x="5759648" y="3111748"/>
                  <a:pt x="5760889" y="3110508"/>
                  <a:pt x="5763369" y="3110508"/>
                </a:cubicBezTo>
                <a:close/>
                <a:moveTo>
                  <a:pt x="5528965" y="3110508"/>
                </a:moveTo>
                <a:lnTo>
                  <a:pt x="5528965" y="3117950"/>
                </a:lnTo>
                <a:cubicBezTo>
                  <a:pt x="5528965" y="3117950"/>
                  <a:pt x="5526485" y="3117950"/>
                  <a:pt x="5521523" y="3117950"/>
                </a:cubicBezTo>
                <a:cubicBezTo>
                  <a:pt x="5521523" y="3112989"/>
                  <a:pt x="5524003" y="3110508"/>
                  <a:pt x="5528965" y="3110508"/>
                </a:cubicBezTo>
                <a:close/>
                <a:moveTo>
                  <a:pt x="5372695" y="3110508"/>
                </a:moveTo>
                <a:cubicBezTo>
                  <a:pt x="5372695" y="3115469"/>
                  <a:pt x="5372695" y="3117950"/>
                  <a:pt x="5372695" y="3117950"/>
                </a:cubicBezTo>
                <a:cubicBezTo>
                  <a:pt x="5372695" y="3117950"/>
                  <a:pt x="5370215" y="3117950"/>
                  <a:pt x="5365254" y="3117950"/>
                </a:cubicBezTo>
                <a:cubicBezTo>
                  <a:pt x="5370215" y="3122911"/>
                  <a:pt x="5373936" y="3124151"/>
                  <a:pt x="5376416" y="3121671"/>
                </a:cubicBezTo>
                <a:cubicBezTo>
                  <a:pt x="5378896" y="3119190"/>
                  <a:pt x="5378896" y="3116710"/>
                  <a:pt x="5376416" y="3114229"/>
                </a:cubicBezTo>
                <a:cubicBezTo>
                  <a:pt x="5373936" y="3111748"/>
                  <a:pt x="5372695" y="3110508"/>
                  <a:pt x="5372695" y="3110508"/>
                </a:cubicBezTo>
                <a:close/>
                <a:moveTo>
                  <a:pt x="5201543" y="3110508"/>
                </a:moveTo>
                <a:lnTo>
                  <a:pt x="5186660" y="3117950"/>
                </a:lnTo>
                <a:lnTo>
                  <a:pt x="5194101" y="3117950"/>
                </a:lnTo>
                <a:cubicBezTo>
                  <a:pt x="5199063" y="3112989"/>
                  <a:pt x="5201543" y="3110508"/>
                  <a:pt x="5201543" y="3110508"/>
                </a:cubicBezTo>
                <a:close/>
                <a:moveTo>
                  <a:pt x="5886152" y="3103067"/>
                </a:moveTo>
                <a:cubicBezTo>
                  <a:pt x="5891113" y="3103067"/>
                  <a:pt x="5893594" y="3105548"/>
                  <a:pt x="5893594" y="3110508"/>
                </a:cubicBezTo>
                <a:cubicBezTo>
                  <a:pt x="5888632" y="3110508"/>
                  <a:pt x="5886152" y="3110508"/>
                  <a:pt x="5886152" y="3110508"/>
                </a:cubicBezTo>
                <a:cubicBezTo>
                  <a:pt x="5886152" y="3110508"/>
                  <a:pt x="5886152" y="3108028"/>
                  <a:pt x="5886152" y="3103067"/>
                </a:cubicBezTo>
                <a:close/>
                <a:moveTo>
                  <a:pt x="5395019" y="3103067"/>
                </a:moveTo>
                <a:lnTo>
                  <a:pt x="5387578" y="3110508"/>
                </a:lnTo>
                <a:cubicBezTo>
                  <a:pt x="5387578" y="3115469"/>
                  <a:pt x="5388819" y="3117950"/>
                  <a:pt x="5391299" y="3117950"/>
                </a:cubicBezTo>
                <a:cubicBezTo>
                  <a:pt x="5393779" y="3117950"/>
                  <a:pt x="5395019" y="3115469"/>
                  <a:pt x="5395019" y="3110508"/>
                </a:cubicBezTo>
                <a:cubicBezTo>
                  <a:pt x="5399981" y="3110508"/>
                  <a:pt x="5402461" y="3110508"/>
                  <a:pt x="5402461" y="3110508"/>
                </a:cubicBezTo>
                <a:cubicBezTo>
                  <a:pt x="5402461" y="3105548"/>
                  <a:pt x="5401220" y="3103067"/>
                  <a:pt x="5398740" y="3103067"/>
                </a:cubicBezTo>
                <a:cubicBezTo>
                  <a:pt x="5396260" y="3103067"/>
                  <a:pt x="5395019" y="3103067"/>
                  <a:pt x="5395019" y="3103067"/>
                </a:cubicBezTo>
                <a:close/>
                <a:moveTo>
                  <a:pt x="5335488" y="3103067"/>
                </a:moveTo>
                <a:cubicBezTo>
                  <a:pt x="5330527" y="3103067"/>
                  <a:pt x="5328047" y="3105548"/>
                  <a:pt x="5328047" y="3110508"/>
                </a:cubicBezTo>
                <a:lnTo>
                  <a:pt x="5335488" y="3110508"/>
                </a:lnTo>
                <a:cubicBezTo>
                  <a:pt x="5335488" y="3105548"/>
                  <a:pt x="5335488" y="3103067"/>
                  <a:pt x="5335488" y="3103067"/>
                </a:cubicBezTo>
                <a:close/>
                <a:moveTo>
                  <a:pt x="245567" y="3103067"/>
                </a:moveTo>
                <a:lnTo>
                  <a:pt x="253008" y="3103067"/>
                </a:lnTo>
                <a:cubicBezTo>
                  <a:pt x="253008" y="3108028"/>
                  <a:pt x="253008" y="3110508"/>
                  <a:pt x="253008" y="3110508"/>
                </a:cubicBezTo>
                <a:close/>
                <a:moveTo>
                  <a:pt x="186035" y="3103067"/>
                </a:moveTo>
                <a:cubicBezTo>
                  <a:pt x="186035" y="3103067"/>
                  <a:pt x="189756" y="3110508"/>
                  <a:pt x="197197" y="3125391"/>
                </a:cubicBezTo>
                <a:cubicBezTo>
                  <a:pt x="204639" y="3140274"/>
                  <a:pt x="208360" y="3147715"/>
                  <a:pt x="208360" y="3147715"/>
                </a:cubicBezTo>
                <a:lnTo>
                  <a:pt x="223242" y="3184922"/>
                </a:lnTo>
                <a:lnTo>
                  <a:pt x="208360" y="3170040"/>
                </a:lnTo>
                <a:lnTo>
                  <a:pt x="200918" y="3162598"/>
                </a:lnTo>
                <a:cubicBezTo>
                  <a:pt x="200918" y="3182442"/>
                  <a:pt x="198438" y="3194845"/>
                  <a:pt x="193477" y="3199805"/>
                </a:cubicBezTo>
                <a:cubicBezTo>
                  <a:pt x="183555" y="3199805"/>
                  <a:pt x="176113" y="3199805"/>
                  <a:pt x="171153" y="3199805"/>
                </a:cubicBezTo>
                <a:lnTo>
                  <a:pt x="171153" y="3162598"/>
                </a:lnTo>
                <a:cubicBezTo>
                  <a:pt x="171153" y="3157638"/>
                  <a:pt x="173633" y="3157638"/>
                  <a:pt x="178594" y="3162598"/>
                </a:cubicBezTo>
                <a:cubicBezTo>
                  <a:pt x="178594" y="3157638"/>
                  <a:pt x="178594" y="3155157"/>
                  <a:pt x="178594" y="3155157"/>
                </a:cubicBezTo>
                <a:cubicBezTo>
                  <a:pt x="178594" y="3150196"/>
                  <a:pt x="179834" y="3140274"/>
                  <a:pt x="182315" y="3125391"/>
                </a:cubicBezTo>
                <a:cubicBezTo>
                  <a:pt x="184795" y="3110508"/>
                  <a:pt x="186035" y="3103067"/>
                  <a:pt x="186035" y="3103067"/>
                </a:cubicBezTo>
                <a:close/>
                <a:moveTo>
                  <a:pt x="5729883" y="3095626"/>
                </a:moveTo>
                <a:cubicBezTo>
                  <a:pt x="5729883" y="3095626"/>
                  <a:pt x="5732363" y="3095626"/>
                  <a:pt x="5737324" y="3095626"/>
                </a:cubicBezTo>
                <a:cubicBezTo>
                  <a:pt x="5737324" y="3100586"/>
                  <a:pt x="5737324" y="3104307"/>
                  <a:pt x="5737324" y="3106788"/>
                </a:cubicBezTo>
                <a:cubicBezTo>
                  <a:pt x="5737324" y="3109268"/>
                  <a:pt x="5736083" y="3110508"/>
                  <a:pt x="5733603" y="3110508"/>
                </a:cubicBezTo>
                <a:cubicBezTo>
                  <a:pt x="5731123" y="3110508"/>
                  <a:pt x="5724921" y="3112989"/>
                  <a:pt x="5715000" y="3117950"/>
                </a:cubicBezTo>
                <a:cubicBezTo>
                  <a:pt x="5710038" y="3122911"/>
                  <a:pt x="5706318" y="3126631"/>
                  <a:pt x="5703838" y="3129112"/>
                </a:cubicBezTo>
                <a:cubicBezTo>
                  <a:pt x="5701358" y="3131593"/>
                  <a:pt x="5697637" y="3132833"/>
                  <a:pt x="5692676" y="3132833"/>
                </a:cubicBezTo>
                <a:cubicBezTo>
                  <a:pt x="5687714" y="3132833"/>
                  <a:pt x="5685234" y="3132833"/>
                  <a:pt x="5685234" y="3132833"/>
                </a:cubicBezTo>
                <a:cubicBezTo>
                  <a:pt x="5685234" y="3132833"/>
                  <a:pt x="5682754" y="3132833"/>
                  <a:pt x="5677793" y="3132833"/>
                </a:cubicBezTo>
                <a:cubicBezTo>
                  <a:pt x="5677793" y="3137793"/>
                  <a:pt x="5672831" y="3142755"/>
                  <a:pt x="5662910" y="3147715"/>
                </a:cubicBezTo>
                <a:cubicBezTo>
                  <a:pt x="5652988" y="3152676"/>
                  <a:pt x="5644306" y="3155157"/>
                  <a:pt x="5636865" y="3155157"/>
                </a:cubicBezTo>
                <a:cubicBezTo>
                  <a:pt x="5629424" y="3155157"/>
                  <a:pt x="5625703" y="3155157"/>
                  <a:pt x="5625703" y="3155157"/>
                </a:cubicBezTo>
                <a:cubicBezTo>
                  <a:pt x="5620742" y="3150196"/>
                  <a:pt x="5619502" y="3143995"/>
                  <a:pt x="5621982" y="3136553"/>
                </a:cubicBezTo>
                <a:cubicBezTo>
                  <a:pt x="5624462" y="3129112"/>
                  <a:pt x="5628183" y="3127872"/>
                  <a:pt x="5633144" y="3132833"/>
                </a:cubicBezTo>
                <a:lnTo>
                  <a:pt x="5640586" y="3140274"/>
                </a:lnTo>
                <a:lnTo>
                  <a:pt x="5655469" y="3140274"/>
                </a:lnTo>
                <a:lnTo>
                  <a:pt x="5655469" y="3132833"/>
                </a:lnTo>
                <a:lnTo>
                  <a:pt x="5662910" y="3125391"/>
                </a:lnTo>
                <a:cubicBezTo>
                  <a:pt x="5662910" y="3130352"/>
                  <a:pt x="5665390" y="3130352"/>
                  <a:pt x="5670351" y="3125391"/>
                </a:cubicBezTo>
                <a:cubicBezTo>
                  <a:pt x="5675313" y="3120430"/>
                  <a:pt x="5677793" y="3117950"/>
                  <a:pt x="5677793" y="3117950"/>
                </a:cubicBezTo>
                <a:cubicBezTo>
                  <a:pt x="5687714" y="3117950"/>
                  <a:pt x="5690195" y="3120430"/>
                  <a:pt x="5685234" y="3125391"/>
                </a:cubicBezTo>
                <a:lnTo>
                  <a:pt x="5692676" y="3125391"/>
                </a:lnTo>
                <a:cubicBezTo>
                  <a:pt x="5697637" y="3120430"/>
                  <a:pt x="5700117" y="3117950"/>
                  <a:pt x="5700117" y="3117950"/>
                </a:cubicBezTo>
                <a:lnTo>
                  <a:pt x="5715000" y="3110508"/>
                </a:lnTo>
                <a:lnTo>
                  <a:pt x="5722441" y="3103067"/>
                </a:lnTo>
                <a:cubicBezTo>
                  <a:pt x="5727402" y="3103067"/>
                  <a:pt x="5729883" y="3103067"/>
                  <a:pt x="5729883" y="3103067"/>
                </a:cubicBezTo>
                <a:cubicBezTo>
                  <a:pt x="5729883" y="3098106"/>
                  <a:pt x="5729883" y="3095626"/>
                  <a:pt x="5729883" y="3095626"/>
                </a:cubicBezTo>
                <a:close/>
                <a:moveTo>
                  <a:pt x="5365254" y="3095626"/>
                </a:moveTo>
                <a:cubicBezTo>
                  <a:pt x="5365254" y="3095626"/>
                  <a:pt x="5362774" y="3096866"/>
                  <a:pt x="5357812" y="3099346"/>
                </a:cubicBezTo>
                <a:cubicBezTo>
                  <a:pt x="5352851" y="3101827"/>
                  <a:pt x="5350371" y="3103067"/>
                  <a:pt x="5350371" y="3103067"/>
                </a:cubicBezTo>
                <a:lnTo>
                  <a:pt x="5357812" y="3103067"/>
                </a:lnTo>
                <a:close/>
                <a:moveTo>
                  <a:pt x="5429436" y="3091905"/>
                </a:moveTo>
                <a:cubicBezTo>
                  <a:pt x="5427575" y="3091905"/>
                  <a:pt x="5424785" y="3093146"/>
                  <a:pt x="5421064" y="3095626"/>
                </a:cubicBezTo>
                <a:cubicBezTo>
                  <a:pt x="5413623" y="3100586"/>
                  <a:pt x="5409902" y="3103067"/>
                  <a:pt x="5409902" y="3103067"/>
                </a:cubicBezTo>
                <a:cubicBezTo>
                  <a:pt x="5409902" y="3108028"/>
                  <a:pt x="5411143" y="3110508"/>
                  <a:pt x="5413623" y="3110508"/>
                </a:cubicBezTo>
                <a:cubicBezTo>
                  <a:pt x="5416103" y="3110508"/>
                  <a:pt x="5419824" y="3108028"/>
                  <a:pt x="5424785" y="3103067"/>
                </a:cubicBezTo>
                <a:lnTo>
                  <a:pt x="5432226" y="3103067"/>
                </a:lnTo>
                <a:cubicBezTo>
                  <a:pt x="5427265" y="3098106"/>
                  <a:pt x="5427265" y="3095626"/>
                  <a:pt x="5432226" y="3095626"/>
                </a:cubicBezTo>
                <a:cubicBezTo>
                  <a:pt x="5432226" y="3093146"/>
                  <a:pt x="5431296" y="3091905"/>
                  <a:pt x="5429436" y="3091905"/>
                </a:cubicBezTo>
                <a:close/>
                <a:moveTo>
                  <a:pt x="5666166" y="3085859"/>
                </a:moveTo>
                <a:cubicBezTo>
                  <a:pt x="5667715" y="3086169"/>
                  <a:pt x="5669111" y="3086944"/>
                  <a:pt x="5670351" y="3088184"/>
                </a:cubicBezTo>
                <a:lnTo>
                  <a:pt x="5665772" y="3085895"/>
                </a:lnTo>
                <a:close/>
                <a:moveTo>
                  <a:pt x="5506640" y="3082603"/>
                </a:moveTo>
                <a:cubicBezTo>
                  <a:pt x="5505400" y="3082603"/>
                  <a:pt x="5504160" y="3083223"/>
                  <a:pt x="5502920" y="3084463"/>
                </a:cubicBezTo>
                <a:cubicBezTo>
                  <a:pt x="5500440" y="3086944"/>
                  <a:pt x="5499199" y="3090665"/>
                  <a:pt x="5499199" y="3095626"/>
                </a:cubicBezTo>
                <a:lnTo>
                  <a:pt x="5506640" y="3095626"/>
                </a:lnTo>
                <a:cubicBezTo>
                  <a:pt x="5511602" y="3090665"/>
                  <a:pt x="5512841" y="3086944"/>
                  <a:pt x="5510361" y="3084463"/>
                </a:cubicBezTo>
                <a:cubicBezTo>
                  <a:pt x="5509121" y="3083223"/>
                  <a:pt x="5507880" y="3082603"/>
                  <a:pt x="5506640" y="3082603"/>
                </a:cubicBezTo>
                <a:close/>
                <a:moveTo>
                  <a:pt x="5774531" y="3080743"/>
                </a:moveTo>
                <a:cubicBezTo>
                  <a:pt x="5774531" y="3080743"/>
                  <a:pt x="5777011" y="3080743"/>
                  <a:pt x="5781972" y="3080743"/>
                </a:cubicBezTo>
                <a:cubicBezTo>
                  <a:pt x="5777011" y="3085704"/>
                  <a:pt x="5774531" y="3088184"/>
                  <a:pt x="5774531" y="3088184"/>
                </a:cubicBezTo>
                <a:close/>
                <a:moveTo>
                  <a:pt x="5692676" y="3080743"/>
                </a:moveTo>
                <a:lnTo>
                  <a:pt x="5685234" y="3088184"/>
                </a:lnTo>
                <a:lnTo>
                  <a:pt x="5677793" y="3088184"/>
                </a:lnTo>
                <a:close/>
                <a:moveTo>
                  <a:pt x="5655469" y="3080743"/>
                </a:moveTo>
                <a:lnTo>
                  <a:pt x="5665772" y="3085895"/>
                </a:lnTo>
                <a:lnTo>
                  <a:pt x="5661050" y="3086324"/>
                </a:lnTo>
                <a:cubicBezTo>
                  <a:pt x="5657329" y="3087564"/>
                  <a:pt x="5652988" y="3090665"/>
                  <a:pt x="5648027" y="3095626"/>
                </a:cubicBezTo>
                <a:lnTo>
                  <a:pt x="5648027" y="3103067"/>
                </a:lnTo>
                <a:cubicBezTo>
                  <a:pt x="5662910" y="3093145"/>
                  <a:pt x="5670351" y="3093145"/>
                  <a:pt x="5670351" y="3103067"/>
                </a:cubicBezTo>
                <a:cubicBezTo>
                  <a:pt x="5670351" y="3103067"/>
                  <a:pt x="5665390" y="3105548"/>
                  <a:pt x="5655469" y="3110508"/>
                </a:cubicBezTo>
                <a:cubicBezTo>
                  <a:pt x="5650507" y="3110508"/>
                  <a:pt x="5645547" y="3111748"/>
                  <a:pt x="5640586" y="3114229"/>
                </a:cubicBezTo>
                <a:cubicBezTo>
                  <a:pt x="5635624" y="3116710"/>
                  <a:pt x="5630664" y="3120430"/>
                  <a:pt x="5625703" y="3125391"/>
                </a:cubicBezTo>
                <a:cubicBezTo>
                  <a:pt x="5620742" y="3125391"/>
                  <a:pt x="5615781" y="3125391"/>
                  <a:pt x="5610820" y="3125391"/>
                </a:cubicBezTo>
                <a:lnTo>
                  <a:pt x="5625703" y="3110508"/>
                </a:lnTo>
                <a:cubicBezTo>
                  <a:pt x="5620742" y="3110508"/>
                  <a:pt x="5618261" y="3110508"/>
                  <a:pt x="5618261" y="3110508"/>
                </a:cubicBezTo>
                <a:cubicBezTo>
                  <a:pt x="5613300" y="3110508"/>
                  <a:pt x="5610820" y="3110508"/>
                  <a:pt x="5610820" y="3110508"/>
                </a:cubicBezTo>
                <a:cubicBezTo>
                  <a:pt x="5610820" y="3110508"/>
                  <a:pt x="5607099" y="3112989"/>
                  <a:pt x="5599658" y="3117950"/>
                </a:cubicBezTo>
                <a:cubicBezTo>
                  <a:pt x="5592217" y="3122911"/>
                  <a:pt x="5587255" y="3126631"/>
                  <a:pt x="5584775" y="3129112"/>
                </a:cubicBezTo>
                <a:cubicBezTo>
                  <a:pt x="5582295" y="3131593"/>
                  <a:pt x="5578574" y="3132833"/>
                  <a:pt x="5573613" y="3132833"/>
                </a:cubicBezTo>
                <a:cubicBezTo>
                  <a:pt x="5573613" y="3137793"/>
                  <a:pt x="5568652" y="3140274"/>
                  <a:pt x="5558730" y="3140274"/>
                </a:cubicBezTo>
                <a:lnTo>
                  <a:pt x="5558730" y="3155157"/>
                </a:lnTo>
                <a:cubicBezTo>
                  <a:pt x="5563692" y="3150196"/>
                  <a:pt x="5567412" y="3147715"/>
                  <a:pt x="5569892" y="3147715"/>
                </a:cubicBezTo>
                <a:cubicBezTo>
                  <a:pt x="5572372" y="3147715"/>
                  <a:pt x="5573613" y="3150196"/>
                  <a:pt x="5573613" y="3155157"/>
                </a:cubicBezTo>
                <a:lnTo>
                  <a:pt x="5566172" y="3155157"/>
                </a:lnTo>
                <a:cubicBezTo>
                  <a:pt x="5566172" y="3155157"/>
                  <a:pt x="5558730" y="3160118"/>
                  <a:pt x="5543847" y="3170040"/>
                </a:cubicBezTo>
                <a:cubicBezTo>
                  <a:pt x="5528965" y="3179962"/>
                  <a:pt x="5509120" y="3191124"/>
                  <a:pt x="5484316" y="3203526"/>
                </a:cubicBezTo>
                <a:cubicBezTo>
                  <a:pt x="5459512" y="3215928"/>
                  <a:pt x="5447109" y="3222130"/>
                  <a:pt x="5447109" y="3222130"/>
                </a:cubicBezTo>
                <a:lnTo>
                  <a:pt x="5439668" y="3222130"/>
                </a:lnTo>
                <a:lnTo>
                  <a:pt x="5461992" y="3199805"/>
                </a:lnTo>
                <a:lnTo>
                  <a:pt x="5454551" y="3199805"/>
                </a:lnTo>
                <a:lnTo>
                  <a:pt x="5447109" y="3192364"/>
                </a:lnTo>
                <a:lnTo>
                  <a:pt x="5454551" y="3184922"/>
                </a:lnTo>
                <a:lnTo>
                  <a:pt x="5461992" y="3184922"/>
                </a:lnTo>
                <a:lnTo>
                  <a:pt x="5465713" y="3184922"/>
                </a:lnTo>
                <a:cubicBezTo>
                  <a:pt x="5468193" y="3184922"/>
                  <a:pt x="5471913" y="3186163"/>
                  <a:pt x="5476875" y="3188643"/>
                </a:cubicBezTo>
                <a:cubicBezTo>
                  <a:pt x="5481836" y="3191124"/>
                  <a:pt x="5484316" y="3189883"/>
                  <a:pt x="5484316" y="3184922"/>
                </a:cubicBezTo>
                <a:cubicBezTo>
                  <a:pt x="5479355" y="3184922"/>
                  <a:pt x="5476875" y="3179962"/>
                  <a:pt x="5476875" y="3170040"/>
                </a:cubicBezTo>
                <a:cubicBezTo>
                  <a:pt x="5481836" y="3165079"/>
                  <a:pt x="5485557" y="3162598"/>
                  <a:pt x="5488037" y="3162598"/>
                </a:cubicBezTo>
                <a:cubicBezTo>
                  <a:pt x="5490517" y="3162598"/>
                  <a:pt x="5494238" y="3160118"/>
                  <a:pt x="5499199" y="3155157"/>
                </a:cubicBezTo>
                <a:lnTo>
                  <a:pt x="5521523" y="3155157"/>
                </a:lnTo>
                <a:cubicBezTo>
                  <a:pt x="5521523" y="3155157"/>
                  <a:pt x="5524003" y="3155157"/>
                  <a:pt x="5528965" y="3155157"/>
                </a:cubicBezTo>
                <a:lnTo>
                  <a:pt x="5536406" y="3155157"/>
                </a:lnTo>
                <a:lnTo>
                  <a:pt x="5528965" y="3147715"/>
                </a:lnTo>
                <a:cubicBezTo>
                  <a:pt x="5538886" y="3142755"/>
                  <a:pt x="5543847" y="3135313"/>
                  <a:pt x="5543847" y="3125391"/>
                </a:cubicBezTo>
                <a:cubicBezTo>
                  <a:pt x="5548809" y="3120430"/>
                  <a:pt x="5553769" y="3117950"/>
                  <a:pt x="5558730" y="3117950"/>
                </a:cubicBezTo>
                <a:lnTo>
                  <a:pt x="5558730" y="3125391"/>
                </a:lnTo>
                <a:cubicBezTo>
                  <a:pt x="5578574" y="3120430"/>
                  <a:pt x="5588496" y="3115469"/>
                  <a:pt x="5588496" y="3110508"/>
                </a:cubicBezTo>
                <a:cubicBezTo>
                  <a:pt x="5588496" y="3110508"/>
                  <a:pt x="5593457" y="3110508"/>
                  <a:pt x="5603379" y="3110508"/>
                </a:cubicBezTo>
                <a:cubicBezTo>
                  <a:pt x="5608340" y="3105548"/>
                  <a:pt x="5610820" y="3103067"/>
                  <a:pt x="5610820" y="3103067"/>
                </a:cubicBezTo>
                <a:cubicBezTo>
                  <a:pt x="5610820" y="3103067"/>
                  <a:pt x="5610820" y="3100586"/>
                  <a:pt x="5610820" y="3095626"/>
                </a:cubicBezTo>
                <a:cubicBezTo>
                  <a:pt x="5610820" y="3090665"/>
                  <a:pt x="5625703" y="3085704"/>
                  <a:pt x="5655469" y="3080743"/>
                </a:cubicBezTo>
                <a:close/>
                <a:moveTo>
                  <a:pt x="5380136" y="3080743"/>
                </a:moveTo>
                <a:cubicBezTo>
                  <a:pt x="5375175" y="3080743"/>
                  <a:pt x="5372695" y="3083223"/>
                  <a:pt x="5372695" y="3088184"/>
                </a:cubicBezTo>
                <a:lnTo>
                  <a:pt x="5380136" y="3095626"/>
                </a:lnTo>
                <a:lnTo>
                  <a:pt x="5380136" y="3088184"/>
                </a:lnTo>
                <a:cubicBezTo>
                  <a:pt x="5380136" y="3083223"/>
                  <a:pt x="5380136" y="3080743"/>
                  <a:pt x="5380136" y="3080743"/>
                </a:cubicBezTo>
                <a:close/>
                <a:moveTo>
                  <a:pt x="5246191" y="3080743"/>
                </a:moveTo>
                <a:lnTo>
                  <a:pt x="5253633" y="3088184"/>
                </a:lnTo>
                <a:cubicBezTo>
                  <a:pt x="5253633" y="3088184"/>
                  <a:pt x="5253633" y="3085704"/>
                  <a:pt x="5253633" y="3080743"/>
                </a:cubicBezTo>
                <a:cubicBezTo>
                  <a:pt x="5248671" y="3080743"/>
                  <a:pt x="5246191" y="3080743"/>
                  <a:pt x="5246191" y="3080743"/>
                </a:cubicBezTo>
                <a:close/>
                <a:moveTo>
                  <a:pt x="5223867" y="3080743"/>
                </a:moveTo>
                <a:lnTo>
                  <a:pt x="5231308" y="3088184"/>
                </a:lnTo>
                <a:cubicBezTo>
                  <a:pt x="5231308" y="3088184"/>
                  <a:pt x="5231308" y="3085704"/>
                  <a:pt x="5231308" y="3080743"/>
                </a:cubicBezTo>
                <a:cubicBezTo>
                  <a:pt x="5226347" y="3080743"/>
                  <a:pt x="5223867" y="3080743"/>
                  <a:pt x="5223867" y="3080743"/>
                </a:cubicBezTo>
                <a:close/>
                <a:moveTo>
                  <a:pt x="5216426" y="3080743"/>
                </a:moveTo>
                <a:cubicBezTo>
                  <a:pt x="5211464" y="3085704"/>
                  <a:pt x="5208984" y="3090665"/>
                  <a:pt x="5208984" y="3095626"/>
                </a:cubicBezTo>
                <a:lnTo>
                  <a:pt x="5223867" y="3088184"/>
                </a:lnTo>
                <a:cubicBezTo>
                  <a:pt x="5218906" y="3083223"/>
                  <a:pt x="5216426" y="3080743"/>
                  <a:pt x="5216426" y="3080743"/>
                </a:cubicBezTo>
                <a:close/>
                <a:moveTo>
                  <a:pt x="327422" y="3080743"/>
                </a:moveTo>
                <a:lnTo>
                  <a:pt x="334863" y="3080743"/>
                </a:lnTo>
                <a:lnTo>
                  <a:pt x="334863" y="3088184"/>
                </a:lnTo>
                <a:cubicBezTo>
                  <a:pt x="329903" y="3088184"/>
                  <a:pt x="327422" y="3085704"/>
                  <a:pt x="327422" y="3080743"/>
                </a:cubicBezTo>
                <a:close/>
                <a:moveTo>
                  <a:pt x="6269867" y="3076540"/>
                </a:moveTo>
                <a:lnTo>
                  <a:pt x="6269385" y="3077022"/>
                </a:lnTo>
                <a:cubicBezTo>
                  <a:pt x="6266904" y="3079503"/>
                  <a:pt x="6265664" y="3080743"/>
                  <a:pt x="6265664" y="3080743"/>
                </a:cubicBezTo>
                <a:close/>
                <a:moveTo>
                  <a:pt x="6273105" y="3073301"/>
                </a:moveTo>
                <a:cubicBezTo>
                  <a:pt x="6273105" y="3073301"/>
                  <a:pt x="6272795" y="3073611"/>
                  <a:pt x="6272175" y="3074232"/>
                </a:cubicBezTo>
                <a:lnTo>
                  <a:pt x="6269867" y="3076540"/>
                </a:lnTo>
                <a:close/>
                <a:moveTo>
                  <a:pt x="5380136" y="3065860"/>
                </a:moveTo>
                <a:lnTo>
                  <a:pt x="5357812" y="3073301"/>
                </a:lnTo>
                <a:cubicBezTo>
                  <a:pt x="5347891" y="3078262"/>
                  <a:pt x="5342929" y="3081983"/>
                  <a:pt x="5342929" y="3084463"/>
                </a:cubicBezTo>
                <a:cubicBezTo>
                  <a:pt x="5342929" y="3086944"/>
                  <a:pt x="5340449" y="3088184"/>
                  <a:pt x="5335488" y="3088184"/>
                </a:cubicBezTo>
                <a:cubicBezTo>
                  <a:pt x="5330527" y="3088184"/>
                  <a:pt x="5328047" y="3088184"/>
                  <a:pt x="5328047" y="3088184"/>
                </a:cubicBezTo>
                <a:cubicBezTo>
                  <a:pt x="5328047" y="3093145"/>
                  <a:pt x="5319365" y="3098106"/>
                  <a:pt x="5302002" y="3103067"/>
                </a:cubicBezTo>
                <a:cubicBezTo>
                  <a:pt x="5284639" y="3108028"/>
                  <a:pt x="5275957" y="3112989"/>
                  <a:pt x="5275957" y="3117950"/>
                </a:cubicBezTo>
                <a:cubicBezTo>
                  <a:pt x="5275957" y="3117950"/>
                  <a:pt x="5273477" y="3117950"/>
                  <a:pt x="5268515" y="3117950"/>
                </a:cubicBezTo>
                <a:lnTo>
                  <a:pt x="5268515" y="3125391"/>
                </a:lnTo>
                <a:cubicBezTo>
                  <a:pt x="5268515" y="3120430"/>
                  <a:pt x="5266035" y="3115469"/>
                  <a:pt x="5261074" y="3110508"/>
                </a:cubicBezTo>
                <a:cubicBezTo>
                  <a:pt x="5261074" y="3115469"/>
                  <a:pt x="5261074" y="3120430"/>
                  <a:pt x="5261074" y="3125391"/>
                </a:cubicBezTo>
                <a:lnTo>
                  <a:pt x="5268515" y="3125391"/>
                </a:lnTo>
                <a:cubicBezTo>
                  <a:pt x="5273477" y="3120430"/>
                  <a:pt x="5275957" y="3117950"/>
                  <a:pt x="5275957" y="3117950"/>
                </a:cubicBezTo>
                <a:lnTo>
                  <a:pt x="5290840" y="3110508"/>
                </a:lnTo>
                <a:cubicBezTo>
                  <a:pt x="5300761" y="3110508"/>
                  <a:pt x="5308203" y="3110508"/>
                  <a:pt x="5313164" y="3110508"/>
                </a:cubicBezTo>
                <a:cubicBezTo>
                  <a:pt x="5318125" y="3110508"/>
                  <a:pt x="5323085" y="3106788"/>
                  <a:pt x="5328047" y="3099346"/>
                </a:cubicBezTo>
                <a:cubicBezTo>
                  <a:pt x="5333008" y="3091905"/>
                  <a:pt x="5335488" y="3089424"/>
                  <a:pt x="5335488" y="3091905"/>
                </a:cubicBezTo>
                <a:cubicBezTo>
                  <a:pt x="5335488" y="3094386"/>
                  <a:pt x="5336729" y="3095626"/>
                  <a:pt x="5339209" y="3095626"/>
                </a:cubicBezTo>
                <a:cubicBezTo>
                  <a:pt x="5341689" y="3095626"/>
                  <a:pt x="5342929" y="3093145"/>
                  <a:pt x="5342929" y="3088184"/>
                </a:cubicBezTo>
                <a:lnTo>
                  <a:pt x="5350371" y="3088184"/>
                </a:lnTo>
                <a:lnTo>
                  <a:pt x="5357812" y="3080743"/>
                </a:lnTo>
                <a:cubicBezTo>
                  <a:pt x="5362774" y="3075782"/>
                  <a:pt x="5366494" y="3074541"/>
                  <a:pt x="5368974" y="3077022"/>
                </a:cubicBezTo>
                <a:cubicBezTo>
                  <a:pt x="5371454" y="3079503"/>
                  <a:pt x="5373936" y="3079503"/>
                  <a:pt x="5376416" y="3077022"/>
                </a:cubicBezTo>
                <a:cubicBezTo>
                  <a:pt x="5378896" y="3074541"/>
                  <a:pt x="5380136" y="3073301"/>
                  <a:pt x="5380136" y="3073301"/>
                </a:cubicBezTo>
                <a:close/>
                <a:moveTo>
                  <a:pt x="5316885" y="3054698"/>
                </a:moveTo>
                <a:cubicBezTo>
                  <a:pt x="5314404" y="3054698"/>
                  <a:pt x="5310683" y="3055938"/>
                  <a:pt x="5305722" y="3058419"/>
                </a:cubicBezTo>
                <a:lnTo>
                  <a:pt x="5313164" y="3058419"/>
                </a:lnTo>
                <a:cubicBezTo>
                  <a:pt x="5318125" y="3058419"/>
                  <a:pt x="5320605" y="3058419"/>
                  <a:pt x="5320605" y="3058419"/>
                </a:cubicBezTo>
                <a:cubicBezTo>
                  <a:pt x="5320605" y="3055938"/>
                  <a:pt x="5319365" y="3054698"/>
                  <a:pt x="5316885" y="3054698"/>
                </a:cubicBezTo>
                <a:close/>
                <a:moveTo>
                  <a:pt x="5819179" y="3050977"/>
                </a:moveTo>
                <a:lnTo>
                  <a:pt x="5819179" y="3058419"/>
                </a:lnTo>
                <a:cubicBezTo>
                  <a:pt x="5814218" y="3058419"/>
                  <a:pt x="5811738" y="3058419"/>
                  <a:pt x="5811738" y="3058419"/>
                </a:cubicBezTo>
                <a:cubicBezTo>
                  <a:pt x="5811738" y="3053458"/>
                  <a:pt x="5814218" y="3050977"/>
                  <a:pt x="5819179" y="3050977"/>
                </a:cubicBezTo>
                <a:close/>
                <a:moveTo>
                  <a:pt x="5744765" y="3050977"/>
                </a:moveTo>
                <a:lnTo>
                  <a:pt x="5752207" y="3050977"/>
                </a:lnTo>
                <a:cubicBezTo>
                  <a:pt x="5752207" y="3055938"/>
                  <a:pt x="5747245" y="3058419"/>
                  <a:pt x="5737324" y="3058419"/>
                </a:cubicBezTo>
                <a:close/>
                <a:moveTo>
                  <a:pt x="5484316" y="3050977"/>
                </a:moveTo>
                <a:lnTo>
                  <a:pt x="5484316" y="3058419"/>
                </a:lnTo>
                <a:lnTo>
                  <a:pt x="5491758" y="3073301"/>
                </a:lnTo>
                <a:lnTo>
                  <a:pt x="5491758" y="3065860"/>
                </a:lnTo>
                <a:lnTo>
                  <a:pt x="5491758" y="3058419"/>
                </a:lnTo>
                <a:close/>
                <a:moveTo>
                  <a:pt x="5469433" y="3050977"/>
                </a:moveTo>
                <a:lnTo>
                  <a:pt x="5447109" y="3065860"/>
                </a:lnTo>
                <a:lnTo>
                  <a:pt x="5461992" y="3065860"/>
                </a:lnTo>
                <a:cubicBezTo>
                  <a:pt x="5466953" y="3065860"/>
                  <a:pt x="5471913" y="3065860"/>
                  <a:pt x="5476875" y="3065860"/>
                </a:cubicBezTo>
                <a:lnTo>
                  <a:pt x="5476875" y="3058419"/>
                </a:lnTo>
                <a:close/>
                <a:moveTo>
                  <a:pt x="5435947" y="3050977"/>
                </a:moveTo>
                <a:cubicBezTo>
                  <a:pt x="5433467" y="3050977"/>
                  <a:pt x="5430986" y="3052217"/>
                  <a:pt x="5428506" y="3054698"/>
                </a:cubicBezTo>
                <a:cubicBezTo>
                  <a:pt x="5426026" y="3057179"/>
                  <a:pt x="5424785" y="3060899"/>
                  <a:pt x="5424785" y="3065860"/>
                </a:cubicBezTo>
                <a:lnTo>
                  <a:pt x="5432226" y="3058419"/>
                </a:lnTo>
                <a:cubicBezTo>
                  <a:pt x="5437188" y="3053458"/>
                  <a:pt x="5438427" y="3050977"/>
                  <a:pt x="5435947" y="3050977"/>
                </a:cubicBezTo>
                <a:close/>
                <a:moveTo>
                  <a:pt x="5915918" y="3043536"/>
                </a:moveTo>
                <a:cubicBezTo>
                  <a:pt x="5915918" y="3043536"/>
                  <a:pt x="5917158" y="3043536"/>
                  <a:pt x="5919638" y="3043536"/>
                </a:cubicBezTo>
                <a:cubicBezTo>
                  <a:pt x="5922119" y="3043536"/>
                  <a:pt x="5920879" y="3046016"/>
                  <a:pt x="5915918" y="3050977"/>
                </a:cubicBezTo>
                <a:close/>
                <a:moveTo>
                  <a:pt x="5511291" y="3038885"/>
                </a:moveTo>
                <a:cubicBezTo>
                  <a:pt x="5509431" y="3038265"/>
                  <a:pt x="5506640" y="3038575"/>
                  <a:pt x="5502920" y="3039815"/>
                </a:cubicBezTo>
                <a:cubicBezTo>
                  <a:pt x="5495478" y="3042296"/>
                  <a:pt x="5491758" y="3046016"/>
                  <a:pt x="5491758" y="3050977"/>
                </a:cubicBezTo>
                <a:cubicBezTo>
                  <a:pt x="5491758" y="3055938"/>
                  <a:pt x="5494238" y="3055938"/>
                  <a:pt x="5499199" y="3050977"/>
                </a:cubicBezTo>
                <a:lnTo>
                  <a:pt x="5499199" y="3058419"/>
                </a:lnTo>
                <a:lnTo>
                  <a:pt x="5499199" y="3065860"/>
                </a:lnTo>
                <a:cubicBezTo>
                  <a:pt x="5504160" y="3060899"/>
                  <a:pt x="5506640" y="3055938"/>
                  <a:pt x="5506640" y="3050977"/>
                </a:cubicBezTo>
                <a:cubicBezTo>
                  <a:pt x="5506640" y="3050977"/>
                  <a:pt x="5506640" y="3049737"/>
                  <a:pt x="5506640" y="3047256"/>
                </a:cubicBezTo>
                <a:cubicBezTo>
                  <a:pt x="5506640" y="3044776"/>
                  <a:pt x="5509120" y="3043536"/>
                  <a:pt x="5514082" y="3043536"/>
                </a:cubicBezTo>
                <a:cubicBezTo>
                  <a:pt x="5514082" y="3041056"/>
                  <a:pt x="5513152" y="3039505"/>
                  <a:pt x="5511291" y="3038885"/>
                </a:cubicBezTo>
                <a:close/>
                <a:moveTo>
                  <a:pt x="5380136" y="3036094"/>
                </a:moveTo>
                <a:lnTo>
                  <a:pt x="5380136" y="3043536"/>
                </a:lnTo>
                <a:cubicBezTo>
                  <a:pt x="5380136" y="3043536"/>
                  <a:pt x="5382617" y="3041055"/>
                  <a:pt x="5387578" y="3036094"/>
                </a:cubicBezTo>
                <a:close/>
                <a:moveTo>
                  <a:pt x="5342929" y="3036094"/>
                </a:moveTo>
                <a:lnTo>
                  <a:pt x="5350371" y="3043536"/>
                </a:lnTo>
                <a:cubicBezTo>
                  <a:pt x="5350371" y="3048497"/>
                  <a:pt x="5350371" y="3050977"/>
                  <a:pt x="5350371" y="3050977"/>
                </a:cubicBezTo>
                <a:lnTo>
                  <a:pt x="5365254" y="3050977"/>
                </a:lnTo>
                <a:cubicBezTo>
                  <a:pt x="5370215" y="3050977"/>
                  <a:pt x="5372695" y="3049737"/>
                  <a:pt x="5372695" y="3047256"/>
                </a:cubicBezTo>
                <a:cubicBezTo>
                  <a:pt x="5372695" y="3044776"/>
                  <a:pt x="5370215" y="3043536"/>
                  <a:pt x="5365254" y="3043536"/>
                </a:cubicBezTo>
                <a:cubicBezTo>
                  <a:pt x="5365254" y="3043536"/>
                  <a:pt x="5362774" y="3043536"/>
                  <a:pt x="5357812" y="3043536"/>
                </a:cubicBezTo>
                <a:cubicBezTo>
                  <a:pt x="5352851" y="3038575"/>
                  <a:pt x="5347891" y="3036094"/>
                  <a:pt x="5342929" y="3036094"/>
                </a:cubicBezTo>
                <a:close/>
                <a:moveTo>
                  <a:pt x="5847550" y="3033769"/>
                </a:moveTo>
                <a:cubicBezTo>
                  <a:pt x="5852201" y="3032839"/>
                  <a:pt x="5852666" y="3036094"/>
                  <a:pt x="5848945" y="3043536"/>
                </a:cubicBezTo>
                <a:cubicBezTo>
                  <a:pt x="5848945" y="3048497"/>
                  <a:pt x="5845224" y="3050977"/>
                  <a:pt x="5837783" y="3050977"/>
                </a:cubicBezTo>
                <a:cubicBezTo>
                  <a:pt x="5830342" y="3050977"/>
                  <a:pt x="5826621" y="3048497"/>
                  <a:pt x="5826621" y="3043536"/>
                </a:cubicBezTo>
                <a:cubicBezTo>
                  <a:pt x="5831582" y="3043536"/>
                  <a:pt x="5836542" y="3041055"/>
                  <a:pt x="5841504" y="3036094"/>
                </a:cubicBezTo>
                <a:cubicBezTo>
                  <a:pt x="5843984" y="3034854"/>
                  <a:pt x="5845999" y="3034079"/>
                  <a:pt x="5847550" y="3033769"/>
                </a:cubicBezTo>
                <a:close/>
                <a:moveTo>
                  <a:pt x="5469433" y="3032374"/>
                </a:moveTo>
                <a:cubicBezTo>
                  <a:pt x="5466953" y="3032374"/>
                  <a:pt x="5464473" y="3033614"/>
                  <a:pt x="5461992" y="3036094"/>
                </a:cubicBezTo>
                <a:lnTo>
                  <a:pt x="5469433" y="3043536"/>
                </a:lnTo>
                <a:cubicBezTo>
                  <a:pt x="5474395" y="3038575"/>
                  <a:pt x="5476875" y="3036094"/>
                  <a:pt x="5476875" y="3036094"/>
                </a:cubicBezTo>
                <a:cubicBezTo>
                  <a:pt x="5474394" y="3033614"/>
                  <a:pt x="5471913" y="3032374"/>
                  <a:pt x="5469433" y="3032374"/>
                </a:cubicBezTo>
                <a:close/>
                <a:moveTo>
                  <a:pt x="5759648" y="3028653"/>
                </a:moveTo>
                <a:lnTo>
                  <a:pt x="5752207" y="3036094"/>
                </a:lnTo>
                <a:lnTo>
                  <a:pt x="5744765" y="3036094"/>
                </a:lnTo>
                <a:cubicBezTo>
                  <a:pt x="5744765" y="3036094"/>
                  <a:pt x="5747245" y="3034854"/>
                  <a:pt x="5752207" y="3032374"/>
                </a:cubicBezTo>
                <a:cubicBezTo>
                  <a:pt x="5757168" y="3029893"/>
                  <a:pt x="5759648" y="3028653"/>
                  <a:pt x="5759648" y="3028653"/>
                </a:cubicBezTo>
                <a:close/>
                <a:moveTo>
                  <a:pt x="5670351" y="3028653"/>
                </a:moveTo>
                <a:lnTo>
                  <a:pt x="5670351" y="3036094"/>
                </a:lnTo>
                <a:cubicBezTo>
                  <a:pt x="5665390" y="3041055"/>
                  <a:pt x="5665390" y="3043536"/>
                  <a:pt x="5670351" y="3043536"/>
                </a:cubicBezTo>
                <a:lnTo>
                  <a:pt x="5662910" y="3043536"/>
                </a:lnTo>
                <a:close/>
                <a:moveTo>
                  <a:pt x="5581054" y="3021212"/>
                </a:moveTo>
                <a:cubicBezTo>
                  <a:pt x="5576093" y="3021212"/>
                  <a:pt x="5571133" y="3022452"/>
                  <a:pt x="5566172" y="3024932"/>
                </a:cubicBezTo>
                <a:cubicBezTo>
                  <a:pt x="5561210" y="3027413"/>
                  <a:pt x="5562451" y="3028653"/>
                  <a:pt x="5569892" y="3028653"/>
                </a:cubicBezTo>
                <a:cubicBezTo>
                  <a:pt x="5577334" y="3028653"/>
                  <a:pt x="5582295" y="3027413"/>
                  <a:pt x="5584775" y="3024932"/>
                </a:cubicBezTo>
                <a:cubicBezTo>
                  <a:pt x="5587255" y="3022452"/>
                  <a:pt x="5586016" y="3021212"/>
                  <a:pt x="5581054" y="3021212"/>
                </a:cubicBezTo>
                <a:close/>
                <a:moveTo>
                  <a:pt x="5328047" y="3021212"/>
                </a:moveTo>
                <a:lnTo>
                  <a:pt x="5328047" y="3028653"/>
                </a:lnTo>
                <a:lnTo>
                  <a:pt x="5335488" y="3021212"/>
                </a:lnTo>
                <a:cubicBezTo>
                  <a:pt x="5335488" y="3021212"/>
                  <a:pt x="5333008" y="3021212"/>
                  <a:pt x="5328047" y="3021212"/>
                </a:cubicBezTo>
                <a:close/>
                <a:moveTo>
                  <a:pt x="5320605" y="3021212"/>
                </a:moveTo>
                <a:cubicBezTo>
                  <a:pt x="5315644" y="3021212"/>
                  <a:pt x="5313164" y="3023692"/>
                  <a:pt x="5313164" y="3028653"/>
                </a:cubicBezTo>
                <a:cubicBezTo>
                  <a:pt x="5318125" y="3028653"/>
                  <a:pt x="5320605" y="3028653"/>
                  <a:pt x="5320605" y="3028653"/>
                </a:cubicBezTo>
                <a:close/>
                <a:moveTo>
                  <a:pt x="5953125" y="3013770"/>
                </a:moveTo>
                <a:lnTo>
                  <a:pt x="5953125" y="3021212"/>
                </a:lnTo>
                <a:cubicBezTo>
                  <a:pt x="5953125" y="3021212"/>
                  <a:pt x="5950645" y="3021212"/>
                  <a:pt x="5945683" y="3021212"/>
                </a:cubicBezTo>
                <a:cubicBezTo>
                  <a:pt x="5950645" y="3016251"/>
                  <a:pt x="5953125" y="3013770"/>
                  <a:pt x="5953125" y="3013770"/>
                </a:cubicBezTo>
                <a:close/>
                <a:moveTo>
                  <a:pt x="5811738" y="3013770"/>
                </a:moveTo>
                <a:cubicBezTo>
                  <a:pt x="5811738" y="3013770"/>
                  <a:pt x="5814218" y="3013770"/>
                  <a:pt x="5819179" y="3013770"/>
                </a:cubicBezTo>
                <a:lnTo>
                  <a:pt x="5819179" y="3021212"/>
                </a:lnTo>
                <a:cubicBezTo>
                  <a:pt x="5814218" y="3021212"/>
                  <a:pt x="5811738" y="3021212"/>
                  <a:pt x="5811738" y="3021212"/>
                </a:cubicBezTo>
                <a:cubicBezTo>
                  <a:pt x="5811738" y="3021212"/>
                  <a:pt x="5811738" y="3018731"/>
                  <a:pt x="5811738" y="3013770"/>
                </a:cubicBezTo>
                <a:close/>
                <a:moveTo>
                  <a:pt x="5692676" y="3006329"/>
                </a:moveTo>
                <a:lnTo>
                  <a:pt x="5685234" y="3013770"/>
                </a:lnTo>
                <a:cubicBezTo>
                  <a:pt x="5685234" y="3013770"/>
                  <a:pt x="5685234" y="3012530"/>
                  <a:pt x="5685234" y="3010049"/>
                </a:cubicBezTo>
                <a:cubicBezTo>
                  <a:pt x="5685234" y="3007569"/>
                  <a:pt x="5687714" y="3006329"/>
                  <a:pt x="5692676" y="3006329"/>
                </a:cubicBezTo>
                <a:close/>
                <a:moveTo>
                  <a:pt x="5417344" y="3006329"/>
                </a:moveTo>
                <a:lnTo>
                  <a:pt x="5409902" y="3013770"/>
                </a:lnTo>
                <a:cubicBezTo>
                  <a:pt x="5404941" y="3013770"/>
                  <a:pt x="5402461" y="3013770"/>
                  <a:pt x="5402461" y="3013770"/>
                </a:cubicBezTo>
                <a:close/>
                <a:moveTo>
                  <a:pt x="5395019" y="3006329"/>
                </a:moveTo>
                <a:cubicBezTo>
                  <a:pt x="5390058" y="3016251"/>
                  <a:pt x="5387578" y="3023692"/>
                  <a:pt x="5387578" y="3028653"/>
                </a:cubicBezTo>
                <a:lnTo>
                  <a:pt x="5395019" y="3028653"/>
                </a:lnTo>
                <a:cubicBezTo>
                  <a:pt x="5390058" y="3033614"/>
                  <a:pt x="5390058" y="3036094"/>
                  <a:pt x="5395019" y="3036094"/>
                </a:cubicBezTo>
                <a:cubicBezTo>
                  <a:pt x="5399981" y="3036094"/>
                  <a:pt x="5402461" y="3034854"/>
                  <a:pt x="5402461" y="3032374"/>
                </a:cubicBezTo>
                <a:cubicBezTo>
                  <a:pt x="5402461" y="3029893"/>
                  <a:pt x="5403701" y="3028653"/>
                  <a:pt x="5406181" y="3028653"/>
                </a:cubicBezTo>
                <a:cubicBezTo>
                  <a:pt x="5408661" y="3028653"/>
                  <a:pt x="5412382" y="3027413"/>
                  <a:pt x="5417344" y="3024932"/>
                </a:cubicBezTo>
                <a:cubicBezTo>
                  <a:pt x="5422305" y="3022452"/>
                  <a:pt x="5424785" y="3018731"/>
                  <a:pt x="5424785" y="3013770"/>
                </a:cubicBezTo>
                <a:cubicBezTo>
                  <a:pt x="5419824" y="3013770"/>
                  <a:pt x="5417344" y="3011289"/>
                  <a:pt x="5417344" y="3006329"/>
                </a:cubicBezTo>
                <a:close/>
                <a:moveTo>
                  <a:pt x="297656" y="3006329"/>
                </a:moveTo>
                <a:lnTo>
                  <a:pt x="305098" y="3050977"/>
                </a:lnTo>
                <a:cubicBezTo>
                  <a:pt x="300137" y="3050977"/>
                  <a:pt x="297656" y="3046016"/>
                  <a:pt x="297656" y="3036094"/>
                </a:cubicBezTo>
                <a:lnTo>
                  <a:pt x="297656" y="3013770"/>
                </a:lnTo>
                <a:close/>
                <a:moveTo>
                  <a:pt x="6072187" y="2998887"/>
                </a:moveTo>
                <a:lnTo>
                  <a:pt x="6079629" y="2998887"/>
                </a:lnTo>
                <a:cubicBezTo>
                  <a:pt x="6079629" y="3008809"/>
                  <a:pt x="6077149" y="3008809"/>
                  <a:pt x="6072187" y="2998887"/>
                </a:cubicBezTo>
                <a:close/>
                <a:moveTo>
                  <a:pt x="5908476" y="2998887"/>
                </a:moveTo>
                <a:cubicBezTo>
                  <a:pt x="5908476" y="2998887"/>
                  <a:pt x="5909717" y="2998887"/>
                  <a:pt x="5912197" y="2998887"/>
                </a:cubicBezTo>
                <a:cubicBezTo>
                  <a:pt x="5914677" y="2998887"/>
                  <a:pt x="5915918" y="2998887"/>
                  <a:pt x="5915918" y="2998887"/>
                </a:cubicBezTo>
                <a:cubicBezTo>
                  <a:pt x="5915918" y="3008809"/>
                  <a:pt x="5913438" y="3008809"/>
                  <a:pt x="5908476" y="2998887"/>
                </a:cubicBezTo>
                <a:close/>
                <a:moveTo>
                  <a:pt x="193477" y="2998887"/>
                </a:moveTo>
                <a:cubicBezTo>
                  <a:pt x="198438" y="2998887"/>
                  <a:pt x="200918" y="3000127"/>
                  <a:pt x="200918" y="3002608"/>
                </a:cubicBezTo>
                <a:cubicBezTo>
                  <a:pt x="200918" y="3005089"/>
                  <a:pt x="199678" y="3005089"/>
                  <a:pt x="197197" y="3002608"/>
                </a:cubicBezTo>
                <a:cubicBezTo>
                  <a:pt x="194717" y="3000127"/>
                  <a:pt x="193477" y="2998887"/>
                  <a:pt x="193477" y="2998887"/>
                </a:cubicBezTo>
                <a:close/>
                <a:moveTo>
                  <a:pt x="5505710" y="2994236"/>
                </a:moveTo>
                <a:cubicBezTo>
                  <a:pt x="5503850" y="2994857"/>
                  <a:pt x="5501680" y="2996407"/>
                  <a:pt x="5499199" y="2998887"/>
                </a:cubicBezTo>
                <a:lnTo>
                  <a:pt x="5506640" y="3006329"/>
                </a:lnTo>
                <a:cubicBezTo>
                  <a:pt x="5511602" y="3001368"/>
                  <a:pt x="5512841" y="2997647"/>
                  <a:pt x="5510361" y="2995167"/>
                </a:cubicBezTo>
                <a:cubicBezTo>
                  <a:pt x="5509121" y="2993927"/>
                  <a:pt x="5507571" y="2993617"/>
                  <a:pt x="5505710" y="2994236"/>
                </a:cubicBezTo>
                <a:close/>
                <a:moveTo>
                  <a:pt x="6087070" y="2991446"/>
                </a:moveTo>
                <a:cubicBezTo>
                  <a:pt x="6087070" y="2991446"/>
                  <a:pt x="6089550" y="2991446"/>
                  <a:pt x="6094511" y="2991446"/>
                </a:cubicBezTo>
                <a:lnTo>
                  <a:pt x="6094511" y="2998887"/>
                </a:lnTo>
                <a:close/>
                <a:moveTo>
                  <a:pt x="5915918" y="2991446"/>
                </a:moveTo>
                <a:cubicBezTo>
                  <a:pt x="5920879" y="2991446"/>
                  <a:pt x="5925839" y="2991446"/>
                  <a:pt x="5930801" y="2991446"/>
                </a:cubicBezTo>
                <a:lnTo>
                  <a:pt x="5923359" y="2998887"/>
                </a:lnTo>
                <a:close/>
                <a:moveTo>
                  <a:pt x="5387578" y="2991446"/>
                </a:moveTo>
                <a:cubicBezTo>
                  <a:pt x="5382617" y="2991446"/>
                  <a:pt x="5380136" y="2992686"/>
                  <a:pt x="5380136" y="2995167"/>
                </a:cubicBezTo>
                <a:cubicBezTo>
                  <a:pt x="5380136" y="2997647"/>
                  <a:pt x="5381377" y="2998887"/>
                  <a:pt x="5383857" y="2998887"/>
                </a:cubicBezTo>
                <a:cubicBezTo>
                  <a:pt x="5386337" y="2998887"/>
                  <a:pt x="5387578" y="2996407"/>
                  <a:pt x="5387578" y="2991446"/>
                </a:cubicBezTo>
                <a:close/>
                <a:moveTo>
                  <a:pt x="5861968" y="2989120"/>
                </a:moveTo>
                <a:cubicBezTo>
                  <a:pt x="5865688" y="2988190"/>
                  <a:pt x="5863827" y="2991446"/>
                  <a:pt x="5856386" y="2998887"/>
                </a:cubicBezTo>
                <a:lnTo>
                  <a:pt x="5848945" y="3006329"/>
                </a:lnTo>
                <a:lnTo>
                  <a:pt x="5841504" y="3006329"/>
                </a:lnTo>
                <a:lnTo>
                  <a:pt x="5826621" y="3013770"/>
                </a:lnTo>
                <a:lnTo>
                  <a:pt x="5856386" y="2991446"/>
                </a:lnTo>
                <a:cubicBezTo>
                  <a:pt x="5858867" y="2990206"/>
                  <a:pt x="5860727" y="2989431"/>
                  <a:pt x="5861968" y="2989120"/>
                </a:cubicBezTo>
                <a:close/>
                <a:moveTo>
                  <a:pt x="6373564" y="2984005"/>
                </a:moveTo>
                <a:cubicBezTo>
                  <a:pt x="6376044" y="2984005"/>
                  <a:pt x="6377285" y="2985245"/>
                  <a:pt x="6377285" y="2987725"/>
                </a:cubicBezTo>
                <a:cubicBezTo>
                  <a:pt x="6377285" y="2990206"/>
                  <a:pt x="6374805" y="2991446"/>
                  <a:pt x="6369844" y="2991446"/>
                </a:cubicBezTo>
                <a:cubicBezTo>
                  <a:pt x="6369844" y="2986485"/>
                  <a:pt x="6371084" y="2984005"/>
                  <a:pt x="6373564" y="2984005"/>
                </a:cubicBezTo>
                <a:close/>
                <a:moveTo>
                  <a:pt x="5826621" y="2984005"/>
                </a:moveTo>
                <a:lnTo>
                  <a:pt x="5834062" y="2991446"/>
                </a:lnTo>
                <a:cubicBezTo>
                  <a:pt x="5834062" y="2996407"/>
                  <a:pt x="5831582" y="2996407"/>
                  <a:pt x="5826621" y="2991446"/>
                </a:cubicBezTo>
                <a:cubicBezTo>
                  <a:pt x="5826621" y="2991446"/>
                  <a:pt x="5826621" y="2988965"/>
                  <a:pt x="5826621" y="2984005"/>
                </a:cubicBezTo>
                <a:close/>
                <a:moveTo>
                  <a:pt x="305098" y="2984005"/>
                </a:moveTo>
                <a:cubicBezTo>
                  <a:pt x="305098" y="2988965"/>
                  <a:pt x="305098" y="2991446"/>
                  <a:pt x="305098" y="2991446"/>
                </a:cubicBezTo>
                <a:lnTo>
                  <a:pt x="297656" y="2991446"/>
                </a:lnTo>
                <a:close/>
                <a:moveTo>
                  <a:pt x="5843364" y="2980284"/>
                </a:moveTo>
                <a:cubicBezTo>
                  <a:pt x="5844604" y="2980284"/>
                  <a:pt x="5846464" y="2981524"/>
                  <a:pt x="5848945" y="2984005"/>
                </a:cubicBezTo>
                <a:lnTo>
                  <a:pt x="5841504" y="2984005"/>
                </a:lnTo>
                <a:cubicBezTo>
                  <a:pt x="5841504" y="2981524"/>
                  <a:pt x="5842124" y="2980284"/>
                  <a:pt x="5843364" y="2980284"/>
                </a:cubicBezTo>
                <a:close/>
                <a:moveTo>
                  <a:pt x="5778252" y="2976563"/>
                </a:moveTo>
                <a:cubicBezTo>
                  <a:pt x="5780732" y="2976563"/>
                  <a:pt x="5784453" y="2976563"/>
                  <a:pt x="5789414" y="2976563"/>
                </a:cubicBezTo>
                <a:lnTo>
                  <a:pt x="5774531" y="2984005"/>
                </a:lnTo>
                <a:cubicBezTo>
                  <a:pt x="5774531" y="2979044"/>
                  <a:pt x="5775772" y="2976563"/>
                  <a:pt x="5778252" y="2976563"/>
                </a:cubicBezTo>
                <a:close/>
                <a:moveTo>
                  <a:pt x="5662910" y="2976563"/>
                </a:moveTo>
                <a:cubicBezTo>
                  <a:pt x="5638106" y="2976563"/>
                  <a:pt x="5623223" y="2986485"/>
                  <a:pt x="5618261" y="3006329"/>
                </a:cubicBezTo>
                <a:lnTo>
                  <a:pt x="5618261" y="3013770"/>
                </a:lnTo>
                <a:lnTo>
                  <a:pt x="5625703" y="3006329"/>
                </a:lnTo>
                <a:cubicBezTo>
                  <a:pt x="5625703" y="3006329"/>
                  <a:pt x="5625703" y="3003848"/>
                  <a:pt x="5625703" y="2998887"/>
                </a:cubicBezTo>
                <a:lnTo>
                  <a:pt x="5633144" y="2998887"/>
                </a:lnTo>
                <a:lnTo>
                  <a:pt x="5640586" y="2991446"/>
                </a:lnTo>
                <a:cubicBezTo>
                  <a:pt x="5645547" y="2986485"/>
                  <a:pt x="5650507" y="2984005"/>
                  <a:pt x="5655469" y="2984005"/>
                </a:cubicBezTo>
                <a:close/>
                <a:moveTo>
                  <a:pt x="5620122" y="2972843"/>
                </a:moveTo>
                <a:cubicBezTo>
                  <a:pt x="5618882" y="2972842"/>
                  <a:pt x="5618261" y="2974083"/>
                  <a:pt x="5618261" y="2976563"/>
                </a:cubicBezTo>
                <a:lnTo>
                  <a:pt x="5625703" y="2976563"/>
                </a:lnTo>
                <a:cubicBezTo>
                  <a:pt x="5623222" y="2974083"/>
                  <a:pt x="5621362" y="2972842"/>
                  <a:pt x="5620122" y="2972843"/>
                </a:cubicBezTo>
                <a:close/>
                <a:moveTo>
                  <a:pt x="5893594" y="2969122"/>
                </a:moveTo>
                <a:lnTo>
                  <a:pt x="5901035" y="2969122"/>
                </a:lnTo>
                <a:lnTo>
                  <a:pt x="5893594" y="2976563"/>
                </a:lnTo>
                <a:close/>
                <a:moveTo>
                  <a:pt x="5573613" y="2969122"/>
                </a:moveTo>
                <a:lnTo>
                  <a:pt x="5566172" y="2976563"/>
                </a:lnTo>
                <a:cubicBezTo>
                  <a:pt x="5566172" y="2976563"/>
                  <a:pt x="5568652" y="2976563"/>
                  <a:pt x="5573613" y="2976563"/>
                </a:cubicBezTo>
                <a:cubicBezTo>
                  <a:pt x="5573613" y="2971602"/>
                  <a:pt x="5573613" y="2969122"/>
                  <a:pt x="5573613" y="2969122"/>
                </a:cubicBezTo>
                <a:close/>
                <a:moveTo>
                  <a:pt x="5644306" y="2961680"/>
                </a:moveTo>
                <a:cubicBezTo>
                  <a:pt x="5641826" y="2961680"/>
                  <a:pt x="5638106" y="2964161"/>
                  <a:pt x="5633144" y="2969122"/>
                </a:cubicBezTo>
                <a:cubicBezTo>
                  <a:pt x="5628183" y="2974082"/>
                  <a:pt x="5630664" y="2976563"/>
                  <a:pt x="5640586" y="2976563"/>
                </a:cubicBezTo>
                <a:cubicBezTo>
                  <a:pt x="5640586" y="2976563"/>
                  <a:pt x="5641826" y="2974082"/>
                  <a:pt x="5644306" y="2969122"/>
                </a:cubicBezTo>
                <a:cubicBezTo>
                  <a:pt x="5646786" y="2964161"/>
                  <a:pt x="5646786" y="2961680"/>
                  <a:pt x="5644306" y="2961680"/>
                </a:cubicBezTo>
                <a:close/>
                <a:moveTo>
                  <a:pt x="5461992" y="2961680"/>
                </a:moveTo>
                <a:lnTo>
                  <a:pt x="5454551" y="2969122"/>
                </a:lnTo>
                <a:cubicBezTo>
                  <a:pt x="5454551" y="2969122"/>
                  <a:pt x="5457031" y="2969122"/>
                  <a:pt x="5461992" y="2969122"/>
                </a:cubicBezTo>
                <a:close/>
                <a:moveTo>
                  <a:pt x="5770810" y="2956099"/>
                </a:moveTo>
                <a:cubicBezTo>
                  <a:pt x="5773291" y="2954859"/>
                  <a:pt x="5777012" y="2956720"/>
                  <a:pt x="5781972" y="2961680"/>
                </a:cubicBezTo>
                <a:cubicBezTo>
                  <a:pt x="5781972" y="2961680"/>
                  <a:pt x="5779492" y="2964161"/>
                  <a:pt x="5774531" y="2969122"/>
                </a:cubicBezTo>
                <a:lnTo>
                  <a:pt x="5767090" y="2969122"/>
                </a:lnTo>
                <a:cubicBezTo>
                  <a:pt x="5767090" y="2961680"/>
                  <a:pt x="5768330" y="2957340"/>
                  <a:pt x="5770810" y="2956099"/>
                </a:cubicBezTo>
                <a:close/>
                <a:moveTo>
                  <a:pt x="5945683" y="2954239"/>
                </a:moveTo>
                <a:cubicBezTo>
                  <a:pt x="5950645" y="2954239"/>
                  <a:pt x="5953125" y="2955479"/>
                  <a:pt x="5953125" y="2957960"/>
                </a:cubicBezTo>
                <a:cubicBezTo>
                  <a:pt x="5953125" y="2960440"/>
                  <a:pt x="5951884" y="2961680"/>
                  <a:pt x="5949404" y="2961680"/>
                </a:cubicBezTo>
                <a:cubicBezTo>
                  <a:pt x="5946924" y="2961680"/>
                  <a:pt x="5945683" y="2959200"/>
                  <a:pt x="5945683" y="2954239"/>
                </a:cubicBezTo>
                <a:close/>
                <a:moveTo>
                  <a:pt x="66973" y="2954239"/>
                </a:moveTo>
                <a:cubicBezTo>
                  <a:pt x="66973" y="2954239"/>
                  <a:pt x="66973" y="2964161"/>
                  <a:pt x="66973" y="2984005"/>
                </a:cubicBezTo>
                <a:cubicBezTo>
                  <a:pt x="66973" y="3003848"/>
                  <a:pt x="66973" y="3016251"/>
                  <a:pt x="66973" y="3021212"/>
                </a:cubicBezTo>
                <a:lnTo>
                  <a:pt x="52090" y="3021212"/>
                </a:lnTo>
                <a:close/>
                <a:moveTo>
                  <a:pt x="5834062" y="2946797"/>
                </a:moveTo>
                <a:lnTo>
                  <a:pt x="5834062" y="2954239"/>
                </a:lnTo>
                <a:lnTo>
                  <a:pt x="5826621" y="2954239"/>
                </a:lnTo>
                <a:cubicBezTo>
                  <a:pt x="5826621" y="2949278"/>
                  <a:pt x="5829101" y="2946797"/>
                  <a:pt x="5834062" y="2946797"/>
                </a:cubicBezTo>
                <a:close/>
                <a:moveTo>
                  <a:pt x="5677793" y="2946797"/>
                </a:moveTo>
                <a:cubicBezTo>
                  <a:pt x="5677793" y="2946797"/>
                  <a:pt x="5675313" y="2949278"/>
                  <a:pt x="5670351" y="2954239"/>
                </a:cubicBezTo>
                <a:lnTo>
                  <a:pt x="5677793" y="2969122"/>
                </a:lnTo>
                <a:cubicBezTo>
                  <a:pt x="5682754" y="2964161"/>
                  <a:pt x="5683994" y="2960440"/>
                  <a:pt x="5681513" y="2957960"/>
                </a:cubicBezTo>
                <a:cubicBezTo>
                  <a:pt x="5679033" y="2955479"/>
                  <a:pt x="5680273" y="2954239"/>
                  <a:pt x="5685234" y="2954239"/>
                </a:cubicBezTo>
                <a:close/>
                <a:moveTo>
                  <a:pt x="334863" y="2946797"/>
                </a:moveTo>
                <a:cubicBezTo>
                  <a:pt x="334863" y="2951758"/>
                  <a:pt x="334863" y="2962920"/>
                  <a:pt x="334863" y="2980284"/>
                </a:cubicBezTo>
                <a:cubicBezTo>
                  <a:pt x="334863" y="2997647"/>
                  <a:pt x="334863" y="3006329"/>
                  <a:pt x="334863" y="3006329"/>
                </a:cubicBezTo>
                <a:lnTo>
                  <a:pt x="334863" y="3058419"/>
                </a:lnTo>
                <a:cubicBezTo>
                  <a:pt x="329903" y="3053458"/>
                  <a:pt x="328662" y="3047256"/>
                  <a:pt x="331143" y="3039815"/>
                </a:cubicBezTo>
                <a:cubicBezTo>
                  <a:pt x="333623" y="3032374"/>
                  <a:pt x="332383" y="3028653"/>
                  <a:pt x="327422" y="3028653"/>
                </a:cubicBezTo>
                <a:cubicBezTo>
                  <a:pt x="322461" y="3028653"/>
                  <a:pt x="321221" y="3023692"/>
                  <a:pt x="323701" y="3013770"/>
                </a:cubicBezTo>
                <a:cubicBezTo>
                  <a:pt x="326182" y="3003848"/>
                  <a:pt x="327422" y="2993927"/>
                  <a:pt x="327422" y="2984005"/>
                </a:cubicBezTo>
                <a:cubicBezTo>
                  <a:pt x="327422" y="2974082"/>
                  <a:pt x="327422" y="2964161"/>
                  <a:pt x="327422" y="2954239"/>
                </a:cubicBezTo>
                <a:close/>
                <a:moveTo>
                  <a:pt x="305098" y="2939356"/>
                </a:moveTo>
                <a:lnTo>
                  <a:pt x="312539" y="2976563"/>
                </a:lnTo>
                <a:cubicBezTo>
                  <a:pt x="307578" y="2976563"/>
                  <a:pt x="305098" y="2974082"/>
                  <a:pt x="305098" y="2969122"/>
                </a:cubicBezTo>
                <a:cubicBezTo>
                  <a:pt x="305098" y="2964161"/>
                  <a:pt x="305098" y="2959200"/>
                  <a:pt x="305098" y="2954239"/>
                </a:cubicBezTo>
                <a:cubicBezTo>
                  <a:pt x="305098" y="2949278"/>
                  <a:pt x="305098" y="2944317"/>
                  <a:pt x="305098" y="2939356"/>
                </a:cubicBezTo>
                <a:close/>
                <a:moveTo>
                  <a:pt x="6034980" y="2931915"/>
                </a:moveTo>
                <a:cubicBezTo>
                  <a:pt x="6034980" y="2936875"/>
                  <a:pt x="6034980" y="2939356"/>
                  <a:pt x="6034980" y="2939356"/>
                </a:cubicBezTo>
                <a:lnTo>
                  <a:pt x="6027539" y="2939356"/>
                </a:lnTo>
                <a:close/>
                <a:moveTo>
                  <a:pt x="212080" y="2924473"/>
                </a:moveTo>
                <a:cubicBezTo>
                  <a:pt x="214561" y="2924473"/>
                  <a:pt x="215801" y="2933155"/>
                  <a:pt x="215801" y="2950518"/>
                </a:cubicBezTo>
                <a:cubicBezTo>
                  <a:pt x="215801" y="2967882"/>
                  <a:pt x="215801" y="2976563"/>
                  <a:pt x="215801" y="2976563"/>
                </a:cubicBezTo>
                <a:lnTo>
                  <a:pt x="208360" y="2954239"/>
                </a:lnTo>
                <a:cubicBezTo>
                  <a:pt x="208360" y="2934395"/>
                  <a:pt x="209600" y="2924473"/>
                  <a:pt x="212080" y="2924473"/>
                </a:cubicBezTo>
                <a:close/>
                <a:moveTo>
                  <a:pt x="5954779" y="2924198"/>
                </a:moveTo>
                <a:lnTo>
                  <a:pt x="5954055" y="2925404"/>
                </a:lnTo>
                <a:cubicBezTo>
                  <a:pt x="5953435" y="2927264"/>
                  <a:pt x="5953125" y="2929435"/>
                  <a:pt x="5953125" y="2931915"/>
                </a:cubicBezTo>
                <a:lnTo>
                  <a:pt x="5953125" y="2924473"/>
                </a:lnTo>
                <a:close/>
                <a:moveTo>
                  <a:pt x="5959636" y="2918892"/>
                </a:moveTo>
                <a:cubicBezTo>
                  <a:pt x="5960256" y="2918892"/>
                  <a:pt x="5960566" y="2919513"/>
                  <a:pt x="5960566" y="2920753"/>
                </a:cubicBezTo>
                <a:cubicBezTo>
                  <a:pt x="5960566" y="2921993"/>
                  <a:pt x="5959946" y="2922923"/>
                  <a:pt x="5958706" y="2923543"/>
                </a:cubicBezTo>
                <a:lnTo>
                  <a:pt x="5954779" y="2924198"/>
                </a:lnTo>
                <a:lnTo>
                  <a:pt x="5956845" y="2920753"/>
                </a:lnTo>
                <a:cubicBezTo>
                  <a:pt x="5958086" y="2919513"/>
                  <a:pt x="5959016" y="2918892"/>
                  <a:pt x="5959636" y="2918892"/>
                </a:cubicBezTo>
                <a:close/>
                <a:moveTo>
                  <a:pt x="5744765" y="2917032"/>
                </a:moveTo>
                <a:cubicBezTo>
                  <a:pt x="5744765" y="2926954"/>
                  <a:pt x="5747245" y="2926954"/>
                  <a:pt x="5752207" y="2917032"/>
                </a:cubicBezTo>
                <a:cubicBezTo>
                  <a:pt x="5752207" y="2917032"/>
                  <a:pt x="5749727" y="2917032"/>
                  <a:pt x="5744765" y="2917032"/>
                </a:cubicBezTo>
                <a:close/>
                <a:moveTo>
                  <a:pt x="5558730" y="2917032"/>
                </a:moveTo>
                <a:lnTo>
                  <a:pt x="5551289" y="2924473"/>
                </a:lnTo>
                <a:cubicBezTo>
                  <a:pt x="5551289" y="2929434"/>
                  <a:pt x="5551289" y="2933155"/>
                  <a:pt x="5551289" y="2935635"/>
                </a:cubicBezTo>
                <a:cubicBezTo>
                  <a:pt x="5551289" y="2938116"/>
                  <a:pt x="5548809" y="2939356"/>
                  <a:pt x="5543847" y="2939356"/>
                </a:cubicBezTo>
                <a:lnTo>
                  <a:pt x="5521523" y="2954239"/>
                </a:lnTo>
                <a:cubicBezTo>
                  <a:pt x="5516562" y="2959200"/>
                  <a:pt x="5512841" y="2961680"/>
                  <a:pt x="5510361" y="2961680"/>
                </a:cubicBezTo>
                <a:cubicBezTo>
                  <a:pt x="5507881" y="2961680"/>
                  <a:pt x="5500440" y="2966641"/>
                  <a:pt x="5488037" y="2976563"/>
                </a:cubicBezTo>
                <a:cubicBezTo>
                  <a:pt x="5475634" y="2986485"/>
                  <a:pt x="5469433" y="2991446"/>
                  <a:pt x="5469433" y="2991446"/>
                </a:cubicBezTo>
                <a:lnTo>
                  <a:pt x="5484316" y="2991446"/>
                </a:lnTo>
                <a:lnTo>
                  <a:pt x="5491758" y="2991446"/>
                </a:lnTo>
                <a:lnTo>
                  <a:pt x="5499199" y="2976563"/>
                </a:lnTo>
                <a:cubicBezTo>
                  <a:pt x="5499199" y="2981524"/>
                  <a:pt x="5504160" y="2981524"/>
                  <a:pt x="5514082" y="2976563"/>
                </a:cubicBezTo>
                <a:cubicBezTo>
                  <a:pt x="5524003" y="2971602"/>
                  <a:pt x="5526485" y="2966641"/>
                  <a:pt x="5521523" y="2961680"/>
                </a:cubicBezTo>
                <a:cubicBezTo>
                  <a:pt x="5521523" y="2961680"/>
                  <a:pt x="5522764" y="2961680"/>
                  <a:pt x="5525244" y="2961680"/>
                </a:cubicBezTo>
                <a:cubicBezTo>
                  <a:pt x="5527724" y="2961680"/>
                  <a:pt x="5528965" y="2961680"/>
                  <a:pt x="5528965" y="2961680"/>
                </a:cubicBezTo>
                <a:lnTo>
                  <a:pt x="5558730" y="2946797"/>
                </a:lnTo>
                <a:cubicBezTo>
                  <a:pt x="5558730" y="2946797"/>
                  <a:pt x="5561210" y="2945557"/>
                  <a:pt x="5566172" y="2943077"/>
                </a:cubicBezTo>
                <a:cubicBezTo>
                  <a:pt x="5571133" y="2940596"/>
                  <a:pt x="5573613" y="2939356"/>
                  <a:pt x="5573613" y="2939356"/>
                </a:cubicBezTo>
                <a:cubicBezTo>
                  <a:pt x="5573613" y="2939356"/>
                  <a:pt x="5573613" y="2938116"/>
                  <a:pt x="5573613" y="2935635"/>
                </a:cubicBezTo>
                <a:cubicBezTo>
                  <a:pt x="5573613" y="2933155"/>
                  <a:pt x="5571133" y="2931915"/>
                  <a:pt x="5566172" y="2931915"/>
                </a:cubicBezTo>
                <a:cubicBezTo>
                  <a:pt x="5561210" y="2931915"/>
                  <a:pt x="5558730" y="2926954"/>
                  <a:pt x="5558730" y="2917032"/>
                </a:cubicBezTo>
                <a:close/>
                <a:moveTo>
                  <a:pt x="5514082" y="2917032"/>
                </a:moveTo>
                <a:lnTo>
                  <a:pt x="5491758" y="2924473"/>
                </a:lnTo>
                <a:lnTo>
                  <a:pt x="5499199" y="2924473"/>
                </a:lnTo>
                <a:cubicBezTo>
                  <a:pt x="5504160" y="2924473"/>
                  <a:pt x="5504160" y="2926954"/>
                  <a:pt x="5499199" y="2931915"/>
                </a:cubicBezTo>
                <a:lnTo>
                  <a:pt x="5506640" y="2931915"/>
                </a:lnTo>
                <a:lnTo>
                  <a:pt x="5521523" y="2931915"/>
                </a:lnTo>
                <a:lnTo>
                  <a:pt x="5528965" y="2931915"/>
                </a:lnTo>
                <a:lnTo>
                  <a:pt x="5536406" y="2917032"/>
                </a:lnTo>
                <a:lnTo>
                  <a:pt x="5528965" y="2917032"/>
                </a:lnTo>
                <a:cubicBezTo>
                  <a:pt x="5519043" y="2917032"/>
                  <a:pt x="5514082" y="2917032"/>
                  <a:pt x="5514082" y="2917032"/>
                </a:cubicBezTo>
                <a:close/>
                <a:moveTo>
                  <a:pt x="305098" y="2917032"/>
                </a:moveTo>
                <a:lnTo>
                  <a:pt x="312539" y="2917032"/>
                </a:lnTo>
                <a:cubicBezTo>
                  <a:pt x="312539" y="2921993"/>
                  <a:pt x="312539" y="2924473"/>
                  <a:pt x="312539" y="2924473"/>
                </a:cubicBezTo>
                <a:close/>
                <a:moveTo>
                  <a:pt x="5527104" y="2904940"/>
                </a:moveTo>
                <a:cubicBezTo>
                  <a:pt x="5525864" y="2904319"/>
                  <a:pt x="5524004" y="2904630"/>
                  <a:pt x="5521523" y="2905870"/>
                </a:cubicBezTo>
                <a:cubicBezTo>
                  <a:pt x="5516562" y="2908350"/>
                  <a:pt x="5514082" y="2909590"/>
                  <a:pt x="5514082" y="2909590"/>
                </a:cubicBezTo>
                <a:lnTo>
                  <a:pt x="5528965" y="2909590"/>
                </a:lnTo>
                <a:cubicBezTo>
                  <a:pt x="5528965" y="2907110"/>
                  <a:pt x="5528345" y="2905560"/>
                  <a:pt x="5527104" y="2904940"/>
                </a:cubicBezTo>
                <a:close/>
                <a:moveTo>
                  <a:pt x="5670351" y="2902149"/>
                </a:moveTo>
                <a:cubicBezTo>
                  <a:pt x="5670351" y="2907110"/>
                  <a:pt x="5665390" y="2912071"/>
                  <a:pt x="5655469" y="2917032"/>
                </a:cubicBezTo>
                <a:lnTo>
                  <a:pt x="5648027" y="2917032"/>
                </a:lnTo>
                <a:cubicBezTo>
                  <a:pt x="5648027" y="2917032"/>
                  <a:pt x="5648027" y="2914551"/>
                  <a:pt x="5648027" y="2909590"/>
                </a:cubicBezTo>
                <a:cubicBezTo>
                  <a:pt x="5648027" y="2904630"/>
                  <a:pt x="5650507" y="2903389"/>
                  <a:pt x="5655469" y="2905870"/>
                </a:cubicBezTo>
                <a:cubicBezTo>
                  <a:pt x="5660430" y="2908350"/>
                  <a:pt x="5665390" y="2907110"/>
                  <a:pt x="5670351" y="2902149"/>
                </a:cubicBezTo>
                <a:close/>
                <a:moveTo>
                  <a:pt x="5882431" y="2898429"/>
                </a:moveTo>
                <a:cubicBezTo>
                  <a:pt x="5884912" y="2898428"/>
                  <a:pt x="5886152" y="2899669"/>
                  <a:pt x="5886152" y="2902149"/>
                </a:cubicBezTo>
                <a:cubicBezTo>
                  <a:pt x="5886152" y="2907110"/>
                  <a:pt x="5883672" y="2909590"/>
                  <a:pt x="5878711" y="2909590"/>
                </a:cubicBezTo>
                <a:lnTo>
                  <a:pt x="5848945" y="2917032"/>
                </a:lnTo>
                <a:cubicBezTo>
                  <a:pt x="5848945" y="2917032"/>
                  <a:pt x="5851425" y="2914551"/>
                  <a:pt x="5856386" y="2909590"/>
                </a:cubicBezTo>
                <a:cubicBezTo>
                  <a:pt x="5861348" y="2904630"/>
                  <a:pt x="5866308" y="2902149"/>
                  <a:pt x="5871269" y="2902149"/>
                </a:cubicBezTo>
                <a:cubicBezTo>
                  <a:pt x="5876230" y="2899669"/>
                  <a:pt x="5879951" y="2898428"/>
                  <a:pt x="5882431" y="2898429"/>
                </a:cubicBezTo>
                <a:close/>
                <a:moveTo>
                  <a:pt x="5834062" y="2894708"/>
                </a:moveTo>
                <a:cubicBezTo>
                  <a:pt x="5834062" y="2894708"/>
                  <a:pt x="5832822" y="2895948"/>
                  <a:pt x="5830342" y="2898428"/>
                </a:cubicBezTo>
                <a:cubicBezTo>
                  <a:pt x="5827861" y="2900909"/>
                  <a:pt x="5826621" y="2902149"/>
                  <a:pt x="5826621" y="2902149"/>
                </a:cubicBezTo>
                <a:cubicBezTo>
                  <a:pt x="5826621" y="2902149"/>
                  <a:pt x="5829101" y="2902149"/>
                  <a:pt x="5834062" y="2902149"/>
                </a:cubicBezTo>
                <a:cubicBezTo>
                  <a:pt x="5834062" y="2897188"/>
                  <a:pt x="5834062" y="2894708"/>
                  <a:pt x="5834062" y="2894708"/>
                </a:cubicBezTo>
                <a:close/>
                <a:moveTo>
                  <a:pt x="5725068" y="2876761"/>
                </a:moveTo>
                <a:lnTo>
                  <a:pt x="5722441" y="2879825"/>
                </a:lnTo>
                <a:lnTo>
                  <a:pt x="5715000" y="2879825"/>
                </a:lnTo>
                <a:cubicBezTo>
                  <a:pt x="5717480" y="2879825"/>
                  <a:pt x="5719651" y="2879515"/>
                  <a:pt x="5721512" y="2878895"/>
                </a:cubicBezTo>
                <a:close/>
                <a:moveTo>
                  <a:pt x="5744765" y="2872383"/>
                </a:moveTo>
                <a:cubicBezTo>
                  <a:pt x="5744765" y="2872383"/>
                  <a:pt x="5747245" y="2872383"/>
                  <a:pt x="5752207" y="2872383"/>
                </a:cubicBezTo>
                <a:cubicBezTo>
                  <a:pt x="5752207" y="2872383"/>
                  <a:pt x="5750966" y="2873623"/>
                  <a:pt x="5748486" y="2876104"/>
                </a:cubicBezTo>
                <a:cubicBezTo>
                  <a:pt x="5746006" y="2878585"/>
                  <a:pt x="5744765" y="2877344"/>
                  <a:pt x="5744765" y="2872383"/>
                </a:cubicBezTo>
                <a:close/>
                <a:moveTo>
                  <a:pt x="5729883" y="2868663"/>
                </a:moveTo>
                <a:lnTo>
                  <a:pt x="5729883" y="2872383"/>
                </a:lnTo>
                <a:cubicBezTo>
                  <a:pt x="5729883" y="2872383"/>
                  <a:pt x="5728642" y="2873623"/>
                  <a:pt x="5726162" y="2876104"/>
                </a:cubicBezTo>
                <a:lnTo>
                  <a:pt x="5725068" y="2876761"/>
                </a:lnTo>
                <a:lnTo>
                  <a:pt x="5728022" y="2873314"/>
                </a:lnTo>
                <a:cubicBezTo>
                  <a:pt x="5729263" y="2871453"/>
                  <a:pt x="5729883" y="2869903"/>
                  <a:pt x="5729883" y="2868663"/>
                </a:cubicBezTo>
                <a:close/>
                <a:moveTo>
                  <a:pt x="5834062" y="2864942"/>
                </a:moveTo>
                <a:lnTo>
                  <a:pt x="5841504" y="2864942"/>
                </a:lnTo>
                <a:cubicBezTo>
                  <a:pt x="5836542" y="2869903"/>
                  <a:pt x="5834062" y="2872383"/>
                  <a:pt x="5834062" y="2872383"/>
                </a:cubicBezTo>
                <a:close/>
                <a:moveTo>
                  <a:pt x="6413562" y="2862617"/>
                </a:moveTo>
                <a:cubicBezTo>
                  <a:pt x="6414182" y="2862927"/>
                  <a:pt x="6414492" y="2863702"/>
                  <a:pt x="6414492" y="2864942"/>
                </a:cubicBezTo>
                <a:cubicBezTo>
                  <a:pt x="6414492" y="2869903"/>
                  <a:pt x="6409531" y="2872383"/>
                  <a:pt x="6399609" y="2872383"/>
                </a:cubicBezTo>
                <a:cubicBezTo>
                  <a:pt x="6407051" y="2864942"/>
                  <a:pt x="6411701" y="2861686"/>
                  <a:pt x="6413562" y="2862617"/>
                </a:cubicBezTo>
                <a:close/>
                <a:moveTo>
                  <a:pt x="334863" y="2857501"/>
                </a:moveTo>
                <a:lnTo>
                  <a:pt x="342305" y="2857501"/>
                </a:lnTo>
                <a:cubicBezTo>
                  <a:pt x="342305" y="2857501"/>
                  <a:pt x="342305" y="2859981"/>
                  <a:pt x="342305" y="2864942"/>
                </a:cubicBezTo>
                <a:cubicBezTo>
                  <a:pt x="342305" y="2869903"/>
                  <a:pt x="342305" y="2872383"/>
                  <a:pt x="342305" y="2872383"/>
                </a:cubicBezTo>
                <a:lnTo>
                  <a:pt x="334863" y="2864942"/>
                </a:lnTo>
                <a:cubicBezTo>
                  <a:pt x="334863" y="2859981"/>
                  <a:pt x="334863" y="2857501"/>
                  <a:pt x="334863" y="2857501"/>
                </a:cubicBezTo>
                <a:close/>
                <a:moveTo>
                  <a:pt x="231614" y="2855175"/>
                </a:moveTo>
                <a:cubicBezTo>
                  <a:pt x="233474" y="2854245"/>
                  <a:pt x="238125" y="2857501"/>
                  <a:pt x="245567" y="2864942"/>
                </a:cubicBezTo>
                <a:lnTo>
                  <a:pt x="245567" y="2872383"/>
                </a:lnTo>
                <a:cubicBezTo>
                  <a:pt x="240606" y="2867423"/>
                  <a:pt x="236885" y="2863702"/>
                  <a:pt x="234404" y="2861221"/>
                </a:cubicBezTo>
                <a:cubicBezTo>
                  <a:pt x="231924" y="2858741"/>
                  <a:pt x="230684" y="2857501"/>
                  <a:pt x="230684" y="2857501"/>
                </a:cubicBezTo>
                <a:cubicBezTo>
                  <a:pt x="230684" y="2856261"/>
                  <a:pt x="230994" y="2855486"/>
                  <a:pt x="231614" y="2855175"/>
                </a:cubicBezTo>
                <a:close/>
                <a:moveTo>
                  <a:pt x="5652678" y="2853780"/>
                </a:moveTo>
                <a:cubicBezTo>
                  <a:pt x="5654538" y="2853780"/>
                  <a:pt x="5655469" y="2855021"/>
                  <a:pt x="5655469" y="2857501"/>
                </a:cubicBezTo>
                <a:lnTo>
                  <a:pt x="5640586" y="2872383"/>
                </a:lnTo>
                <a:cubicBezTo>
                  <a:pt x="5635624" y="2872383"/>
                  <a:pt x="5633144" y="2873623"/>
                  <a:pt x="5633144" y="2876104"/>
                </a:cubicBezTo>
                <a:cubicBezTo>
                  <a:pt x="5633144" y="2878585"/>
                  <a:pt x="5630664" y="2877344"/>
                  <a:pt x="5625703" y="2872383"/>
                </a:cubicBezTo>
                <a:cubicBezTo>
                  <a:pt x="5620742" y="2867423"/>
                  <a:pt x="5618261" y="2864942"/>
                  <a:pt x="5618261" y="2864942"/>
                </a:cubicBezTo>
                <a:cubicBezTo>
                  <a:pt x="5623223" y="2859981"/>
                  <a:pt x="5625703" y="2857501"/>
                  <a:pt x="5625703" y="2857501"/>
                </a:cubicBezTo>
                <a:cubicBezTo>
                  <a:pt x="5625703" y="2857501"/>
                  <a:pt x="5625703" y="2859981"/>
                  <a:pt x="5625703" y="2864942"/>
                </a:cubicBezTo>
                <a:cubicBezTo>
                  <a:pt x="5630664" y="2864942"/>
                  <a:pt x="5636865" y="2862461"/>
                  <a:pt x="5644306" y="2857501"/>
                </a:cubicBezTo>
                <a:cubicBezTo>
                  <a:pt x="5648027" y="2855021"/>
                  <a:pt x="5650818" y="2853780"/>
                  <a:pt x="5652678" y="2853780"/>
                </a:cubicBezTo>
                <a:close/>
                <a:moveTo>
                  <a:pt x="5923359" y="2850059"/>
                </a:moveTo>
                <a:lnTo>
                  <a:pt x="5923359" y="2864942"/>
                </a:lnTo>
                <a:cubicBezTo>
                  <a:pt x="5913438" y="2869903"/>
                  <a:pt x="5908476" y="2869903"/>
                  <a:pt x="5908476" y="2864942"/>
                </a:cubicBezTo>
                <a:close/>
                <a:moveTo>
                  <a:pt x="5692676" y="2850059"/>
                </a:moveTo>
                <a:cubicBezTo>
                  <a:pt x="5692676" y="2850059"/>
                  <a:pt x="5695156" y="2850059"/>
                  <a:pt x="5700117" y="2850059"/>
                </a:cubicBezTo>
                <a:cubicBezTo>
                  <a:pt x="5705078" y="2850059"/>
                  <a:pt x="5707558" y="2852540"/>
                  <a:pt x="5707558" y="2857501"/>
                </a:cubicBezTo>
                <a:cubicBezTo>
                  <a:pt x="5697637" y="2857501"/>
                  <a:pt x="5690195" y="2857501"/>
                  <a:pt x="5685234" y="2857501"/>
                </a:cubicBezTo>
                <a:close/>
                <a:moveTo>
                  <a:pt x="6451699" y="2842618"/>
                </a:moveTo>
                <a:lnTo>
                  <a:pt x="6451699" y="2850059"/>
                </a:lnTo>
                <a:cubicBezTo>
                  <a:pt x="6451699" y="2850059"/>
                  <a:pt x="6449219" y="2850059"/>
                  <a:pt x="6444258" y="2850059"/>
                </a:cubicBezTo>
                <a:cubicBezTo>
                  <a:pt x="6444258" y="2845098"/>
                  <a:pt x="6446738" y="2842618"/>
                  <a:pt x="6451699" y="2842618"/>
                </a:cubicBezTo>
                <a:close/>
                <a:moveTo>
                  <a:pt x="6306592" y="2842618"/>
                </a:moveTo>
                <a:cubicBezTo>
                  <a:pt x="6309072" y="2842618"/>
                  <a:pt x="6310312" y="2843858"/>
                  <a:pt x="6310312" y="2846338"/>
                </a:cubicBezTo>
                <a:cubicBezTo>
                  <a:pt x="6310312" y="2848819"/>
                  <a:pt x="6307832" y="2850059"/>
                  <a:pt x="6302871" y="2850059"/>
                </a:cubicBezTo>
                <a:cubicBezTo>
                  <a:pt x="6302871" y="2845098"/>
                  <a:pt x="6304111" y="2842618"/>
                  <a:pt x="6306592" y="2842618"/>
                </a:cubicBezTo>
                <a:close/>
                <a:moveTo>
                  <a:pt x="6139160" y="2842618"/>
                </a:moveTo>
                <a:lnTo>
                  <a:pt x="6139160" y="2850059"/>
                </a:lnTo>
                <a:cubicBezTo>
                  <a:pt x="6139160" y="2850059"/>
                  <a:pt x="6137919" y="2851299"/>
                  <a:pt x="6135439" y="2853780"/>
                </a:cubicBezTo>
                <a:cubicBezTo>
                  <a:pt x="6132959" y="2856261"/>
                  <a:pt x="6131719" y="2855020"/>
                  <a:pt x="6131719" y="2850059"/>
                </a:cubicBezTo>
                <a:cubicBezTo>
                  <a:pt x="6131719" y="2845098"/>
                  <a:pt x="6134199" y="2842618"/>
                  <a:pt x="6139160" y="2842618"/>
                </a:cubicBezTo>
                <a:close/>
                <a:moveTo>
                  <a:pt x="5793135" y="2842618"/>
                </a:moveTo>
                <a:cubicBezTo>
                  <a:pt x="5800576" y="2842618"/>
                  <a:pt x="5801817" y="2845098"/>
                  <a:pt x="5796855" y="2850059"/>
                </a:cubicBezTo>
                <a:cubicBezTo>
                  <a:pt x="5777011" y="2869903"/>
                  <a:pt x="5764610" y="2874864"/>
                  <a:pt x="5759648" y="2864942"/>
                </a:cubicBezTo>
                <a:lnTo>
                  <a:pt x="5759648" y="2850059"/>
                </a:lnTo>
                <a:cubicBezTo>
                  <a:pt x="5764610" y="2850059"/>
                  <a:pt x="5767090" y="2851299"/>
                  <a:pt x="5767090" y="2853780"/>
                </a:cubicBezTo>
                <a:cubicBezTo>
                  <a:pt x="5767090" y="2856261"/>
                  <a:pt x="5769570" y="2856261"/>
                  <a:pt x="5774531" y="2853780"/>
                </a:cubicBezTo>
                <a:cubicBezTo>
                  <a:pt x="5779492" y="2851299"/>
                  <a:pt x="5781972" y="2848819"/>
                  <a:pt x="5781972" y="2846338"/>
                </a:cubicBezTo>
                <a:cubicBezTo>
                  <a:pt x="5781972" y="2843858"/>
                  <a:pt x="5785693" y="2842618"/>
                  <a:pt x="5793135" y="2842618"/>
                </a:cubicBezTo>
                <a:close/>
                <a:moveTo>
                  <a:pt x="5573613" y="2842618"/>
                </a:moveTo>
                <a:cubicBezTo>
                  <a:pt x="5568652" y="2842618"/>
                  <a:pt x="5566172" y="2845098"/>
                  <a:pt x="5566172" y="2850059"/>
                </a:cubicBezTo>
                <a:cubicBezTo>
                  <a:pt x="5571133" y="2850059"/>
                  <a:pt x="5573613" y="2850059"/>
                  <a:pt x="5573613" y="2850059"/>
                </a:cubicBezTo>
                <a:close/>
                <a:moveTo>
                  <a:pt x="221382" y="2838898"/>
                </a:moveTo>
                <a:cubicBezTo>
                  <a:pt x="222622" y="2838898"/>
                  <a:pt x="223242" y="2840138"/>
                  <a:pt x="223242" y="2842618"/>
                </a:cubicBezTo>
                <a:cubicBezTo>
                  <a:pt x="223242" y="2852540"/>
                  <a:pt x="220762" y="2852540"/>
                  <a:pt x="215801" y="2842618"/>
                </a:cubicBezTo>
                <a:cubicBezTo>
                  <a:pt x="218281" y="2840138"/>
                  <a:pt x="220142" y="2838898"/>
                  <a:pt x="221382" y="2838898"/>
                </a:cubicBezTo>
                <a:close/>
                <a:moveTo>
                  <a:pt x="6057304" y="2835176"/>
                </a:moveTo>
                <a:cubicBezTo>
                  <a:pt x="6062266" y="2835176"/>
                  <a:pt x="6064746" y="2836416"/>
                  <a:pt x="6064746" y="2838897"/>
                </a:cubicBezTo>
                <a:cubicBezTo>
                  <a:pt x="6064746" y="2841378"/>
                  <a:pt x="6063505" y="2842618"/>
                  <a:pt x="6061025" y="2842618"/>
                </a:cubicBezTo>
                <a:cubicBezTo>
                  <a:pt x="6058545" y="2842618"/>
                  <a:pt x="6057304" y="2840137"/>
                  <a:pt x="6057304" y="2835176"/>
                </a:cubicBezTo>
                <a:close/>
                <a:moveTo>
                  <a:pt x="5954985" y="2831456"/>
                </a:moveTo>
                <a:cubicBezTo>
                  <a:pt x="5956225" y="2831456"/>
                  <a:pt x="5958086" y="2832696"/>
                  <a:pt x="5960566" y="2835176"/>
                </a:cubicBezTo>
                <a:cubicBezTo>
                  <a:pt x="5960566" y="2840137"/>
                  <a:pt x="5960566" y="2842618"/>
                  <a:pt x="5960566" y="2842618"/>
                </a:cubicBezTo>
                <a:cubicBezTo>
                  <a:pt x="5955605" y="2842618"/>
                  <a:pt x="5953125" y="2840137"/>
                  <a:pt x="5953125" y="2835176"/>
                </a:cubicBezTo>
                <a:cubicBezTo>
                  <a:pt x="5953125" y="2832696"/>
                  <a:pt x="5953744" y="2831456"/>
                  <a:pt x="5954985" y="2831456"/>
                </a:cubicBezTo>
                <a:close/>
                <a:moveTo>
                  <a:pt x="5707558" y="2827735"/>
                </a:moveTo>
                <a:cubicBezTo>
                  <a:pt x="5707558" y="2827735"/>
                  <a:pt x="5706318" y="2828975"/>
                  <a:pt x="5703838" y="2831456"/>
                </a:cubicBezTo>
                <a:cubicBezTo>
                  <a:pt x="5701358" y="2833936"/>
                  <a:pt x="5700117" y="2835176"/>
                  <a:pt x="5700117" y="2835176"/>
                </a:cubicBezTo>
                <a:lnTo>
                  <a:pt x="5707558" y="2835176"/>
                </a:lnTo>
                <a:lnTo>
                  <a:pt x="5715000" y="2835176"/>
                </a:lnTo>
                <a:lnTo>
                  <a:pt x="5715000" y="2827735"/>
                </a:lnTo>
                <a:close/>
                <a:moveTo>
                  <a:pt x="5901035" y="2820294"/>
                </a:moveTo>
                <a:lnTo>
                  <a:pt x="5893594" y="2827735"/>
                </a:lnTo>
                <a:cubicBezTo>
                  <a:pt x="5888632" y="2832696"/>
                  <a:pt x="5886152" y="2835176"/>
                  <a:pt x="5886152" y="2835176"/>
                </a:cubicBezTo>
                <a:cubicBezTo>
                  <a:pt x="5886152" y="2835176"/>
                  <a:pt x="5883672" y="2837657"/>
                  <a:pt x="5878711" y="2842618"/>
                </a:cubicBezTo>
                <a:cubicBezTo>
                  <a:pt x="5873749" y="2842618"/>
                  <a:pt x="5870029" y="2842618"/>
                  <a:pt x="5867549" y="2842618"/>
                </a:cubicBezTo>
                <a:cubicBezTo>
                  <a:pt x="5865069" y="2842618"/>
                  <a:pt x="5863828" y="2842618"/>
                  <a:pt x="5863828" y="2842618"/>
                </a:cubicBezTo>
                <a:lnTo>
                  <a:pt x="5841504" y="2850059"/>
                </a:lnTo>
                <a:cubicBezTo>
                  <a:pt x="5846465" y="2845098"/>
                  <a:pt x="5857627" y="2838897"/>
                  <a:pt x="5874990" y="2831456"/>
                </a:cubicBezTo>
                <a:cubicBezTo>
                  <a:pt x="5892353" y="2824014"/>
                  <a:pt x="5901035" y="2820294"/>
                  <a:pt x="5901035" y="2820294"/>
                </a:cubicBezTo>
                <a:close/>
                <a:moveTo>
                  <a:pt x="5633144" y="2820294"/>
                </a:moveTo>
                <a:cubicBezTo>
                  <a:pt x="5633144" y="2820294"/>
                  <a:pt x="5633144" y="2821534"/>
                  <a:pt x="5633144" y="2824014"/>
                </a:cubicBezTo>
                <a:cubicBezTo>
                  <a:pt x="5633144" y="2826495"/>
                  <a:pt x="5633144" y="2827735"/>
                  <a:pt x="5633144" y="2827735"/>
                </a:cubicBezTo>
                <a:cubicBezTo>
                  <a:pt x="5633144" y="2827735"/>
                  <a:pt x="5635624" y="2827735"/>
                  <a:pt x="5640586" y="2827735"/>
                </a:cubicBezTo>
                <a:cubicBezTo>
                  <a:pt x="5640586" y="2822774"/>
                  <a:pt x="5640586" y="2820294"/>
                  <a:pt x="5640586" y="2820294"/>
                </a:cubicBezTo>
                <a:cubicBezTo>
                  <a:pt x="5640586" y="2820294"/>
                  <a:pt x="5638106" y="2820294"/>
                  <a:pt x="5633144" y="2820294"/>
                </a:cubicBezTo>
                <a:close/>
                <a:moveTo>
                  <a:pt x="6027539" y="2812852"/>
                </a:moveTo>
                <a:lnTo>
                  <a:pt x="6034980" y="2812852"/>
                </a:lnTo>
                <a:lnTo>
                  <a:pt x="6012656" y="2820294"/>
                </a:lnTo>
                <a:cubicBezTo>
                  <a:pt x="6012656" y="2820294"/>
                  <a:pt x="6017617" y="2817813"/>
                  <a:pt x="6027539" y="2812852"/>
                </a:cubicBezTo>
                <a:close/>
                <a:moveTo>
                  <a:pt x="5848945" y="2812852"/>
                </a:moveTo>
                <a:lnTo>
                  <a:pt x="5848945" y="2827735"/>
                </a:lnTo>
                <a:cubicBezTo>
                  <a:pt x="5843984" y="2827735"/>
                  <a:pt x="5841504" y="2827735"/>
                  <a:pt x="5841504" y="2827735"/>
                </a:cubicBezTo>
                <a:cubicBezTo>
                  <a:pt x="5841504" y="2827735"/>
                  <a:pt x="5839024" y="2827735"/>
                  <a:pt x="5834062" y="2827735"/>
                </a:cubicBezTo>
                <a:lnTo>
                  <a:pt x="5819179" y="2835176"/>
                </a:lnTo>
                <a:cubicBezTo>
                  <a:pt x="5819179" y="2830216"/>
                  <a:pt x="5824141" y="2825254"/>
                  <a:pt x="5834062" y="2820294"/>
                </a:cubicBezTo>
                <a:cubicBezTo>
                  <a:pt x="5843984" y="2815333"/>
                  <a:pt x="5848945" y="2812852"/>
                  <a:pt x="5848945" y="2812852"/>
                </a:cubicBezTo>
                <a:close/>
                <a:moveTo>
                  <a:pt x="6354961" y="2805411"/>
                </a:moveTo>
                <a:cubicBezTo>
                  <a:pt x="6349999" y="2810372"/>
                  <a:pt x="6345039" y="2814092"/>
                  <a:pt x="6340078" y="2816573"/>
                </a:cubicBezTo>
                <a:cubicBezTo>
                  <a:pt x="6335117" y="2819054"/>
                  <a:pt x="6332636" y="2820294"/>
                  <a:pt x="6332636" y="2820294"/>
                </a:cubicBezTo>
                <a:cubicBezTo>
                  <a:pt x="6327675" y="2825254"/>
                  <a:pt x="6323954" y="2827735"/>
                  <a:pt x="6321474" y="2827735"/>
                </a:cubicBezTo>
                <a:cubicBezTo>
                  <a:pt x="6318994" y="2827735"/>
                  <a:pt x="6317754" y="2825254"/>
                  <a:pt x="6317754" y="2820294"/>
                </a:cubicBezTo>
                <a:lnTo>
                  <a:pt x="6317754" y="2812852"/>
                </a:lnTo>
                <a:cubicBezTo>
                  <a:pt x="6322715" y="2812852"/>
                  <a:pt x="6335117" y="2810372"/>
                  <a:pt x="6354961" y="2805411"/>
                </a:cubicBezTo>
                <a:close/>
                <a:moveTo>
                  <a:pt x="5923359" y="2805411"/>
                </a:moveTo>
                <a:cubicBezTo>
                  <a:pt x="5928320" y="2805411"/>
                  <a:pt x="5928320" y="2807891"/>
                  <a:pt x="5923359" y="2812852"/>
                </a:cubicBezTo>
                <a:lnTo>
                  <a:pt x="5915918" y="2812852"/>
                </a:lnTo>
                <a:close/>
                <a:moveTo>
                  <a:pt x="5770810" y="2805411"/>
                </a:moveTo>
                <a:cubicBezTo>
                  <a:pt x="5773290" y="2805411"/>
                  <a:pt x="5775772" y="2805411"/>
                  <a:pt x="5778252" y="2805411"/>
                </a:cubicBezTo>
                <a:cubicBezTo>
                  <a:pt x="5780732" y="2805411"/>
                  <a:pt x="5784453" y="2805411"/>
                  <a:pt x="5789414" y="2805411"/>
                </a:cubicBezTo>
                <a:cubicBezTo>
                  <a:pt x="5789414" y="2805411"/>
                  <a:pt x="5786934" y="2806651"/>
                  <a:pt x="5781972" y="2809131"/>
                </a:cubicBezTo>
                <a:cubicBezTo>
                  <a:pt x="5777011" y="2811612"/>
                  <a:pt x="5773290" y="2811612"/>
                  <a:pt x="5770810" y="2809131"/>
                </a:cubicBezTo>
                <a:cubicBezTo>
                  <a:pt x="5768330" y="2806651"/>
                  <a:pt x="5768330" y="2805411"/>
                  <a:pt x="5770810" y="2805411"/>
                </a:cubicBezTo>
                <a:close/>
                <a:moveTo>
                  <a:pt x="5662910" y="2805411"/>
                </a:moveTo>
                <a:cubicBezTo>
                  <a:pt x="5657949" y="2805411"/>
                  <a:pt x="5655469" y="2807891"/>
                  <a:pt x="5655469" y="2812852"/>
                </a:cubicBezTo>
                <a:cubicBezTo>
                  <a:pt x="5655469" y="2817813"/>
                  <a:pt x="5652988" y="2817813"/>
                  <a:pt x="5648027" y="2812852"/>
                </a:cubicBezTo>
                <a:lnTo>
                  <a:pt x="5640586" y="2812852"/>
                </a:lnTo>
                <a:cubicBezTo>
                  <a:pt x="5640586" y="2817813"/>
                  <a:pt x="5645547" y="2820294"/>
                  <a:pt x="5655469" y="2820294"/>
                </a:cubicBezTo>
                <a:lnTo>
                  <a:pt x="5662910" y="2820294"/>
                </a:lnTo>
                <a:lnTo>
                  <a:pt x="5662910" y="2812852"/>
                </a:lnTo>
                <a:close/>
                <a:moveTo>
                  <a:pt x="327422" y="2805411"/>
                </a:moveTo>
                <a:lnTo>
                  <a:pt x="342305" y="2820294"/>
                </a:lnTo>
                <a:cubicBezTo>
                  <a:pt x="342305" y="2835176"/>
                  <a:pt x="339824" y="2845098"/>
                  <a:pt x="334863" y="2850059"/>
                </a:cubicBezTo>
                <a:cubicBezTo>
                  <a:pt x="334863" y="2850059"/>
                  <a:pt x="334863" y="2847579"/>
                  <a:pt x="334863" y="2842618"/>
                </a:cubicBezTo>
                <a:cubicBezTo>
                  <a:pt x="329903" y="2832696"/>
                  <a:pt x="327422" y="2825254"/>
                  <a:pt x="327422" y="2820294"/>
                </a:cubicBezTo>
                <a:cubicBezTo>
                  <a:pt x="327422" y="2815333"/>
                  <a:pt x="327422" y="2810372"/>
                  <a:pt x="327422" y="2805411"/>
                </a:cubicBezTo>
                <a:close/>
                <a:moveTo>
                  <a:pt x="5794995" y="2801690"/>
                </a:moveTo>
                <a:cubicBezTo>
                  <a:pt x="5796235" y="2801690"/>
                  <a:pt x="5796855" y="2802931"/>
                  <a:pt x="5796855" y="2805411"/>
                </a:cubicBezTo>
                <a:lnTo>
                  <a:pt x="5789414" y="2805411"/>
                </a:lnTo>
                <a:cubicBezTo>
                  <a:pt x="5791894" y="2802931"/>
                  <a:pt x="5793755" y="2801690"/>
                  <a:pt x="5794995" y="2801690"/>
                </a:cubicBezTo>
                <a:close/>
                <a:moveTo>
                  <a:pt x="6027539" y="2797969"/>
                </a:moveTo>
                <a:cubicBezTo>
                  <a:pt x="6032500" y="2802930"/>
                  <a:pt x="6030019" y="2805411"/>
                  <a:pt x="6020097" y="2805411"/>
                </a:cubicBezTo>
                <a:cubicBezTo>
                  <a:pt x="6015136" y="2805411"/>
                  <a:pt x="6013897" y="2804171"/>
                  <a:pt x="6016377" y="2801690"/>
                </a:cubicBezTo>
                <a:cubicBezTo>
                  <a:pt x="6018857" y="2799209"/>
                  <a:pt x="6022578" y="2797969"/>
                  <a:pt x="6027539" y="2797969"/>
                </a:cubicBezTo>
                <a:close/>
                <a:moveTo>
                  <a:pt x="5640586" y="2797969"/>
                </a:moveTo>
                <a:cubicBezTo>
                  <a:pt x="5640586" y="2797969"/>
                  <a:pt x="5638106" y="2800450"/>
                  <a:pt x="5633144" y="2805411"/>
                </a:cubicBezTo>
                <a:cubicBezTo>
                  <a:pt x="5638106" y="2805411"/>
                  <a:pt x="5640586" y="2805411"/>
                  <a:pt x="5640586" y="2805411"/>
                </a:cubicBezTo>
                <a:close/>
                <a:moveTo>
                  <a:pt x="6034980" y="2790528"/>
                </a:moveTo>
                <a:lnTo>
                  <a:pt x="6042422" y="2790528"/>
                </a:lnTo>
                <a:lnTo>
                  <a:pt x="6042422" y="2797969"/>
                </a:lnTo>
                <a:cubicBezTo>
                  <a:pt x="6042422" y="2797969"/>
                  <a:pt x="6039942" y="2795489"/>
                  <a:pt x="6034980" y="2790528"/>
                </a:cubicBezTo>
                <a:close/>
                <a:moveTo>
                  <a:pt x="6057304" y="2783087"/>
                </a:moveTo>
                <a:lnTo>
                  <a:pt x="6064746" y="2790528"/>
                </a:lnTo>
                <a:cubicBezTo>
                  <a:pt x="6059785" y="2790528"/>
                  <a:pt x="6057304" y="2793009"/>
                  <a:pt x="6057304" y="2797969"/>
                </a:cubicBezTo>
                <a:cubicBezTo>
                  <a:pt x="6057304" y="2797969"/>
                  <a:pt x="6057304" y="2796729"/>
                  <a:pt x="6057304" y="2794249"/>
                </a:cubicBezTo>
                <a:cubicBezTo>
                  <a:pt x="6057304" y="2791768"/>
                  <a:pt x="6057304" y="2790528"/>
                  <a:pt x="6057304" y="2790528"/>
                </a:cubicBezTo>
                <a:cubicBezTo>
                  <a:pt x="6052343" y="2785567"/>
                  <a:pt x="6052343" y="2783087"/>
                  <a:pt x="6057304" y="2783087"/>
                </a:cubicBezTo>
                <a:close/>
                <a:moveTo>
                  <a:pt x="5722441" y="2783087"/>
                </a:moveTo>
                <a:cubicBezTo>
                  <a:pt x="5722441" y="2797969"/>
                  <a:pt x="5715000" y="2805411"/>
                  <a:pt x="5700117" y="2805411"/>
                </a:cubicBezTo>
                <a:lnTo>
                  <a:pt x="5685234" y="2812852"/>
                </a:lnTo>
                <a:cubicBezTo>
                  <a:pt x="5690195" y="2812852"/>
                  <a:pt x="5691435" y="2815333"/>
                  <a:pt x="5688955" y="2820294"/>
                </a:cubicBezTo>
                <a:cubicBezTo>
                  <a:pt x="5686475" y="2825254"/>
                  <a:pt x="5687714" y="2827735"/>
                  <a:pt x="5692676" y="2827735"/>
                </a:cubicBezTo>
                <a:lnTo>
                  <a:pt x="5700117" y="2820294"/>
                </a:lnTo>
                <a:cubicBezTo>
                  <a:pt x="5700117" y="2820294"/>
                  <a:pt x="5701358" y="2819054"/>
                  <a:pt x="5703838" y="2816573"/>
                </a:cubicBezTo>
                <a:cubicBezTo>
                  <a:pt x="5706318" y="2814092"/>
                  <a:pt x="5710038" y="2812852"/>
                  <a:pt x="5715000" y="2812852"/>
                </a:cubicBezTo>
                <a:cubicBezTo>
                  <a:pt x="5715000" y="2812852"/>
                  <a:pt x="5717480" y="2810372"/>
                  <a:pt x="5722441" y="2805411"/>
                </a:cubicBezTo>
                <a:cubicBezTo>
                  <a:pt x="5727402" y="2800450"/>
                  <a:pt x="5729883" y="2797969"/>
                  <a:pt x="5729883" y="2797969"/>
                </a:cubicBezTo>
                <a:cubicBezTo>
                  <a:pt x="5724921" y="2793009"/>
                  <a:pt x="5722441" y="2790528"/>
                  <a:pt x="5722441" y="2790528"/>
                </a:cubicBezTo>
                <a:cubicBezTo>
                  <a:pt x="5722441" y="2790528"/>
                  <a:pt x="5722441" y="2788047"/>
                  <a:pt x="5722441" y="2783087"/>
                </a:cubicBezTo>
                <a:close/>
                <a:moveTo>
                  <a:pt x="6124277" y="2775645"/>
                </a:moveTo>
                <a:lnTo>
                  <a:pt x="6124277" y="2783087"/>
                </a:lnTo>
                <a:lnTo>
                  <a:pt x="6116836" y="2783087"/>
                </a:lnTo>
                <a:close/>
                <a:moveTo>
                  <a:pt x="6042422" y="2775645"/>
                </a:moveTo>
                <a:cubicBezTo>
                  <a:pt x="6047383" y="2775645"/>
                  <a:pt x="6049863" y="2778126"/>
                  <a:pt x="6049863" y="2783087"/>
                </a:cubicBezTo>
                <a:lnTo>
                  <a:pt x="6042422" y="2783087"/>
                </a:lnTo>
                <a:cubicBezTo>
                  <a:pt x="6042422" y="2783087"/>
                  <a:pt x="6042422" y="2780606"/>
                  <a:pt x="6042422" y="2775645"/>
                </a:cubicBezTo>
                <a:close/>
                <a:moveTo>
                  <a:pt x="5953125" y="2775645"/>
                </a:moveTo>
                <a:lnTo>
                  <a:pt x="5960566" y="2775645"/>
                </a:lnTo>
                <a:cubicBezTo>
                  <a:pt x="5960566" y="2775645"/>
                  <a:pt x="5958086" y="2778126"/>
                  <a:pt x="5953125" y="2783087"/>
                </a:cubicBezTo>
                <a:close/>
                <a:moveTo>
                  <a:pt x="5610820" y="2768204"/>
                </a:moveTo>
                <a:cubicBezTo>
                  <a:pt x="5610820" y="2768204"/>
                  <a:pt x="5610820" y="2770684"/>
                  <a:pt x="5610820" y="2775645"/>
                </a:cubicBezTo>
                <a:cubicBezTo>
                  <a:pt x="5610820" y="2775645"/>
                  <a:pt x="5613300" y="2775645"/>
                  <a:pt x="5618261" y="2775645"/>
                </a:cubicBezTo>
                <a:close/>
                <a:moveTo>
                  <a:pt x="6020097" y="2760762"/>
                </a:moveTo>
                <a:lnTo>
                  <a:pt x="6020097" y="2768204"/>
                </a:lnTo>
                <a:lnTo>
                  <a:pt x="6012656" y="2768204"/>
                </a:lnTo>
                <a:cubicBezTo>
                  <a:pt x="6017617" y="2763243"/>
                  <a:pt x="6020097" y="2760762"/>
                  <a:pt x="6020097" y="2760762"/>
                </a:cubicBezTo>
                <a:close/>
                <a:moveTo>
                  <a:pt x="5811738" y="2760762"/>
                </a:moveTo>
                <a:lnTo>
                  <a:pt x="5819179" y="2760762"/>
                </a:lnTo>
                <a:lnTo>
                  <a:pt x="5796855" y="2775645"/>
                </a:lnTo>
                <a:lnTo>
                  <a:pt x="5789414" y="2775645"/>
                </a:lnTo>
                <a:lnTo>
                  <a:pt x="5781972" y="2775645"/>
                </a:lnTo>
                <a:lnTo>
                  <a:pt x="5789414" y="2768204"/>
                </a:lnTo>
                <a:cubicBezTo>
                  <a:pt x="5794375" y="2763243"/>
                  <a:pt x="5801817" y="2760762"/>
                  <a:pt x="5811738" y="2760762"/>
                </a:cubicBezTo>
                <a:close/>
                <a:moveTo>
                  <a:pt x="5744765" y="2760762"/>
                </a:moveTo>
                <a:cubicBezTo>
                  <a:pt x="5744765" y="2760762"/>
                  <a:pt x="5744765" y="2763243"/>
                  <a:pt x="5744765" y="2768204"/>
                </a:cubicBezTo>
                <a:cubicBezTo>
                  <a:pt x="5749727" y="2768204"/>
                  <a:pt x="5752207" y="2765723"/>
                  <a:pt x="5752207" y="2760762"/>
                </a:cubicBezTo>
                <a:close/>
                <a:moveTo>
                  <a:pt x="5968008" y="2753321"/>
                </a:moveTo>
                <a:cubicBezTo>
                  <a:pt x="5968008" y="2753321"/>
                  <a:pt x="5965527" y="2754561"/>
                  <a:pt x="5960566" y="2757042"/>
                </a:cubicBezTo>
                <a:cubicBezTo>
                  <a:pt x="5955605" y="2759522"/>
                  <a:pt x="5948163" y="2763243"/>
                  <a:pt x="5938242" y="2768204"/>
                </a:cubicBezTo>
                <a:cubicBezTo>
                  <a:pt x="5933281" y="2773164"/>
                  <a:pt x="5929560" y="2776885"/>
                  <a:pt x="5927080" y="2779366"/>
                </a:cubicBezTo>
                <a:cubicBezTo>
                  <a:pt x="5924600" y="2781846"/>
                  <a:pt x="5923359" y="2783087"/>
                  <a:pt x="5923359" y="2783087"/>
                </a:cubicBezTo>
                <a:cubicBezTo>
                  <a:pt x="5923359" y="2783087"/>
                  <a:pt x="5922119" y="2783087"/>
                  <a:pt x="5919638" y="2783087"/>
                </a:cubicBezTo>
                <a:cubicBezTo>
                  <a:pt x="5917158" y="2783087"/>
                  <a:pt x="5913438" y="2785567"/>
                  <a:pt x="5908476" y="2790528"/>
                </a:cubicBezTo>
                <a:cubicBezTo>
                  <a:pt x="5903515" y="2790528"/>
                  <a:pt x="5898555" y="2790528"/>
                  <a:pt x="5893594" y="2790528"/>
                </a:cubicBezTo>
                <a:cubicBezTo>
                  <a:pt x="5893594" y="2785567"/>
                  <a:pt x="5897314" y="2781846"/>
                  <a:pt x="5904756" y="2779366"/>
                </a:cubicBezTo>
                <a:cubicBezTo>
                  <a:pt x="5912197" y="2776885"/>
                  <a:pt x="5924600" y="2771924"/>
                  <a:pt x="5941963" y="2764483"/>
                </a:cubicBezTo>
                <a:cubicBezTo>
                  <a:pt x="5959326" y="2757042"/>
                  <a:pt x="5968008" y="2753321"/>
                  <a:pt x="5968008" y="2753321"/>
                </a:cubicBezTo>
                <a:close/>
                <a:moveTo>
                  <a:pt x="5372695" y="2753321"/>
                </a:moveTo>
                <a:cubicBezTo>
                  <a:pt x="5372695" y="2753321"/>
                  <a:pt x="5372695" y="2755802"/>
                  <a:pt x="5372695" y="2760762"/>
                </a:cubicBezTo>
                <a:cubicBezTo>
                  <a:pt x="5372695" y="2760762"/>
                  <a:pt x="5375175" y="2760762"/>
                  <a:pt x="5380136" y="2760762"/>
                </a:cubicBezTo>
                <a:lnTo>
                  <a:pt x="5380136" y="2753321"/>
                </a:lnTo>
                <a:cubicBezTo>
                  <a:pt x="5375175" y="2753321"/>
                  <a:pt x="5372695" y="2753321"/>
                  <a:pt x="5372695" y="2753321"/>
                </a:cubicBezTo>
                <a:close/>
                <a:moveTo>
                  <a:pt x="386953" y="2753321"/>
                </a:moveTo>
                <a:cubicBezTo>
                  <a:pt x="391914" y="2758282"/>
                  <a:pt x="394395" y="2763243"/>
                  <a:pt x="394395" y="2768204"/>
                </a:cubicBezTo>
                <a:lnTo>
                  <a:pt x="386953" y="2768204"/>
                </a:lnTo>
                <a:cubicBezTo>
                  <a:pt x="386953" y="2768204"/>
                  <a:pt x="386953" y="2765723"/>
                  <a:pt x="386953" y="2760762"/>
                </a:cubicBezTo>
                <a:close/>
                <a:moveTo>
                  <a:pt x="6131719" y="2745880"/>
                </a:moveTo>
                <a:lnTo>
                  <a:pt x="6131719" y="2753321"/>
                </a:lnTo>
                <a:lnTo>
                  <a:pt x="6124277" y="2753321"/>
                </a:lnTo>
                <a:cubicBezTo>
                  <a:pt x="6129238" y="2748360"/>
                  <a:pt x="6131719" y="2745880"/>
                  <a:pt x="6131719" y="2745880"/>
                </a:cubicBezTo>
                <a:close/>
                <a:moveTo>
                  <a:pt x="5971728" y="2745880"/>
                </a:moveTo>
                <a:cubicBezTo>
                  <a:pt x="5974208" y="2745880"/>
                  <a:pt x="5975449" y="2745880"/>
                  <a:pt x="5975449" y="2745880"/>
                </a:cubicBezTo>
                <a:cubicBezTo>
                  <a:pt x="5980410" y="2745880"/>
                  <a:pt x="5982890" y="2747120"/>
                  <a:pt x="5982890" y="2749600"/>
                </a:cubicBezTo>
                <a:cubicBezTo>
                  <a:pt x="5982890" y="2752081"/>
                  <a:pt x="5982890" y="2753321"/>
                  <a:pt x="5982890" y="2753321"/>
                </a:cubicBezTo>
                <a:cubicBezTo>
                  <a:pt x="5977929" y="2758282"/>
                  <a:pt x="5972969" y="2758282"/>
                  <a:pt x="5968008" y="2753321"/>
                </a:cubicBezTo>
                <a:cubicBezTo>
                  <a:pt x="5968008" y="2748360"/>
                  <a:pt x="5969248" y="2745880"/>
                  <a:pt x="5971728" y="2745880"/>
                </a:cubicBezTo>
                <a:close/>
                <a:moveTo>
                  <a:pt x="5655469" y="2745880"/>
                </a:moveTo>
                <a:cubicBezTo>
                  <a:pt x="5655469" y="2745880"/>
                  <a:pt x="5654228" y="2747120"/>
                  <a:pt x="5651748" y="2749600"/>
                </a:cubicBezTo>
                <a:cubicBezTo>
                  <a:pt x="5649268" y="2752081"/>
                  <a:pt x="5648027" y="2753321"/>
                  <a:pt x="5648027" y="2753321"/>
                </a:cubicBezTo>
                <a:cubicBezTo>
                  <a:pt x="5648027" y="2753321"/>
                  <a:pt x="5643066" y="2755802"/>
                  <a:pt x="5633144" y="2760762"/>
                </a:cubicBezTo>
                <a:cubicBezTo>
                  <a:pt x="5643066" y="2760762"/>
                  <a:pt x="5650507" y="2760762"/>
                  <a:pt x="5655469" y="2760762"/>
                </a:cubicBezTo>
                <a:lnTo>
                  <a:pt x="5662910" y="2753321"/>
                </a:lnTo>
                <a:cubicBezTo>
                  <a:pt x="5657949" y="2753321"/>
                  <a:pt x="5657949" y="2750840"/>
                  <a:pt x="5662910" y="2745880"/>
                </a:cubicBezTo>
                <a:close/>
                <a:moveTo>
                  <a:pt x="5901035" y="2738438"/>
                </a:moveTo>
                <a:cubicBezTo>
                  <a:pt x="5905996" y="2738438"/>
                  <a:pt x="5905996" y="2740919"/>
                  <a:pt x="5901035" y="2745880"/>
                </a:cubicBezTo>
                <a:cubicBezTo>
                  <a:pt x="5896074" y="2750840"/>
                  <a:pt x="5893594" y="2753321"/>
                  <a:pt x="5893594" y="2753321"/>
                </a:cubicBezTo>
                <a:cubicBezTo>
                  <a:pt x="5893594" y="2748360"/>
                  <a:pt x="5893594" y="2745880"/>
                  <a:pt x="5893594" y="2745880"/>
                </a:cubicBezTo>
                <a:cubicBezTo>
                  <a:pt x="5893594" y="2740919"/>
                  <a:pt x="5896074" y="2738438"/>
                  <a:pt x="5901035" y="2738438"/>
                </a:cubicBezTo>
                <a:close/>
                <a:moveTo>
                  <a:pt x="6235898" y="2730997"/>
                </a:moveTo>
                <a:lnTo>
                  <a:pt x="6243340" y="2730997"/>
                </a:lnTo>
                <a:lnTo>
                  <a:pt x="6243340" y="2738438"/>
                </a:lnTo>
                <a:lnTo>
                  <a:pt x="6228457" y="2753321"/>
                </a:lnTo>
                <a:cubicBezTo>
                  <a:pt x="6223495" y="2753321"/>
                  <a:pt x="6219775" y="2753321"/>
                  <a:pt x="6217295" y="2753321"/>
                </a:cubicBezTo>
                <a:cubicBezTo>
                  <a:pt x="6214815" y="2753321"/>
                  <a:pt x="6211094" y="2755802"/>
                  <a:pt x="6206133" y="2760762"/>
                </a:cubicBezTo>
                <a:cubicBezTo>
                  <a:pt x="6206133" y="2765723"/>
                  <a:pt x="6203652" y="2769444"/>
                  <a:pt x="6198691" y="2771924"/>
                </a:cubicBezTo>
                <a:cubicBezTo>
                  <a:pt x="6193730" y="2774405"/>
                  <a:pt x="6188770" y="2775645"/>
                  <a:pt x="6183808" y="2775645"/>
                </a:cubicBezTo>
                <a:lnTo>
                  <a:pt x="6131719" y="2797969"/>
                </a:lnTo>
                <a:cubicBezTo>
                  <a:pt x="6111874" y="2807891"/>
                  <a:pt x="6101953" y="2810372"/>
                  <a:pt x="6101953" y="2805411"/>
                </a:cubicBezTo>
                <a:cubicBezTo>
                  <a:pt x="6106914" y="2805411"/>
                  <a:pt x="6110635" y="2804171"/>
                  <a:pt x="6113115" y="2801690"/>
                </a:cubicBezTo>
                <a:cubicBezTo>
                  <a:pt x="6115595" y="2799209"/>
                  <a:pt x="6116836" y="2797969"/>
                  <a:pt x="6116836" y="2797969"/>
                </a:cubicBezTo>
                <a:lnTo>
                  <a:pt x="6124277" y="2790528"/>
                </a:lnTo>
                <a:cubicBezTo>
                  <a:pt x="6129238" y="2785567"/>
                  <a:pt x="6134199" y="2783087"/>
                  <a:pt x="6139160" y="2783087"/>
                </a:cubicBezTo>
                <a:cubicBezTo>
                  <a:pt x="6139160" y="2783087"/>
                  <a:pt x="6140401" y="2781846"/>
                  <a:pt x="6142881" y="2779366"/>
                </a:cubicBezTo>
                <a:cubicBezTo>
                  <a:pt x="6145361" y="2776885"/>
                  <a:pt x="6147842" y="2775645"/>
                  <a:pt x="6150322" y="2775645"/>
                </a:cubicBezTo>
                <a:cubicBezTo>
                  <a:pt x="6152802" y="2775645"/>
                  <a:pt x="6155283" y="2774405"/>
                  <a:pt x="6157763" y="2771924"/>
                </a:cubicBezTo>
                <a:cubicBezTo>
                  <a:pt x="6160244" y="2769444"/>
                  <a:pt x="6161484" y="2768204"/>
                  <a:pt x="6161484" y="2768204"/>
                </a:cubicBezTo>
                <a:cubicBezTo>
                  <a:pt x="6171406" y="2768204"/>
                  <a:pt x="6176367" y="2768204"/>
                  <a:pt x="6176367" y="2768204"/>
                </a:cubicBezTo>
                <a:cubicBezTo>
                  <a:pt x="6176367" y="2768204"/>
                  <a:pt x="6181328" y="2765723"/>
                  <a:pt x="6191250" y="2760762"/>
                </a:cubicBezTo>
                <a:cubicBezTo>
                  <a:pt x="6201171" y="2755802"/>
                  <a:pt x="6208613" y="2750840"/>
                  <a:pt x="6213574" y="2745880"/>
                </a:cubicBezTo>
                <a:lnTo>
                  <a:pt x="6228457" y="2738438"/>
                </a:lnTo>
                <a:close/>
                <a:moveTo>
                  <a:pt x="6213574" y="2730997"/>
                </a:moveTo>
                <a:lnTo>
                  <a:pt x="6221015" y="2730997"/>
                </a:lnTo>
                <a:cubicBezTo>
                  <a:pt x="6216054" y="2730997"/>
                  <a:pt x="6213574" y="2733477"/>
                  <a:pt x="6213574" y="2738438"/>
                </a:cubicBezTo>
                <a:close/>
                <a:moveTo>
                  <a:pt x="6005215" y="2730997"/>
                </a:moveTo>
                <a:cubicBezTo>
                  <a:pt x="6005215" y="2730997"/>
                  <a:pt x="6005215" y="2732237"/>
                  <a:pt x="6005215" y="2734717"/>
                </a:cubicBezTo>
                <a:cubicBezTo>
                  <a:pt x="6005215" y="2737198"/>
                  <a:pt x="6002735" y="2738438"/>
                  <a:pt x="5997773" y="2738438"/>
                </a:cubicBezTo>
                <a:cubicBezTo>
                  <a:pt x="5997773" y="2733477"/>
                  <a:pt x="6000253" y="2730997"/>
                  <a:pt x="6005215" y="2730997"/>
                </a:cubicBezTo>
                <a:close/>
                <a:moveTo>
                  <a:pt x="5506640" y="2730997"/>
                </a:moveTo>
                <a:cubicBezTo>
                  <a:pt x="5501679" y="2730997"/>
                  <a:pt x="5499199" y="2733477"/>
                  <a:pt x="5499199" y="2738438"/>
                </a:cubicBezTo>
                <a:lnTo>
                  <a:pt x="5499199" y="2753321"/>
                </a:lnTo>
                <a:cubicBezTo>
                  <a:pt x="5499199" y="2748360"/>
                  <a:pt x="5501679" y="2745880"/>
                  <a:pt x="5506640" y="2745880"/>
                </a:cubicBezTo>
                <a:close/>
                <a:moveTo>
                  <a:pt x="5424785" y="2730997"/>
                </a:moveTo>
                <a:cubicBezTo>
                  <a:pt x="5419824" y="2730997"/>
                  <a:pt x="5416103" y="2732237"/>
                  <a:pt x="5413623" y="2734717"/>
                </a:cubicBezTo>
                <a:cubicBezTo>
                  <a:pt x="5411143" y="2737198"/>
                  <a:pt x="5408661" y="2738438"/>
                  <a:pt x="5406181" y="2738438"/>
                </a:cubicBezTo>
                <a:cubicBezTo>
                  <a:pt x="5403701" y="2738438"/>
                  <a:pt x="5402461" y="2740919"/>
                  <a:pt x="5402461" y="2745880"/>
                </a:cubicBezTo>
                <a:cubicBezTo>
                  <a:pt x="5402461" y="2745880"/>
                  <a:pt x="5403701" y="2745880"/>
                  <a:pt x="5406181" y="2745880"/>
                </a:cubicBezTo>
                <a:cubicBezTo>
                  <a:pt x="5408661" y="2745880"/>
                  <a:pt x="5409902" y="2745880"/>
                  <a:pt x="5409902" y="2745880"/>
                </a:cubicBezTo>
                <a:cubicBezTo>
                  <a:pt x="5409902" y="2745880"/>
                  <a:pt x="5411143" y="2744639"/>
                  <a:pt x="5413623" y="2742159"/>
                </a:cubicBezTo>
                <a:cubicBezTo>
                  <a:pt x="5416103" y="2739678"/>
                  <a:pt x="5419824" y="2740919"/>
                  <a:pt x="5424785" y="2745880"/>
                </a:cubicBezTo>
                <a:cubicBezTo>
                  <a:pt x="5424785" y="2745880"/>
                  <a:pt x="5424785" y="2742159"/>
                  <a:pt x="5424785" y="2734717"/>
                </a:cubicBezTo>
                <a:close/>
                <a:moveTo>
                  <a:pt x="5380136" y="2730997"/>
                </a:moveTo>
                <a:cubicBezTo>
                  <a:pt x="5380136" y="2730997"/>
                  <a:pt x="5378896" y="2732237"/>
                  <a:pt x="5376416" y="2734717"/>
                </a:cubicBezTo>
                <a:cubicBezTo>
                  <a:pt x="5373936" y="2737198"/>
                  <a:pt x="5372695" y="2739678"/>
                  <a:pt x="5372695" y="2742159"/>
                </a:cubicBezTo>
                <a:cubicBezTo>
                  <a:pt x="5372695" y="2744639"/>
                  <a:pt x="5375175" y="2743399"/>
                  <a:pt x="5380136" y="2738438"/>
                </a:cubicBezTo>
                <a:close/>
                <a:moveTo>
                  <a:pt x="6027539" y="2723555"/>
                </a:moveTo>
                <a:cubicBezTo>
                  <a:pt x="6027539" y="2728516"/>
                  <a:pt x="6026298" y="2730997"/>
                  <a:pt x="6023818" y="2730997"/>
                </a:cubicBezTo>
                <a:cubicBezTo>
                  <a:pt x="6021338" y="2730997"/>
                  <a:pt x="6020097" y="2729757"/>
                  <a:pt x="6020097" y="2727276"/>
                </a:cubicBezTo>
                <a:cubicBezTo>
                  <a:pt x="6020097" y="2724795"/>
                  <a:pt x="6022578" y="2723555"/>
                  <a:pt x="6027539" y="2723555"/>
                </a:cubicBezTo>
                <a:close/>
                <a:moveTo>
                  <a:pt x="5796855" y="2723555"/>
                </a:moveTo>
                <a:cubicBezTo>
                  <a:pt x="5791894" y="2723555"/>
                  <a:pt x="5786934" y="2726036"/>
                  <a:pt x="5781972" y="2730997"/>
                </a:cubicBezTo>
                <a:cubicBezTo>
                  <a:pt x="5777011" y="2735957"/>
                  <a:pt x="5775772" y="2739678"/>
                  <a:pt x="5778252" y="2742159"/>
                </a:cubicBezTo>
                <a:cubicBezTo>
                  <a:pt x="5780732" y="2744639"/>
                  <a:pt x="5783213" y="2744639"/>
                  <a:pt x="5785693" y="2742159"/>
                </a:cubicBezTo>
                <a:cubicBezTo>
                  <a:pt x="5788173" y="2739678"/>
                  <a:pt x="5789414" y="2738438"/>
                  <a:pt x="5789414" y="2738438"/>
                </a:cubicBezTo>
                <a:cubicBezTo>
                  <a:pt x="5789414" y="2738438"/>
                  <a:pt x="5791894" y="2735957"/>
                  <a:pt x="5796855" y="2730997"/>
                </a:cubicBezTo>
                <a:close/>
                <a:moveTo>
                  <a:pt x="5536406" y="2723555"/>
                </a:moveTo>
                <a:cubicBezTo>
                  <a:pt x="5528965" y="2726036"/>
                  <a:pt x="5523384" y="2727276"/>
                  <a:pt x="5519663" y="2727276"/>
                </a:cubicBezTo>
                <a:lnTo>
                  <a:pt x="5517271" y="2726745"/>
                </a:lnTo>
                <a:lnTo>
                  <a:pt x="5521523" y="2730997"/>
                </a:lnTo>
                <a:cubicBezTo>
                  <a:pt x="5526485" y="2730997"/>
                  <a:pt x="5531445" y="2728516"/>
                  <a:pt x="5536406" y="2723555"/>
                </a:cubicBezTo>
                <a:close/>
                <a:moveTo>
                  <a:pt x="5432226" y="2723555"/>
                </a:moveTo>
                <a:lnTo>
                  <a:pt x="5439668" y="2738438"/>
                </a:lnTo>
                <a:cubicBezTo>
                  <a:pt x="5444629" y="2738438"/>
                  <a:pt x="5447109" y="2738438"/>
                  <a:pt x="5447109" y="2738438"/>
                </a:cubicBezTo>
                <a:lnTo>
                  <a:pt x="5447109" y="2730997"/>
                </a:lnTo>
                <a:cubicBezTo>
                  <a:pt x="5447109" y="2726036"/>
                  <a:pt x="5447109" y="2723555"/>
                  <a:pt x="5447109" y="2723555"/>
                </a:cubicBezTo>
                <a:close/>
                <a:moveTo>
                  <a:pt x="5342929" y="2723555"/>
                </a:moveTo>
                <a:lnTo>
                  <a:pt x="5342929" y="2730997"/>
                </a:lnTo>
                <a:cubicBezTo>
                  <a:pt x="5337968" y="2730997"/>
                  <a:pt x="5333008" y="2733477"/>
                  <a:pt x="5328047" y="2738438"/>
                </a:cubicBezTo>
                <a:cubicBezTo>
                  <a:pt x="5323085" y="2743399"/>
                  <a:pt x="5323085" y="2745880"/>
                  <a:pt x="5328047" y="2745880"/>
                </a:cubicBezTo>
                <a:lnTo>
                  <a:pt x="5342929" y="2738438"/>
                </a:lnTo>
                <a:cubicBezTo>
                  <a:pt x="5342929" y="2733477"/>
                  <a:pt x="5347891" y="2730997"/>
                  <a:pt x="5357812" y="2730997"/>
                </a:cubicBezTo>
                <a:lnTo>
                  <a:pt x="5357812" y="2723555"/>
                </a:lnTo>
                <a:cubicBezTo>
                  <a:pt x="5347891" y="2723555"/>
                  <a:pt x="5342929" y="2723555"/>
                  <a:pt x="5342929" y="2723555"/>
                </a:cubicBezTo>
                <a:close/>
                <a:moveTo>
                  <a:pt x="431602" y="2723555"/>
                </a:moveTo>
                <a:cubicBezTo>
                  <a:pt x="436563" y="2723555"/>
                  <a:pt x="439043" y="2726036"/>
                  <a:pt x="439043" y="2730997"/>
                </a:cubicBezTo>
                <a:lnTo>
                  <a:pt x="431602" y="2738438"/>
                </a:lnTo>
                <a:close/>
                <a:moveTo>
                  <a:pt x="6174042" y="2721695"/>
                </a:moveTo>
                <a:cubicBezTo>
                  <a:pt x="6176832" y="2721695"/>
                  <a:pt x="6180088" y="2722315"/>
                  <a:pt x="6183808" y="2723555"/>
                </a:cubicBezTo>
                <a:lnTo>
                  <a:pt x="6183808" y="2738438"/>
                </a:lnTo>
                <a:lnTo>
                  <a:pt x="6161484" y="2738438"/>
                </a:lnTo>
                <a:cubicBezTo>
                  <a:pt x="6161484" y="2727276"/>
                  <a:pt x="6165670" y="2721695"/>
                  <a:pt x="6174042" y="2721695"/>
                </a:cubicBezTo>
                <a:close/>
                <a:moveTo>
                  <a:pt x="6109394" y="2716114"/>
                </a:moveTo>
                <a:lnTo>
                  <a:pt x="6116836" y="2716114"/>
                </a:lnTo>
                <a:cubicBezTo>
                  <a:pt x="6116836" y="2721075"/>
                  <a:pt x="6114356" y="2723555"/>
                  <a:pt x="6109394" y="2723555"/>
                </a:cubicBezTo>
                <a:close/>
                <a:moveTo>
                  <a:pt x="5480595" y="2716114"/>
                </a:moveTo>
                <a:cubicBezTo>
                  <a:pt x="5478115" y="2716114"/>
                  <a:pt x="5476875" y="2718595"/>
                  <a:pt x="5476875" y="2723555"/>
                </a:cubicBezTo>
                <a:cubicBezTo>
                  <a:pt x="5471913" y="2723555"/>
                  <a:pt x="5468193" y="2724795"/>
                  <a:pt x="5465713" y="2727276"/>
                </a:cubicBezTo>
                <a:cubicBezTo>
                  <a:pt x="5463233" y="2729757"/>
                  <a:pt x="5463233" y="2732237"/>
                  <a:pt x="5465713" y="2734717"/>
                </a:cubicBezTo>
                <a:cubicBezTo>
                  <a:pt x="5468193" y="2737198"/>
                  <a:pt x="5471913" y="2737198"/>
                  <a:pt x="5476875" y="2734717"/>
                </a:cubicBezTo>
                <a:cubicBezTo>
                  <a:pt x="5481836" y="2732237"/>
                  <a:pt x="5484316" y="2728516"/>
                  <a:pt x="5484316" y="2723555"/>
                </a:cubicBezTo>
                <a:cubicBezTo>
                  <a:pt x="5484316" y="2718595"/>
                  <a:pt x="5483076" y="2716114"/>
                  <a:pt x="5480595" y="2716114"/>
                </a:cubicBezTo>
                <a:close/>
                <a:moveTo>
                  <a:pt x="6101023" y="2711463"/>
                </a:moveTo>
                <a:cubicBezTo>
                  <a:pt x="6101642" y="2712083"/>
                  <a:pt x="6101953" y="2713634"/>
                  <a:pt x="6101953" y="2716114"/>
                </a:cubicBezTo>
                <a:lnTo>
                  <a:pt x="6094511" y="2723555"/>
                </a:lnTo>
                <a:cubicBezTo>
                  <a:pt x="6089550" y="2723555"/>
                  <a:pt x="6085829" y="2724795"/>
                  <a:pt x="6083349" y="2727276"/>
                </a:cubicBezTo>
                <a:cubicBezTo>
                  <a:pt x="6080869" y="2729757"/>
                  <a:pt x="6079629" y="2730997"/>
                  <a:pt x="6079629" y="2730997"/>
                </a:cubicBezTo>
                <a:cubicBezTo>
                  <a:pt x="6079629" y="2745880"/>
                  <a:pt x="6069707" y="2753321"/>
                  <a:pt x="6049863" y="2753321"/>
                </a:cubicBezTo>
                <a:lnTo>
                  <a:pt x="6042422" y="2745880"/>
                </a:lnTo>
                <a:cubicBezTo>
                  <a:pt x="6042422" y="2745880"/>
                  <a:pt x="6048622" y="2742159"/>
                  <a:pt x="6061025" y="2734717"/>
                </a:cubicBezTo>
                <a:cubicBezTo>
                  <a:pt x="6073428" y="2727276"/>
                  <a:pt x="6082109" y="2721075"/>
                  <a:pt x="6087070" y="2716114"/>
                </a:cubicBezTo>
                <a:cubicBezTo>
                  <a:pt x="6092031" y="2716114"/>
                  <a:pt x="6095752" y="2714874"/>
                  <a:pt x="6098232" y="2712393"/>
                </a:cubicBezTo>
                <a:cubicBezTo>
                  <a:pt x="6099472" y="2711153"/>
                  <a:pt x="6100402" y="2710843"/>
                  <a:pt x="6101023" y="2711463"/>
                </a:cubicBezTo>
                <a:close/>
                <a:moveTo>
                  <a:pt x="632520" y="2708672"/>
                </a:moveTo>
                <a:lnTo>
                  <a:pt x="632520" y="2723555"/>
                </a:lnTo>
                <a:cubicBezTo>
                  <a:pt x="632520" y="2728516"/>
                  <a:pt x="632520" y="2730997"/>
                  <a:pt x="632520" y="2730997"/>
                </a:cubicBezTo>
                <a:cubicBezTo>
                  <a:pt x="632520" y="2730997"/>
                  <a:pt x="633760" y="2730997"/>
                  <a:pt x="636240" y="2730997"/>
                </a:cubicBezTo>
                <a:cubicBezTo>
                  <a:pt x="638721" y="2730997"/>
                  <a:pt x="639961" y="2728516"/>
                  <a:pt x="639961" y="2723555"/>
                </a:cubicBezTo>
                <a:cubicBezTo>
                  <a:pt x="639961" y="2713633"/>
                  <a:pt x="637481" y="2708672"/>
                  <a:pt x="632520" y="2708672"/>
                </a:cubicBezTo>
                <a:close/>
                <a:moveTo>
                  <a:pt x="6384726" y="2701231"/>
                </a:moveTo>
                <a:lnTo>
                  <a:pt x="6384726" y="2708672"/>
                </a:lnTo>
                <a:lnTo>
                  <a:pt x="6377285" y="2708672"/>
                </a:lnTo>
                <a:close/>
                <a:moveTo>
                  <a:pt x="6354961" y="2701231"/>
                </a:moveTo>
                <a:lnTo>
                  <a:pt x="6362402" y="2701231"/>
                </a:lnTo>
                <a:lnTo>
                  <a:pt x="6354961" y="2708672"/>
                </a:lnTo>
                <a:cubicBezTo>
                  <a:pt x="6349999" y="2708672"/>
                  <a:pt x="6335117" y="2716114"/>
                  <a:pt x="6310312" y="2730997"/>
                </a:cubicBezTo>
                <a:lnTo>
                  <a:pt x="6295429" y="2738438"/>
                </a:lnTo>
                <a:cubicBezTo>
                  <a:pt x="6300391" y="2728516"/>
                  <a:pt x="6320234" y="2716114"/>
                  <a:pt x="6354961" y="2701231"/>
                </a:cubicBezTo>
                <a:close/>
                <a:moveTo>
                  <a:pt x="6258222" y="2701231"/>
                </a:moveTo>
                <a:lnTo>
                  <a:pt x="6250781" y="2716114"/>
                </a:lnTo>
                <a:cubicBezTo>
                  <a:pt x="6235898" y="2726036"/>
                  <a:pt x="6228457" y="2728516"/>
                  <a:pt x="6228457" y="2723555"/>
                </a:cubicBezTo>
                <a:cubicBezTo>
                  <a:pt x="6228457" y="2718595"/>
                  <a:pt x="6233418" y="2713633"/>
                  <a:pt x="6243340" y="2708672"/>
                </a:cubicBezTo>
                <a:close/>
                <a:moveTo>
                  <a:pt x="6213574" y="2701231"/>
                </a:moveTo>
                <a:lnTo>
                  <a:pt x="6213574" y="2716114"/>
                </a:lnTo>
                <a:cubicBezTo>
                  <a:pt x="6208613" y="2721075"/>
                  <a:pt x="6206133" y="2721075"/>
                  <a:pt x="6206133" y="2716114"/>
                </a:cubicBezTo>
                <a:cubicBezTo>
                  <a:pt x="6201171" y="2706192"/>
                  <a:pt x="6203652" y="2701231"/>
                  <a:pt x="6213574" y="2701231"/>
                </a:cubicBezTo>
                <a:close/>
                <a:moveTo>
                  <a:pt x="5781972" y="2701231"/>
                </a:moveTo>
                <a:lnTo>
                  <a:pt x="5767090" y="2708672"/>
                </a:lnTo>
                <a:cubicBezTo>
                  <a:pt x="5752207" y="2713633"/>
                  <a:pt x="5744765" y="2718595"/>
                  <a:pt x="5744765" y="2723555"/>
                </a:cubicBezTo>
                <a:cubicBezTo>
                  <a:pt x="5749727" y="2723555"/>
                  <a:pt x="5757168" y="2721075"/>
                  <a:pt x="5767090" y="2716114"/>
                </a:cubicBezTo>
                <a:cubicBezTo>
                  <a:pt x="5767090" y="2716114"/>
                  <a:pt x="5769570" y="2716114"/>
                  <a:pt x="5774531" y="2716114"/>
                </a:cubicBezTo>
                <a:lnTo>
                  <a:pt x="5781972" y="2708672"/>
                </a:lnTo>
                <a:cubicBezTo>
                  <a:pt x="5777011" y="2708672"/>
                  <a:pt x="5777011" y="2706192"/>
                  <a:pt x="5781972" y="2701231"/>
                </a:cubicBezTo>
                <a:close/>
                <a:moveTo>
                  <a:pt x="5729883" y="2701231"/>
                </a:moveTo>
                <a:cubicBezTo>
                  <a:pt x="5724921" y="2701231"/>
                  <a:pt x="5722441" y="2703712"/>
                  <a:pt x="5722441" y="2708672"/>
                </a:cubicBezTo>
                <a:cubicBezTo>
                  <a:pt x="5717480" y="2708672"/>
                  <a:pt x="5715000" y="2711153"/>
                  <a:pt x="5715000" y="2716114"/>
                </a:cubicBezTo>
                <a:lnTo>
                  <a:pt x="5729883" y="2716114"/>
                </a:lnTo>
                <a:cubicBezTo>
                  <a:pt x="5734844" y="2711153"/>
                  <a:pt x="5734844" y="2706192"/>
                  <a:pt x="5729883" y="2701231"/>
                </a:cubicBezTo>
                <a:close/>
                <a:moveTo>
                  <a:pt x="5408972" y="2695650"/>
                </a:moveTo>
                <a:cubicBezTo>
                  <a:pt x="5408352" y="2695650"/>
                  <a:pt x="5407421" y="2696270"/>
                  <a:pt x="5406181" y="2697510"/>
                </a:cubicBezTo>
                <a:cubicBezTo>
                  <a:pt x="5403701" y="2699991"/>
                  <a:pt x="5399981" y="2701231"/>
                  <a:pt x="5395019" y="2701231"/>
                </a:cubicBezTo>
                <a:cubicBezTo>
                  <a:pt x="5390058" y="2701231"/>
                  <a:pt x="5387578" y="2703712"/>
                  <a:pt x="5387578" y="2708672"/>
                </a:cubicBezTo>
                <a:lnTo>
                  <a:pt x="5387578" y="2716114"/>
                </a:lnTo>
                <a:lnTo>
                  <a:pt x="5395019" y="2708672"/>
                </a:lnTo>
                <a:cubicBezTo>
                  <a:pt x="5404941" y="2703712"/>
                  <a:pt x="5409902" y="2699991"/>
                  <a:pt x="5409902" y="2697510"/>
                </a:cubicBezTo>
                <a:cubicBezTo>
                  <a:pt x="5409902" y="2696270"/>
                  <a:pt x="5409592" y="2695650"/>
                  <a:pt x="5408972" y="2695650"/>
                </a:cubicBezTo>
                <a:close/>
                <a:moveTo>
                  <a:pt x="6064746" y="2693790"/>
                </a:moveTo>
                <a:lnTo>
                  <a:pt x="6064746" y="2701231"/>
                </a:lnTo>
                <a:cubicBezTo>
                  <a:pt x="6064746" y="2701231"/>
                  <a:pt x="6062266" y="2703712"/>
                  <a:pt x="6057304" y="2708672"/>
                </a:cubicBezTo>
                <a:lnTo>
                  <a:pt x="6057304" y="2701231"/>
                </a:lnTo>
                <a:cubicBezTo>
                  <a:pt x="6057304" y="2696270"/>
                  <a:pt x="6059785" y="2693790"/>
                  <a:pt x="6064746" y="2693790"/>
                </a:cubicBezTo>
                <a:close/>
                <a:moveTo>
                  <a:pt x="5536406" y="2693790"/>
                </a:moveTo>
                <a:cubicBezTo>
                  <a:pt x="5531445" y="2693790"/>
                  <a:pt x="5528965" y="2696270"/>
                  <a:pt x="5528965" y="2701231"/>
                </a:cubicBezTo>
                <a:cubicBezTo>
                  <a:pt x="5524003" y="2701231"/>
                  <a:pt x="5519043" y="2701231"/>
                  <a:pt x="5514082" y="2701231"/>
                </a:cubicBezTo>
                <a:cubicBezTo>
                  <a:pt x="5509120" y="2701231"/>
                  <a:pt x="5504160" y="2703712"/>
                  <a:pt x="5499199" y="2708672"/>
                </a:cubicBezTo>
                <a:lnTo>
                  <a:pt x="5506640" y="2716114"/>
                </a:lnTo>
                <a:lnTo>
                  <a:pt x="5514082" y="2723555"/>
                </a:lnTo>
                <a:lnTo>
                  <a:pt x="5512221" y="2717974"/>
                </a:lnTo>
                <a:cubicBezTo>
                  <a:pt x="5510981" y="2716734"/>
                  <a:pt x="5509121" y="2716114"/>
                  <a:pt x="5506640" y="2716114"/>
                </a:cubicBezTo>
                <a:cubicBezTo>
                  <a:pt x="5511602" y="2711153"/>
                  <a:pt x="5514082" y="2711153"/>
                  <a:pt x="5514082" y="2716114"/>
                </a:cubicBezTo>
                <a:cubicBezTo>
                  <a:pt x="5519043" y="2716114"/>
                  <a:pt x="5521523" y="2716114"/>
                  <a:pt x="5521523" y="2716114"/>
                </a:cubicBezTo>
                <a:cubicBezTo>
                  <a:pt x="5521523" y="2716114"/>
                  <a:pt x="5521523" y="2713633"/>
                  <a:pt x="5521523" y="2708672"/>
                </a:cubicBezTo>
                <a:cubicBezTo>
                  <a:pt x="5526485" y="2708672"/>
                  <a:pt x="5528965" y="2708672"/>
                  <a:pt x="5528965" y="2708672"/>
                </a:cubicBezTo>
                <a:cubicBezTo>
                  <a:pt x="5543847" y="2703712"/>
                  <a:pt x="5546328" y="2698750"/>
                  <a:pt x="5536406" y="2693790"/>
                </a:cubicBezTo>
                <a:close/>
                <a:moveTo>
                  <a:pt x="424160" y="2693790"/>
                </a:moveTo>
                <a:cubicBezTo>
                  <a:pt x="424160" y="2698750"/>
                  <a:pt x="424160" y="2702471"/>
                  <a:pt x="424160" y="2704952"/>
                </a:cubicBezTo>
                <a:cubicBezTo>
                  <a:pt x="424160" y="2707432"/>
                  <a:pt x="424160" y="2708672"/>
                  <a:pt x="424160" y="2708672"/>
                </a:cubicBezTo>
                <a:cubicBezTo>
                  <a:pt x="424160" y="2708672"/>
                  <a:pt x="421680" y="2706192"/>
                  <a:pt x="416719" y="2701231"/>
                </a:cubicBezTo>
                <a:cubicBezTo>
                  <a:pt x="416719" y="2696270"/>
                  <a:pt x="419199" y="2693790"/>
                  <a:pt x="424160" y="2693790"/>
                </a:cubicBezTo>
                <a:close/>
                <a:moveTo>
                  <a:pt x="5565242" y="2688209"/>
                </a:moveTo>
                <a:cubicBezTo>
                  <a:pt x="5563382" y="2688209"/>
                  <a:pt x="5561211" y="2688829"/>
                  <a:pt x="5558730" y="2690069"/>
                </a:cubicBezTo>
                <a:cubicBezTo>
                  <a:pt x="5553769" y="2692550"/>
                  <a:pt x="5553769" y="2695030"/>
                  <a:pt x="5558730" y="2697510"/>
                </a:cubicBezTo>
                <a:cubicBezTo>
                  <a:pt x="5558730" y="2695030"/>
                  <a:pt x="5561210" y="2693790"/>
                  <a:pt x="5566172" y="2693790"/>
                </a:cubicBezTo>
                <a:cubicBezTo>
                  <a:pt x="5566172" y="2698750"/>
                  <a:pt x="5564931" y="2701231"/>
                  <a:pt x="5562451" y="2701231"/>
                </a:cubicBezTo>
                <a:lnTo>
                  <a:pt x="5563381" y="2702162"/>
                </a:lnTo>
                <a:cubicBezTo>
                  <a:pt x="5564001" y="2704022"/>
                  <a:pt x="5563691" y="2706192"/>
                  <a:pt x="5562451" y="2708672"/>
                </a:cubicBezTo>
                <a:cubicBezTo>
                  <a:pt x="5559971" y="2713633"/>
                  <a:pt x="5563692" y="2716114"/>
                  <a:pt x="5573613" y="2716114"/>
                </a:cubicBezTo>
                <a:cubicBezTo>
                  <a:pt x="5583535" y="2716114"/>
                  <a:pt x="5588496" y="2713633"/>
                  <a:pt x="5588496" y="2708672"/>
                </a:cubicBezTo>
                <a:cubicBezTo>
                  <a:pt x="5588496" y="2703712"/>
                  <a:pt x="5586016" y="2702471"/>
                  <a:pt x="5581054" y="2704952"/>
                </a:cubicBezTo>
                <a:cubicBezTo>
                  <a:pt x="5576093" y="2707432"/>
                  <a:pt x="5573613" y="2706192"/>
                  <a:pt x="5573613" y="2701231"/>
                </a:cubicBezTo>
                <a:cubicBezTo>
                  <a:pt x="5573613" y="2696270"/>
                  <a:pt x="5572372" y="2692550"/>
                  <a:pt x="5569892" y="2690069"/>
                </a:cubicBezTo>
                <a:cubicBezTo>
                  <a:pt x="5568652" y="2688829"/>
                  <a:pt x="5567102" y="2688209"/>
                  <a:pt x="5565242" y="2688209"/>
                </a:cubicBezTo>
                <a:close/>
                <a:moveTo>
                  <a:pt x="6377285" y="2686348"/>
                </a:moveTo>
                <a:lnTo>
                  <a:pt x="6384726" y="2686348"/>
                </a:lnTo>
                <a:cubicBezTo>
                  <a:pt x="6384726" y="2686348"/>
                  <a:pt x="6382246" y="2688829"/>
                  <a:pt x="6377285" y="2693790"/>
                </a:cubicBezTo>
                <a:lnTo>
                  <a:pt x="6369844" y="2693790"/>
                </a:lnTo>
                <a:cubicBezTo>
                  <a:pt x="6369844" y="2693790"/>
                  <a:pt x="6372324" y="2691309"/>
                  <a:pt x="6377285" y="2686348"/>
                </a:cubicBezTo>
                <a:close/>
                <a:moveTo>
                  <a:pt x="6161484" y="2678907"/>
                </a:moveTo>
                <a:lnTo>
                  <a:pt x="6154043" y="2686348"/>
                </a:lnTo>
                <a:cubicBezTo>
                  <a:pt x="6149081" y="2691309"/>
                  <a:pt x="6141640" y="2696270"/>
                  <a:pt x="6131719" y="2701231"/>
                </a:cubicBezTo>
                <a:lnTo>
                  <a:pt x="6124277" y="2693790"/>
                </a:lnTo>
                <a:cubicBezTo>
                  <a:pt x="6139160" y="2683868"/>
                  <a:pt x="6151563" y="2678907"/>
                  <a:pt x="6161484" y="2678907"/>
                </a:cubicBezTo>
                <a:close/>
                <a:moveTo>
                  <a:pt x="5515942" y="2675187"/>
                </a:moveTo>
                <a:cubicBezTo>
                  <a:pt x="5514702" y="2675187"/>
                  <a:pt x="5514082" y="2676427"/>
                  <a:pt x="5514082" y="2678907"/>
                </a:cubicBezTo>
                <a:lnTo>
                  <a:pt x="5514082" y="2686348"/>
                </a:lnTo>
                <a:cubicBezTo>
                  <a:pt x="5519043" y="2691309"/>
                  <a:pt x="5522764" y="2692550"/>
                  <a:pt x="5525244" y="2690069"/>
                </a:cubicBezTo>
                <a:cubicBezTo>
                  <a:pt x="5527724" y="2687588"/>
                  <a:pt x="5528965" y="2683868"/>
                  <a:pt x="5528965" y="2678907"/>
                </a:cubicBezTo>
                <a:lnTo>
                  <a:pt x="5521523" y="2678907"/>
                </a:lnTo>
                <a:cubicBezTo>
                  <a:pt x="5519043" y="2676427"/>
                  <a:pt x="5517182" y="2675187"/>
                  <a:pt x="5515942" y="2675187"/>
                </a:cubicBezTo>
                <a:close/>
                <a:moveTo>
                  <a:pt x="5834062" y="2671465"/>
                </a:moveTo>
                <a:cubicBezTo>
                  <a:pt x="5829101" y="2676426"/>
                  <a:pt x="5826621" y="2680147"/>
                  <a:pt x="5826621" y="2682628"/>
                </a:cubicBezTo>
                <a:cubicBezTo>
                  <a:pt x="5826621" y="2685108"/>
                  <a:pt x="5830342" y="2686348"/>
                  <a:pt x="5837783" y="2686348"/>
                </a:cubicBezTo>
                <a:cubicBezTo>
                  <a:pt x="5845224" y="2686348"/>
                  <a:pt x="5851425" y="2683868"/>
                  <a:pt x="5856386" y="2678907"/>
                </a:cubicBezTo>
                <a:lnTo>
                  <a:pt x="5856386" y="2671465"/>
                </a:lnTo>
                <a:cubicBezTo>
                  <a:pt x="5851425" y="2671465"/>
                  <a:pt x="5848945" y="2671465"/>
                  <a:pt x="5848945" y="2671465"/>
                </a:cubicBezTo>
                <a:cubicBezTo>
                  <a:pt x="5848945" y="2671465"/>
                  <a:pt x="5847704" y="2671465"/>
                  <a:pt x="5845224" y="2671465"/>
                </a:cubicBezTo>
                <a:cubicBezTo>
                  <a:pt x="5842744" y="2671465"/>
                  <a:pt x="5839024" y="2671465"/>
                  <a:pt x="5834062" y="2671465"/>
                </a:cubicBezTo>
                <a:close/>
                <a:moveTo>
                  <a:pt x="6570761" y="2664024"/>
                </a:moveTo>
                <a:lnTo>
                  <a:pt x="6570761" y="2671465"/>
                </a:lnTo>
                <a:lnTo>
                  <a:pt x="6563320" y="2671465"/>
                </a:lnTo>
                <a:cubicBezTo>
                  <a:pt x="6568281" y="2666505"/>
                  <a:pt x="6570761" y="2664024"/>
                  <a:pt x="6570761" y="2664024"/>
                </a:cubicBezTo>
                <a:close/>
                <a:moveTo>
                  <a:pt x="5804297" y="2664024"/>
                </a:moveTo>
                <a:cubicBezTo>
                  <a:pt x="5804297" y="2664024"/>
                  <a:pt x="5801817" y="2666505"/>
                  <a:pt x="5796855" y="2671465"/>
                </a:cubicBezTo>
                <a:cubicBezTo>
                  <a:pt x="5801817" y="2671465"/>
                  <a:pt x="5804297" y="2671465"/>
                  <a:pt x="5804297" y="2671465"/>
                </a:cubicBezTo>
                <a:close/>
                <a:moveTo>
                  <a:pt x="6116836" y="2656583"/>
                </a:moveTo>
                <a:lnTo>
                  <a:pt x="6139160" y="2656583"/>
                </a:lnTo>
                <a:cubicBezTo>
                  <a:pt x="6134199" y="2656583"/>
                  <a:pt x="6129238" y="2661543"/>
                  <a:pt x="6124277" y="2671465"/>
                </a:cubicBezTo>
                <a:lnTo>
                  <a:pt x="6109394" y="2678907"/>
                </a:lnTo>
                <a:cubicBezTo>
                  <a:pt x="6109394" y="2668985"/>
                  <a:pt x="6101953" y="2671465"/>
                  <a:pt x="6087070" y="2686348"/>
                </a:cubicBezTo>
                <a:cubicBezTo>
                  <a:pt x="6087070" y="2691309"/>
                  <a:pt x="6085829" y="2691309"/>
                  <a:pt x="6083349" y="2686348"/>
                </a:cubicBezTo>
                <a:cubicBezTo>
                  <a:pt x="6080869" y="2681388"/>
                  <a:pt x="6080869" y="2677667"/>
                  <a:pt x="6083349" y="2675186"/>
                </a:cubicBezTo>
                <a:cubicBezTo>
                  <a:pt x="6085829" y="2672705"/>
                  <a:pt x="6088311" y="2671465"/>
                  <a:pt x="6090791" y="2671465"/>
                </a:cubicBezTo>
                <a:cubicBezTo>
                  <a:pt x="6093271" y="2671465"/>
                  <a:pt x="6101953" y="2666505"/>
                  <a:pt x="6116836" y="2656583"/>
                </a:cubicBezTo>
                <a:close/>
                <a:moveTo>
                  <a:pt x="5722441" y="2656583"/>
                </a:moveTo>
                <a:lnTo>
                  <a:pt x="5707558" y="2664024"/>
                </a:lnTo>
                <a:lnTo>
                  <a:pt x="5722441" y="2664024"/>
                </a:lnTo>
                <a:cubicBezTo>
                  <a:pt x="5722441" y="2659063"/>
                  <a:pt x="5722441" y="2656583"/>
                  <a:pt x="5722441" y="2656583"/>
                </a:cubicBezTo>
                <a:close/>
                <a:moveTo>
                  <a:pt x="5566172" y="2656583"/>
                </a:moveTo>
                <a:cubicBezTo>
                  <a:pt x="5566172" y="2661543"/>
                  <a:pt x="5563692" y="2664024"/>
                  <a:pt x="5558730" y="2664024"/>
                </a:cubicBezTo>
                <a:lnTo>
                  <a:pt x="5558730" y="2671465"/>
                </a:lnTo>
                <a:lnTo>
                  <a:pt x="5566172" y="2671465"/>
                </a:lnTo>
                <a:cubicBezTo>
                  <a:pt x="5566172" y="2671465"/>
                  <a:pt x="5563692" y="2673946"/>
                  <a:pt x="5558730" y="2678907"/>
                </a:cubicBezTo>
                <a:cubicBezTo>
                  <a:pt x="5558730" y="2678907"/>
                  <a:pt x="5561210" y="2677667"/>
                  <a:pt x="5566172" y="2675186"/>
                </a:cubicBezTo>
                <a:cubicBezTo>
                  <a:pt x="5571133" y="2672705"/>
                  <a:pt x="5573613" y="2668985"/>
                  <a:pt x="5573613" y="2664024"/>
                </a:cubicBezTo>
                <a:cubicBezTo>
                  <a:pt x="5573613" y="2659063"/>
                  <a:pt x="5571133" y="2656583"/>
                  <a:pt x="5566172" y="2656583"/>
                </a:cubicBezTo>
                <a:close/>
                <a:moveTo>
                  <a:pt x="6309382" y="2652863"/>
                </a:moveTo>
                <a:cubicBezTo>
                  <a:pt x="6311242" y="2652862"/>
                  <a:pt x="6312793" y="2654103"/>
                  <a:pt x="6314033" y="2656583"/>
                </a:cubicBezTo>
                <a:cubicBezTo>
                  <a:pt x="6316513" y="2661543"/>
                  <a:pt x="6315274" y="2664024"/>
                  <a:pt x="6310312" y="2664024"/>
                </a:cubicBezTo>
                <a:lnTo>
                  <a:pt x="6295429" y="2664024"/>
                </a:lnTo>
                <a:lnTo>
                  <a:pt x="6287988" y="2678907"/>
                </a:lnTo>
                <a:lnTo>
                  <a:pt x="6273105" y="2678907"/>
                </a:lnTo>
                <a:lnTo>
                  <a:pt x="6243340" y="2701231"/>
                </a:lnTo>
                <a:cubicBezTo>
                  <a:pt x="6238378" y="2701231"/>
                  <a:pt x="6235898" y="2701231"/>
                  <a:pt x="6235898" y="2701231"/>
                </a:cubicBezTo>
                <a:cubicBezTo>
                  <a:pt x="6235898" y="2706192"/>
                  <a:pt x="6233418" y="2708672"/>
                  <a:pt x="6228457" y="2708672"/>
                </a:cubicBezTo>
                <a:lnTo>
                  <a:pt x="6235898" y="2693790"/>
                </a:lnTo>
                <a:lnTo>
                  <a:pt x="6250781" y="2678907"/>
                </a:lnTo>
                <a:cubicBezTo>
                  <a:pt x="6250781" y="2673946"/>
                  <a:pt x="6253261" y="2671465"/>
                  <a:pt x="6258222" y="2671465"/>
                </a:cubicBezTo>
                <a:lnTo>
                  <a:pt x="6273105" y="2664024"/>
                </a:lnTo>
                <a:cubicBezTo>
                  <a:pt x="6278067" y="2664024"/>
                  <a:pt x="6283027" y="2661543"/>
                  <a:pt x="6287988" y="2656583"/>
                </a:cubicBezTo>
                <a:cubicBezTo>
                  <a:pt x="6292949" y="2656583"/>
                  <a:pt x="6296670" y="2656583"/>
                  <a:pt x="6299150" y="2656583"/>
                </a:cubicBezTo>
                <a:cubicBezTo>
                  <a:pt x="6301630" y="2656583"/>
                  <a:pt x="6302871" y="2656583"/>
                  <a:pt x="6302871" y="2656583"/>
                </a:cubicBezTo>
                <a:cubicBezTo>
                  <a:pt x="6305352" y="2654103"/>
                  <a:pt x="6307522" y="2652862"/>
                  <a:pt x="6309382" y="2652863"/>
                </a:cubicBezTo>
                <a:close/>
                <a:moveTo>
                  <a:pt x="5975449" y="2649141"/>
                </a:moveTo>
                <a:cubicBezTo>
                  <a:pt x="5975449" y="2654102"/>
                  <a:pt x="5972969" y="2656583"/>
                  <a:pt x="5968008" y="2656583"/>
                </a:cubicBezTo>
                <a:cubicBezTo>
                  <a:pt x="5963046" y="2656583"/>
                  <a:pt x="5961807" y="2655343"/>
                  <a:pt x="5964287" y="2652862"/>
                </a:cubicBezTo>
                <a:cubicBezTo>
                  <a:pt x="5966767" y="2650381"/>
                  <a:pt x="5970488" y="2649141"/>
                  <a:pt x="5975449" y="2649141"/>
                </a:cubicBezTo>
                <a:close/>
                <a:moveTo>
                  <a:pt x="5960566" y="2649141"/>
                </a:moveTo>
                <a:cubicBezTo>
                  <a:pt x="5960566" y="2649141"/>
                  <a:pt x="5960566" y="2651622"/>
                  <a:pt x="5960566" y="2656583"/>
                </a:cubicBezTo>
                <a:cubicBezTo>
                  <a:pt x="5960566" y="2661543"/>
                  <a:pt x="5960566" y="2664024"/>
                  <a:pt x="5960566" y="2664024"/>
                </a:cubicBezTo>
                <a:lnTo>
                  <a:pt x="5945683" y="2664024"/>
                </a:lnTo>
                <a:close/>
                <a:moveTo>
                  <a:pt x="5841504" y="2649141"/>
                </a:moveTo>
                <a:cubicBezTo>
                  <a:pt x="5841504" y="2654102"/>
                  <a:pt x="5842744" y="2656583"/>
                  <a:pt x="5845224" y="2656583"/>
                </a:cubicBezTo>
                <a:cubicBezTo>
                  <a:pt x="5847704" y="2656583"/>
                  <a:pt x="5848945" y="2654102"/>
                  <a:pt x="5848945" y="2649141"/>
                </a:cubicBezTo>
                <a:close/>
                <a:moveTo>
                  <a:pt x="5610820" y="2649141"/>
                </a:moveTo>
                <a:cubicBezTo>
                  <a:pt x="5615781" y="2649141"/>
                  <a:pt x="5615781" y="2651622"/>
                  <a:pt x="5610820" y="2656583"/>
                </a:cubicBezTo>
                <a:cubicBezTo>
                  <a:pt x="5605859" y="2661543"/>
                  <a:pt x="5602138" y="2664024"/>
                  <a:pt x="5599658" y="2664024"/>
                </a:cubicBezTo>
                <a:cubicBezTo>
                  <a:pt x="5597178" y="2664024"/>
                  <a:pt x="5598417" y="2661543"/>
                  <a:pt x="5603379" y="2656583"/>
                </a:cubicBezTo>
                <a:cubicBezTo>
                  <a:pt x="5603379" y="2651622"/>
                  <a:pt x="5605859" y="2649141"/>
                  <a:pt x="5610820" y="2649141"/>
                </a:cubicBezTo>
                <a:close/>
                <a:moveTo>
                  <a:pt x="677168" y="2649141"/>
                </a:moveTo>
                <a:lnTo>
                  <a:pt x="684610" y="2664024"/>
                </a:lnTo>
                <a:lnTo>
                  <a:pt x="677168" y="2664024"/>
                </a:lnTo>
                <a:cubicBezTo>
                  <a:pt x="677168" y="2659063"/>
                  <a:pt x="677168" y="2656583"/>
                  <a:pt x="677168" y="2656583"/>
                </a:cubicBezTo>
                <a:cubicBezTo>
                  <a:pt x="677168" y="2656583"/>
                  <a:pt x="677168" y="2654102"/>
                  <a:pt x="677168" y="2649141"/>
                </a:cubicBezTo>
                <a:close/>
                <a:moveTo>
                  <a:pt x="5886152" y="2641700"/>
                </a:moveTo>
                <a:lnTo>
                  <a:pt x="5878711" y="2649141"/>
                </a:lnTo>
                <a:lnTo>
                  <a:pt x="5871269" y="2649141"/>
                </a:lnTo>
                <a:cubicBezTo>
                  <a:pt x="5871269" y="2654102"/>
                  <a:pt x="5868789" y="2656583"/>
                  <a:pt x="5863828" y="2656583"/>
                </a:cubicBezTo>
                <a:lnTo>
                  <a:pt x="5871269" y="2656583"/>
                </a:lnTo>
                <a:cubicBezTo>
                  <a:pt x="5876231" y="2656583"/>
                  <a:pt x="5881191" y="2654102"/>
                  <a:pt x="5886152" y="2649141"/>
                </a:cubicBezTo>
                <a:cubicBezTo>
                  <a:pt x="5891113" y="2649141"/>
                  <a:pt x="5893594" y="2647901"/>
                  <a:pt x="5893594" y="2645421"/>
                </a:cubicBezTo>
                <a:cubicBezTo>
                  <a:pt x="5893594" y="2642940"/>
                  <a:pt x="5893594" y="2641700"/>
                  <a:pt x="5893594" y="2641700"/>
                </a:cubicBezTo>
                <a:close/>
                <a:moveTo>
                  <a:pt x="6167065" y="2637979"/>
                </a:moveTo>
                <a:cubicBezTo>
                  <a:pt x="6168306" y="2637979"/>
                  <a:pt x="6168926" y="2639220"/>
                  <a:pt x="6168926" y="2641700"/>
                </a:cubicBezTo>
                <a:lnTo>
                  <a:pt x="6161484" y="2649141"/>
                </a:lnTo>
                <a:lnTo>
                  <a:pt x="6161484" y="2641700"/>
                </a:lnTo>
                <a:cubicBezTo>
                  <a:pt x="6163965" y="2639220"/>
                  <a:pt x="6165825" y="2637979"/>
                  <a:pt x="6167065" y="2637979"/>
                </a:cubicBezTo>
                <a:close/>
                <a:moveTo>
                  <a:pt x="6139160" y="2634258"/>
                </a:moveTo>
                <a:cubicBezTo>
                  <a:pt x="6144121" y="2634258"/>
                  <a:pt x="6146601" y="2634258"/>
                  <a:pt x="6146601" y="2634258"/>
                </a:cubicBezTo>
                <a:cubicBezTo>
                  <a:pt x="6146601" y="2639219"/>
                  <a:pt x="6146601" y="2641700"/>
                  <a:pt x="6146601" y="2641700"/>
                </a:cubicBezTo>
                <a:close/>
                <a:moveTo>
                  <a:pt x="5997773" y="2634258"/>
                </a:moveTo>
                <a:lnTo>
                  <a:pt x="6005215" y="2634258"/>
                </a:lnTo>
                <a:cubicBezTo>
                  <a:pt x="6000253" y="2639219"/>
                  <a:pt x="5996533" y="2642940"/>
                  <a:pt x="5994053" y="2645421"/>
                </a:cubicBezTo>
                <a:cubicBezTo>
                  <a:pt x="5991572" y="2647901"/>
                  <a:pt x="5990332" y="2649141"/>
                  <a:pt x="5990332" y="2649141"/>
                </a:cubicBezTo>
                <a:cubicBezTo>
                  <a:pt x="5990332" y="2644180"/>
                  <a:pt x="5992812" y="2639219"/>
                  <a:pt x="5997773" y="2634258"/>
                </a:cubicBezTo>
                <a:close/>
                <a:moveTo>
                  <a:pt x="5528965" y="2634258"/>
                </a:moveTo>
                <a:lnTo>
                  <a:pt x="5514082" y="2641700"/>
                </a:lnTo>
                <a:cubicBezTo>
                  <a:pt x="5519043" y="2641700"/>
                  <a:pt x="5524003" y="2640460"/>
                  <a:pt x="5528965" y="2637979"/>
                </a:cubicBezTo>
                <a:cubicBezTo>
                  <a:pt x="5533926" y="2635498"/>
                  <a:pt x="5533926" y="2634258"/>
                  <a:pt x="5528965" y="2634258"/>
                </a:cubicBezTo>
                <a:close/>
                <a:moveTo>
                  <a:pt x="6369844" y="2626817"/>
                </a:moveTo>
                <a:cubicBezTo>
                  <a:pt x="6369844" y="2631778"/>
                  <a:pt x="6368603" y="2634258"/>
                  <a:pt x="6366123" y="2634258"/>
                </a:cubicBezTo>
                <a:cubicBezTo>
                  <a:pt x="6363643" y="2634258"/>
                  <a:pt x="6362402" y="2633018"/>
                  <a:pt x="6362402" y="2630538"/>
                </a:cubicBezTo>
                <a:cubicBezTo>
                  <a:pt x="6362402" y="2628057"/>
                  <a:pt x="6364882" y="2626817"/>
                  <a:pt x="6369844" y="2626817"/>
                </a:cubicBezTo>
                <a:close/>
                <a:moveTo>
                  <a:pt x="5595937" y="2619376"/>
                </a:moveTo>
                <a:lnTo>
                  <a:pt x="5588496" y="2626817"/>
                </a:lnTo>
                <a:cubicBezTo>
                  <a:pt x="5583535" y="2631778"/>
                  <a:pt x="5581054" y="2634258"/>
                  <a:pt x="5581054" y="2634258"/>
                </a:cubicBezTo>
                <a:lnTo>
                  <a:pt x="5588496" y="2634258"/>
                </a:lnTo>
                <a:cubicBezTo>
                  <a:pt x="5588496" y="2634258"/>
                  <a:pt x="5588496" y="2631778"/>
                  <a:pt x="5588496" y="2626817"/>
                </a:cubicBezTo>
                <a:cubicBezTo>
                  <a:pt x="5593457" y="2626817"/>
                  <a:pt x="5595937" y="2626817"/>
                  <a:pt x="5595937" y="2626817"/>
                </a:cubicBezTo>
                <a:cubicBezTo>
                  <a:pt x="5595937" y="2626817"/>
                  <a:pt x="5595937" y="2624336"/>
                  <a:pt x="5595937" y="2619376"/>
                </a:cubicBezTo>
                <a:close/>
                <a:moveTo>
                  <a:pt x="6719589" y="2611934"/>
                </a:moveTo>
                <a:cubicBezTo>
                  <a:pt x="6724551" y="2611934"/>
                  <a:pt x="6727031" y="2611934"/>
                  <a:pt x="6727031" y="2611934"/>
                </a:cubicBezTo>
                <a:cubicBezTo>
                  <a:pt x="6727031" y="2616895"/>
                  <a:pt x="6727031" y="2619376"/>
                  <a:pt x="6727031" y="2619376"/>
                </a:cubicBezTo>
                <a:close/>
                <a:moveTo>
                  <a:pt x="6064746" y="2611934"/>
                </a:moveTo>
                <a:lnTo>
                  <a:pt x="6064746" y="2619376"/>
                </a:lnTo>
                <a:lnTo>
                  <a:pt x="6057304" y="2626817"/>
                </a:lnTo>
                <a:close/>
                <a:moveTo>
                  <a:pt x="5648027" y="2611934"/>
                </a:moveTo>
                <a:cubicBezTo>
                  <a:pt x="5648027" y="2611934"/>
                  <a:pt x="5648027" y="2614415"/>
                  <a:pt x="5648027" y="2619376"/>
                </a:cubicBezTo>
                <a:lnTo>
                  <a:pt x="5640586" y="2619376"/>
                </a:lnTo>
                <a:cubicBezTo>
                  <a:pt x="5645547" y="2614415"/>
                  <a:pt x="5648027" y="2611934"/>
                  <a:pt x="5648027" y="2611934"/>
                </a:cubicBezTo>
                <a:close/>
                <a:moveTo>
                  <a:pt x="669727" y="2611934"/>
                </a:moveTo>
                <a:lnTo>
                  <a:pt x="669727" y="2641700"/>
                </a:lnTo>
                <a:cubicBezTo>
                  <a:pt x="669727" y="2641700"/>
                  <a:pt x="668487" y="2639219"/>
                  <a:pt x="666006" y="2634258"/>
                </a:cubicBezTo>
                <a:cubicBezTo>
                  <a:pt x="663526" y="2629298"/>
                  <a:pt x="662285" y="2624336"/>
                  <a:pt x="662285" y="2619376"/>
                </a:cubicBezTo>
                <a:close/>
                <a:moveTo>
                  <a:pt x="424160" y="2611934"/>
                </a:moveTo>
                <a:cubicBezTo>
                  <a:pt x="429121" y="2611934"/>
                  <a:pt x="431602" y="2614415"/>
                  <a:pt x="431602" y="2619376"/>
                </a:cubicBezTo>
                <a:lnTo>
                  <a:pt x="424160" y="2619376"/>
                </a:lnTo>
                <a:close/>
                <a:moveTo>
                  <a:pt x="6032655" y="2609609"/>
                </a:moveTo>
                <a:cubicBezTo>
                  <a:pt x="6035445" y="2609919"/>
                  <a:pt x="6038701" y="2610694"/>
                  <a:pt x="6042422" y="2611934"/>
                </a:cubicBezTo>
                <a:cubicBezTo>
                  <a:pt x="6047383" y="2611934"/>
                  <a:pt x="6047383" y="2614415"/>
                  <a:pt x="6042422" y="2619376"/>
                </a:cubicBezTo>
                <a:lnTo>
                  <a:pt x="6020097" y="2619376"/>
                </a:lnTo>
                <a:cubicBezTo>
                  <a:pt x="6020097" y="2611934"/>
                  <a:pt x="6024283" y="2608679"/>
                  <a:pt x="6032655" y="2609609"/>
                </a:cubicBezTo>
                <a:close/>
                <a:moveTo>
                  <a:pt x="5923359" y="2604493"/>
                </a:moveTo>
                <a:cubicBezTo>
                  <a:pt x="5923359" y="2609454"/>
                  <a:pt x="5920879" y="2613174"/>
                  <a:pt x="5915918" y="2615655"/>
                </a:cubicBezTo>
                <a:cubicBezTo>
                  <a:pt x="5910956" y="2618136"/>
                  <a:pt x="5905996" y="2619376"/>
                  <a:pt x="5901035" y="2619376"/>
                </a:cubicBezTo>
                <a:lnTo>
                  <a:pt x="5886152" y="2626817"/>
                </a:lnTo>
                <a:cubicBezTo>
                  <a:pt x="5881191" y="2621856"/>
                  <a:pt x="5876231" y="2621856"/>
                  <a:pt x="5871269" y="2626817"/>
                </a:cubicBezTo>
                <a:lnTo>
                  <a:pt x="5871269" y="2634258"/>
                </a:lnTo>
                <a:lnTo>
                  <a:pt x="5886152" y="2626817"/>
                </a:lnTo>
                <a:lnTo>
                  <a:pt x="5901035" y="2634258"/>
                </a:lnTo>
                <a:cubicBezTo>
                  <a:pt x="5905996" y="2629298"/>
                  <a:pt x="5909717" y="2629298"/>
                  <a:pt x="5912197" y="2634258"/>
                </a:cubicBezTo>
                <a:cubicBezTo>
                  <a:pt x="5914677" y="2639219"/>
                  <a:pt x="5915918" y="2639219"/>
                  <a:pt x="5915918" y="2634258"/>
                </a:cubicBezTo>
                <a:cubicBezTo>
                  <a:pt x="5915918" y="2629298"/>
                  <a:pt x="5918398" y="2624336"/>
                  <a:pt x="5923359" y="2619376"/>
                </a:cubicBezTo>
                <a:lnTo>
                  <a:pt x="5945683" y="2611934"/>
                </a:lnTo>
                <a:cubicBezTo>
                  <a:pt x="5945683" y="2606973"/>
                  <a:pt x="5940722" y="2604493"/>
                  <a:pt x="5930801" y="2604493"/>
                </a:cubicBezTo>
                <a:cubicBezTo>
                  <a:pt x="5925839" y="2604493"/>
                  <a:pt x="5923359" y="2604493"/>
                  <a:pt x="5923359" y="2604493"/>
                </a:cubicBezTo>
                <a:close/>
                <a:moveTo>
                  <a:pt x="5592217" y="2597051"/>
                </a:moveTo>
                <a:cubicBezTo>
                  <a:pt x="5589736" y="2597051"/>
                  <a:pt x="5588496" y="2599532"/>
                  <a:pt x="5588496" y="2604493"/>
                </a:cubicBezTo>
                <a:lnTo>
                  <a:pt x="5595937" y="2604493"/>
                </a:lnTo>
                <a:cubicBezTo>
                  <a:pt x="5595937" y="2599532"/>
                  <a:pt x="5594697" y="2597051"/>
                  <a:pt x="5592217" y="2597051"/>
                </a:cubicBezTo>
                <a:close/>
                <a:moveTo>
                  <a:pt x="744141" y="2597051"/>
                </a:moveTo>
                <a:lnTo>
                  <a:pt x="751582" y="2619376"/>
                </a:lnTo>
                <a:lnTo>
                  <a:pt x="751582" y="2626817"/>
                </a:lnTo>
                <a:close/>
                <a:moveTo>
                  <a:pt x="6271710" y="2594726"/>
                </a:moveTo>
                <a:cubicBezTo>
                  <a:pt x="6272640" y="2595036"/>
                  <a:pt x="6273105" y="2595811"/>
                  <a:pt x="6273105" y="2597051"/>
                </a:cubicBezTo>
                <a:cubicBezTo>
                  <a:pt x="6273105" y="2606973"/>
                  <a:pt x="6263184" y="2611934"/>
                  <a:pt x="6243340" y="2611934"/>
                </a:cubicBezTo>
                <a:lnTo>
                  <a:pt x="6250781" y="2604493"/>
                </a:lnTo>
                <a:cubicBezTo>
                  <a:pt x="6261943" y="2597051"/>
                  <a:pt x="6268919" y="2593796"/>
                  <a:pt x="6271710" y="2594726"/>
                </a:cubicBezTo>
                <a:close/>
                <a:moveTo>
                  <a:pt x="6146601" y="2589610"/>
                </a:moveTo>
                <a:lnTo>
                  <a:pt x="6154043" y="2589610"/>
                </a:lnTo>
                <a:lnTo>
                  <a:pt x="6146601" y="2597051"/>
                </a:lnTo>
                <a:close/>
                <a:moveTo>
                  <a:pt x="6756797" y="2582169"/>
                </a:moveTo>
                <a:lnTo>
                  <a:pt x="6764238" y="2582169"/>
                </a:lnTo>
                <a:cubicBezTo>
                  <a:pt x="6759277" y="2587129"/>
                  <a:pt x="6754317" y="2589610"/>
                  <a:pt x="6749355" y="2589610"/>
                </a:cubicBezTo>
                <a:close/>
                <a:moveTo>
                  <a:pt x="6049863" y="2582169"/>
                </a:moveTo>
                <a:lnTo>
                  <a:pt x="6042422" y="2589610"/>
                </a:lnTo>
                <a:lnTo>
                  <a:pt x="6027539" y="2597051"/>
                </a:lnTo>
                <a:cubicBezTo>
                  <a:pt x="6027539" y="2597051"/>
                  <a:pt x="6030019" y="2594571"/>
                  <a:pt x="6034980" y="2589610"/>
                </a:cubicBezTo>
                <a:close/>
                <a:moveTo>
                  <a:pt x="6027539" y="2582169"/>
                </a:moveTo>
                <a:cubicBezTo>
                  <a:pt x="6027539" y="2587129"/>
                  <a:pt x="6026298" y="2589610"/>
                  <a:pt x="6023818" y="2589610"/>
                </a:cubicBezTo>
                <a:cubicBezTo>
                  <a:pt x="6021338" y="2589610"/>
                  <a:pt x="6020097" y="2588370"/>
                  <a:pt x="6020097" y="2585889"/>
                </a:cubicBezTo>
                <a:cubicBezTo>
                  <a:pt x="6020097" y="2583409"/>
                  <a:pt x="6022578" y="2582169"/>
                  <a:pt x="6027539" y="2582169"/>
                </a:cubicBezTo>
                <a:close/>
                <a:moveTo>
                  <a:pt x="5964287" y="2582169"/>
                </a:moveTo>
                <a:cubicBezTo>
                  <a:pt x="5961807" y="2582169"/>
                  <a:pt x="5959326" y="2584649"/>
                  <a:pt x="5956845" y="2589610"/>
                </a:cubicBezTo>
                <a:lnTo>
                  <a:pt x="5954613" y="2598540"/>
                </a:lnTo>
                <a:lnTo>
                  <a:pt x="5960566" y="2604493"/>
                </a:lnTo>
                <a:lnTo>
                  <a:pt x="5975449" y="2604493"/>
                </a:lnTo>
                <a:cubicBezTo>
                  <a:pt x="5975449" y="2604493"/>
                  <a:pt x="5976069" y="2603873"/>
                  <a:pt x="5977309" y="2602632"/>
                </a:cubicBezTo>
                <a:lnTo>
                  <a:pt x="5981236" y="2598705"/>
                </a:lnTo>
                <a:lnTo>
                  <a:pt x="5978821" y="2599842"/>
                </a:lnTo>
                <a:cubicBezTo>
                  <a:pt x="5973472" y="2601702"/>
                  <a:pt x="5969868" y="2600772"/>
                  <a:pt x="5968008" y="2597051"/>
                </a:cubicBezTo>
                <a:cubicBezTo>
                  <a:pt x="5968008" y="2592091"/>
                  <a:pt x="5968008" y="2589610"/>
                  <a:pt x="5968008" y="2589610"/>
                </a:cubicBezTo>
                <a:cubicBezTo>
                  <a:pt x="5968008" y="2584649"/>
                  <a:pt x="5966767" y="2582169"/>
                  <a:pt x="5964287" y="2582169"/>
                </a:cubicBezTo>
                <a:close/>
                <a:moveTo>
                  <a:pt x="5484316" y="2582169"/>
                </a:moveTo>
                <a:cubicBezTo>
                  <a:pt x="5479355" y="2587129"/>
                  <a:pt x="5474395" y="2589610"/>
                  <a:pt x="5469433" y="2589610"/>
                </a:cubicBezTo>
                <a:lnTo>
                  <a:pt x="5476875" y="2589610"/>
                </a:lnTo>
                <a:cubicBezTo>
                  <a:pt x="5481836" y="2584649"/>
                  <a:pt x="5484316" y="2582169"/>
                  <a:pt x="5484316" y="2582169"/>
                </a:cubicBezTo>
                <a:close/>
                <a:moveTo>
                  <a:pt x="6474023" y="2574727"/>
                </a:moveTo>
                <a:lnTo>
                  <a:pt x="6474023" y="2582169"/>
                </a:lnTo>
                <a:cubicBezTo>
                  <a:pt x="6474023" y="2582169"/>
                  <a:pt x="6471543" y="2582169"/>
                  <a:pt x="6466582" y="2582169"/>
                </a:cubicBezTo>
                <a:cubicBezTo>
                  <a:pt x="6466582" y="2577208"/>
                  <a:pt x="6469062" y="2574727"/>
                  <a:pt x="6474023" y="2574727"/>
                </a:cubicBezTo>
                <a:close/>
                <a:moveTo>
                  <a:pt x="6057304" y="2574727"/>
                </a:moveTo>
                <a:lnTo>
                  <a:pt x="6064746" y="2582169"/>
                </a:lnTo>
                <a:lnTo>
                  <a:pt x="6049863" y="2582169"/>
                </a:lnTo>
                <a:close/>
                <a:moveTo>
                  <a:pt x="6034980" y="2574727"/>
                </a:moveTo>
                <a:cubicBezTo>
                  <a:pt x="6039942" y="2574727"/>
                  <a:pt x="6042422" y="2575967"/>
                  <a:pt x="6042422" y="2578448"/>
                </a:cubicBezTo>
                <a:cubicBezTo>
                  <a:pt x="6042422" y="2580929"/>
                  <a:pt x="6039942" y="2582169"/>
                  <a:pt x="6034980" y="2582169"/>
                </a:cubicBezTo>
                <a:close/>
                <a:moveTo>
                  <a:pt x="5863828" y="2574727"/>
                </a:moveTo>
                <a:lnTo>
                  <a:pt x="5871269" y="2574727"/>
                </a:lnTo>
                <a:lnTo>
                  <a:pt x="5863828" y="2582169"/>
                </a:lnTo>
                <a:cubicBezTo>
                  <a:pt x="5853906" y="2587129"/>
                  <a:pt x="5848945" y="2590850"/>
                  <a:pt x="5848945" y="2593331"/>
                </a:cubicBezTo>
                <a:cubicBezTo>
                  <a:pt x="5848945" y="2595811"/>
                  <a:pt x="5846465" y="2597051"/>
                  <a:pt x="5841504" y="2597051"/>
                </a:cubicBezTo>
                <a:lnTo>
                  <a:pt x="5841504" y="2589610"/>
                </a:lnTo>
                <a:cubicBezTo>
                  <a:pt x="5846465" y="2589610"/>
                  <a:pt x="5848945" y="2587129"/>
                  <a:pt x="5848945" y="2582169"/>
                </a:cubicBezTo>
                <a:cubicBezTo>
                  <a:pt x="5848945" y="2577208"/>
                  <a:pt x="5850186" y="2575967"/>
                  <a:pt x="5852666" y="2578448"/>
                </a:cubicBezTo>
                <a:cubicBezTo>
                  <a:pt x="5855146" y="2580929"/>
                  <a:pt x="5858867" y="2579688"/>
                  <a:pt x="5863828" y="2574727"/>
                </a:cubicBezTo>
                <a:close/>
                <a:moveTo>
                  <a:pt x="5759648" y="2574727"/>
                </a:moveTo>
                <a:cubicBezTo>
                  <a:pt x="5759648" y="2579688"/>
                  <a:pt x="5762128" y="2579688"/>
                  <a:pt x="5767090" y="2574727"/>
                </a:cubicBezTo>
                <a:lnTo>
                  <a:pt x="5774531" y="2582169"/>
                </a:lnTo>
                <a:cubicBezTo>
                  <a:pt x="5769570" y="2582169"/>
                  <a:pt x="5765849" y="2582169"/>
                  <a:pt x="5763369" y="2582169"/>
                </a:cubicBezTo>
                <a:cubicBezTo>
                  <a:pt x="5760889" y="2582169"/>
                  <a:pt x="5757168" y="2584649"/>
                  <a:pt x="5752207" y="2589610"/>
                </a:cubicBezTo>
                <a:lnTo>
                  <a:pt x="5744765" y="2597051"/>
                </a:lnTo>
                <a:cubicBezTo>
                  <a:pt x="5749727" y="2597051"/>
                  <a:pt x="5752207" y="2595811"/>
                  <a:pt x="5752207" y="2593331"/>
                </a:cubicBezTo>
                <a:cubicBezTo>
                  <a:pt x="5752207" y="2590850"/>
                  <a:pt x="5753447" y="2590850"/>
                  <a:pt x="5755928" y="2593331"/>
                </a:cubicBezTo>
                <a:cubicBezTo>
                  <a:pt x="5758408" y="2595811"/>
                  <a:pt x="5757168" y="2599532"/>
                  <a:pt x="5752207" y="2604493"/>
                </a:cubicBezTo>
                <a:cubicBezTo>
                  <a:pt x="5742285" y="2609454"/>
                  <a:pt x="5737324" y="2609454"/>
                  <a:pt x="5737324" y="2604493"/>
                </a:cubicBezTo>
                <a:cubicBezTo>
                  <a:pt x="5727402" y="2594571"/>
                  <a:pt x="5729883" y="2587129"/>
                  <a:pt x="5744765" y="2582169"/>
                </a:cubicBezTo>
                <a:cubicBezTo>
                  <a:pt x="5744765" y="2582169"/>
                  <a:pt x="5746006" y="2580929"/>
                  <a:pt x="5748486" y="2578448"/>
                </a:cubicBezTo>
                <a:cubicBezTo>
                  <a:pt x="5750966" y="2575967"/>
                  <a:pt x="5754687" y="2574727"/>
                  <a:pt x="5759648" y="2574727"/>
                </a:cubicBezTo>
                <a:close/>
                <a:moveTo>
                  <a:pt x="401836" y="2574727"/>
                </a:moveTo>
                <a:cubicBezTo>
                  <a:pt x="406797" y="2579688"/>
                  <a:pt x="409278" y="2590850"/>
                  <a:pt x="409278" y="2608213"/>
                </a:cubicBezTo>
                <a:cubicBezTo>
                  <a:pt x="409278" y="2625577"/>
                  <a:pt x="406797" y="2634258"/>
                  <a:pt x="401836" y="2634258"/>
                </a:cubicBezTo>
                <a:cubicBezTo>
                  <a:pt x="396875" y="2634258"/>
                  <a:pt x="391914" y="2634258"/>
                  <a:pt x="386953" y="2634258"/>
                </a:cubicBezTo>
                <a:lnTo>
                  <a:pt x="386953" y="2626817"/>
                </a:lnTo>
                <a:lnTo>
                  <a:pt x="386953" y="2619376"/>
                </a:lnTo>
                <a:cubicBezTo>
                  <a:pt x="386953" y="2614415"/>
                  <a:pt x="386953" y="2611934"/>
                  <a:pt x="386953" y="2611934"/>
                </a:cubicBezTo>
                <a:cubicBezTo>
                  <a:pt x="391914" y="2611934"/>
                  <a:pt x="394395" y="2609454"/>
                  <a:pt x="394395" y="2604493"/>
                </a:cubicBezTo>
                <a:cubicBezTo>
                  <a:pt x="394395" y="2599532"/>
                  <a:pt x="394395" y="2594571"/>
                  <a:pt x="394395" y="2589610"/>
                </a:cubicBezTo>
                <a:cubicBezTo>
                  <a:pt x="399356" y="2579688"/>
                  <a:pt x="401836" y="2574727"/>
                  <a:pt x="401836" y="2574727"/>
                </a:cubicBezTo>
                <a:close/>
                <a:moveTo>
                  <a:pt x="334863" y="2574727"/>
                </a:moveTo>
                <a:lnTo>
                  <a:pt x="334863" y="2582169"/>
                </a:lnTo>
                <a:cubicBezTo>
                  <a:pt x="339824" y="2582169"/>
                  <a:pt x="342305" y="2584649"/>
                  <a:pt x="342305" y="2589610"/>
                </a:cubicBezTo>
                <a:cubicBezTo>
                  <a:pt x="342305" y="2594571"/>
                  <a:pt x="344785" y="2597051"/>
                  <a:pt x="349746" y="2597051"/>
                </a:cubicBezTo>
                <a:cubicBezTo>
                  <a:pt x="349746" y="2606973"/>
                  <a:pt x="349746" y="2611934"/>
                  <a:pt x="349746" y="2611934"/>
                </a:cubicBezTo>
                <a:lnTo>
                  <a:pt x="334863" y="2604493"/>
                </a:lnTo>
                <a:cubicBezTo>
                  <a:pt x="329903" y="2594571"/>
                  <a:pt x="327422" y="2587129"/>
                  <a:pt x="327422" y="2582169"/>
                </a:cubicBezTo>
                <a:close/>
                <a:moveTo>
                  <a:pt x="6726127" y="2571458"/>
                </a:moveTo>
                <a:lnTo>
                  <a:pt x="6719589" y="2574727"/>
                </a:lnTo>
                <a:cubicBezTo>
                  <a:pt x="6719589" y="2574727"/>
                  <a:pt x="6720830" y="2574107"/>
                  <a:pt x="6723310" y="2572867"/>
                </a:cubicBezTo>
                <a:close/>
                <a:moveTo>
                  <a:pt x="6503789" y="2567286"/>
                </a:moveTo>
                <a:lnTo>
                  <a:pt x="6488906" y="2574727"/>
                </a:lnTo>
                <a:cubicBezTo>
                  <a:pt x="6488906" y="2572247"/>
                  <a:pt x="6490147" y="2570387"/>
                  <a:pt x="6492627" y="2569146"/>
                </a:cubicBezTo>
                <a:close/>
                <a:moveTo>
                  <a:pt x="6302871" y="2567286"/>
                </a:moveTo>
                <a:cubicBezTo>
                  <a:pt x="6302871" y="2567286"/>
                  <a:pt x="6302871" y="2569766"/>
                  <a:pt x="6302871" y="2574727"/>
                </a:cubicBezTo>
                <a:cubicBezTo>
                  <a:pt x="6302871" y="2579688"/>
                  <a:pt x="6302871" y="2582169"/>
                  <a:pt x="6302871" y="2582169"/>
                </a:cubicBezTo>
                <a:cubicBezTo>
                  <a:pt x="6302871" y="2582169"/>
                  <a:pt x="6301630" y="2582169"/>
                  <a:pt x="6299150" y="2582169"/>
                </a:cubicBezTo>
                <a:cubicBezTo>
                  <a:pt x="6296670" y="2582169"/>
                  <a:pt x="6295429" y="2579688"/>
                  <a:pt x="6295429" y="2574727"/>
                </a:cubicBezTo>
                <a:close/>
                <a:moveTo>
                  <a:pt x="6109394" y="2567286"/>
                </a:moveTo>
                <a:cubicBezTo>
                  <a:pt x="6109394" y="2567286"/>
                  <a:pt x="6109394" y="2568526"/>
                  <a:pt x="6109394" y="2571006"/>
                </a:cubicBezTo>
                <a:cubicBezTo>
                  <a:pt x="6109394" y="2573487"/>
                  <a:pt x="6104433" y="2577208"/>
                  <a:pt x="6094511" y="2582169"/>
                </a:cubicBezTo>
                <a:lnTo>
                  <a:pt x="6087070" y="2589610"/>
                </a:lnTo>
                <a:lnTo>
                  <a:pt x="6079629" y="2589610"/>
                </a:lnTo>
                <a:lnTo>
                  <a:pt x="6064746" y="2597051"/>
                </a:lnTo>
                <a:lnTo>
                  <a:pt x="6057304" y="2597051"/>
                </a:lnTo>
                <a:lnTo>
                  <a:pt x="6072187" y="2589610"/>
                </a:lnTo>
                <a:lnTo>
                  <a:pt x="6094511" y="2574727"/>
                </a:lnTo>
                <a:close/>
                <a:moveTo>
                  <a:pt x="5789414" y="2567286"/>
                </a:moveTo>
                <a:cubicBezTo>
                  <a:pt x="5789414" y="2567286"/>
                  <a:pt x="5790034" y="2567286"/>
                  <a:pt x="5791274" y="2567286"/>
                </a:cubicBezTo>
                <a:lnTo>
                  <a:pt x="5793135" y="2567286"/>
                </a:lnTo>
                <a:cubicBezTo>
                  <a:pt x="5790654" y="2567286"/>
                  <a:pt x="5789414" y="2568526"/>
                  <a:pt x="5789414" y="2571006"/>
                </a:cubicBezTo>
                <a:cubicBezTo>
                  <a:pt x="5789414" y="2573487"/>
                  <a:pt x="5791894" y="2574727"/>
                  <a:pt x="5796855" y="2574727"/>
                </a:cubicBezTo>
                <a:lnTo>
                  <a:pt x="5796855" y="2582169"/>
                </a:lnTo>
                <a:cubicBezTo>
                  <a:pt x="5791894" y="2587129"/>
                  <a:pt x="5786934" y="2585889"/>
                  <a:pt x="5781972" y="2578448"/>
                </a:cubicBezTo>
                <a:cubicBezTo>
                  <a:pt x="5777011" y="2571006"/>
                  <a:pt x="5779492" y="2567286"/>
                  <a:pt x="5789414" y="2567286"/>
                </a:cubicBezTo>
                <a:close/>
                <a:moveTo>
                  <a:pt x="5692676" y="2567286"/>
                </a:moveTo>
                <a:lnTo>
                  <a:pt x="5700117" y="2582169"/>
                </a:lnTo>
                <a:cubicBezTo>
                  <a:pt x="5695156" y="2587129"/>
                  <a:pt x="5700117" y="2587129"/>
                  <a:pt x="5715000" y="2582169"/>
                </a:cubicBezTo>
                <a:cubicBezTo>
                  <a:pt x="5724921" y="2577208"/>
                  <a:pt x="5731123" y="2575967"/>
                  <a:pt x="5733603" y="2578448"/>
                </a:cubicBezTo>
                <a:cubicBezTo>
                  <a:pt x="5736083" y="2580929"/>
                  <a:pt x="5734844" y="2582169"/>
                  <a:pt x="5729883" y="2582169"/>
                </a:cubicBezTo>
                <a:cubicBezTo>
                  <a:pt x="5729883" y="2582169"/>
                  <a:pt x="5727402" y="2582169"/>
                  <a:pt x="5722441" y="2582169"/>
                </a:cubicBezTo>
                <a:cubicBezTo>
                  <a:pt x="5722441" y="2587129"/>
                  <a:pt x="5718720" y="2590850"/>
                  <a:pt x="5711279" y="2593331"/>
                </a:cubicBezTo>
                <a:cubicBezTo>
                  <a:pt x="5703838" y="2595811"/>
                  <a:pt x="5697637" y="2599532"/>
                  <a:pt x="5692676" y="2604493"/>
                </a:cubicBezTo>
                <a:cubicBezTo>
                  <a:pt x="5682754" y="2609454"/>
                  <a:pt x="5675313" y="2613174"/>
                  <a:pt x="5670351" y="2615655"/>
                </a:cubicBezTo>
                <a:cubicBezTo>
                  <a:pt x="5665390" y="2618136"/>
                  <a:pt x="5660430" y="2616895"/>
                  <a:pt x="5655469" y="2611934"/>
                </a:cubicBezTo>
                <a:lnTo>
                  <a:pt x="5655469" y="2604493"/>
                </a:lnTo>
                <a:lnTo>
                  <a:pt x="5662910" y="2597051"/>
                </a:lnTo>
                <a:cubicBezTo>
                  <a:pt x="5662910" y="2587129"/>
                  <a:pt x="5665390" y="2587129"/>
                  <a:pt x="5670351" y="2597051"/>
                </a:cubicBezTo>
                <a:lnTo>
                  <a:pt x="5685234" y="2589610"/>
                </a:lnTo>
                <a:cubicBezTo>
                  <a:pt x="5685234" y="2584649"/>
                  <a:pt x="5686475" y="2579688"/>
                  <a:pt x="5688955" y="2574727"/>
                </a:cubicBezTo>
                <a:cubicBezTo>
                  <a:pt x="5691435" y="2569766"/>
                  <a:pt x="5692676" y="2567286"/>
                  <a:pt x="5692676" y="2567286"/>
                </a:cubicBezTo>
                <a:close/>
                <a:moveTo>
                  <a:pt x="543223" y="2567286"/>
                </a:moveTo>
                <a:lnTo>
                  <a:pt x="550664" y="2567286"/>
                </a:lnTo>
                <a:cubicBezTo>
                  <a:pt x="550664" y="2567286"/>
                  <a:pt x="550664" y="2569766"/>
                  <a:pt x="550664" y="2574727"/>
                </a:cubicBezTo>
                <a:close/>
                <a:moveTo>
                  <a:pt x="6749355" y="2559844"/>
                </a:moveTo>
                <a:lnTo>
                  <a:pt x="6726127" y="2571458"/>
                </a:lnTo>
                <a:lnTo>
                  <a:pt x="6734472" y="2567286"/>
                </a:lnTo>
                <a:close/>
                <a:moveTo>
                  <a:pt x="6295429" y="2559844"/>
                </a:moveTo>
                <a:lnTo>
                  <a:pt x="6287988" y="2567286"/>
                </a:lnTo>
                <a:cubicBezTo>
                  <a:pt x="6278067" y="2567286"/>
                  <a:pt x="6263184" y="2574727"/>
                  <a:pt x="6243340" y="2589610"/>
                </a:cubicBezTo>
                <a:lnTo>
                  <a:pt x="6228457" y="2597051"/>
                </a:lnTo>
                <a:cubicBezTo>
                  <a:pt x="6233418" y="2592091"/>
                  <a:pt x="6245820" y="2584649"/>
                  <a:pt x="6265664" y="2574727"/>
                </a:cubicBezTo>
                <a:cubicBezTo>
                  <a:pt x="6285508" y="2564805"/>
                  <a:pt x="6295429" y="2559844"/>
                  <a:pt x="6295429" y="2559844"/>
                </a:cubicBezTo>
                <a:close/>
                <a:moveTo>
                  <a:pt x="6191250" y="2559844"/>
                </a:moveTo>
                <a:lnTo>
                  <a:pt x="6183808" y="2574727"/>
                </a:lnTo>
                <a:cubicBezTo>
                  <a:pt x="6168926" y="2589610"/>
                  <a:pt x="6161484" y="2592091"/>
                  <a:pt x="6161484" y="2582169"/>
                </a:cubicBezTo>
                <a:cubicBezTo>
                  <a:pt x="6161484" y="2577208"/>
                  <a:pt x="6166445" y="2572247"/>
                  <a:pt x="6176367" y="2567286"/>
                </a:cubicBezTo>
                <a:close/>
                <a:moveTo>
                  <a:pt x="6124277" y="2559844"/>
                </a:moveTo>
                <a:lnTo>
                  <a:pt x="6124277" y="2567286"/>
                </a:lnTo>
                <a:cubicBezTo>
                  <a:pt x="6119316" y="2567286"/>
                  <a:pt x="6115595" y="2567286"/>
                  <a:pt x="6113115" y="2567286"/>
                </a:cubicBezTo>
                <a:cubicBezTo>
                  <a:pt x="6110635" y="2567286"/>
                  <a:pt x="6109394" y="2567286"/>
                  <a:pt x="6109394" y="2567286"/>
                </a:cubicBezTo>
                <a:close/>
                <a:moveTo>
                  <a:pt x="5938242" y="2559844"/>
                </a:moveTo>
                <a:lnTo>
                  <a:pt x="5938242" y="2567286"/>
                </a:lnTo>
                <a:cubicBezTo>
                  <a:pt x="5943203" y="2567286"/>
                  <a:pt x="5945683" y="2564805"/>
                  <a:pt x="5945683" y="2559844"/>
                </a:cubicBezTo>
                <a:cubicBezTo>
                  <a:pt x="5945683" y="2559844"/>
                  <a:pt x="5943203" y="2559844"/>
                  <a:pt x="5938242" y="2559844"/>
                </a:cubicBezTo>
                <a:close/>
                <a:moveTo>
                  <a:pt x="5908476" y="2552403"/>
                </a:moveTo>
                <a:cubicBezTo>
                  <a:pt x="5913438" y="2552403"/>
                  <a:pt x="5913438" y="2554884"/>
                  <a:pt x="5908476" y="2559844"/>
                </a:cubicBezTo>
                <a:lnTo>
                  <a:pt x="5901035" y="2559844"/>
                </a:lnTo>
                <a:cubicBezTo>
                  <a:pt x="5901035" y="2554884"/>
                  <a:pt x="5903515" y="2552403"/>
                  <a:pt x="5908476" y="2552403"/>
                </a:cubicBezTo>
                <a:close/>
                <a:moveTo>
                  <a:pt x="5834062" y="2552403"/>
                </a:moveTo>
                <a:lnTo>
                  <a:pt x="5826621" y="2559844"/>
                </a:lnTo>
                <a:lnTo>
                  <a:pt x="5819179" y="2567286"/>
                </a:lnTo>
                <a:lnTo>
                  <a:pt x="5819179" y="2559844"/>
                </a:lnTo>
                <a:close/>
                <a:moveTo>
                  <a:pt x="5767090" y="2552403"/>
                </a:moveTo>
                <a:cubicBezTo>
                  <a:pt x="5767090" y="2552403"/>
                  <a:pt x="5769570" y="2552403"/>
                  <a:pt x="5774531" y="2552403"/>
                </a:cubicBezTo>
                <a:lnTo>
                  <a:pt x="5781972" y="2552403"/>
                </a:lnTo>
                <a:cubicBezTo>
                  <a:pt x="5781972" y="2552403"/>
                  <a:pt x="5779492" y="2554884"/>
                  <a:pt x="5774531" y="2559844"/>
                </a:cubicBezTo>
                <a:lnTo>
                  <a:pt x="5759648" y="2567286"/>
                </a:lnTo>
                <a:lnTo>
                  <a:pt x="5752207" y="2567286"/>
                </a:lnTo>
                <a:cubicBezTo>
                  <a:pt x="5757168" y="2567286"/>
                  <a:pt x="5759648" y="2564805"/>
                  <a:pt x="5759648" y="2559844"/>
                </a:cubicBezTo>
                <a:cubicBezTo>
                  <a:pt x="5759648" y="2554884"/>
                  <a:pt x="5762128" y="2552403"/>
                  <a:pt x="5767090" y="2552403"/>
                </a:cubicBezTo>
                <a:close/>
                <a:moveTo>
                  <a:pt x="5670351" y="2552403"/>
                </a:moveTo>
                <a:cubicBezTo>
                  <a:pt x="5670351" y="2557364"/>
                  <a:pt x="5667871" y="2559844"/>
                  <a:pt x="5662910" y="2559844"/>
                </a:cubicBezTo>
                <a:cubicBezTo>
                  <a:pt x="5662910" y="2564805"/>
                  <a:pt x="5660430" y="2567286"/>
                  <a:pt x="5655469" y="2567286"/>
                </a:cubicBezTo>
                <a:lnTo>
                  <a:pt x="5670351" y="2567286"/>
                </a:lnTo>
                <a:cubicBezTo>
                  <a:pt x="5675313" y="2562325"/>
                  <a:pt x="5675313" y="2557364"/>
                  <a:pt x="5670351" y="2552403"/>
                </a:cubicBezTo>
                <a:close/>
                <a:moveTo>
                  <a:pt x="6533554" y="2544962"/>
                </a:moveTo>
                <a:lnTo>
                  <a:pt x="6540996" y="2544962"/>
                </a:lnTo>
                <a:cubicBezTo>
                  <a:pt x="6540996" y="2549922"/>
                  <a:pt x="6538516" y="2552403"/>
                  <a:pt x="6533554" y="2552403"/>
                </a:cubicBezTo>
                <a:lnTo>
                  <a:pt x="6526113" y="2552403"/>
                </a:lnTo>
                <a:cubicBezTo>
                  <a:pt x="6526113" y="2552403"/>
                  <a:pt x="6528593" y="2549922"/>
                  <a:pt x="6533554" y="2544962"/>
                </a:cubicBezTo>
                <a:close/>
                <a:moveTo>
                  <a:pt x="6332636" y="2544962"/>
                </a:moveTo>
                <a:lnTo>
                  <a:pt x="6340078" y="2552403"/>
                </a:lnTo>
                <a:cubicBezTo>
                  <a:pt x="6335117" y="2557364"/>
                  <a:pt x="6330156" y="2557364"/>
                  <a:pt x="6325195" y="2552403"/>
                </a:cubicBezTo>
                <a:close/>
                <a:moveTo>
                  <a:pt x="6310312" y="2544962"/>
                </a:moveTo>
                <a:lnTo>
                  <a:pt x="6310312" y="2552403"/>
                </a:lnTo>
                <a:lnTo>
                  <a:pt x="6302871" y="2552403"/>
                </a:lnTo>
                <a:cubicBezTo>
                  <a:pt x="6302871" y="2552403"/>
                  <a:pt x="6305351" y="2549922"/>
                  <a:pt x="6310312" y="2544962"/>
                </a:cubicBezTo>
                <a:close/>
                <a:moveTo>
                  <a:pt x="6139160" y="2544962"/>
                </a:moveTo>
                <a:lnTo>
                  <a:pt x="6154043" y="2544962"/>
                </a:lnTo>
                <a:cubicBezTo>
                  <a:pt x="6154043" y="2544962"/>
                  <a:pt x="6149081" y="2547442"/>
                  <a:pt x="6139160" y="2552403"/>
                </a:cubicBezTo>
                <a:lnTo>
                  <a:pt x="6131719" y="2552403"/>
                </a:lnTo>
                <a:close/>
                <a:moveTo>
                  <a:pt x="5930801" y="2544962"/>
                </a:moveTo>
                <a:cubicBezTo>
                  <a:pt x="5930801" y="2544962"/>
                  <a:pt x="5928320" y="2547442"/>
                  <a:pt x="5923359" y="2552403"/>
                </a:cubicBezTo>
                <a:cubicBezTo>
                  <a:pt x="5923359" y="2552403"/>
                  <a:pt x="5920879" y="2552403"/>
                  <a:pt x="5915918" y="2552403"/>
                </a:cubicBezTo>
                <a:close/>
                <a:moveTo>
                  <a:pt x="6548437" y="2537520"/>
                </a:moveTo>
                <a:cubicBezTo>
                  <a:pt x="6553399" y="2537520"/>
                  <a:pt x="6555879" y="2537520"/>
                  <a:pt x="6555879" y="2537520"/>
                </a:cubicBezTo>
                <a:cubicBezTo>
                  <a:pt x="6550917" y="2542481"/>
                  <a:pt x="6548437" y="2544962"/>
                  <a:pt x="6548437" y="2544962"/>
                </a:cubicBezTo>
                <a:cubicBezTo>
                  <a:pt x="6548437" y="2544962"/>
                  <a:pt x="6545957" y="2544962"/>
                  <a:pt x="6540996" y="2544962"/>
                </a:cubicBezTo>
                <a:close/>
                <a:moveTo>
                  <a:pt x="6198691" y="2537520"/>
                </a:moveTo>
                <a:lnTo>
                  <a:pt x="6191250" y="2552403"/>
                </a:lnTo>
                <a:cubicBezTo>
                  <a:pt x="6186288" y="2557364"/>
                  <a:pt x="6182568" y="2558604"/>
                  <a:pt x="6180088" y="2556124"/>
                </a:cubicBezTo>
                <a:cubicBezTo>
                  <a:pt x="6177608" y="2553643"/>
                  <a:pt x="6175126" y="2554884"/>
                  <a:pt x="6172646" y="2559844"/>
                </a:cubicBezTo>
                <a:cubicBezTo>
                  <a:pt x="6170166" y="2564805"/>
                  <a:pt x="6163964" y="2569766"/>
                  <a:pt x="6154043" y="2574727"/>
                </a:cubicBezTo>
                <a:lnTo>
                  <a:pt x="6146601" y="2574727"/>
                </a:lnTo>
                <a:cubicBezTo>
                  <a:pt x="6146601" y="2569766"/>
                  <a:pt x="6139160" y="2569766"/>
                  <a:pt x="6124277" y="2574727"/>
                </a:cubicBezTo>
                <a:lnTo>
                  <a:pt x="6131719" y="2567286"/>
                </a:lnTo>
                <a:cubicBezTo>
                  <a:pt x="6146601" y="2557364"/>
                  <a:pt x="6154043" y="2557364"/>
                  <a:pt x="6154043" y="2567286"/>
                </a:cubicBezTo>
                <a:lnTo>
                  <a:pt x="6161484" y="2559844"/>
                </a:lnTo>
                <a:cubicBezTo>
                  <a:pt x="6161484" y="2554884"/>
                  <a:pt x="6162725" y="2552403"/>
                  <a:pt x="6165205" y="2552403"/>
                </a:cubicBezTo>
                <a:cubicBezTo>
                  <a:pt x="6167685" y="2552403"/>
                  <a:pt x="6171406" y="2549922"/>
                  <a:pt x="6176367" y="2544962"/>
                </a:cubicBezTo>
                <a:cubicBezTo>
                  <a:pt x="6181328" y="2544962"/>
                  <a:pt x="6185049" y="2543721"/>
                  <a:pt x="6187529" y="2541241"/>
                </a:cubicBezTo>
                <a:cubicBezTo>
                  <a:pt x="6190009" y="2538760"/>
                  <a:pt x="6193730" y="2537520"/>
                  <a:pt x="6198691" y="2537520"/>
                </a:cubicBezTo>
                <a:close/>
                <a:moveTo>
                  <a:pt x="5608960" y="2533800"/>
                </a:moveTo>
                <a:cubicBezTo>
                  <a:pt x="5607720" y="2533800"/>
                  <a:pt x="5605859" y="2535040"/>
                  <a:pt x="5603379" y="2537520"/>
                </a:cubicBezTo>
                <a:cubicBezTo>
                  <a:pt x="5598417" y="2542481"/>
                  <a:pt x="5595937" y="2546202"/>
                  <a:pt x="5595937" y="2548682"/>
                </a:cubicBezTo>
                <a:cubicBezTo>
                  <a:pt x="5595937" y="2551163"/>
                  <a:pt x="5598417" y="2549922"/>
                  <a:pt x="5603379" y="2544962"/>
                </a:cubicBezTo>
                <a:cubicBezTo>
                  <a:pt x="5608340" y="2540001"/>
                  <a:pt x="5610820" y="2537520"/>
                  <a:pt x="5610820" y="2537520"/>
                </a:cubicBezTo>
                <a:cubicBezTo>
                  <a:pt x="5610820" y="2535040"/>
                  <a:pt x="5610200" y="2533800"/>
                  <a:pt x="5608960" y="2533800"/>
                </a:cubicBezTo>
                <a:close/>
                <a:moveTo>
                  <a:pt x="6332636" y="2530079"/>
                </a:moveTo>
                <a:lnTo>
                  <a:pt x="6340078" y="2530079"/>
                </a:lnTo>
                <a:cubicBezTo>
                  <a:pt x="6340078" y="2530079"/>
                  <a:pt x="6337598" y="2532559"/>
                  <a:pt x="6332636" y="2537520"/>
                </a:cubicBezTo>
                <a:close/>
                <a:moveTo>
                  <a:pt x="6090791" y="2530079"/>
                </a:moveTo>
                <a:cubicBezTo>
                  <a:pt x="6088311" y="2530079"/>
                  <a:pt x="6087070" y="2532559"/>
                  <a:pt x="6087070" y="2537520"/>
                </a:cubicBezTo>
                <a:cubicBezTo>
                  <a:pt x="6087070" y="2537520"/>
                  <a:pt x="6088311" y="2537520"/>
                  <a:pt x="6090791" y="2537520"/>
                </a:cubicBezTo>
                <a:cubicBezTo>
                  <a:pt x="6093271" y="2537520"/>
                  <a:pt x="6094511" y="2537520"/>
                  <a:pt x="6094511" y="2537520"/>
                </a:cubicBezTo>
                <a:cubicBezTo>
                  <a:pt x="6094511" y="2532559"/>
                  <a:pt x="6093271" y="2530079"/>
                  <a:pt x="6090791" y="2530079"/>
                </a:cubicBezTo>
                <a:close/>
                <a:moveTo>
                  <a:pt x="5703838" y="2530079"/>
                </a:moveTo>
                <a:cubicBezTo>
                  <a:pt x="5701358" y="2530079"/>
                  <a:pt x="5700117" y="2532559"/>
                  <a:pt x="5700117" y="2537520"/>
                </a:cubicBezTo>
                <a:cubicBezTo>
                  <a:pt x="5705078" y="2532559"/>
                  <a:pt x="5707558" y="2530079"/>
                  <a:pt x="5707558" y="2530079"/>
                </a:cubicBezTo>
                <a:cubicBezTo>
                  <a:pt x="5707558" y="2530079"/>
                  <a:pt x="5706318" y="2530079"/>
                  <a:pt x="5703838" y="2530079"/>
                </a:cubicBezTo>
                <a:close/>
                <a:moveTo>
                  <a:pt x="5958706" y="2525428"/>
                </a:moveTo>
                <a:cubicBezTo>
                  <a:pt x="5959946" y="2526048"/>
                  <a:pt x="5960566" y="2527599"/>
                  <a:pt x="5960566" y="2530079"/>
                </a:cubicBezTo>
                <a:cubicBezTo>
                  <a:pt x="5960566" y="2535039"/>
                  <a:pt x="5958086" y="2537520"/>
                  <a:pt x="5953125" y="2537520"/>
                </a:cubicBezTo>
                <a:cubicBezTo>
                  <a:pt x="5948163" y="2537520"/>
                  <a:pt x="5945683" y="2538760"/>
                  <a:pt x="5945683" y="2541241"/>
                </a:cubicBezTo>
                <a:cubicBezTo>
                  <a:pt x="5945683" y="2543721"/>
                  <a:pt x="5940722" y="2544962"/>
                  <a:pt x="5930801" y="2544962"/>
                </a:cubicBezTo>
                <a:cubicBezTo>
                  <a:pt x="5945683" y="2530079"/>
                  <a:pt x="5954985" y="2523567"/>
                  <a:pt x="5958706" y="2525428"/>
                </a:cubicBezTo>
                <a:close/>
                <a:moveTo>
                  <a:pt x="5827551" y="2525428"/>
                </a:moveTo>
                <a:cubicBezTo>
                  <a:pt x="5828171" y="2524808"/>
                  <a:pt x="5829102" y="2525118"/>
                  <a:pt x="5830342" y="2526358"/>
                </a:cubicBezTo>
                <a:cubicBezTo>
                  <a:pt x="5832822" y="2528839"/>
                  <a:pt x="5831582" y="2530079"/>
                  <a:pt x="5826621" y="2530079"/>
                </a:cubicBezTo>
                <a:cubicBezTo>
                  <a:pt x="5826621" y="2527599"/>
                  <a:pt x="5826931" y="2526048"/>
                  <a:pt x="5827551" y="2525428"/>
                </a:cubicBezTo>
                <a:close/>
                <a:moveTo>
                  <a:pt x="6585644" y="2522637"/>
                </a:moveTo>
                <a:lnTo>
                  <a:pt x="6578203" y="2530079"/>
                </a:lnTo>
                <a:lnTo>
                  <a:pt x="6570761" y="2530079"/>
                </a:lnTo>
                <a:cubicBezTo>
                  <a:pt x="6570761" y="2530079"/>
                  <a:pt x="6573242" y="2528839"/>
                  <a:pt x="6578203" y="2526358"/>
                </a:cubicBezTo>
                <a:cubicBezTo>
                  <a:pt x="6583164" y="2523877"/>
                  <a:pt x="6585644" y="2522637"/>
                  <a:pt x="6585644" y="2522637"/>
                </a:cubicBezTo>
                <a:close/>
                <a:moveTo>
                  <a:pt x="6503789" y="2522637"/>
                </a:moveTo>
                <a:lnTo>
                  <a:pt x="6503789" y="2530079"/>
                </a:lnTo>
                <a:lnTo>
                  <a:pt x="6496347" y="2530079"/>
                </a:lnTo>
                <a:cubicBezTo>
                  <a:pt x="6501309" y="2525118"/>
                  <a:pt x="6503789" y="2522637"/>
                  <a:pt x="6503789" y="2522637"/>
                </a:cubicBezTo>
                <a:close/>
                <a:moveTo>
                  <a:pt x="6429375" y="2522637"/>
                </a:moveTo>
                <a:lnTo>
                  <a:pt x="6421933" y="2530079"/>
                </a:lnTo>
                <a:cubicBezTo>
                  <a:pt x="6421933" y="2530079"/>
                  <a:pt x="6420693" y="2531319"/>
                  <a:pt x="6418213" y="2533799"/>
                </a:cubicBezTo>
                <a:cubicBezTo>
                  <a:pt x="6415733" y="2536280"/>
                  <a:pt x="6414492" y="2537520"/>
                  <a:pt x="6414492" y="2537520"/>
                </a:cubicBezTo>
                <a:lnTo>
                  <a:pt x="6414492" y="2530079"/>
                </a:lnTo>
                <a:cubicBezTo>
                  <a:pt x="6419453" y="2525118"/>
                  <a:pt x="6424413" y="2522637"/>
                  <a:pt x="6429375" y="2522637"/>
                </a:cubicBezTo>
                <a:close/>
                <a:moveTo>
                  <a:pt x="6317754" y="2522637"/>
                </a:moveTo>
                <a:lnTo>
                  <a:pt x="6310312" y="2530079"/>
                </a:lnTo>
                <a:cubicBezTo>
                  <a:pt x="6295429" y="2540001"/>
                  <a:pt x="6287988" y="2542481"/>
                  <a:pt x="6287988" y="2537520"/>
                </a:cubicBezTo>
                <a:cubicBezTo>
                  <a:pt x="6287988" y="2537520"/>
                  <a:pt x="6292949" y="2535039"/>
                  <a:pt x="6302871" y="2530079"/>
                </a:cubicBezTo>
                <a:cubicBezTo>
                  <a:pt x="6312792" y="2525118"/>
                  <a:pt x="6317754" y="2522637"/>
                  <a:pt x="6317754" y="2522637"/>
                </a:cubicBezTo>
                <a:close/>
                <a:moveTo>
                  <a:pt x="5982890" y="2522637"/>
                </a:moveTo>
                <a:cubicBezTo>
                  <a:pt x="5977929" y="2522637"/>
                  <a:pt x="5975449" y="2525118"/>
                  <a:pt x="5975449" y="2530079"/>
                </a:cubicBezTo>
                <a:lnTo>
                  <a:pt x="5990332" y="2530079"/>
                </a:lnTo>
                <a:close/>
                <a:moveTo>
                  <a:pt x="5722441" y="2522637"/>
                </a:moveTo>
                <a:cubicBezTo>
                  <a:pt x="5717480" y="2522637"/>
                  <a:pt x="5715000" y="2525118"/>
                  <a:pt x="5715000" y="2530079"/>
                </a:cubicBezTo>
                <a:lnTo>
                  <a:pt x="5729883" y="2530079"/>
                </a:lnTo>
                <a:cubicBezTo>
                  <a:pt x="5734844" y="2525118"/>
                  <a:pt x="5736083" y="2522637"/>
                  <a:pt x="5733603" y="2522637"/>
                </a:cubicBezTo>
                <a:cubicBezTo>
                  <a:pt x="5731123" y="2522637"/>
                  <a:pt x="5727402" y="2522637"/>
                  <a:pt x="5722441" y="2522637"/>
                </a:cubicBezTo>
                <a:close/>
                <a:moveTo>
                  <a:pt x="5625703" y="2522637"/>
                </a:moveTo>
                <a:lnTo>
                  <a:pt x="5625703" y="2530079"/>
                </a:lnTo>
                <a:cubicBezTo>
                  <a:pt x="5635624" y="2535039"/>
                  <a:pt x="5638106" y="2532559"/>
                  <a:pt x="5633144" y="2522637"/>
                </a:cubicBezTo>
                <a:cubicBezTo>
                  <a:pt x="5633144" y="2522637"/>
                  <a:pt x="5630664" y="2522637"/>
                  <a:pt x="5625703" y="2522637"/>
                </a:cubicBezTo>
                <a:close/>
                <a:moveTo>
                  <a:pt x="6218690" y="2520777"/>
                </a:moveTo>
                <a:cubicBezTo>
                  <a:pt x="6221480" y="2520777"/>
                  <a:pt x="6224736" y="2521397"/>
                  <a:pt x="6228457" y="2522637"/>
                </a:cubicBezTo>
                <a:cubicBezTo>
                  <a:pt x="6233418" y="2522637"/>
                  <a:pt x="6235898" y="2523877"/>
                  <a:pt x="6235898" y="2526358"/>
                </a:cubicBezTo>
                <a:cubicBezTo>
                  <a:pt x="6235898" y="2528839"/>
                  <a:pt x="6233418" y="2532559"/>
                  <a:pt x="6228457" y="2537520"/>
                </a:cubicBezTo>
                <a:cubicBezTo>
                  <a:pt x="6213574" y="2542481"/>
                  <a:pt x="6206133" y="2542481"/>
                  <a:pt x="6206133" y="2537520"/>
                </a:cubicBezTo>
                <a:cubicBezTo>
                  <a:pt x="6206133" y="2526358"/>
                  <a:pt x="6210318" y="2520777"/>
                  <a:pt x="6218690" y="2520777"/>
                </a:cubicBezTo>
                <a:close/>
                <a:moveTo>
                  <a:pt x="6674941" y="2515196"/>
                </a:moveTo>
                <a:lnTo>
                  <a:pt x="6674941" y="2522637"/>
                </a:lnTo>
                <a:cubicBezTo>
                  <a:pt x="6674941" y="2522637"/>
                  <a:pt x="6672461" y="2522637"/>
                  <a:pt x="6667499" y="2522637"/>
                </a:cubicBezTo>
                <a:cubicBezTo>
                  <a:pt x="6667499" y="2517677"/>
                  <a:pt x="6669979" y="2515196"/>
                  <a:pt x="6674941" y="2515196"/>
                </a:cubicBezTo>
                <a:close/>
                <a:moveTo>
                  <a:pt x="6258222" y="2515196"/>
                </a:moveTo>
                <a:lnTo>
                  <a:pt x="6258222" y="2522637"/>
                </a:lnTo>
                <a:lnTo>
                  <a:pt x="6250781" y="2522637"/>
                </a:lnTo>
                <a:cubicBezTo>
                  <a:pt x="6250781" y="2517677"/>
                  <a:pt x="6253261" y="2515196"/>
                  <a:pt x="6258222" y="2515196"/>
                </a:cubicBezTo>
                <a:close/>
                <a:moveTo>
                  <a:pt x="5871269" y="2515196"/>
                </a:moveTo>
                <a:cubicBezTo>
                  <a:pt x="5871269" y="2515196"/>
                  <a:pt x="5872510" y="2516436"/>
                  <a:pt x="5874990" y="2518917"/>
                </a:cubicBezTo>
                <a:cubicBezTo>
                  <a:pt x="5877470" y="2521397"/>
                  <a:pt x="5881191" y="2522637"/>
                  <a:pt x="5886152" y="2522637"/>
                </a:cubicBezTo>
                <a:lnTo>
                  <a:pt x="5893594" y="2522637"/>
                </a:lnTo>
                <a:cubicBezTo>
                  <a:pt x="5893594" y="2532559"/>
                  <a:pt x="5886152" y="2537520"/>
                  <a:pt x="5871269" y="2537520"/>
                </a:cubicBezTo>
                <a:cubicBezTo>
                  <a:pt x="5866308" y="2537520"/>
                  <a:pt x="5862587" y="2538760"/>
                  <a:pt x="5860107" y="2541241"/>
                </a:cubicBezTo>
                <a:cubicBezTo>
                  <a:pt x="5857627" y="2543721"/>
                  <a:pt x="5855146" y="2544962"/>
                  <a:pt x="5852666" y="2544962"/>
                </a:cubicBezTo>
                <a:cubicBezTo>
                  <a:pt x="5850186" y="2544962"/>
                  <a:pt x="5848945" y="2544962"/>
                  <a:pt x="5848945" y="2544962"/>
                </a:cubicBezTo>
                <a:lnTo>
                  <a:pt x="5856386" y="2537520"/>
                </a:lnTo>
                <a:cubicBezTo>
                  <a:pt x="5856386" y="2537520"/>
                  <a:pt x="5857627" y="2536280"/>
                  <a:pt x="5860107" y="2533799"/>
                </a:cubicBezTo>
                <a:cubicBezTo>
                  <a:pt x="5862587" y="2531319"/>
                  <a:pt x="5866308" y="2527598"/>
                  <a:pt x="5871269" y="2522637"/>
                </a:cubicBezTo>
                <a:close/>
                <a:moveTo>
                  <a:pt x="5908476" y="2507755"/>
                </a:moveTo>
                <a:lnTo>
                  <a:pt x="5915918" y="2515196"/>
                </a:lnTo>
                <a:cubicBezTo>
                  <a:pt x="5915918" y="2515196"/>
                  <a:pt x="5913438" y="2515196"/>
                  <a:pt x="5908476" y="2515196"/>
                </a:cubicBezTo>
                <a:cubicBezTo>
                  <a:pt x="5908476" y="2510235"/>
                  <a:pt x="5908476" y="2507755"/>
                  <a:pt x="5908476" y="2507755"/>
                </a:cubicBezTo>
                <a:close/>
                <a:moveTo>
                  <a:pt x="5752207" y="2507755"/>
                </a:moveTo>
                <a:cubicBezTo>
                  <a:pt x="5752207" y="2507755"/>
                  <a:pt x="5749727" y="2510235"/>
                  <a:pt x="5744765" y="2515196"/>
                </a:cubicBezTo>
                <a:cubicBezTo>
                  <a:pt x="5749727" y="2515196"/>
                  <a:pt x="5752207" y="2515196"/>
                  <a:pt x="5752207" y="2515196"/>
                </a:cubicBezTo>
                <a:close/>
                <a:moveTo>
                  <a:pt x="6271245" y="2503104"/>
                </a:moveTo>
                <a:cubicBezTo>
                  <a:pt x="6272485" y="2503724"/>
                  <a:pt x="6273105" y="2505274"/>
                  <a:pt x="6273105" y="2507755"/>
                </a:cubicBezTo>
                <a:cubicBezTo>
                  <a:pt x="6273105" y="2512715"/>
                  <a:pt x="6270625" y="2515196"/>
                  <a:pt x="6265664" y="2515196"/>
                </a:cubicBezTo>
                <a:cubicBezTo>
                  <a:pt x="6260703" y="2510235"/>
                  <a:pt x="6260703" y="2506514"/>
                  <a:pt x="6265664" y="2504034"/>
                </a:cubicBezTo>
                <a:cubicBezTo>
                  <a:pt x="6268144" y="2502794"/>
                  <a:pt x="6270005" y="2502483"/>
                  <a:pt x="6271245" y="2503104"/>
                </a:cubicBezTo>
                <a:close/>
                <a:moveTo>
                  <a:pt x="6704707" y="2500313"/>
                </a:moveTo>
                <a:lnTo>
                  <a:pt x="6712148" y="2507755"/>
                </a:lnTo>
                <a:cubicBezTo>
                  <a:pt x="6697265" y="2512715"/>
                  <a:pt x="6689823" y="2512715"/>
                  <a:pt x="6689823" y="2507755"/>
                </a:cubicBezTo>
                <a:cubicBezTo>
                  <a:pt x="6689823" y="2507755"/>
                  <a:pt x="6694785" y="2505274"/>
                  <a:pt x="6704707" y="2500313"/>
                </a:cubicBezTo>
                <a:close/>
                <a:moveTo>
                  <a:pt x="6124277" y="2500313"/>
                </a:moveTo>
                <a:lnTo>
                  <a:pt x="6109394" y="2507755"/>
                </a:lnTo>
                <a:cubicBezTo>
                  <a:pt x="6114356" y="2507755"/>
                  <a:pt x="6118076" y="2506514"/>
                  <a:pt x="6120556" y="2504034"/>
                </a:cubicBezTo>
                <a:cubicBezTo>
                  <a:pt x="6123036" y="2501553"/>
                  <a:pt x="6124277" y="2500313"/>
                  <a:pt x="6124277" y="2500313"/>
                </a:cubicBezTo>
                <a:close/>
                <a:moveTo>
                  <a:pt x="5886152" y="2500313"/>
                </a:moveTo>
                <a:cubicBezTo>
                  <a:pt x="5886152" y="2500313"/>
                  <a:pt x="5886152" y="2502794"/>
                  <a:pt x="5886152" y="2507755"/>
                </a:cubicBezTo>
                <a:lnTo>
                  <a:pt x="5878711" y="2507755"/>
                </a:lnTo>
                <a:cubicBezTo>
                  <a:pt x="5878711" y="2502794"/>
                  <a:pt x="5881191" y="2500313"/>
                  <a:pt x="5886152" y="2500313"/>
                </a:cubicBezTo>
                <a:close/>
                <a:moveTo>
                  <a:pt x="5406181" y="2500313"/>
                </a:moveTo>
                <a:cubicBezTo>
                  <a:pt x="5403701" y="2500313"/>
                  <a:pt x="5402461" y="2502794"/>
                  <a:pt x="5402461" y="2507755"/>
                </a:cubicBezTo>
                <a:cubicBezTo>
                  <a:pt x="5407422" y="2507755"/>
                  <a:pt x="5409902" y="2506514"/>
                  <a:pt x="5409902" y="2504034"/>
                </a:cubicBezTo>
                <a:cubicBezTo>
                  <a:pt x="5409902" y="2501553"/>
                  <a:pt x="5408661" y="2500313"/>
                  <a:pt x="5406181" y="2500313"/>
                </a:cubicBezTo>
                <a:close/>
                <a:moveTo>
                  <a:pt x="6635873" y="2495662"/>
                </a:moveTo>
                <a:cubicBezTo>
                  <a:pt x="6637113" y="2496283"/>
                  <a:pt x="6637734" y="2497833"/>
                  <a:pt x="6637734" y="2500313"/>
                </a:cubicBezTo>
                <a:lnTo>
                  <a:pt x="6630293" y="2500313"/>
                </a:lnTo>
                <a:lnTo>
                  <a:pt x="6622851" y="2500313"/>
                </a:lnTo>
                <a:cubicBezTo>
                  <a:pt x="6622851" y="2500313"/>
                  <a:pt x="6625331" y="2499073"/>
                  <a:pt x="6630293" y="2496592"/>
                </a:cubicBezTo>
                <a:cubicBezTo>
                  <a:pt x="6632773" y="2495352"/>
                  <a:pt x="6634633" y="2495042"/>
                  <a:pt x="6635873" y="2495662"/>
                </a:cubicBezTo>
                <a:close/>
                <a:moveTo>
                  <a:pt x="5942942" y="2494047"/>
                </a:moveTo>
                <a:lnTo>
                  <a:pt x="5939172" y="2495662"/>
                </a:lnTo>
                <a:lnTo>
                  <a:pt x="5937179" y="2496061"/>
                </a:lnTo>
                <a:lnTo>
                  <a:pt x="5939172" y="2494732"/>
                </a:lnTo>
                <a:close/>
                <a:moveTo>
                  <a:pt x="5930801" y="2492872"/>
                </a:moveTo>
                <a:cubicBezTo>
                  <a:pt x="5930801" y="2495352"/>
                  <a:pt x="5932041" y="2496592"/>
                  <a:pt x="5934521" y="2496592"/>
                </a:cubicBezTo>
                <a:lnTo>
                  <a:pt x="5937179" y="2496061"/>
                </a:lnTo>
                <a:lnTo>
                  <a:pt x="5930801" y="2500313"/>
                </a:lnTo>
                <a:close/>
                <a:moveTo>
                  <a:pt x="580430" y="2492872"/>
                </a:moveTo>
                <a:cubicBezTo>
                  <a:pt x="585391" y="2522637"/>
                  <a:pt x="585391" y="2537520"/>
                  <a:pt x="580430" y="2537520"/>
                </a:cubicBezTo>
                <a:cubicBezTo>
                  <a:pt x="575469" y="2537520"/>
                  <a:pt x="572988" y="2532559"/>
                  <a:pt x="572988" y="2522637"/>
                </a:cubicBezTo>
                <a:lnTo>
                  <a:pt x="572988" y="2500313"/>
                </a:lnTo>
                <a:close/>
                <a:moveTo>
                  <a:pt x="6734472" y="2485430"/>
                </a:moveTo>
                <a:cubicBezTo>
                  <a:pt x="6734472" y="2485430"/>
                  <a:pt x="6736953" y="2485430"/>
                  <a:pt x="6741913" y="2485430"/>
                </a:cubicBezTo>
                <a:cubicBezTo>
                  <a:pt x="6741913" y="2490391"/>
                  <a:pt x="6739433" y="2492872"/>
                  <a:pt x="6734472" y="2492872"/>
                </a:cubicBezTo>
                <a:close/>
                <a:moveTo>
                  <a:pt x="6652617" y="2485430"/>
                </a:moveTo>
                <a:lnTo>
                  <a:pt x="6652617" y="2492872"/>
                </a:lnTo>
                <a:cubicBezTo>
                  <a:pt x="6652617" y="2492872"/>
                  <a:pt x="6650137" y="2492872"/>
                  <a:pt x="6645175" y="2492872"/>
                </a:cubicBezTo>
                <a:cubicBezTo>
                  <a:pt x="6645175" y="2487911"/>
                  <a:pt x="6647655" y="2485430"/>
                  <a:pt x="6652617" y="2485430"/>
                </a:cubicBezTo>
                <a:close/>
                <a:moveTo>
                  <a:pt x="6615409" y="2485430"/>
                </a:moveTo>
                <a:cubicBezTo>
                  <a:pt x="6620371" y="2485430"/>
                  <a:pt x="6622851" y="2485430"/>
                  <a:pt x="6622851" y="2485430"/>
                </a:cubicBezTo>
                <a:lnTo>
                  <a:pt x="6615409" y="2492872"/>
                </a:lnTo>
                <a:lnTo>
                  <a:pt x="6611689" y="2492872"/>
                </a:lnTo>
                <a:cubicBezTo>
                  <a:pt x="6614169" y="2492872"/>
                  <a:pt x="6615409" y="2490391"/>
                  <a:pt x="6615409" y="2485430"/>
                </a:cubicBezTo>
                <a:close/>
                <a:moveTo>
                  <a:pt x="6243340" y="2485430"/>
                </a:moveTo>
                <a:cubicBezTo>
                  <a:pt x="6243340" y="2485430"/>
                  <a:pt x="6245820" y="2485430"/>
                  <a:pt x="6250781" y="2485430"/>
                </a:cubicBezTo>
                <a:cubicBezTo>
                  <a:pt x="6250781" y="2490391"/>
                  <a:pt x="6248301" y="2492872"/>
                  <a:pt x="6243340" y="2492872"/>
                </a:cubicBezTo>
                <a:close/>
                <a:moveTo>
                  <a:pt x="6027539" y="2485430"/>
                </a:moveTo>
                <a:cubicBezTo>
                  <a:pt x="6027539" y="2490391"/>
                  <a:pt x="6027539" y="2492872"/>
                  <a:pt x="6027539" y="2492872"/>
                </a:cubicBezTo>
                <a:cubicBezTo>
                  <a:pt x="6027539" y="2492872"/>
                  <a:pt x="6026298" y="2491632"/>
                  <a:pt x="6023818" y="2489151"/>
                </a:cubicBezTo>
                <a:cubicBezTo>
                  <a:pt x="6021338" y="2486670"/>
                  <a:pt x="6022578" y="2485430"/>
                  <a:pt x="6027539" y="2485430"/>
                </a:cubicBezTo>
                <a:close/>
                <a:moveTo>
                  <a:pt x="5700117" y="2485430"/>
                </a:moveTo>
                <a:lnTo>
                  <a:pt x="5700117" y="2492872"/>
                </a:lnTo>
                <a:lnTo>
                  <a:pt x="5707558" y="2492872"/>
                </a:lnTo>
                <a:cubicBezTo>
                  <a:pt x="5707558" y="2487911"/>
                  <a:pt x="5705078" y="2485430"/>
                  <a:pt x="5700117" y="2485430"/>
                </a:cubicBezTo>
                <a:close/>
                <a:moveTo>
                  <a:pt x="6377285" y="2477989"/>
                </a:moveTo>
                <a:cubicBezTo>
                  <a:pt x="6377285" y="2477989"/>
                  <a:pt x="6377285" y="2480470"/>
                  <a:pt x="6377285" y="2485430"/>
                </a:cubicBezTo>
                <a:lnTo>
                  <a:pt x="6362402" y="2485430"/>
                </a:lnTo>
                <a:close/>
                <a:moveTo>
                  <a:pt x="5506640" y="2477989"/>
                </a:moveTo>
                <a:cubicBezTo>
                  <a:pt x="5506640" y="2477989"/>
                  <a:pt x="5505400" y="2479229"/>
                  <a:pt x="5502920" y="2481710"/>
                </a:cubicBezTo>
                <a:lnTo>
                  <a:pt x="5502437" y="2482193"/>
                </a:lnTo>
                <a:close/>
                <a:moveTo>
                  <a:pt x="5432226" y="2477989"/>
                </a:moveTo>
                <a:cubicBezTo>
                  <a:pt x="5427265" y="2477989"/>
                  <a:pt x="5422305" y="2480470"/>
                  <a:pt x="5417344" y="2485430"/>
                </a:cubicBezTo>
                <a:lnTo>
                  <a:pt x="5409902" y="2492872"/>
                </a:lnTo>
                <a:cubicBezTo>
                  <a:pt x="5414863" y="2492872"/>
                  <a:pt x="5417344" y="2491632"/>
                  <a:pt x="5417344" y="2489151"/>
                </a:cubicBezTo>
                <a:cubicBezTo>
                  <a:pt x="5417344" y="2486670"/>
                  <a:pt x="5419824" y="2485430"/>
                  <a:pt x="5424785" y="2485430"/>
                </a:cubicBezTo>
                <a:lnTo>
                  <a:pt x="5439668" y="2477989"/>
                </a:lnTo>
                <a:close/>
                <a:moveTo>
                  <a:pt x="5584310" y="2473571"/>
                </a:moveTo>
                <a:cubicBezTo>
                  <a:pt x="5583380" y="2473415"/>
                  <a:pt x="5582294" y="2473648"/>
                  <a:pt x="5581054" y="2474268"/>
                </a:cubicBezTo>
                <a:cubicBezTo>
                  <a:pt x="5576093" y="2476749"/>
                  <a:pt x="5573613" y="2480470"/>
                  <a:pt x="5573613" y="2485430"/>
                </a:cubicBezTo>
                <a:cubicBezTo>
                  <a:pt x="5578574" y="2495352"/>
                  <a:pt x="5583535" y="2495352"/>
                  <a:pt x="5588496" y="2485430"/>
                </a:cubicBezTo>
                <a:cubicBezTo>
                  <a:pt x="5588496" y="2477989"/>
                  <a:pt x="5587101" y="2474036"/>
                  <a:pt x="5584310" y="2473571"/>
                </a:cubicBezTo>
                <a:close/>
                <a:moveTo>
                  <a:pt x="6652617" y="2470547"/>
                </a:moveTo>
                <a:cubicBezTo>
                  <a:pt x="6657578" y="2470547"/>
                  <a:pt x="6660058" y="2470547"/>
                  <a:pt x="6660058" y="2470547"/>
                </a:cubicBezTo>
                <a:cubicBezTo>
                  <a:pt x="6660058" y="2475508"/>
                  <a:pt x="6660058" y="2477989"/>
                  <a:pt x="6660058" y="2477989"/>
                </a:cubicBezTo>
                <a:close/>
                <a:moveTo>
                  <a:pt x="6488906" y="2470547"/>
                </a:moveTo>
                <a:lnTo>
                  <a:pt x="6496347" y="2470547"/>
                </a:lnTo>
                <a:cubicBezTo>
                  <a:pt x="6496347" y="2475508"/>
                  <a:pt x="6493867" y="2477989"/>
                  <a:pt x="6488906" y="2477989"/>
                </a:cubicBezTo>
                <a:close/>
                <a:moveTo>
                  <a:pt x="6221015" y="2470547"/>
                </a:moveTo>
                <a:cubicBezTo>
                  <a:pt x="6225977" y="2470547"/>
                  <a:pt x="6228457" y="2470547"/>
                  <a:pt x="6228457" y="2470547"/>
                </a:cubicBezTo>
                <a:lnTo>
                  <a:pt x="6232178" y="2470547"/>
                </a:lnTo>
                <a:cubicBezTo>
                  <a:pt x="6229697" y="2470547"/>
                  <a:pt x="6228457" y="2473028"/>
                  <a:pt x="6228457" y="2477989"/>
                </a:cubicBezTo>
                <a:close/>
                <a:moveTo>
                  <a:pt x="5848945" y="2470547"/>
                </a:moveTo>
                <a:cubicBezTo>
                  <a:pt x="5848945" y="2470547"/>
                  <a:pt x="5851425" y="2470547"/>
                  <a:pt x="5856386" y="2470547"/>
                </a:cubicBezTo>
                <a:cubicBezTo>
                  <a:pt x="5856386" y="2470547"/>
                  <a:pt x="5856386" y="2473028"/>
                  <a:pt x="5856386" y="2477989"/>
                </a:cubicBezTo>
                <a:lnTo>
                  <a:pt x="5841504" y="2477989"/>
                </a:lnTo>
                <a:close/>
                <a:moveTo>
                  <a:pt x="5595937" y="2470547"/>
                </a:moveTo>
                <a:cubicBezTo>
                  <a:pt x="5590976" y="2470547"/>
                  <a:pt x="5588496" y="2471788"/>
                  <a:pt x="5588496" y="2474268"/>
                </a:cubicBezTo>
                <a:cubicBezTo>
                  <a:pt x="5588496" y="2476749"/>
                  <a:pt x="5590976" y="2477989"/>
                  <a:pt x="5595937" y="2477989"/>
                </a:cubicBezTo>
                <a:cubicBezTo>
                  <a:pt x="5600899" y="2477989"/>
                  <a:pt x="5603379" y="2475508"/>
                  <a:pt x="5603379" y="2470547"/>
                </a:cubicBezTo>
                <a:close/>
                <a:moveTo>
                  <a:pt x="595313" y="2470547"/>
                </a:moveTo>
                <a:lnTo>
                  <a:pt x="602754" y="2477989"/>
                </a:lnTo>
                <a:cubicBezTo>
                  <a:pt x="602754" y="2482950"/>
                  <a:pt x="600274" y="2482950"/>
                  <a:pt x="595313" y="2477989"/>
                </a:cubicBezTo>
                <a:cubicBezTo>
                  <a:pt x="595313" y="2473028"/>
                  <a:pt x="595313" y="2470547"/>
                  <a:pt x="595313" y="2470547"/>
                </a:cubicBezTo>
                <a:close/>
                <a:moveTo>
                  <a:pt x="580430" y="2470547"/>
                </a:moveTo>
                <a:cubicBezTo>
                  <a:pt x="580430" y="2475508"/>
                  <a:pt x="580430" y="2477989"/>
                  <a:pt x="580430" y="2477989"/>
                </a:cubicBezTo>
                <a:lnTo>
                  <a:pt x="572988" y="2477989"/>
                </a:lnTo>
                <a:close/>
                <a:moveTo>
                  <a:pt x="5905221" y="2468222"/>
                </a:moveTo>
                <a:cubicBezTo>
                  <a:pt x="5906151" y="2468532"/>
                  <a:pt x="5907236" y="2469307"/>
                  <a:pt x="5908476" y="2470547"/>
                </a:cubicBezTo>
                <a:cubicBezTo>
                  <a:pt x="5918398" y="2470547"/>
                  <a:pt x="5920879" y="2473028"/>
                  <a:pt x="5915918" y="2477989"/>
                </a:cubicBezTo>
                <a:cubicBezTo>
                  <a:pt x="5910956" y="2477989"/>
                  <a:pt x="5905996" y="2477989"/>
                  <a:pt x="5901035" y="2477989"/>
                </a:cubicBezTo>
                <a:cubicBezTo>
                  <a:pt x="5901035" y="2470547"/>
                  <a:pt x="5902430" y="2467292"/>
                  <a:pt x="5905221" y="2468222"/>
                </a:cubicBezTo>
                <a:close/>
                <a:moveTo>
                  <a:pt x="6407051" y="2463106"/>
                </a:moveTo>
                <a:lnTo>
                  <a:pt x="6414492" y="2463106"/>
                </a:lnTo>
                <a:lnTo>
                  <a:pt x="6407051" y="2470547"/>
                </a:lnTo>
                <a:close/>
                <a:moveTo>
                  <a:pt x="6287988" y="2463106"/>
                </a:moveTo>
                <a:lnTo>
                  <a:pt x="6287988" y="2470547"/>
                </a:lnTo>
                <a:cubicBezTo>
                  <a:pt x="6273105" y="2480470"/>
                  <a:pt x="6265664" y="2482950"/>
                  <a:pt x="6265664" y="2477989"/>
                </a:cubicBezTo>
                <a:cubicBezTo>
                  <a:pt x="6265664" y="2477989"/>
                  <a:pt x="6268144" y="2475508"/>
                  <a:pt x="6273105" y="2470547"/>
                </a:cubicBezTo>
                <a:cubicBezTo>
                  <a:pt x="6278067" y="2465587"/>
                  <a:pt x="6283027" y="2463106"/>
                  <a:pt x="6287988" y="2463106"/>
                </a:cubicBezTo>
                <a:close/>
                <a:moveTo>
                  <a:pt x="6079629" y="2463106"/>
                </a:moveTo>
                <a:lnTo>
                  <a:pt x="6087070" y="2470547"/>
                </a:lnTo>
                <a:cubicBezTo>
                  <a:pt x="6087070" y="2470547"/>
                  <a:pt x="6084590" y="2470547"/>
                  <a:pt x="6079629" y="2470547"/>
                </a:cubicBezTo>
                <a:cubicBezTo>
                  <a:pt x="6074667" y="2470547"/>
                  <a:pt x="6072187" y="2470547"/>
                  <a:pt x="6072187" y="2470547"/>
                </a:cubicBezTo>
                <a:cubicBezTo>
                  <a:pt x="6072187" y="2470547"/>
                  <a:pt x="6072187" y="2469307"/>
                  <a:pt x="6072187" y="2466827"/>
                </a:cubicBezTo>
                <a:cubicBezTo>
                  <a:pt x="6072187" y="2464346"/>
                  <a:pt x="6074667" y="2463106"/>
                  <a:pt x="6079629" y="2463106"/>
                </a:cubicBezTo>
                <a:close/>
                <a:moveTo>
                  <a:pt x="5990332" y="2463106"/>
                </a:moveTo>
                <a:lnTo>
                  <a:pt x="6012656" y="2463106"/>
                </a:lnTo>
                <a:cubicBezTo>
                  <a:pt x="6007695" y="2468067"/>
                  <a:pt x="6003974" y="2470547"/>
                  <a:pt x="6001494" y="2470547"/>
                </a:cubicBezTo>
                <a:cubicBezTo>
                  <a:pt x="5999014" y="2470547"/>
                  <a:pt x="5995293" y="2473028"/>
                  <a:pt x="5990332" y="2477989"/>
                </a:cubicBezTo>
                <a:lnTo>
                  <a:pt x="5975449" y="2485430"/>
                </a:lnTo>
                <a:cubicBezTo>
                  <a:pt x="5970488" y="2485430"/>
                  <a:pt x="5966767" y="2486670"/>
                  <a:pt x="5964287" y="2489151"/>
                </a:cubicBezTo>
                <a:cubicBezTo>
                  <a:pt x="5961807" y="2491632"/>
                  <a:pt x="5956845" y="2492872"/>
                  <a:pt x="5949404" y="2492872"/>
                </a:cubicBezTo>
                <a:lnTo>
                  <a:pt x="5942942" y="2494047"/>
                </a:lnTo>
                <a:lnTo>
                  <a:pt x="5945683" y="2492872"/>
                </a:lnTo>
                <a:cubicBezTo>
                  <a:pt x="5950645" y="2482950"/>
                  <a:pt x="5965527" y="2473028"/>
                  <a:pt x="5990332" y="2463106"/>
                </a:cubicBezTo>
                <a:close/>
                <a:moveTo>
                  <a:pt x="5447109" y="2463106"/>
                </a:moveTo>
                <a:cubicBezTo>
                  <a:pt x="5447109" y="2463106"/>
                  <a:pt x="5447109" y="2468067"/>
                  <a:pt x="5447109" y="2477989"/>
                </a:cubicBezTo>
                <a:cubicBezTo>
                  <a:pt x="5452070" y="2477989"/>
                  <a:pt x="5454551" y="2477989"/>
                  <a:pt x="5454551" y="2477989"/>
                </a:cubicBezTo>
                <a:lnTo>
                  <a:pt x="5461992" y="2477989"/>
                </a:lnTo>
                <a:cubicBezTo>
                  <a:pt x="5466953" y="2473028"/>
                  <a:pt x="5466953" y="2470547"/>
                  <a:pt x="5461992" y="2470547"/>
                </a:cubicBezTo>
                <a:lnTo>
                  <a:pt x="5454551" y="2470547"/>
                </a:lnTo>
                <a:close/>
                <a:moveTo>
                  <a:pt x="721817" y="2463106"/>
                </a:moveTo>
                <a:lnTo>
                  <a:pt x="729258" y="2463106"/>
                </a:lnTo>
                <a:cubicBezTo>
                  <a:pt x="729258" y="2468067"/>
                  <a:pt x="729258" y="2470547"/>
                  <a:pt x="729258" y="2470547"/>
                </a:cubicBezTo>
                <a:close/>
                <a:moveTo>
                  <a:pt x="639961" y="2463106"/>
                </a:moveTo>
                <a:lnTo>
                  <a:pt x="654844" y="2463106"/>
                </a:lnTo>
                <a:cubicBezTo>
                  <a:pt x="654844" y="2463106"/>
                  <a:pt x="654844" y="2464346"/>
                  <a:pt x="654844" y="2466827"/>
                </a:cubicBezTo>
                <a:cubicBezTo>
                  <a:pt x="654844" y="2469307"/>
                  <a:pt x="657324" y="2473028"/>
                  <a:pt x="662285" y="2477989"/>
                </a:cubicBezTo>
                <a:cubicBezTo>
                  <a:pt x="662285" y="2482950"/>
                  <a:pt x="662285" y="2487911"/>
                  <a:pt x="662285" y="2492872"/>
                </a:cubicBezTo>
                <a:lnTo>
                  <a:pt x="647403" y="2485430"/>
                </a:lnTo>
                <a:cubicBezTo>
                  <a:pt x="642442" y="2475508"/>
                  <a:pt x="639961" y="2468067"/>
                  <a:pt x="639961" y="2463106"/>
                </a:cubicBezTo>
                <a:close/>
                <a:moveTo>
                  <a:pt x="625078" y="2463106"/>
                </a:moveTo>
                <a:lnTo>
                  <a:pt x="632520" y="2470547"/>
                </a:lnTo>
                <a:cubicBezTo>
                  <a:pt x="632520" y="2470547"/>
                  <a:pt x="632520" y="2473028"/>
                  <a:pt x="632520" y="2477989"/>
                </a:cubicBezTo>
                <a:cubicBezTo>
                  <a:pt x="632520" y="2482950"/>
                  <a:pt x="635000" y="2485430"/>
                  <a:pt x="639961" y="2485430"/>
                </a:cubicBezTo>
                <a:lnTo>
                  <a:pt x="632520" y="2507755"/>
                </a:lnTo>
                <a:cubicBezTo>
                  <a:pt x="627559" y="2507755"/>
                  <a:pt x="625078" y="2505274"/>
                  <a:pt x="625078" y="2500313"/>
                </a:cubicBezTo>
                <a:lnTo>
                  <a:pt x="617637" y="2492872"/>
                </a:lnTo>
                <a:cubicBezTo>
                  <a:pt x="617637" y="2492872"/>
                  <a:pt x="617637" y="2490391"/>
                  <a:pt x="617637" y="2485430"/>
                </a:cubicBezTo>
                <a:lnTo>
                  <a:pt x="617637" y="2470547"/>
                </a:lnTo>
                <a:close/>
                <a:moveTo>
                  <a:pt x="5497339" y="2459386"/>
                </a:moveTo>
                <a:cubicBezTo>
                  <a:pt x="5496099" y="2459386"/>
                  <a:pt x="5494238" y="2460626"/>
                  <a:pt x="5491758" y="2463106"/>
                </a:cubicBezTo>
                <a:lnTo>
                  <a:pt x="5499199" y="2470547"/>
                </a:lnTo>
                <a:cubicBezTo>
                  <a:pt x="5499199" y="2470547"/>
                  <a:pt x="5499199" y="2468067"/>
                  <a:pt x="5499199" y="2463106"/>
                </a:cubicBezTo>
                <a:cubicBezTo>
                  <a:pt x="5499199" y="2460626"/>
                  <a:pt x="5498579" y="2459386"/>
                  <a:pt x="5497339" y="2459386"/>
                </a:cubicBezTo>
                <a:close/>
                <a:moveTo>
                  <a:pt x="5794995" y="2457525"/>
                </a:moveTo>
                <a:cubicBezTo>
                  <a:pt x="5793755" y="2457525"/>
                  <a:pt x="5791894" y="2458145"/>
                  <a:pt x="5789414" y="2459385"/>
                </a:cubicBezTo>
                <a:cubicBezTo>
                  <a:pt x="5784453" y="2461866"/>
                  <a:pt x="5781972" y="2464346"/>
                  <a:pt x="5781972" y="2466827"/>
                </a:cubicBezTo>
                <a:cubicBezTo>
                  <a:pt x="5781972" y="2469307"/>
                  <a:pt x="5783213" y="2470547"/>
                  <a:pt x="5785693" y="2470547"/>
                </a:cubicBezTo>
                <a:cubicBezTo>
                  <a:pt x="5788173" y="2470547"/>
                  <a:pt x="5790654" y="2469307"/>
                  <a:pt x="5793135" y="2466827"/>
                </a:cubicBezTo>
                <a:cubicBezTo>
                  <a:pt x="5795615" y="2464346"/>
                  <a:pt x="5796855" y="2461866"/>
                  <a:pt x="5796855" y="2459385"/>
                </a:cubicBezTo>
                <a:cubicBezTo>
                  <a:pt x="5796855" y="2458145"/>
                  <a:pt x="5796235" y="2457525"/>
                  <a:pt x="5794995" y="2457525"/>
                </a:cubicBezTo>
                <a:close/>
                <a:moveTo>
                  <a:pt x="6101953" y="2455665"/>
                </a:moveTo>
                <a:lnTo>
                  <a:pt x="6101953" y="2463106"/>
                </a:lnTo>
                <a:lnTo>
                  <a:pt x="6094511" y="2463106"/>
                </a:lnTo>
                <a:cubicBezTo>
                  <a:pt x="6099473" y="2458145"/>
                  <a:pt x="6101953" y="2455665"/>
                  <a:pt x="6101953" y="2455665"/>
                </a:cubicBezTo>
                <a:close/>
                <a:moveTo>
                  <a:pt x="5804297" y="2455665"/>
                </a:moveTo>
                <a:lnTo>
                  <a:pt x="5811738" y="2463106"/>
                </a:lnTo>
                <a:cubicBezTo>
                  <a:pt x="5811738" y="2458145"/>
                  <a:pt x="5811738" y="2455665"/>
                  <a:pt x="5811738" y="2455665"/>
                </a:cubicBezTo>
                <a:cubicBezTo>
                  <a:pt x="5806777" y="2455665"/>
                  <a:pt x="5804297" y="2455665"/>
                  <a:pt x="5804297" y="2455665"/>
                </a:cubicBezTo>
                <a:close/>
                <a:moveTo>
                  <a:pt x="6317754" y="2448223"/>
                </a:moveTo>
                <a:lnTo>
                  <a:pt x="6317754" y="2455665"/>
                </a:lnTo>
                <a:cubicBezTo>
                  <a:pt x="6317754" y="2455665"/>
                  <a:pt x="6315274" y="2455665"/>
                  <a:pt x="6310312" y="2455665"/>
                </a:cubicBezTo>
                <a:cubicBezTo>
                  <a:pt x="6310312" y="2450704"/>
                  <a:pt x="6312792" y="2448223"/>
                  <a:pt x="6317754" y="2448223"/>
                </a:cubicBezTo>
                <a:close/>
                <a:moveTo>
                  <a:pt x="5871269" y="2448223"/>
                </a:moveTo>
                <a:cubicBezTo>
                  <a:pt x="5871269" y="2448223"/>
                  <a:pt x="5871269" y="2450704"/>
                  <a:pt x="5871269" y="2455665"/>
                </a:cubicBezTo>
                <a:cubicBezTo>
                  <a:pt x="5871269" y="2460625"/>
                  <a:pt x="5873749" y="2458145"/>
                  <a:pt x="5878711" y="2448223"/>
                </a:cubicBezTo>
                <a:close/>
                <a:moveTo>
                  <a:pt x="5856386" y="2448223"/>
                </a:moveTo>
                <a:cubicBezTo>
                  <a:pt x="5851425" y="2448223"/>
                  <a:pt x="5848945" y="2450704"/>
                  <a:pt x="5848945" y="2455665"/>
                </a:cubicBezTo>
                <a:cubicBezTo>
                  <a:pt x="5848945" y="2455665"/>
                  <a:pt x="5851425" y="2455665"/>
                  <a:pt x="5856386" y="2455665"/>
                </a:cubicBezTo>
                <a:close/>
                <a:moveTo>
                  <a:pt x="5621982" y="2448223"/>
                </a:moveTo>
                <a:cubicBezTo>
                  <a:pt x="5619502" y="2448223"/>
                  <a:pt x="5618261" y="2450704"/>
                  <a:pt x="5618261" y="2455665"/>
                </a:cubicBezTo>
                <a:cubicBezTo>
                  <a:pt x="5618261" y="2460625"/>
                  <a:pt x="5618261" y="2463106"/>
                  <a:pt x="5618261" y="2463106"/>
                </a:cubicBezTo>
                <a:lnTo>
                  <a:pt x="5610820" y="2470547"/>
                </a:lnTo>
                <a:lnTo>
                  <a:pt x="5625703" y="2455665"/>
                </a:lnTo>
                <a:cubicBezTo>
                  <a:pt x="5625703" y="2450704"/>
                  <a:pt x="5624462" y="2448223"/>
                  <a:pt x="5621982" y="2448223"/>
                </a:cubicBezTo>
                <a:close/>
                <a:moveTo>
                  <a:pt x="5521523" y="2448223"/>
                </a:moveTo>
                <a:lnTo>
                  <a:pt x="5521523" y="2455665"/>
                </a:lnTo>
                <a:cubicBezTo>
                  <a:pt x="5526485" y="2455665"/>
                  <a:pt x="5528965" y="2460625"/>
                  <a:pt x="5528965" y="2470547"/>
                </a:cubicBezTo>
                <a:cubicBezTo>
                  <a:pt x="5533926" y="2465587"/>
                  <a:pt x="5533926" y="2460625"/>
                  <a:pt x="5528965" y="2455665"/>
                </a:cubicBezTo>
                <a:cubicBezTo>
                  <a:pt x="5528965" y="2455665"/>
                  <a:pt x="5526485" y="2453184"/>
                  <a:pt x="5521523" y="2448223"/>
                </a:cubicBezTo>
                <a:close/>
                <a:moveTo>
                  <a:pt x="5935451" y="2444503"/>
                </a:moveTo>
                <a:cubicBezTo>
                  <a:pt x="5937312" y="2444503"/>
                  <a:pt x="5938242" y="2445743"/>
                  <a:pt x="5938242" y="2448223"/>
                </a:cubicBezTo>
                <a:lnTo>
                  <a:pt x="5923359" y="2455665"/>
                </a:lnTo>
                <a:cubicBezTo>
                  <a:pt x="5918398" y="2455665"/>
                  <a:pt x="5915918" y="2455665"/>
                  <a:pt x="5915918" y="2455665"/>
                </a:cubicBezTo>
                <a:cubicBezTo>
                  <a:pt x="5915918" y="2455665"/>
                  <a:pt x="5919638" y="2453184"/>
                  <a:pt x="5927080" y="2448223"/>
                </a:cubicBezTo>
                <a:cubicBezTo>
                  <a:pt x="5930801" y="2445743"/>
                  <a:pt x="5933591" y="2444503"/>
                  <a:pt x="5935451" y="2444503"/>
                </a:cubicBezTo>
                <a:close/>
                <a:moveTo>
                  <a:pt x="6526113" y="2440782"/>
                </a:moveTo>
                <a:lnTo>
                  <a:pt x="6533554" y="2440782"/>
                </a:lnTo>
                <a:cubicBezTo>
                  <a:pt x="6528593" y="2445743"/>
                  <a:pt x="6523633" y="2448223"/>
                  <a:pt x="6518672" y="2448223"/>
                </a:cubicBezTo>
                <a:close/>
                <a:moveTo>
                  <a:pt x="6034980" y="2440782"/>
                </a:moveTo>
                <a:cubicBezTo>
                  <a:pt x="6034980" y="2440782"/>
                  <a:pt x="6032500" y="2443263"/>
                  <a:pt x="6027539" y="2448223"/>
                </a:cubicBezTo>
                <a:lnTo>
                  <a:pt x="6020097" y="2448223"/>
                </a:lnTo>
                <a:close/>
                <a:moveTo>
                  <a:pt x="5780112" y="2437062"/>
                </a:moveTo>
                <a:cubicBezTo>
                  <a:pt x="5778872" y="2437062"/>
                  <a:pt x="5777012" y="2438302"/>
                  <a:pt x="5774531" y="2440782"/>
                </a:cubicBezTo>
                <a:cubicBezTo>
                  <a:pt x="5774531" y="2440782"/>
                  <a:pt x="5772051" y="2443263"/>
                  <a:pt x="5767090" y="2448223"/>
                </a:cubicBezTo>
                <a:cubicBezTo>
                  <a:pt x="5762128" y="2448223"/>
                  <a:pt x="5757168" y="2450704"/>
                  <a:pt x="5752207" y="2455665"/>
                </a:cubicBezTo>
                <a:cubicBezTo>
                  <a:pt x="5757168" y="2455665"/>
                  <a:pt x="5759648" y="2455665"/>
                  <a:pt x="5759648" y="2455665"/>
                </a:cubicBezTo>
                <a:cubicBezTo>
                  <a:pt x="5764610" y="2450704"/>
                  <a:pt x="5767090" y="2448223"/>
                  <a:pt x="5767090" y="2448223"/>
                </a:cubicBezTo>
                <a:cubicBezTo>
                  <a:pt x="5777011" y="2448223"/>
                  <a:pt x="5781972" y="2445743"/>
                  <a:pt x="5781972" y="2440782"/>
                </a:cubicBezTo>
                <a:cubicBezTo>
                  <a:pt x="5781972" y="2438302"/>
                  <a:pt x="5781352" y="2437062"/>
                  <a:pt x="5780112" y="2437062"/>
                </a:cubicBezTo>
                <a:close/>
                <a:moveTo>
                  <a:pt x="5459201" y="2437062"/>
                </a:moveTo>
                <a:cubicBezTo>
                  <a:pt x="5458582" y="2437062"/>
                  <a:pt x="5457031" y="2438302"/>
                  <a:pt x="5454551" y="2440782"/>
                </a:cubicBezTo>
                <a:lnTo>
                  <a:pt x="5454551" y="2448223"/>
                </a:lnTo>
                <a:cubicBezTo>
                  <a:pt x="5454551" y="2448223"/>
                  <a:pt x="5455791" y="2445743"/>
                  <a:pt x="5458271" y="2440782"/>
                </a:cubicBezTo>
                <a:cubicBezTo>
                  <a:pt x="5459511" y="2438302"/>
                  <a:pt x="5459822" y="2437062"/>
                  <a:pt x="5459201" y="2437062"/>
                </a:cubicBezTo>
                <a:close/>
                <a:moveTo>
                  <a:pt x="6697265" y="2433340"/>
                </a:moveTo>
                <a:cubicBezTo>
                  <a:pt x="6702227" y="2433340"/>
                  <a:pt x="6704707" y="2433340"/>
                  <a:pt x="6704707" y="2433340"/>
                </a:cubicBezTo>
                <a:cubicBezTo>
                  <a:pt x="6704707" y="2448223"/>
                  <a:pt x="6699745" y="2453184"/>
                  <a:pt x="6689823" y="2448223"/>
                </a:cubicBezTo>
                <a:lnTo>
                  <a:pt x="6682383" y="2440782"/>
                </a:lnTo>
                <a:lnTo>
                  <a:pt x="6689823" y="2440782"/>
                </a:lnTo>
                <a:close/>
                <a:moveTo>
                  <a:pt x="6407051" y="2433340"/>
                </a:moveTo>
                <a:lnTo>
                  <a:pt x="6407051" y="2440782"/>
                </a:lnTo>
                <a:cubicBezTo>
                  <a:pt x="6407051" y="2440782"/>
                  <a:pt x="6404570" y="2440782"/>
                  <a:pt x="6399609" y="2440782"/>
                </a:cubicBezTo>
                <a:cubicBezTo>
                  <a:pt x="6399609" y="2435821"/>
                  <a:pt x="6402089" y="2433340"/>
                  <a:pt x="6407051" y="2433340"/>
                </a:cubicBezTo>
                <a:close/>
                <a:moveTo>
                  <a:pt x="6109394" y="2433340"/>
                </a:moveTo>
                <a:lnTo>
                  <a:pt x="6116836" y="2433340"/>
                </a:lnTo>
                <a:lnTo>
                  <a:pt x="6109394" y="2440782"/>
                </a:lnTo>
                <a:cubicBezTo>
                  <a:pt x="6109394" y="2440782"/>
                  <a:pt x="6109394" y="2438301"/>
                  <a:pt x="6109394" y="2433340"/>
                </a:cubicBezTo>
                <a:close/>
                <a:moveTo>
                  <a:pt x="6005215" y="2433340"/>
                </a:moveTo>
                <a:lnTo>
                  <a:pt x="6005215" y="2440782"/>
                </a:lnTo>
                <a:cubicBezTo>
                  <a:pt x="6000253" y="2445743"/>
                  <a:pt x="5995293" y="2449463"/>
                  <a:pt x="5990332" y="2451944"/>
                </a:cubicBezTo>
                <a:cubicBezTo>
                  <a:pt x="5985370" y="2454425"/>
                  <a:pt x="5981650" y="2455665"/>
                  <a:pt x="5979170" y="2455665"/>
                </a:cubicBezTo>
                <a:cubicBezTo>
                  <a:pt x="5976690" y="2455665"/>
                  <a:pt x="5970488" y="2460625"/>
                  <a:pt x="5960566" y="2470547"/>
                </a:cubicBezTo>
                <a:cubicBezTo>
                  <a:pt x="5960566" y="2470547"/>
                  <a:pt x="5958086" y="2471788"/>
                  <a:pt x="5953125" y="2474268"/>
                </a:cubicBezTo>
                <a:cubicBezTo>
                  <a:pt x="5948163" y="2476749"/>
                  <a:pt x="5945683" y="2477989"/>
                  <a:pt x="5945683" y="2477989"/>
                </a:cubicBezTo>
                <a:cubicBezTo>
                  <a:pt x="5945683" y="2477989"/>
                  <a:pt x="5943203" y="2479229"/>
                  <a:pt x="5938242" y="2481710"/>
                </a:cubicBezTo>
                <a:cubicBezTo>
                  <a:pt x="5933281" y="2484190"/>
                  <a:pt x="5930801" y="2485430"/>
                  <a:pt x="5930801" y="2485430"/>
                </a:cubicBezTo>
                <a:lnTo>
                  <a:pt x="5930801" y="2477989"/>
                </a:lnTo>
                <a:cubicBezTo>
                  <a:pt x="5940722" y="2473028"/>
                  <a:pt x="5948163" y="2468067"/>
                  <a:pt x="5953125" y="2463106"/>
                </a:cubicBezTo>
                <a:cubicBezTo>
                  <a:pt x="5968008" y="2458145"/>
                  <a:pt x="5970488" y="2453184"/>
                  <a:pt x="5960566" y="2448223"/>
                </a:cubicBezTo>
                <a:lnTo>
                  <a:pt x="5968008" y="2448223"/>
                </a:lnTo>
                <a:cubicBezTo>
                  <a:pt x="5977929" y="2448223"/>
                  <a:pt x="5984131" y="2448223"/>
                  <a:pt x="5986611" y="2448223"/>
                </a:cubicBezTo>
                <a:cubicBezTo>
                  <a:pt x="5989091" y="2448223"/>
                  <a:pt x="5992812" y="2445743"/>
                  <a:pt x="5997773" y="2440782"/>
                </a:cubicBezTo>
                <a:cubicBezTo>
                  <a:pt x="5997773" y="2435821"/>
                  <a:pt x="6000253" y="2433340"/>
                  <a:pt x="6005215" y="2433340"/>
                </a:cubicBezTo>
                <a:close/>
                <a:moveTo>
                  <a:pt x="5759648" y="2433340"/>
                </a:moveTo>
                <a:lnTo>
                  <a:pt x="5744765" y="2440782"/>
                </a:lnTo>
                <a:lnTo>
                  <a:pt x="5737324" y="2448223"/>
                </a:lnTo>
                <a:cubicBezTo>
                  <a:pt x="5737324" y="2448223"/>
                  <a:pt x="5738565" y="2448223"/>
                  <a:pt x="5741045" y="2448223"/>
                </a:cubicBezTo>
                <a:cubicBezTo>
                  <a:pt x="5743525" y="2448223"/>
                  <a:pt x="5744765" y="2445743"/>
                  <a:pt x="5744765" y="2440782"/>
                </a:cubicBezTo>
                <a:cubicBezTo>
                  <a:pt x="5744765" y="2440782"/>
                  <a:pt x="5747245" y="2440782"/>
                  <a:pt x="5752207" y="2440782"/>
                </a:cubicBezTo>
                <a:close/>
                <a:moveTo>
                  <a:pt x="5618261" y="2433340"/>
                </a:moveTo>
                <a:cubicBezTo>
                  <a:pt x="5618261" y="2433340"/>
                  <a:pt x="5618261" y="2435821"/>
                  <a:pt x="5618261" y="2440782"/>
                </a:cubicBezTo>
                <a:cubicBezTo>
                  <a:pt x="5618261" y="2440782"/>
                  <a:pt x="5620742" y="2440782"/>
                  <a:pt x="5625703" y="2440782"/>
                </a:cubicBezTo>
                <a:close/>
                <a:moveTo>
                  <a:pt x="714375" y="2433340"/>
                </a:moveTo>
                <a:cubicBezTo>
                  <a:pt x="714375" y="2433340"/>
                  <a:pt x="715615" y="2439542"/>
                  <a:pt x="718096" y="2451944"/>
                </a:cubicBezTo>
                <a:cubicBezTo>
                  <a:pt x="720576" y="2464346"/>
                  <a:pt x="721817" y="2473028"/>
                  <a:pt x="721817" y="2477989"/>
                </a:cubicBezTo>
                <a:lnTo>
                  <a:pt x="721817" y="2515196"/>
                </a:lnTo>
                <a:cubicBezTo>
                  <a:pt x="716856" y="2515196"/>
                  <a:pt x="711895" y="2515196"/>
                  <a:pt x="706934" y="2515196"/>
                </a:cubicBezTo>
                <a:cubicBezTo>
                  <a:pt x="701973" y="2515196"/>
                  <a:pt x="699492" y="2517677"/>
                  <a:pt x="699492" y="2522637"/>
                </a:cubicBezTo>
                <a:cubicBezTo>
                  <a:pt x="699492" y="2527598"/>
                  <a:pt x="697012" y="2530079"/>
                  <a:pt x="692051" y="2530079"/>
                </a:cubicBezTo>
                <a:cubicBezTo>
                  <a:pt x="687090" y="2530079"/>
                  <a:pt x="682129" y="2527598"/>
                  <a:pt x="677168" y="2522637"/>
                </a:cubicBezTo>
                <a:lnTo>
                  <a:pt x="677168" y="2515196"/>
                </a:lnTo>
                <a:lnTo>
                  <a:pt x="677168" y="2507755"/>
                </a:lnTo>
                <a:lnTo>
                  <a:pt x="677168" y="2500313"/>
                </a:lnTo>
                <a:cubicBezTo>
                  <a:pt x="682129" y="2500313"/>
                  <a:pt x="684610" y="2492872"/>
                  <a:pt x="684610" y="2477989"/>
                </a:cubicBezTo>
                <a:lnTo>
                  <a:pt x="699492" y="2477989"/>
                </a:lnTo>
                <a:lnTo>
                  <a:pt x="706934" y="2492872"/>
                </a:lnTo>
                <a:lnTo>
                  <a:pt x="706934" y="2477989"/>
                </a:lnTo>
                <a:cubicBezTo>
                  <a:pt x="706934" y="2477989"/>
                  <a:pt x="706934" y="2475508"/>
                  <a:pt x="706934" y="2470547"/>
                </a:cubicBezTo>
                <a:cubicBezTo>
                  <a:pt x="706934" y="2465587"/>
                  <a:pt x="706934" y="2460625"/>
                  <a:pt x="706934" y="2455665"/>
                </a:cubicBezTo>
                <a:cubicBezTo>
                  <a:pt x="701973" y="2440782"/>
                  <a:pt x="704453" y="2433340"/>
                  <a:pt x="714375" y="2433340"/>
                </a:cubicBezTo>
                <a:close/>
                <a:moveTo>
                  <a:pt x="6444258" y="2425899"/>
                </a:moveTo>
                <a:lnTo>
                  <a:pt x="6451699" y="2433340"/>
                </a:lnTo>
                <a:cubicBezTo>
                  <a:pt x="6451699" y="2433340"/>
                  <a:pt x="6450458" y="2434580"/>
                  <a:pt x="6447978" y="2437061"/>
                </a:cubicBezTo>
                <a:cubicBezTo>
                  <a:pt x="6445498" y="2439542"/>
                  <a:pt x="6441777" y="2438301"/>
                  <a:pt x="6436816" y="2433340"/>
                </a:cubicBezTo>
                <a:close/>
                <a:moveTo>
                  <a:pt x="6154043" y="2425899"/>
                </a:moveTo>
                <a:cubicBezTo>
                  <a:pt x="6154043" y="2425899"/>
                  <a:pt x="6156523" y="2425899"/>
                  <a:pt x="6161484" y="2425899"/>
                </a:cubicBezTo>
                <a:cubicBezTo>
                  <a:pt x="6161484" y="2430860"/>
                  <a:pt x="6159004" y="2433340"/>
                  <a:pt x="6154043" y="2433340"/>
                </a:cubicBezTo>
                <a:close/>
                <a:moveTo>
                  <a:pt x="6064746" y="2425899"/>
                </a:moveTo>
                <a:lnTo>
                  <a:pt x="6057304" y="2433340"/>
                </a:lnTo>
                <a:cubicBezTo>
                  <a:pt x="6052343" y="2438301"/>
                  <a:pt x="6048622" y="2440782"/>
                  <a:pt x="6046142" y="2440782"/>
                </a:cubicBezTo>
                <a:cubicBezTo>
                  <a:pt x="6043662" y="2440782"/>
                  <a:pt x="6042422" y="2440782"/>
                  <a:pt x="6042422" y="2440782"/>
                </a:cubicBezTo>
                <a:lnTo>
                  <a:pt x="6049863" y="2433340"/>
                </a:lnTo>
                <a:close/>
                <a:moveTo>
                  <a:pt x="5960566" y="2425899"/>
                </a:moveTo>
                <a:lnTo>
                  <a:pt x="5975449" y="2425899"/>
                </a:lnTo>
                <a:cubicBezTo>
                  <a:pt x="5975449" y="2430860"/>
                  <a:pt x="5974208" y="2433340"/>
                  <a:pt x="5971728" y="2433340"/>
                </a:cubicBezTo>
                <a:cubicBezTo>
                  <a:pt x="5969248" y="2433340"/>
                  <a:pt x="5965527" y="2433340"/>
                  <a:pt x="5960566" y="2433340"/>
                </a:cubicBezTo>
                <a:cubicBezTo>
                  <a:pt x="5955605" y="2433340"/>
                  <a:pt x="5953125" y="2433340"/>
                  <a:pt x="5953125" y="2433340"/>
                </a:cubicBezTo>
                <a:lnTo>
                  <a:pt x="5945683" y="2433340"/>
                </a:lnTo>
                <a:cubicBezTo>
                  <a:pt x="5945683" y="2433340"/>
                  <a:pt x="5950645" y="2430860"/>
                  <a:pt x="5960566" y="2425899"/>
                </a:cubicBezTo>
                <a:close/>
                <a:moveTo>
                  <a:pt x="5841504" y="2425899"/>
                </a:moveTo>
                <a:lnTo>
                  <a:pt x="5841504" y="2433340"/>
                </a:lnTo>
                <a:cubicBezTo>
                  <a:pt x="5846465" y="2428380"/>
                  <a:pt x="5848945" y="2428380"/>
                  <a:pt x="5848945" y="2433340"/>
                </a:cubicBezTo>
                <a:lnTo>
                  <a:pt x="5863828" y="2433340"/>
                </a:lnTo>
                <a:lnTo>
                  <a:pt x="5856386" y="2425899"/>
                </a:lnTo>
                <a:close/>
                <a:moveTo>
                  <a:pt x="5588496" y="2425899"/>
                </a:moveTo>
                <a:lnTo>
                  <a:pt x="5588496" y="2433340"/>
                </a:lnTo>
                <a:cubicBezTo>
                  <a:pt x="5593457" y="2433340"/>
                  <a:pt x="5595937" y="2430860"/>
                  <a:pt x="5595937" y="2425899"/>
                </a:cubicBezTo>
                <a:cubicBezTo>
                  <a:pt x="5595937" y="2425899"/>
                  <a:pt x="5593457" y="2425899"/>
                  <a:pt x="5588496" y="2425899"/>
                </a:cubicBezTo>
                <a:close/>
                <a:moveTo>
                  <a:pt x="5476875" y="2425899"/>
                </a:moveTo>
                <a:cubicBezTo>
                  <a:pt x="5471913" y="2430860"/>
                  <a:pt x="5469433" y="2433340"/>
                  <a:pt x="5469433" y="2433340"/>
                </a:cubicBezTo>
                <a:cubicBezTo>
                  <a:pt x="5474395" y="2433340"/>
                  <a:pt x="5476875" y="2433340"/>
                  <a:pt x="5476875" y="2433340"/>
                </a:cubicBezTo>
                <a:close/>
                <a:moveTo>
                  <a:pt x="275332" y="2425899"/>
                </a:moveTo>
                <a:cubicBezTo>
                  <a:pt x="280293" y="2455665"/>
                  <a:pt x="280293" y="2470547"/>
                  <a:pt x="275332" y="2470547"/>
                </a:cubicBezTo>
                <a:lnTo>
                  <a:pt x="267891" y="2455665"/>
                </a:lnTo>
                <a:cubicBezTo>
                  <a:pt x="267891" y="2455665"/>
                  <a:pt x="267891" y="2453184"/>
                  <a:pt x="267891" y="2448223"/>
                </a:cubicBezTo>
                <a:cubicBezTo>
                  <a:pt x="267891" y="2443263"/>
                  <a:pt x="267891" y="2438301"/>
                  <a:pt x="267891" y="2433340"/>
                </a:cubicBezTo>
                <a:close/>
                <a:moveTo>
                  <a:pt x="6436816" y="2422178"/>
                </a:moveTo>
                <a:lnTo>
                  <a:pt x="6433095" y="2424039"/>
                </a:lnTo>
                <a:cubicBezTo>
                  <a:pt x="6430615" y="2425279"/>
                  <a:pt x="6429375" y="2425899"/>
                  <a:pt x="6429375" y="2425899"/>
                </a:cubicBezTo>
                <a:lnTo>
                  <a:pt x="6421933" y="2425899"/>
                </a:lnTo>
                <a:close/>
                <a:moveTo>
                  <a:pt x="6637734" y="2418458"/>
                </a:moveTo>
                <a:lnTo>
                  <a:pt x="6630293" y="2425899"/>
                </a:lnTo>
                <a:cubicBezTo>
                  <a:pt x="6625331" y="2425899"/>
                  <a:pt x="6622851" y="2425899"/>
                  <a:pt x="6622851" y="2425899"/>
                </a:cubicBezTo>
                <a:cubicBezTo>
                  <a:pt x="6627813" y="2420938"/>
                  <a:pt x="6632773" y="2418458"/>
                  <a:pt x="6637734" y="2418458"/>
                </a:cubicBezTo>
                <a:close/>
                <a:moveTo>
                  <a:pt x="5811738" y="2418458"/>
                </a:moveTo>
                <a:cubicBezTo>
                  <a:pt x="5806777" y="2423418"/>
                  <a:pt x="5804297" y="2425899"/>
                  <a:pt x="5804297" y="2425899"/>
                </a:cubicBezTo>
                <a:lnTo>
                  <a:pt x="5811738" y="2425899"/>
                </a:lnTo>
                <a:cubicBezTo>
                  <a:pt x="5811738" y="2425899"/>
                  <a:pt x="5814218" y="2425899"/>
                  <a:pt x="5819179" y="2425899"/>
                </a:cubicBezTo>
                <a:close/>
                <a:moveTo>
                  <a:pt x="5447109" y="2418458"/>
                </a:moveTo>
                <a:lnTo>
                  <a:pt x="5447109" y="2425899"/>
                </a:lnTo>
                <a:cubicBezTo>
                  <a:pt x="5452070" y="2425899"/>
                  <a:pt x="5454551" y="2425899"/>
                  <a:pt x="5454551" y="2425899"/>
                </a:cubicBezTo>
                <a:cubicBezTo>
                  <a:pt x="5454551" y="2425899"/>
                  <a:pt x="5454551" y="2423418"/>
                  <a:pt x="5454551" y="2418458"/>
                </a:cubicBezTo>
                <a:close/>
                <a:moveTo>
                  <a:pt x="6674011" y="2414738"/>
                </a:moveTo>
                <a:cubicBezTo>
                  <a:pt x="6677111" y="2414738"/>
                  <a:pt x="6679901" y="2415978"/>
                  <a:pt x="6682383" y="2418458"/>
                </a:cubicBezTo>
                <a:lnTo>
                  <a:pt x="6667499" y="2425899"/>
                </a:lnTo>
                <a:cubicBezTo>
                  <a:pt x="6657578" y="2430860"/>
                  <a:pt x="6652617" y="2432100"/>
                  <a:pt x="6652617" y="2429620"/>
                </a:cubicBezTo>
                <a:cubicBezTo>
                  <a:pt x="6652617" y="2427139"/>
                  <a:pt x="6656337" y="2423418"/>
                  <a:pt x="6663779" y="2418458"/>
                </a:cubicBezTo>
                <a:cubicBezTo>
                  <a:pt x="6667499" y="2415978"/>
                  <a:pt x="6670910" y="2414738"/>
                  <a:pt x="6674011" y="2414738"/>
                </a:cubicBezTo>
                <a:close/>
                <a:moveTo>
                  <a:pt x="5787553" y="2413807"/>
                </a:moveTo>
                <a:cubicBezTo>
                  <a:pt x="5786313" y="2414427"/>
                  <a:pt x="5784453" y="2415978"/>
                  <a:pt x="5781972" y="2418458"/>
                </a:cubicBezTo>
                <a:cubicBezTo>
                  <a:pt x="5781972" y="2418458"/>
                  <a:pt x="5779492" y="2420938"/>
                  <a:pt x="5774531" y="2425899"/>
                </a:cubicBezTo>
                <a:cubicBezTo>
                  <a:pt x="5779492" y="2425899"/>
                  <a:pt x="5784453" y="2425899"/>
                  <a:pt x="5789414" y="2425899"/>
                </a:cubicBezTo>
                <a:cubicBezTo>
                  <a:pt x="5789414" y="2420938"/>
                  <a:pt x="5789414" y="2418458"/>
                  <a:pt x="5789414" y="2418458"/>
                </a:cubicBezTo>
                <a:cubicBezTo>
                  <a:pt x="5789414" y="2418458"/>
                  <a:pt x="5789414" y="2417218"/>
                  <a:pt x="5789414" y="2414737"/>
                </a:cubicBezTo>
                <a:cubicBezTo>
                  <a:pt x="5789414" y="2413497"/>
                  <a:pt x="5788794" y="2413187"/>
                  <a:pt x="5787553" y="2413807"/>
                </a:cubicBezTo>
                <a:close/>
                <a:moveTo>
                  <a:pt x="6191250" y="2411016"/>
                </a:moveTo>
                <a:cubicBezTo>
                  <a:pt x="6181328" y="2420938"/>
                  <a:pt x="6176367" y="2423418"/>
                  <a:pt x="6176367" y="2418458"/>
                </a:cubicBezTo>
                <a:cubicBezTo>
                  <a:pt x="6176367" y="2418458"/>
                  <a:pt x="6181328" y="2415977"/>
                  <a:pt x="6191250" y="2411016"/>
                </a:cubicBezTo>
                <a:close/>
                <a:moveTo>
                  <a:pt x="5551289" y="2411016"/>
                </a:moveTo>
                <a:lnTo>
                  <a:pt x="5528965" y="2425899"/>
                </a:lnTo>
                <a:cubicBezTo>
                  <a:pt x="5524003" y="2430860"/>
                  <a:pt x="5519043" y="2433340"/>
                  <a:pt x="5514082" y="2433340"/>
                </a:cubicBezTo>
                <a:cubicBezTo>
                  <a:pt x="5509120" y="2433340"/>
                  <a:pt x="5506640" y="2433340"/>
                  <a:pt x="5506640" y="2433340"/>
                </a:cubicBezTo>
                <a:lnTo>
                  <a:pt x="5499199" y="2440782"/>
                </a:lnTo>
                <a:cubicBezTo>
                  <a:pt x="5494238" y="2440782"/>
                  <a:pt x="5486796" y="2443263"/>
                  <a:pt x="5476875" y="2448223"/>
                </a:cubicBezTo>
                <a:cubicBezTo>
                  <a:pt x="5466953" y="2453184"/>
                  <a:pt x="5464472" y="2458145"/>
                  <a:pt x="5469433" y="2463106"/>
                </a:cubicBezTo>
                <a:lnTo>
                  <a:pt x="5484316" y="2470547"/>
                </a:lnTo>
                <a:cubicBezTo>
                  <a:pt x="5484316" y="2465587"/>
                  <a:pt x="5484316" y="2463106"/>
                  <a:pt x="5484316" y="2463106"/>
                </a:cubicBezTo>
                <a:cubicBezTo>
                  <a:pt x="5479355" y="2463106"/>
                  <a:pt x="5476875" y="2463106"/>
                  <a:pt x="5476875" y="2463106"/>
                </a:cubicBezTo>
                <a:lnTo>
                  <a:pt x="5491758" y="2448223"/>
                </a:lnTo>
                <a:cubicBezTo>
                  <a:pt x="5496719" y="2448223"/>
                  <a:pt x="5501679" y="2445743"/>
                  <a:pt x="5506640" y="2440782"/>
                </a:cubicBezTo>
                <a:cubicBezTo>
                  <a:pt x="5511602" y="2435821"/>
                  <a:pt x="5516562" y="2434580"/>
                  <a:pt x="5521523" y="2437061"/>
                </a:cubicBezTo>
                <a:cubicBezTo>
                  <a:pt x="5524004" y="2438302"/>
                  <a:pt x="5526485" y="2439232"/>
                  <a:pt x="5528965" y="2439852"/>
                </a:cubicBezTo>
                <a:lnTo>
                  <a:pt x="5528965" y="2438922"/>
                </a:lnTo>
                <a:cubicBezTo>
                  <a:pt x="5528965" y="2437681"/>
                  <a:pt x="5528965" y="2435821"/>
                  <a:pt x="5528965" y="2433340"/>
                </a:cubicBezTo>
                <a:cubicBezTo>
                  <a:pt x="5528965" y="2433340"/>
                  <a:pt x="5531445" y="2433340"/>
                  <a:pt x="5536406" y="2433340"/>
                </a:cubicBezTo>
                <a:cubicBezTo>
                  <a:pt x="5536406" y="2433340"/>
                  <a:pt x="5535165" y="2434580"/>
                  <a:pt x="5532685" y="2437061"/>
                </a:cubicBezTo>
                <a:cubicBezTo>
                  <a:pt x="5531445" y="2438302"/>
                  <a:pt x="5530515" y="2439232"/>
                  <a:pt x="5529895" y="2439852"/>
                </a:cubicBezTo>
                <a:lnTo>
                  <a:pt x="5529791" y="2439955"/>
                </a:lnTo>
                <a:lnTo>
                  <a:pt x="5536406" y="2440782"/>
                </a:lnTo>
                <a:lnTo>
                  <a:pt x="5536406" y="2448223"/>
                </a:lnTo>
                <a:cubicBezTo>
                  <a:pt x="5536406" y="2453184"/>
                  <a:pt x="5538886" y="2453184"/>
                  <a:pt x="5543847" y="2448223"/>
                </a:cubicBezTo>
                <a:lnTo>
                  <a:pt x="5543847" y="2455665"/>
                </a:lnTo>
                <a:cubicBezTo>
                  <a:pt x="5543847" y="2455665"/>
                  <a:pt x="5543847" y="2458145"/>
                  <a:pt x="5543847" y="2463106"/>
                </a:cubicBezTo>
                <a:cubicBezTo>
                  <a:pt x="5548809" y="2463106"/>
                  <a:pt x="5551289" y="2460625"/>
                  <a:pt x="5551289" y="2455665"/>
                </a:cubicBezTo>
                <a:cubicBezTo>
                  <a:pt x="5551289" y="2450704"/>
                  <a:pt x="5548809" y="2448223"/>
                  <a:pt x="5543847" y="2448223"/>
                </a:cubicBezTo>
                <a:cubicBezTo>
                  <a:pt x="5548809" y="2448223"/>
                  <a:pt x="5551289" y="2445743"/>
                  <a:pt x="5551289" y="2440782"/>
                </a:cubicBezTo>
                <a:lnTo>
                  <a:pt x="5566172" y="2433340"/>
                </a:lnTo>
                <a:lnTo>
                  <a:pt x="5573613" y="2425899"/>
                </a:lnTo>
                <a:lnTo>
                  <a:pt x="5573613" y="2425899"/>
                </a:lnTo>
                <a:lnTo>
                  <a:pt x="5577816" y="2421696"/>
                </a:lnTo>
                <a:lnTo>
                  <a:pt x="5577334" y="2422178"/>
                </a:lnTo>
                <a:lnTo>
                  <a:pt x="5573613" y="2425899"/>
                </a:lnTo>
                <a:lnTo>
                  <a:pt x="5558730" y="2411016"/>
                </a:lnTo>
                <a:close/>
                <a:moveTo>
                  <a:pt x="5707558" y="2405435"/>
                </a:moveTo>
                <a:cubicBezTo>
                  <a:pt x="5706318" y="2405435"/>
                  <a:pt x="5705078" y="2406055"/>
                  <a:pt x="5703838" y="2407296"/>
                </a:cubicBezTo>
                <a:cubicBezTo>
                  <a:pt x="5701358" y="2409776"/>
                  <a:pt x="5700117" y="2412256"/>
                  <a:pt x="5700117" y="2414737"/>
                </a:cubicBezTo>
                <a:cubicBezTo>
                  <a:pt x="5700117" y="2417218"/>
                  <a:pt x="5701358" y="2418458"/>
                  <a:pt x="5703838" y="2418458"/>
                </a:cubicBezTo>
                <a:cubicBezTo>
                  <a:pt x="5706318" y="2418458"/>
                  <a:pt x="5708799" y="2417218"/>
                  <a:pt x="5711279" y="2414737"/>
                </a:cubicBezTo>
                <a:cubicBezTo>
                  <a:pt x="5713759" y="2412256"/>
                  <a:pt x="5713759" y="2409776"/>
                  <a:pt x="5711279" y="2407296"/>
                </a:cubicBezTo>
                <a:cubicBezTo>
                  <a:pt x="5710039" y="2406055"/>
                  <a:pt x="5708798" y="2405435"/>
                  <a:pt x="5707558" y="2405435"/>
                </a:cubicBezTo>
                <a:close/>
                <a:moveTo>
                  <a:pt x="6533554" y="2403575"/>
                </a:moveTo>
                <a:lnTo>
                  <a:pt x="6503789" y="2418458"/>
                </a:lnTo>
                <a:lnTo>
                  <a:pt x="6488906" y="2425899"/>
                </a:lnTo>
                <a:cubicBezTo>
                  <a:pt x="6483945" y="2425899"/>
                  <a:pt x="6481465" y="2425899"/>
                  <a:pt x="6481465" y="2425899"/>
                </a:cubicBezTo>
                <a:close/>
                <a:moveTo>
                  <a:pt x="6429375" y="2403575"/>
                </a:moveTo>
                <a:lnTo>
                  <a:pt x="6421933" y="2411016"/>
                </a:lnTo>
                <a:cubicBezTo>
                  <a:pt x="6412012" y="2415977"/>
                  <a:pt x="6407051" y="2418458"/>
                  <a:pt x="6407051" y="2418458"/>
                </a:cubicBezTo>
                <a:cubicBezTo>
                  <a:pt x="6407051" y="2418458"/>
                  <a:pt x="6410771" y="2415977"/>
                  <a:pt x="6418213" y="2411016"/>
                </a:cubicBezTo>
                <a:cubicBezTo>
                  <a:pt x="6425654" y="2406055"/>
                  <a:pt x="6429375" y="2403575"/>
                  <a:pt x="6429375" y="2403575"/>
                </a:cubicBezTo>
                <a:close/>
                <a:moveTo>
                  <a:pt x="6347519" y="2403575"/>
                </a:moveTo>
                <a:lnTo>
                  <a:pt x="6347519" y="2411016"/>
                </a:lnTo>
                <a:lnTo>
                  <a:pt x="6325195" y="2411016"/>
                </a:lnTo>
                <a:cubicBezTo>
                  <a:pt x="6330156" y="2411016"/>
                  <a:pt x="6337598" y="2408536"/>
                  <a:pt x="6347519" y="2403575"/>
                </a:cubicBezTo>
                <a:close/>
                <a:moveTo>
                  <a:pt x="5781972" y="2403575"/>
                </a:moveTo>
                <a:cubicBezTo>
                  <a:pt x="5777011" y="2403575"/>
                  <a:pt x="5774531" y="2404815"/>
                  <a:pt x="5774531" y="2407296"/>
                </a:cubicBezTo>
                <a:cubicBezTo>
                  <a:pt x="5774531" y="2409776"/>
                  <a:pt x="5773290" y="2411016"/>
                  <a:pt x="5770810" y="2411016"/>
                </a:cubicBezTo>
                <a:lnTo>
                  <a:pt x="5774531" y="2411016"/>
                </a:lnTo>
                <a:cubicBezTo>
                  <a:pt x="5779492" y="2411016"/>
                  <a:pt x="5784453" y="2408536"/>
                  <a:pt x="5789414" y="2403575"/>
                </a:cubicBezTo>
                <a:close/>
                <a:moveTo>
                  <a:pt x="6472163" y="2401715"/>
                </a:moveTo>
                <a:cubicBezTo>
                  <a:pt x="6473403" y="2401715"/>
                  <a:pt x="6474023" y="2402335"/>
                  <a:pt x="6474023" y="2403575"/>
                </a:cubicBezTo>
                <a:cubicBezTo>
                  <a:pt x="6474023" y="2408536"/>
                  <a:pt x="6466582" y="2413497"/>
                  <a:pt x="6451699" y="2418458"/>
                </a:cubicBezTo>
                <a:lnTo>
                  <a:pt x="6436816" y="2422178"/>
                </a:lnTo>
                <a:lnTo>
                  <a:pt x="6444258" y="2418458"/>
                </a:lnTo>
                <a:cubicBezTo>
                  <a:pt x="6459140" y="2407296"/>
                  <a:pt x="6468442" y="2401715"/>
                  <a:pt x="6472163" y="2401715"/>
                </a:cubicBezTo>
                <a:close/>
                <a:moveTo>
                  <a:pt x="6315893" y="2398924"/>
                </a:moveTo>
                <a:cubicBezTo>
                  <a:pt x="6314653" y="2398304"/>
                  <a:pt x="6312793" y="2398614"/>
                  <a:pt x="6310312" y="2399854"/>
                </a:cubicBezTo>
                <a:cubicBezTo>
                  <a:pt x="6305351" y="2402335"/>
                  <a:pt x="6302871" y="2406055"/>
                  <a:pt x="6302871" y="2411016"/>
                </a:cubicBezTo>
                <a:cubicBezTo>
                  <a:pt x="6302871" y="2415977"/>
                  <a:pt x="6305351" y="2415977"/>
                  <a:pt x="6310312" y="2411016"/>
                </a:cubicBezTo>
                <a:lnTo>
                  <a:pt x="6317754" y="2403575"/>
                </a:lnTo>
                <a:cubicBezTo>
                  <a:pt x="6317754" y="2401095"/>
                  <a:pt x="6317133" y="2399544"/>
                  <a:pt x="6315893" y="2398924"/>
                </a:cubicBezTo>
                <a:close/>
                <a:moveTo>
                  <a:pt x="5633144" y="2396133"/>
                </a:moveTo>
                <a:lnTo>
                  <a:pt x="5603379" y="2403575"/>
                </a:lnTo>
                <a:cubicBezTo>
                  <a:pt x="5603379" y="2408536"/>
                  <a:pt x="5600899" y="2411016"/>
                  <a:pt x="5595937" y="2411016"/>
                </a:cubicBezTo>
                <a:lnTo>
                  <a:pt x="5610820" y="2411016"/>
                </a:lnTo>
                <a:cubicBezTo>
                  <a:pt x="5615781" y="2406055"/>
                  <a:pt x="5620742" y="2402335"/>
                  <a:pt x="5625703" y="2399854"/>
                </a:cubicBezTo>
                <a:cubicBezTo>
                  <a:pt x="5630664" y="2397373"/>
                  <a:pt x="5633144" y="2396133"/>
                  <a:pt x="5633144" y="2396133"/>
                </a:cubicBezTo>
                <a:close/>
                <a:moveTo>
                  <a:pt x="6235898" y="2392413"/>
                </a:moveTo>
                <a:lnTo>
                  <a:pt x="6235898" y="2396133"/>
                </a:lnTo>
                <a:cubicBezTo>
                  <a:pt x="6240860" y="2401094"/>
                  <a:pt x="6238378" y="2406055"/>
                  <a:pt x="6228457" y="2411016"/>
                </a:cubicBezTo>
                <a:lnTo>
                  <a:pt x="6221015" y="2411016"/>
                </a:lnTo>
                <a:cubicBezTo>
                  <a:pt x="6221015" y="2415977"/>
                  <a:pt x="6221015" y="2418458"/>
                  <a:pt x="6221015" y="2418458"/>
                </a:cubicBezTo>
                <a:cubicBezTo>
                  <a:pt x="6221015" y="2418458"/>
                  <a:pt x="6218535" y="2418458"/>
                  <a:pt x="6213574" y="2418458"/>
                </a:cubicBezTo>
                <a:cubicBezTo>
                  <a:pt x="6213574" y="2418458"/>
                  <a:pt x="6213574" y="2420938"/>
                  <a:pt x="6213574" y="2425899"/>
                </a:cubicBezTo>
                <a:lnTo>
                  <a:pt x="6206133" y="2425899"/>
                </a:lnTo>
                <a:lnTo>
                  <a:pt x="6191250" y="2425899"/>
                </a:lnTo>
                <a:cubicBezTo>
                  <a:pt x="6196211" y="2415977"/>
                  <a:pt x="6203652" y="2409776"/>
                  <a:pt x="6213574" y="2407296"/>
                </a:cubicBezTo>
                <a:cubicBezTo>
                  <a:pt x="6223495" y="2404815"/>
                  <a:pt x="6228457" y="2401094"/>
                  <a:pt x="6228457" y="2396133"/>
                </a:cubicBezTo>
                <a:close/>
                <a:moveTo>
                  <a:pt x="6235898" y="2388692"/>
                </a:moveTo>
                <a:cubicBezTo>
                  <a:pt x="6235898" y="2388692"/>
                  <a:pt x="6238378" y="2388692"/>
                  <a:pt x="6243340" y="2388692"/>
                </a:cubicBezTo>
                <a:lnTo>
                  <a:pt x="6235898" y="2392413"/>
                </a:lnTo>
                <a:lnTo>
                  <a:pt x="6235898" y="2390552"/>
                </a:lnTo>
                <a:cubicBezTo>
                  <a:pt x="6235898" y="2389312"/>
                  <a:pt x="6235898" y="2388692"/>
                  <a:pt x="6235898" y="2388692"/>
                </a:cubicBezTo>
                <a:close/>
                <a:moveTo>
                  <a:pt x="6079629" y="2388692"/>
                </a:moveTo>
                <a:cubicBezTo>
                  <a:pt x="6084590" y="2388692"/>
                  <a:pt x="6087070" y="2388692"/>
                  <a:pt x="6087070" y="2388692"/>
                </a:cubicBezTo>
                <a:lnTo>
                  <a:pt x="6079629" y="2396133"/>
                </a:lnTo>
                <a:cubicBezTo>
                  <a:pt x="6079629" y="2396133"/>
                  <a:pt x="6079629" y="2393653"/>
                  <a:pt x="6079629" y="2388692"/>
                </a:cubicBezTo>
                <a:close/>
                <a:moveTo>
                  <a:pt x="6034980" y="2388692"/>
                </a:moveTo>
                <a:lnTo>
                  <a:pt x="6027539" y="2403575"/>
                </a:lnTo>
                <a:cubicBezTo>
                  <a:pt x="6017617" y="2403575"/>
                  <a:pt x="6012656" y="2403575"/>
                  <a:pt x="6012656" y="2403575"/>
                </a:cubicBezTo>
                <a:cubicBezTo>
                  <a:pt x="6012656" y="2398614"/>
                  <a:pt x="6015136" y="2396133"/>
                  <a:pt x="6020097" y="2396133"/>
                </a:cubicBezTo>
                <a:cubicBezTo>
                  <a:pt x="6025059" y="2396133"/>
                  <a:pt x="6027539" y="2396133"/>
                  <a:pt x="6027539" y="2396133"/>
                </a:cubicBezTo>
                <a:cubicBezTo>
                  <a:pt x="6027539" y="2396133"/>
                  <a:pt x="6027539" y="2394893"/>
                  <a:pt x="6027539" y="2392413"/>
                </a:cubicBezTo>
                <a:cubicBezTo>
                  <a:pt x="6027539" y="2389932"/>
                  <a:pt x="6030019" y="2388692"/>
                  <a:pt x="6034980" y="2388692"/>
                </a:cubicBezTo>
                <a:close/>
                <a:moveTo>
                  <a:pt x="5901035" y="2388692"/>
                </a:moveTo>
                <a:lnTo>
                  <a:pt x="5893594" y="2396133"/>
                </a:lnTo>
                <a:cubicBezTo>
                  <a:pt x="5888632" y="2396133"/>
                  <a:pt x="5883672" y="2396133"/>
                  <a:pt x="5878711" y="2396133"/>
                </a:cubicBezTo>
                <a:cubicBezTo>
                  <a:pt x="5873749" y="2396133"/>
                  <a:pt x="5873749" y="2398614"/>
                  <a:pt x="5878711" y="2403575"/>
                </a:cubicBezTo>
                <a:cubicBezTo>
                  <a:pt x="5878711" y="2408536"/>
                  <a:pt x="5878711" y="2411016"/>
                  <a:pt x="5878711" y="2411016"/>
                </a:cubicBezTo>
                <a:lnTo>
                  <a:pt x="5856386" y="2418458"/>
                </a:lnTo>
                <a:lnTo>
                  <a:pt x="5871269" y="2418458"/>
                </a:lnTo>
                <a:lnTo>
                  <a:pt x="5878711" y="2411016"/>
                </a:lnTo>
                <a:cubicBezTo>
                  <a:pt x="5878711" y="2411016"/>
                  <a:pt x="5881191" y="2408536"/>
                  <a:pt x="5886152" y="2403575"/>
                </a:cubicBezTo>
                <a:cubicBezTo>
                  <a:pt x="5886152" y="2398614"/>
                  <a:pt x="5888632" y="2398614"/>
                  <a:pt x="5893594" y="2403575"/>
                </a:cubicBezTo>
                <a:lnTo>
                  <a:pt x="5893594" y="2396133"/>
                </a:lnTo>
                <a:lnTo>
                  <a:pt x="5908476" y="2396133"/>
                </a:lnTo>
                <a:cubicBezTo>
                  <a:pt x="5908476" y="2396133"/>
                  <a:pt x="5905996" y="2393653"/>
                  <a:pt x="5901035" y="2388692"/>
                </a:cubicBezTo>
                <a:close/>
                <a:moveTo>
                  <a:pt x="5819179" y="2388692"/>
                </a:moveTo>
                <a:cubicBezTo>
                  <a:pt x="5814218" y="2388692"/>
                  <a:pt x="5814218" y="2391173"/>
                  <a:pt x="5819179" y="2396133"/>
                </a:cubicBezTo>
                <a:cubicBezTo>
                  <a:pt x="5824141" y="2401094"/>
                  <a:pt x="5829101" y="2401094"/>
                  <a:pt x="5834062" y="2396133"/>
                </a:cubicBezTo>
                <a:cubicBezTo>
                  <a:pt x="5829101" y="2391173"/>
                  <a:pt x="5824141" y="2388692"/>
                  <a:pt x="5819179" y="2388692"/>
                </a:cubicBezTo>
                <a:close/>
                <a:moveTo>
                  <a:pt x="5595937" y="2388692"/>
                </a:moveTo>
                <a:lnTo>
                  <a:pt x="5581054" y="2396133"/>
                </a:lnTo>
                <a:cubicBezTo>
                  <a:pt x="5590976" y="2396133"/>
                  <a:pt x="5598417" y="2393653"/>
                  <a:pt x="5603379" y="2388692"/>
                </a:cubicBezTo>
                <a:close/>
                <a:moveTo>
                  <a:pt x="766465" y="2388692"/>
                </a:moveTo>
                <a:cubicBezTo>
                  <a:pt x="771426" y="2388692"/>
                  <a:pt x="773906" y="2389932"/>
                  <a:pt x="773906" y="2392413"/>
                </a:cubicBezTo>
                <a:cubicBezTo>
                  <a:pt x="773906" y="2394893"/>
                  <a:pt x="773906" y="2396133"/>
                  <a:pt x="773906" y="2396133"/>
                </a:cubicBezTo>
                <a:lnTo>
                  <a:pt x="766465" y="2403575"/>
                </a:lnTo>
                <a:cubicBezTo>
                  <a:pt x="766465" y="2398614"/>
                  <a:pt x="766465" y="2394893"/>
                  <a:pt x="766465" y="2392413"/>
                </a:cubicBezTo>
                <a:cubicBezTo>
                  <a:pt x="766465" y="2389932"/>
                  <a:pt x="766465" y="2388692"/>
                  <a:pt x="766465" y="2388692"/>
                </a:cubicBezTo>
                <a:close/>
                <a:moveTo>
                  <a:pt x="6518672" y="2381251"/>
                </a:moveTo>
                <a:lnTo>
                  <a:pt x="6481465" y="2403575"/>
                </a:lnTo>
                <a:lnTo>
                  <a:pt x="6488906" y="2396133"/>
                </a:lnTo>
                <a:cubicBezTo>
                  <a:pt x="6508750" y="2386211"/>
                  <a:pt x="6518672" y="2381251"/>
                  <a:pt x="6518672" y="2381251"/>
                </a:cubicBezTo>
                <a:close/>
                <a:moveTo>
                  <a:pt x="6191250" y="2381251"/>
                </a:moveTo>
                <a:lnTo>
                  <a:pt x="6191250" y="2388692"/>
                </a:lnTo>
                <a:cubicBezTo>
                  <a:pt x="6186288" y="2393653"/>
                  <a:pt x="6181328" y="2396133"/>
                  <a:pt x="6176367" y="2396133"/>
                </a:cubicBezTo>
                <a:lnTo>
                  <a:pt x="6183808" y="2388692"/>
                </a:lnTo>
                <a:cubicBezTo>
                  <a:pt x="6188770" y="2383731"/>
                  <a:pt x="6191250" y="2381251"/>
                  <a:pt x="6191250" y="2381251"/>
                </a:cubicBezTo>
                <a:close/>
                <a:moveTo>
                  <a:pt x="5915918" y="2381251"/>
                </a:moveTo>
                <a:cubicBezTo>
                  <a:pt x="5910956" y="2381251"/>
                  <a:pt x="5908476" y="2383731"/>
                  <a:pt x="5908476" y="2388692"/>
                </a:cubicBezTo>
                <a:cubicBezTo>
                  <a:pt x="5908476" y="2388692"/>
                  <a:pt x="5910956" y="2388692"/>
                  <a:pt x="5915918" y="2388692"/>
                </a:cubicBezTo>
                <a:close/>
                <a:moveTo>
                  <a:pt x="5521523" y="2381251"/>
                </a:moveTo>
                <a:lnTo>
                  <a:pt x="5521523" y="2388692"/>
                </a:lnTo>
                <a:lnTo>
                  <a:pt x="5528965" y="2381251"/>
                </a:lnTo>
                <a:close/>
                <a:moveTo>
                  <a:pt x="5750346" y="2377530"/>
                </a:moveTo>
                <a:cubicBezTo>
                  <a:pt x="5749106" y="2377530"/>
                  <a:pt x="5747246" y="2378771"/>
                  <a:pt x="5744765" y="2381251"/>
                </a:cubicBezTo>
                <a:lnTo>
                  <a:pt x="5752207" y="2381251"/>
                </a:lnTo>
                <a:cubicBezTo>
                  <a:pt x="5752207" y="2378771"/>
                  <a:pt x="5751586" y="2377530"/>
                  <a:pt x="5750346" y="2377530"/>
                </a:cubicBezTo>
                <a:close/>
                <a:moveTo>
                  <a:pt x="6607969" y="2373809"/>
                </a:moveTo>
                <a:lnTo>
                  <a:pt x="6607969" y="2381251"/>
                </a:lnTo>
                <a:cubicBezTo>
                  <a:pt x="6607969" y="2381251"/>
                  <a:pt x="6605488" y="2381251"/>
                  <a:pt x="6600527" y="2381251"/>
                </a:cubicBezTo>
                <a:cubicBezTo>
                  <a:pt x="6600527" y="2376290"/>
                  <a:pt x="6603007" y="2373809"/>
                  <a:pt x="6607969" y="2373809"/>
                </a:cubicBezTo>
                <a:close/>
                <a:moveTo>
                  <a:pt x="6280547" y="2373809"/>
                </a:moveTo>
                <a:lnTo>
                  <a:pt x="6280547" y="2381251"/>
                </a:lnTo>
                <a:cubicBezTo>
                  <a:pt x="6275585" y="2386211"/>
                  <a:pt x="6270625" y="2388692"/>
                  <a:pt x="6265664" y="2388692"/>
                </a:cubicBezTo>
                <a:lnTo>
                  <a:pt x="6273105" y="2381251"/>
                </a:lnTo>
                <a:cubicBezTo>
                  <a:pt x="6278067" y="2376290"/>
                  <a:pt x="6280547" y="2373809"/>
                  <a:pt x="6280547" y="2373809"/>
                </a:cubicBezTo>
                <a:close/>
                <a:moveTo>
                  <a:pt x="6261943" y="2373809"/>
                </a:moveTo>
                <a:cubicBezTo>
                  <a:pt x="6264423" y="2373809"/>
                  <a:pt x="6265664" y="2373809"/>
                  <a:pt x="6265664" y="2373809"/>
                </a:cubicBezTo>
                <a:cubicBezTo>
                  <a:pt x="6260703" y="2378770"/>
                  <a:pt x="6258222" y="2383731"/>
                  <a:pt x="6258222" y="2388692"/>
                </a:cubicBezTo>
                <a:cubicBezTo>
                  <a:pt x="6263184" y="2388692"/>
                  <a:pt x="6263184" y="2391173"/>
                  <a:pt x="6258222" y="2396133"/>
                </a:cubicBezTo>
                <a:lnTo>
                  <a:pt x="6250781" y="2388692"/>
                </a:lnTo>
                <a:cubicBezTo>
                  <a:pt x="6250781" y="2388692"/>
                  <a:pt x="6248301" y="2388692"/>
                  <a:pt x="6243340" y="2388692"/>
                </a:cubicBezTo>
                <a:cubicBezTo>
                  <a:pt x="6248301" y="2383731"/>
                  <a:pt x="6250781" y="2381251"/>
                  <a:pt x="6250781" y="2381251"/>
                </a:cubicBezTo>
                <a:cubicBezTo>
                  <a:pt x="6255742" y="2376290"/>
                  <a:pt x="6259463" y="2373809"/>
                  <a:pt x="6261943" y="2373809"/>
                </a:cubicBezTo>
                <a:close/>
                <a:moveTo>
                  <a:pt x="6116836" y="2373809"/>
                </a:moveTo>
                <a:cubicBezTo>
                  <a:pt x="6116836" y="2373809"/>
                  <a:pt x="6116836" y="2376290"/>
                  <a:pt x="6116836" y="2381251"/>
                </a:cubicBezTo>
                <a:lnTo>
                  <a:pt x="6094511" y="2388692"/>
                </a:lnTo>
                <a:cubicBezTo>
                  <a:pt x="6094511" y="2383731"/>
                  <a:pt x="6098232" y="2380011"/>
                  <a:pt x="6105674" y="2377530"/>
                </a:cubicBezTo>
                <a:cubicBezTo>
                  <a:pt x="6113115" y="2375049"/>
                  <a:pt x="6116836" y="2373809"/>
                  <a:pt x="6116836" y="2373809"/>
                </a:cubicBezTo>
                <a:close/>
                <a:moveTo>
                  <a:pt x="5767090" y="2373809"/>
                </a:moveTo>
                <a:lnTo>
                  <a:pt x="5767090" y="2381251"/>
                </a:lnTo>
                <a:cubicBezTo>
                  <a:pt x="5772051" y="2381251"/>
                  <a:pt x="5774531" y="2378770"/>
                  <a:pt x="5774531" y="2373809"/>
                </a:cubicBezTo>
                <a:close/>
                <a:moveTo>
                  <a:pt x="6540996" y="2366368"/>
                </a:moveTo>
                <a:cubicBezTo>
                  <a:pt x="6545957" y="2366368"/>
                  <a:pt x="6548437" y="2366368"/>
                  <a:pt x="6548437" y="2366368"/>
                </a:cubicBezTo>
                <a:lnTo>
                  <a:pt x="6540996" y="2373809"/>
                </a:lnTo>
                <a:close/>
                <a:moveTo>
                  <a:pt x="6302871" y="2366368"/>
                </a:moveTo>
                <a:lnTo>
                  <a:pt x="6302871" y="2373809"/>
                </a:lnTo>
                <a:lnTo>
                  <a:pt x="6295429" y="2373809"/>
                </a:lnTo>
                <a:close/>
                <a:moveTo>
                  <a:pt x="5737324" y="2366368"/>
                </a:moveTo>
                <a:cubicBezTo>
                  <a:pt x="5737324" y="2366368"/>
                  <a:pt x="5734844" y="2370088"/>
                  <a:pt x="5729883" y="2377530"/>
                </a:cubicBezTo>
                <a:cubicBezTo>
                  <a:pt x="5724921" y="2384971"/>
                  <a:pt x="5721201" y="2388692"/>
                  <a:pt x="5718720" y="2388692"/>
                </a:cubicBezTo>
                <a:cubicBezTo>
                  <a:pt x="5716240" y="2388692"/>
                  <a:pt x="5715000" y="2391173"/>
                  <a:pt x="5715000" y="2396133"/>
                </a:cubicBezTo>
                <a:lnTo>
                  <a:pt x="5722441" y="2396133"/>
                </a:lnTo>
                <a:lnTo>
                  <a:pt x="5729883" y="2388692"/>
                </a:lnTo>
                <a:cubicBezTo>
                  <a:pt x="5729883" y="2378770"/>
                  <a:pt x="5732363" y="2371329"/>
                  <a:pt x="5737324" y="2366368"/>
                </a:cubicBezTo>
                <a:close/>
                <a:moveTo>
                  <a:pt x="5551289" y="2366368"/>
                </a:moveTo>
                <a:lnTo>
                  <a:pt x="5543847" y="2373809"/>
                </a:lnTo>
                <a:cubicBezTo>
                  <a:pt x="5543847" y="2373809"/>
                  <a:pt x="5546328" y="2373809"/>
                  <a:pt x="5551289" y="2373809"/>
                </a:cubicBezTo>
                <a:close/>
                <a:moveTo>
                  <a:pt x="5506640" y="2366368"/>
                </a:moveTo>
                <a:cubicBezTo>
                  <a:pt x="5501679" y="2371329"/>
                  <a:pt x="5499199" y="2376290"/>
                  <a:pt x="5499199" y="2381251"/>
                </a:cubicBezTo>
                <a:cubicBezTo>
                  <a:pt x="5504160" y="2391173"/>
                  <a:pt x="5501679" y="2393653"/>
                  <a:pt x="5491758" y="2388692"/>
                </a:cubicBezTo>
                <a:cubicBezTo>
                  <a:pt x="5476875" y="2378770"/>
                  <a:pt x="5469433" y="2383731"/>
                  <a:pt x="5469433" y="2403575"/>
                </a:cubicBezTo>
                <a:cubicBezTo>
                  <a:pt x="5469433" y="2398614"/>
                  <a:pt x="5468193" y="2396133"/>
                  <a:pt x="5465713" y="2396133"/>
                </a:cubicBezTo>
                <a:cubicBezTo>
                  <a:pt x="5463233" y="2396133"/>
                  <a:pt x="5461992" y="2398614"/>
                  <a:pt x="5461992" y="2403575"/>
                </a:cubicBezTo>
                <a:cubicBezTo>
                  <a:pt x="5461992" y="2403575"/>
                  <a:pt x="5461992" y="2406055"/>
                  <a:pt x="5461992" y="2411016"/>
                </a:cubicBezTo>
                <a:cubicBezTo>
                  <a:pt x="5461992" y="2415977"/>
                  <a:pt x="5464472" y="2417218"/>
                  <a:pt x="5469433" y="2414737"/>
                </a:cubicBezTo>
                <a:cubicBezTo>
                  <a:pt x="5474395" y="2412256"/>
                  <a:pt x="5479355" y="2408536"/>
                  <a:pt x="5484316" y="2403575"/>
                </a:cubicBezTo>
                <a:lnTo>
                  <a:pt x="5491758" y="2403575"/>
                </a:lnTo>
                <a:lnTo>
                  <a:pt x="5506640" y="2396133"/>
                </a:lnTo>
                <a:cubicBezTo>
                  <a:pt x="5506640" y="2396133"/>
                  <a:pt x="5506640" y="2391173"/>
                  <a:pt x="5506640" y="2381251"/>
                </a:cubicBezTo>
                <a:close/>
                <a:moveTo>
                  <a:pt x="6637734" y="2358926"/>
                </a:moveTo>
                <a:lnTo>
                  <a:pt x="6645175" y="2366368"/>
                </a:lnTo>
                <a:lnTo>
                  <a:pt x="6622851" y="2366368"/>
                </a:lnTo>
                <a:cubicBezTo>
                  <a:pt x="6622851" y="2366368"/>
                  <a:pt x="6627813" y="2363887"/>
                  <a:pt x="6637734" y="2358926"/>
                </a:cubicBezTo>
                <a:close/>
                <a:moveTo>
                  <a:pt x="6474023" y="2358926"/>
                </a:moveTo>
                <a:lnTo>
                  <a:pt x="6474023" y="2366368"/>
                </a:lnTo>
                <a:cubicBezTo>
                  <a:pt x="6464102" y="2371329"/>
                  <a:pt x="6459140" y="2371329"/>
                  <a:pt x="6459140" y="2366368"/>
                </a:cubicBezTo>
                <a:cubicBezTo>
                  <a:pt x="6459140" y="2366368"/>
                  <a:pt x="6464102" y="2363887"/>
                  <a:pt x="6474023" y="2358926"/>
                </a:cubicBezTo>
                <a:close/>
                <a:moveTo>
                  <a:pt x="6139160" y="2358926"/>
                </a:moveTo>
                <a:cubicBezTo>
                  <a:pt x="6144121" y="2358926"/>
                  <a:pt x="6147842" y="2358926"/>
                  <a:pt x="6150322" y="2358926"/>
                </a:cubicBezTo>
                <a:cubicBezTo>
                  <a:pt x="6152802" y="2358926"/>
                  <a:pt x="6151563" y="2361407"/>
                  <a:pt x="6146601" y="2366368"/>
                </a:cubicBezTo>
                <a:close/>
                <a:moveTo>
                  <a:pt x="5945683" y="2358926"/>
                </a:moveTo>
                <a:lnTo>
                  <a:pt x="5953125" y="2358926"/>
                </a:lnTo>
                <a:lnTo>
                  <a:pt x="5960566" y="2358926"/>
                </a:lnTo>
                <a:lnTo>
                  <a:pt x="5960566" y="2366368"/>
                </a:lnTo>
                <a:cubicBezTo>
                  <a:pt x="5965527" y="2361407"/>
                  <a:pt x="5968008" y="2361407"/>
                  <a:pt x="5968008" y="2366368"/>
                </a:cubicBezTo>
                <a:cubicBezTo>
                  <a:pt x="5968008" y="2371329"/>
                  <a:pt x="5965527" y="2375049"/>
                  <a:pt x="5960566" y="2377530"/>
                </a:cubicBezTo>
                <a:cubicBezTo>
                  <a:pt x="5955605" y="2380011"/>
                  <a:pt x="5953125" y="2380011"/>
                  <a:pt x="5953125" y="2377530"/>
                </a:cubicBezTo>
                <a:cubicBezTo>
                  <a:pt x="5953125" y="2375049"/>
                  <a:pt x="5953125" y="2372569"/>
                  <a:pt x="5953125" y="2370088"/>
                </a:cubicBezTo>
                <a:cubicBezTo>
                  <a:pt x="5953125" y="2367608"/>
                  <a:pt x="5951884" y="2366368"/>
                  <a:pt x="5949404" y="2366368"/>
                </a:cubicBezTo>
                <a:cubicBezTo>
                  <a:pt x="5946924" y="2366368"/>
                  <a:pt x="5945683" y="2363887"/>
                  <a:pt x="5945683" y="2358926"/>
                </a:cubicBezTo>
                <a:close/>
                <a:moveTo>
                  <a:pt x="5893594" y="2358926"/>
                </a:moveTo>
                <a:cubicBezTo>
                  <a:pt x="5893594" y="2358926"/>
                  <a:pt x="5891113" y="2361407"/>
                  <a:pt x="5886152" y="2366368"/>
                </a:cubicBezTo>
                <a:cubicBezTo>
                  <a:pt x="5891113" y="2366368"/>
                  <a:pt x="5893594" y="2366368"/>
                  <a:pt x="5893594" y="2366368"/>
                </a:cubicBezTo>
                <a:close/>
                <a:moveTo>
                  <a:pt x="5685234" y="2358926"/>
                </a:moveTo>
                <a:cubicBezTo>
                  <a:pt x="5685234" y="2363887"/>
                  <a:pt x="5682754" y="2366368"/>
                  <a:pt x="5677793" y="2366368"/>
                </a:cubicBezTo>
                <a:lnTo>
                  <a:pt x="5673328" y="2375297"/>
                </a:lnTo>
                <a:lnTo>
                  <a:pt x="5674072" y="2374739"/>
                </a:lnTo>
                <a:cubicBezTo>
                  <a:pt x="5676553" y="2374120"/>
                  <a:pt x="5680273" y="2373809"/>
                  <a:pt x="5685234" y="2373809"/>
                </a:cubicBezTo>
                <a:close/>
                <a:moveTo>
                  <a:pt x="1041797" y="2358926"/>
                </a:moveTo>
                <a:cubicBezTo>
                  <a:pt x="1041797" y="2358926"/>
                  <a:pt x="1040557" y="2361407"/>
                  <a:pt x="1038076" y="2366368"/>
                </a:cubicBezTo>
                <a:cubicBezTo>
                  <a:pt x="1035596" y="2371329"/>
                  <a:pt x="1036836" y="2373809"/>
                  <a:pt x="1041797" y="2373809"/>
                </a:cubicBezTo>
                <a:lnTo>
                  <a:pt x="1041797" y="2366368"/>
                </a:lnTo>
                <a:cubicBezTo>
                  <a:pt x="1041797" y="2361407"/>
                  <a:pt x="1041797" y="2358926"/>
                  <a:pt x="1041797" y="2358926"/>
                </a:cubicBezTo>
                <a:close/>
                <a:moveTo>
                  <a:pt x="5798716" y="2355206"/>
                </a:moveTo>
                <a:cubicBezTo>
                  <a:pt x="5797475" y="2355206"/>
                  <a:pt x="5796855" y="2356446"/>
                  <a:pt x="5796855" y="2358926"/>
                </a:cubicBezTo>
                <a:lnTo>
                  <a:pt x="5804297" y="2358926"/>
                </a:lnTo>
                <a:cubicBezTo>
                  <a:pt x="5801816" y="2356446"/>
                  <a:pt x="5799956" y="2355206"/>
                  <a:pt x="5798716" y="2355206"/>
                </a:cubicBezTo>
                <a:close/>
                <a:moveTo>
                  <a:pt x="5611750" y="2354276"/>
                </a:moveTo>
                <a:cubicBezTo>
                  <a:pt x="5611131" y="2354896"/>
                  <a:pt x="5610820" y="2356446"/>
                  <a:pt x="5610820" y="2358926"/>
                </a:cubicBezTo>
                <a:cubicBezTo>
                  <a:pt x="5610820" y="2363887"/>
                  <a:pt x="5610820" y="2366368"/>
                  <a:pt x="5610820" y="2366368"/>
                </a:cubicBezTo>
                <a:cubicBezTo>
                  <a:pt x="5615781" y="2361407"/>
                  <a:pt x="5617021" y="2357686"/>
                  <a:pt x="5614541" y="2355206"/>
                </a:cubicBezTo>
                <a:cubicBezTo>
                  <a:pt x="5613301" y="2353966"/>
                  <a:pt x="5612371" y="2353656"/>
                  <a:pt x="5611750" y="2354276"/>
                </a:cubicBezTo>
                <a:close/>
                <a:moveTo>
                  <a:pt x="6823769" y="2351485"/>
                </a:moveTo>
                <a:lnTo>
                  <a:pt x="6831211" y="2351485"/>
                </a:lnTo>
                <a:cubicBezTo>
                  <a:pt x="6831211" y="2356446"/>
                  <a:pt x="6828731" y="2358926"/>
                  <a:pt x="6823769" y="2358926"/>
                </a:cubicBezTo>
                <a:cubicBezTo>
                  <a:pt x="6823769" y="2358926"/>
                  <a:pt x="6821289" y="2358926"/>
                  <a:pt x="6816327" y="2358926"/>
                </a:cubicBezTo>
                <a:cubicBezTo>
                  <a:pt x="6816327" y="2363887"/>
                  <a:pt x="6796483" y="2376290"/>
                  <a:pt x="6756797" y="2396133"/>
                </a:cubicBezTo>
                <a:cubicBezTo>
                  <a:pt x="6756797" y="2401094"/>
                  <a:pt x="6755556" y="2404815"/>
                  <a:pt x="6753075" y="2407296"/>
                </a:cubicBezTo>
                <a:cubicBezTo>
                  <a:pt x="6750595" y="2409776"/>
                  <a:pt x="6746875" y="2411016"/>
                  <a:pt x="6741913" y="2411016"/>
                </a:cubicBezTo>
                <a:cubicBezTo>
                  <a:pt x="6736953" y="2415977"/>
                  <a:pt x="6731992" y="2415977"/>
                  <a:pt x="6727031" y="2411016"/>
                </a:cubicBezTo>
                <a:cubicBezTo>
                  <a:pt x="6727031" y="2411016"/>
                  <a:pt x="6728271" y="2409776"/>
                  <a:pt x="6730751" y="2407296"/>
                </a:cubicBezTo>
                <a:cubicBezTo>
                  <a:pt x="6733231" y="2404815"/>
                  <a:pt x="6736953" y="2403575"/>
                  <a:pt x="6741913" y="2403575"/>
                </a:cubicBezTo>
                <a:cubicBezTo>
                  <a:pt x="6751835" y="2398614"/>
                  <a:pt x="6760517" y="2392413"/>
                  <a:pt x="6767959" y="2384971"/>
                </a:cubicBezTo>
                <a:cubicBezTo>
                  <a:pt x="6775400" y="2377530"/>
                  <a:pt x="6780361" y="2372569"/>
                  <a:pt x="6782841" y="2370088"/>
                </a:cubicBezTo>
                <a:cubicBezTo>
                  <a:pt x="6785321" y="2367608"/>
                  <a:pt x="6790283" y="2365128"/>
                  <a:pt x="6797724" y="2362647"/>
                </a:cubicBezTo>
                <a:cubicBezTo>
                  <a:pt x="6805165" y="2360166"/>
                  <a:pt x="6813847" y="2356446"/>
                  <a:pt x="6823769" y="2351485"/>
                </a:cubicBezTo>
                <a:close/>
                <a:moveTo>
                  <a:pt x="5491758" y="2351485"/>
                </a:moveTo>
                <a:cubicBezTo>
                  <a:pt x="5491758" y="2356446"/>
                  <a:pt x="5491758" y="2358926"/>
                  <a:pt x="5491758" y="2358926"/>
                </a:cubicBezTo>
                <a:cubicBezTo>
                  <a:pt x="5496719" y="2353966"/>
                  <a:pt x="5499199" y="2351485"/>
                  <a:pt x="5499199" y="2351485"/>
                </a:cubicBezTo>
                <a:close/>
                <a:moveTo>
                  <a:pt x="811113" y="2351485"/>
                </a:moveTo>
                <a:cubicBezTo>
                  <a:pt x="816074" y="2356446"/>
                  <a:pt x="818555" y="2361407"/>
                  <a:pt x="818555" y="2366368"/>
                </a:cubicBezTo>
                <a:lnTo>
                  <a:pt x="811113" y="2366368"/>
                </a:lnTo>
                <a:cubicBezTo>
                  <a:pt x="811113" y="2361407"/>
                  <a:pt x="811113" y="2356446"/>
                  <a:pt x="811113" y="2351485"/>
                </a:cubicBezTo>
                <a:close/>
                <a:moveTo>
                  <a:pt x="6029399" y="2347765"/>
                </a:moveTo>
                <a:cubicBezTo>
                  <a:pt x="6030639" y="2347765"/>
                  <a:pt x="6032500" y="2349005"/>
                  <a:pt x="6034980" y="2351485"/>
                </a:cubicBezTo>
                <a:lnTo>
                  <a:pt x="6049863" y="2358926"/>
                </a:lnTo>
                <a:lnTo>
                  <a:pt x="6034980" y="2358926"/>
                </a:lnTo>
                <a:lnTo>
                  <a:pt x="6027539" y="2366368"/>
                </a:lnTo>
                <a:cubicBezTo>
                  <a:pt x="6027539" y="2361407"/>
                  <a:pt x="6027539" y="2358926"/>
                  <a:pt x="6027539" y="2358926"/>
                </a:cubicBezTo>
                <a:cubicBezTo>
                  <a:pt x="6032500" y="2358926"/>
                  <a:pt x="6032500" y="2356446"/>
                  <a:pt x="6027539" y="2351485"/>
                </a:cubicBezTo>
                <a:cubicBezTo>
                  <a:pt x="6027539" y="2349005"/>
                  <a:pt x="6028159" y="2347765"/>
                  <a:pt x="6029399" y="2347765"/>
                </a:cubicBezTo>
                <a:close/>
                <a:moveTo>
                  <a:pt x="6667499" y="2344044"/>
                </a:moveTo>
                <a:cubicBezTo>
                  <a:pt x="6667499" y="2344044"/>
                  <a:pt x="6669979" y="2344044"/>
                  <a:pt x="6674941" y="2344044"/>
                </a:cubicBezTo>
                <a:cubicBezTo>
                  <a:pt x="6674941" y="2349004"/>
                  <a:pt x="6672461" y="2351485"/>
                  <a:pt x="6667499" y="2351485"/>
                </a:cubicBezTo>
                <a:close/>
                <a:moveTo>
                  <a:pt x="6310312" y="2344044"/>
                </a:moveTo>
                <a:lnTo>
                  <a:pt x="6317754" y="2344044"/>
                </a:lnTo>
                <a:lnTo>
                  <a:pt x="6317754" y="2351485"/>
                </a:lnTo>
                <a:cubicBezTo>
                  <a:pt x="6312792" y="2351485"/>
                  <a:pt x="6310312" y="2351485"/>
                  <a:pt x="6310312" y="2351485"/>
                </a:cubicBezTo>
                <a:cubicBezTo>
                  <a:pt x="6310312" y="2346524"/>
                  <a:pt x="6310312" y="2344044"/>
                  <a:pt x="6310312" y="2344044"/>
                </a:cubicBezTo>
                <a:close/>
                <a:moveTo>
                  <a:pt x="6161484" y="2344044"/>
                </a:moveTo>
                <a:cubicBezTo>
                  <a:pt x="6161484" y="2349004"/>
                  <a:pt x="6160244" y="2351485"/>
                  <a:pt x="6157763" y="2351485"/>
                </a:cubicBezTo>
                <a:cubicBezTo>
                  <a:pt x="6155283" y="2351485"/>
                  <a:pt x="6154043" y="2350245"/>
                  <a:pt x="6154043" y="2347764"/>
                </a:cubicBezTo>
                <a:cubicBezTo>
                  <a:pt x="6154043" y="2345284"/>
                  <a:pt x="6156523" y="2344044"/>
                  <a:pt x="6161484" y="2344044"/>
                </a:cubicBezTo>
                <a:close/>
                <a:moveTo>
                  <a:pt x="5674072" y="2344044"/>
                </a:moveTo>
                <a:cubicBezTo>
                  <a:pt x="5671592" y="2344044"/>
                  <a:pt x="5671592" y="2345284"/>
                  <a:pt x="5674072" y="2347764"/>
                </a:cubicBezTo>
                <a:cubicBezTo>
                  <a:pt x="5676552" y="2350245"/>
                  <a:pt x="5679033" y="2350245"/>
                  <a:pt x="5681513" y="2347764"/>
                </a:cubicBezTo>
                <a:cubicBezTo>
                  <a:pt x="5683994" y="2345284"/>
                  <a:pt x="5683994" y="2344044"/>
                  <a:pt x="5681513" y="2344044"/>
                </a:cubicBezTo>
                <a:cubicBezTo>
                  <a:pt x="5679033" y="2344044"/>
                  <a:pt x="5676552" y="2344044"/>
                  <a:pt x="5674072" y="2344044"/>
                </a:cubicBezTo>
                <a:close/>
                <a:moveTo>
                  <a:pt x="1012032" y="2344044"/>
                </a:moveTo>
                <a:lnTo>
                  <a:pt x="1012032" y="2358926"/>
                </a:lnTo>
                <a:lnTo>
                  <a:pt x="1019473" y="2358926"/>
                </a:lnTo>
                <a:cubicBezTo>
                  <a:pt x="1019473" y="2349004"/>
                  <a:pt x="1016992" y="2344044"/>
                  <a:pt x="1012032" y="2344044"/>
                </a:cubicBezTo>
                <a:close/>
                <a:moveTo>
                  <a:pt x="6105674" y="2338463"/>
                </a:moveTo>
                <a:cubicBezTo>
                  <a:pt x="6108154" y="2339703"/>
                  <a:pt x="6109394" y="2344044"/>
                  <a:pt x="6109394" y="2351485"/>
                </a:cubicBezTo>
                <a:cubicBezTo>
                  <a:pt x="6109394" y="2356446"/>
                  <a:pt x="6108154" y="2357686"/>
                  <a:pt x="6105674" y="2355206"/>
                </a:cubicBezTo>
                <a:cubicBezTo>
                  <a:pt x="6103194" y="2352725"/>
                  <a:pt x="6099473" y="2353966"/>
                  <a:pt x="6094511" y="2358926"/>
                </a:cubicBezTo>
                <a:cubicBezTo>
                  <a:pt x="6089550" y="2373809"/>
                  <a:pt x="6079629" y="2381251"/>
                  <a:pt x="6064746" y="2381251"/>
                </a:cubicBezTo>
                <a:lnTo>
                  <a:pt x="6064746" y="2373809"/>
                </a:lnTo>
                <a:cubicBezTo>
                  <a:pt x="6069707" y="2368848"/>
                  <a:pt x="6072187" y="2366368"/>
                  <a:pt x="6072187" y="2366368"/>
                </a:cubicBezTo>
                <a:cubicBezTo>
                  <a:pt x="6082109" y="2366368"/>
                  <a:pt x="6084590" y="2363887"/>
                  <a:pt x="6079629" y="2358926"/>
                </a:cubicBezTo>
                <a:lnTo>
                  <a:pt x="6087070" y="2351485"/>
                </a:lnTo>
                <a:lnTo>
                  <a:pt x="6094511" y="2344044"/>
                </a:lnTo>
                <a:cubicBezTo>
                  <a:pt x="6099472" y="2339083"/>
                  <a:pt x="6103193" y="2337222"/>
                  <a:pt x="6105674" y="2338463"/>
                </a:cubicBezTo>
                <a:close/>
                <a:moveTo>
                  <a:pt x="6198691" y="2336602"/>
                </a:moveTo>
                <a:lnTo>
                  <a:pt x="6206133" y="2336602"/>
                </a:lnTo>
                <a:cubicBezTo>
                  <a:pt x="6206133" y="2341563"/>
                  <a:pt x="6203652" y="2344044"/>
                  <a:pt x="6198691" y="2344044"/>
                </a:cubicBezTo>
                <a:close/>
                <a:moveTo>
                  <a:pt x="5598960" y="2331951"/>
                </a:moveTo>
                <a:cubicBezTo>
                  <a:pt x="5598185" y="2331951"/>
                  <a:pt x="5597177" y="2332262"/>
                  <a:pt x="5595937" y="2332881"/>
                </a:cubicBezTo>
                <a:cubicBezTo>
                  <a:pt x="5590976" y="2335362"/>
                  <a:pt x="5588496" y="2339083"/>
                  <a:pt x="5588496" y="2344044"/>
                </a:cubicBezTo>
                <a:cubicBezTo>
                  <a:pt x="5588496" y="2344044"/>
                  <a:pt x="5588496" y="2345284"/>
                  <a:pt x="5588496" y="2347764"/>
                </a:cubicBezTo>
                <a:cubicBezTo>
                  <a:pt x="5588496" y="2350245"/>
                  <a:pt x="5586016" y="2351485"/>
                  <a:pt x="5581054" y="2351485"/>
                </a:cubicBezTo>
                <a:cubicBezTo>
                  <a:pt x="5576093" y="2351485"/>
                  <a:pt x="5573613" y="2350245"/>
                  <a:pt x="5573613" y="2347764"/>
                </a:cubicBezTo>
                <a:cubicBezTo>
                  <a:pt x="5573613" y="2345284"/>
                  <a:pt x="5576093" y="2344044"/>
                  <a:pt x="5581054" y="2344044"/>
                </a:cubicBezTo>
                <a:lnTo>
                  <a:pt x="5573613" y="2344044"/>
                </a:lnTo>
                <a:lnTo>
                  <a:pt x="5573613" y="2347764"/>
                </a:lnTo>
                <a:lnTo>
                  <a:pt x="5573613" y="2351485"/>
                </a:lnTo>
                <a:cubicBezTo>
                  <a:pt x="5568652" y="2351485"/>
                  <a:pt x="5566172" y="2353966"/>
                  <a:pt x="5566172" y="2358926"/>
                </a:cubicBezTo>
                <a:lnTo>
                  <a:pt x="5573613" y="2358926"/>
                </a:lnTo>
                <a:cubicBezTo>
                  <a:pt x="5583535" y="2358926"/>
                  <a:pt x="5588496" y="2356446"/>
                  <a:pt x="5588496" y="2351485"/>
                </a:cubicBezTo>
                <a:cubicBezTo>
                  <a:pt x="5588496" y="2351485"/>
                  <a:pt x="5590976" y="2351485"/>
                  <a:pt x="5595937" y="2351485"/>
                </a:cubicBezTo>
                <a:lnTo>
                  <a:pt x="5599071" y="2346785"/>
                </a:lnTo>
                <a:lnTo>
                  <a:pt x="5598728" y="2346834"/>
                </a:lnTo>
                <a:cubicBezTo>
                  <a:pt x="5598108" y="2346214"/>
                  <a:pt x="5598418" y="2344044"/>
                  <a:pt x="5599658" y="2340323"/>
                </a:cubicBezTo>
                <a:cubicBezTo>
                  <a:pt x="5601518" y="2334742"/>
                  <a:pt x="5601286" y="2331951"/>
                  <a:pt x="5598960" y="2331951"/>
                </a:cubicBezTo>
                <a:close/>
                <a:moveTo>
                  <a:pt x="980406" y="2331951"/>
                </a:moveTo>
                <a:cubicBezTo>
                  <a:pt x="979165" y="2332572"/>
                  <a:pt x="977305" y="2334122"/>
                  <a:pt x="974824" y="2336602"/>
                </a:cubicBezTo>
                <a:cubicBezTo>
                  <a:pt x="969863" y="2341563"/>
                  <a:pt x="969863" y="2349004"/>
                  <a:pt x="974824" y="2358926"/>
                </a:cubicBezTo>
                <a:lnTo>
                  <a:pt x="982266" y="2351485"/>
                </a:lnTo>
                <a:cubicBezTo>
                  <a:pt x="982266" y="2351485"/>
                  <a:pt x="982266" y="2349004"/>
                  <a:pt x="982266" y="2344044"/>
                </a:cubicBezTo>
                <a:cubicBezTo>
                  <a:pt x="982266" y="2339083"/>
                  <a:pt x="982266" y="2335362"/>
                  <a:pt x="982266" y="2332881"/>
                </a:cubicBezTo>
                <a:cubicBezTo>
                  <a:pt x="982266" y="2331641"/>
                  <a:pt x="981646" y="2331332"/>
                  <a:pt x="980406" y="2331951"/>
                </a:cubicBezTo>
                <a:close/>
                <a:moveTo>
                  <a:pt x="6860976" y="2329161"/>
                </a:moveTo>
                <a:lnTo>
                  <a:pt x="6853535" y="2344044"/>
                </a:lnTo>
                <a:cubicBezTo>
                  <a:pt x="6848573" y="2344044"/>
                  <a:pt x="6847334" y="2341563"/>
                  <a:pt x="6849814" y="2336602"/>
                </a:cubicBezTo>
                <a:cubicBezTo>
                  <a:pt x="6852294" y="2331641"/>
                  <a:pt x="6856015" y="2329161"/>
                  <a:pt x="6860976" y="2329161"/>
                </a:cubicBezTo>
                <a:close/>
                <a:moveTo>
                  <a:pt x="6183808" y="2329161"/>
                </a:moveTo>
                <a:lnTo>
                  <a:pt x="6183808" y="2336602"/>
                </a:lnTo>
                <a:cubicBezTo>
                  <a:pt x="6183808" y="2336602"/>
                  <a:pt x="6181328" y="2336602"/>
                  <a:pt x="6176367" y="2336602"/>
                </a:cubicBezTo>
                <a:cubicBezTo>
                  <a:pt x="6176367" y="2331641"/>
                  <a:pt x="6178847" y="2329161"/>
                  <a:pt x="6183808" y="2329161"/>
                </a:cubicBezTo>
                <a:close/>
                <a:moveTo>
                  <a:pt x="6087070" y="2329161"/>
                </a:moveTo>
                <a:cubicBezTo>
                  <a:pt x="6096992" y="2329161"/>
                  <a:pt x="6096992" y="2334122"/>
                  <a:pt x="6087070" y="2344044"/>
                </a:cubicBezTo>
                <a:cubicBezTo>
                  <a:pt x="6082109" y="2344044"/>
                  <a:pt x="6079629" y="2344044"/>
                  <a:pt x="6079629" y="2344044"/>
                </a:cubicBezTo>
                <a:cubicBezTo>
                  <a:pt x="6074667" y="2334122"/>
                  <a:pt x="6077149" y="2329161"/>
                  <a:pt x="6087070" y="2329161"/>
                </a:cubicBezTo>
                <a:close/>
                <a:moveTo>
                  <a:pt x="6481465" y="2321719"/>
                </a:moveTo>
                <a:cubicBezTo>
                  <a:pt x="6476503" y="2326680"/>
                  <a:pt x="6470303" y="2329161"/>
                  <a:pt x="6462861" y="2329161"/>
                </a:cubicBezTo>
                <a:cubicBezTo>
                  <a:pt x="6455420" y="2329161"/>
                  <a:pt x="6451699" y="2330401"/>
                  <a:pt x="6451699" y="2332881"/>
                </a:cubicBezTo>
                <a:cubicBezTo>
                  <a:pt x="6451699" y="2335362"/>
                  <a:pt x="6449219" y="2336602"/>
                  <a:pt x="6444258" y="2336602"/>
                </a:cubicBezTo>
                <a:cubicBezTo>
                  <a:pt x="6439296" y="2336602"/>
                  <a:pt x="6436816" y="2336602"/>
                  <a:pt x="6436816" y="2336602"/>
                </a:cubicBezTo>
                <a:cubicBezTo>
                  <a:pt x="6436816" y="2336602"/>
                  <a:pt x="6436816" y="2339083"/>
                  <a:pt x="6436816" y="2344044"/>
                </a:cubicBezTo>
                <a:cubicBezTo>
                  <a:pt x="6436816" y="2349004"/>
                  <a:pt x="6434336" y="2350245"/>
                  <a:pt x="6429375" y="2347764"/>
                </a:cubicBezTo>
                <a:cubicBezTo>
                  <a:pt x="6424413" y="2345284"/>
                  <a:pt x="6421933" y="2346524"/>
                  <a:pt x="6421933" y="2351485"/>
                </a:cubicBezTo>
                <a:cubicBezTo>
                  <a:pt x="6421933" y="2351485"/>
                  <a:pt x="6419453" y="2353966"/>
                  <a:pt x="6414492" y="2358926"/>
                </a:cubicBezTo>
                <a:cubicBezTo>
                  <a:pt x="6409531" y="2358926"/>
                  <a:pt x="6405810" y="2358926"/>
                  <a:pt x="6403330" y="2358926"/>
                </a:cubicBezTo>
                <a:cubicBezTo>
                  <a:pt x="6400850" y="2358926"/>
                  <a:pt x="6399609" y="2361407"/>
                  <a:pt x="6399609" y="2366368"/>
                </a:cubicBezTo>
                <a:lnTo>
                  <a:pt x="6384726" y="2373809"/>
                </a:lnTo>
                <a:cubicBezTo>
                  <a:pt x="6384726" y="2368848"/>
                  <a:pt x="6383486" y="2366368"/>
                  <a:pt x="6381006" y="2366368"/>
                </a:cubicBezTo>
                <a:cubicBezTo>
                  <a:pt x="6378526" y="2366368"/>
                  <a:pt x="6377285" y="2368848"/>
                  <a:pt x="6377285" y="2373809"/>
                </a:cubicBezTo>
                <a:lnTo>
                  <a:pt x="6369844" y="2373809"/>
                </a:lnTo>
                <a:cubicBezTo>
                  <a:pt x="6369844" y="2368848"/>
                  <a:pt x="6372324" y="2366368"/>
                  <a:pt x="6377285" y="2366368"/>
                </a:cubicBezTo>
                <a:cubicBezTo>
                  <a:pt x="6382246" y="2366368"/>
                  <a:pt x="6383486" y="2363887"/>
                  <a:pt x="6381006" y="2358926"/>
                </a:cubicBezTo>
                <a:cubicBezTo>
                  <a:pt x="6378526" y="2353966"/>
                  <a:pt x="6387206" y="2346524"/>
                  <a:pt x="6407051" y="2336602"/>
                </a:cubicBezTo>
                <a:lnTo>
                  <a:pt x="6407051" y="2344044"/>
                </a:lnTo>
                <a:lnTo>
                  <a:pt x="6414492" y="2344044"/>
                </a:lnTo>
                <a:cubicBezTo>
                  <a:pt x="6414492" y="2344044"/>
                  <a:pt x="6415733" y="2342804"/>
                  <a:pt x="6418213" y="2340323"/>
                </a:cubicBezTo>
                <a:cubicBezTo>
                  <a:pt x="6420693" y="2337842"/>
                  <a:pt x="6421933" y="2336602"/>
                  <a:pt x="6421933" y="2336602"/>
                </a:cubicBezTo>
                <a:cubicBezTo>
                  <a:pt x="6421933" y="2331641"/>
                  <a:pt x="6424413" y="2330401"/>
                  <a:pt x="6429375" y="2332881"/>
                </a:cubicBezTo>
                <a:cubicBezTo>
                  <a:pt x="6434336" y="2335362"/>
                  <a:pt x="6436816" y="2334122"/>
                  <a:pt x="6436816" y="2329161"/>
                </a:cubicBezTo>
                <a:lnTo>
                  <a:pt x="6459140" y="2329161"/>
                </a:lnTo>
                <a:close/>
                <a:moveTo>
                  <a:pt x="5915918" y="2321719"/>
                </a:moveTo>
                <a:lnTo>
                  <a:pt x="5901035" y="2329161"/>
                </a:lnTo>
                <a:cubicBezTo>
                  <a:pt x="5896074" y="2329161"/>
                  <a:pt x="5892353" y="2330401"/>
                  <a:pt x="5889873" y="2332881"/>
                </a:cubicBezTo>
                <a:cubicBezTo>
                  <a:pt x="5887393" y="2335362"/>
                  <a:pt x="5886152" y="2336602"/>
                  <a:pt x="5886152" y="2336602"/>
                </a:cubicBezTo>
                <a:lnTo>
                  <a:pt x="5878711" y="2344044"/>
                </a:lnTo>
                <a:cubicBezTo>
                  <a:pt x="5873749" y="2344044"/>
                  <a:pt x="5868789" y="2344044"/>
                  <a:pt x="5863828" y="2344044"/>
                </a:cubicBezTo>
                <a:cubicBezTo>
                  <a:pt x="5858867" y="2344044"/>
                  <a:pt x="5856386" y="2346524"/>
                  <a:pt x="5856386" y="2351485"/>
                </a:cubicBezTo>
                <a:lnTo>
                  <a:pt x="5848945" y="2358926"/>
                </a:lnTo>
                <a:lnTo>
                  <a:pt x="5834062" y="2366368"/>
                </a:lnTo>
                <a:lnTo>
                  <a:pt x="5848945" y="2366368"/>
                </a:lnTo>
                <a:cubicBezTo>
                  <a:pt x="5853906" y="2361407"/>
                  <a:pt x="5858867" y="2358926"/>
                  <a:pt x="5863828" y="2358926"/>
                </a:cubicBezTo>
                <a:cubicBezTo>
                  <a:pt x="5863828" y="2353966"/>
                  <a:pt x="5865069" y="2351485"/>
                  <a:pt x="5867549" y="2351485"/>
                </a:cubicBezTo>
                <a:cubicBezTo>
                  <a:pt x="5870029" y="2351485"/>
                  <a:pt x="5876231" y="2349004"/>
                  <a:pt x="5886152" y="2344044"/>
                </a:cubicBezTo>
                <a:cubicBezTo>
                  <a:pt x="5886152" y="2344044"/>
                  <a:pt x="5888632" y="2342804"/>
                  <a:pt x="5893594" y="2340323"/>
                </a:cubicBezTo>
                <a:cubicBezTo>
                  <a:pt x="5898555" y="2337842"/>
                  <a:pt x="5901035" y="2336602"/>
                  <a:pt x="5901035" y="2336602"/>
                </a:cubicBezTo>
                <a:cubicBezTo>
                  <a:pt x="5905996" y="2336602"/>
                  <a:pt x="5908476" y="2334122"/>
                  <a:pt x="5908476" y="2329161"/>
                </a:cubicBezTo>
                <a:close/>
                <a:moveTo>
                  <a:pt x="5744765" y="2321719"/>
                </a:moveTo>
                <a:lnTo>
                  <a:pt x="5729883" y="2336602"/>
                </a:lnTo>
                <a:cubicBezTo>
                  <a:pt x="5724921" y="2341563"/>
                  <a:pt x="5719961" y="2344044"/>
                  <a:pt x="5715000" y="2344044"/>
                </a:cubicBezTo>
                <a:cubicBezTo>
                  <a:pt x="5705078" y="2344044"/>
                  <a:pt x="5700117" y="2346524"/>
                  <a:pt x="5700117" y="2351485"/>
                </a:cubicBezTo>
                <a:cubicBezTo>
                  <a:pt x="5700117" y="2356446"/>
                  <a:pt x="5700117" y="2358926"/>
                  <a:pt x="5700117" y="2358926"/>
                </a:cubicBezTo>
                <a:cubicBezTo>
                  <a:pt x="5700117" y="2363887"/>
                  <a:pt x="5702597" y="2363887"/>
                  <a:pt x="5707558" y="2358926"/>
                </a:cubicBezTo>
                <a:cubicBezTo>
                  <a:pt x="5712520" y="2353966"/>
                  <a:pt x="5718720" y="2351485"/>
                  <a:pt x="5726162" y="2351485"/>
                </a:cubicBezTo>
                <a:cubicBezTo>
                  <a:pt x="5733603" y="2351485"/>
                  <a:pt x="5737324" y="2350245"/>
                  <a:pt x="5737324" y="2347764"/>
                </a:cubicBezTo>
                <a:cubicBezTo>
                  <a:pt x="5737324" y="2345284"/>
                  <a:pt x="5739804" y="2341563"/>
                  <a:pt x="5744765" y="2336602"/>
                </a:cubicBezTo>
                <a:close/>
                <a:moveTo>
                  <a:pt x="5685234" y="2321719"/>
                </a:moveTo>
                <a:cubicBezTo>
                  <a:pt x="5690195" y="2326680"/>
                  <a:pt x="5692676" y="2329161"/>
                  <a:pt x="5692676" y="2329161"/>
                </a:cubicBezTo>
                <a:lnTo>
                  <a:pt x="5692676" y="2321719"/>
                </a:lnTo>
                <a:cubicBezTo>
                  <a:pt x="5692676" y="2321719"/>
                  <a:pt x="5690195" y="2321719"/>
                  <a:pt x="5685234" y="2321719"/>
                </a:cubicBezTo>
                <a:close/>
                <a:moveTo>
                  <a:pt x="5618261" y="2321719"/>
                </a:moveTo>
                <a:cubicBezTo>
                  <a:pt x="5618261" y="2326680"/>
                  <a:pt x="5618261" y="2329161"/>
                  <a:pt x="5618261" y="2329161"/>
                </a:cubicBezTo>
                <a:cubicBezTo>
                  <a:pt x="5618261" y="2329161"/>
                  <a:pt x="5615781" y="2331641"/>
                  <a:pt x="5610820" y="2336602"/>
                </a:cubicBezTo>
                <a:lnTo>
                  <a:pt x="5603379" y="2344044"/>
                </a:lnTo>
                <a:lnTo>
                  <a:pt x="5601553" y="2345588"/>
                </a:lnTo>
                <a:lnTo>
                  <a:pt x="5610820" y="2344044"/>
                </a:lnTo>
                <a:lnTo>
                  <a:pt x="5618261" y="2344044"/>
                </a:lnTo>
                <a:cubicBezTo>
                  <a:pt x="5618261" y="2339083"/>
                  <a:pt x="5618261" y="2336602"/>
                  <a:pt x="5618261" y="2336602"/>
                </a:cubicBezTo>
                <a:cubicBezTo>
                  <a:pt x="5633144" y="2336602"/>
                  <a:pt x="5638106" y="2331641"/>
                  <a:pt x="5633144" y="2321719"/>
                </a:cubicBezTo>
                <a:close/>
                <a:moveTo>
                  <a:pt x="1093887" y="2321719"/>
                </a:moveTo>
                <a:lnTo>
                  <a:pt x="1086446" y="2329161"/>
                </a:lnTo>
                <a:lnTo>
                  <a:pt x="1093887" y="2329161"/>
                </a:lnTo>
                <a:cubicBezTo>
                  <a:pt x="1093887" y="2329161"/>
                  <a:pt x="1093887" y="2326680"/>
                  <a:pt x="1093887" y="2321719"/>
                </a:cubicBezTo>
                <a:close/>
                <a:moveTo>
                  <a:pt x="1026914" y="2321719"/>
                </a:moveTo>
                <a:cubicBezTo>
                  <a:pt x="1026914" y="2326680"/>
                  <a:pt x="1029395" y="2329161"/>
                  <a:pt x="1034356" y="2329161"/>
                </a:cubicBezTo>
                <a:lnTo>
                  <a:pt x="1034356" y="2321719"/>
                </a:lnTo>
                <a:close/>
                <a:moveTo>
                  <a:pt x="915293" y="2321719"/>
                </a:moveTo>
                <a:cubicBezTo>
                  <a:pt x="915293" y="2321719"/>
                  <a:pt x="915293" y="2324200"/>
                  <a:pt x="915293" y="2329161"/>
                </a:cubicBezTo>
                <a:cubicBezTo>
                  <a:pt x="915293" y="2334122"/>
                  <a:pt x="914053" y="2336602"/>
                  <a:pt x="911572" y="2336602"/>
                </a:cubicBezTo>
                <a:cubicBezTo>
                  <a:pt x="909092" y="2336602"/>
                  <a:pt x="909092" y="2334122"/>
                  <a:pt x="911572" y="2329161"/>
                </a:cubicBezTo>
                <a:cubicBezTo>
                  <a:pt x="914053" y="2324200"/>
                  <a:pt x="915293" y="2321719"/>
                  <a:pt x="915293" y="2321719"/>
                </a:cubicBezTo>
                <a:close/>
                <a:moveTo>
                  <a:pt x="803672" y="2321719"/>
                </a:moveTo>
                <a:lnTo>
                  <a:pt x="803672" y="2336602"/>
                </a:lnTo>
                <a:lnTo>
                  <a:pt x="803672" y="2344044"/>
                </a:lnTo>
                <a:lnTo>
                  <a:pt x="796231" y="2336602"/>
                </a:lnTo>
                <a:close/>
                <a:moveTo>
                  <a:pt x="5960566" y="2314278"/>
                </a:moveTo>
                <a:lnTo>
                  <a:pt x="5975449" y="2321719"/>
                </a:lnTo>
                <a:lnTo>
                  <a:pt x="5975449" y="2314278"/>
                </a:lnTo>
                <a:cubicBezTo>
                  <a:pt x="5970488" y="2319239"/>
                  <a:pt x="5968008" y="2319239"/>
                  <a:pt x="5968008" y="2314278"/>
                </a:cubicBezTo>
                <a:close/>
                <a:moveTo>
                  <a:pt x="982266" y="2314278"/>
                </a:moveTo>
                <a:lnTo>
                  <a:pt x="974824" y="2321719"/>
                </a:lnTo>
                <a:lnTo>
                  <a:pt x="982266" y="2321719"/>
                </a:lnTo>
                <a:cubicBezTo>
                  <a:pt x="982266" y="2316759"/>
                  <a:pt x="982266" y="2314278"/>
                  <a:pt x="982266" y="2314278"/>
                </a:cubicBezTo>
                <a:close/>
                <a:moveTo>
                  <a:pt x="565547" y="2314278"/>
                </a:moveTo>
                <a:lnTo>
                  <a:pt x="565547" y="2358926"/>
                </a:lnTo>
                <a:cubicBezTo>
                  <a:pt x="565547" y="2358926"/>
                  <a:pt x="564307" y="2357686"/>
                  <a:pt x="561826" y="2355206"/>
                </a:cubicBezTo>
                <a:cubicBezTo>
                  <a:pt x="559346" y="2352725"/>
                  <a:pt x="558105" y="2349004"/>
                  <a:pt x="558105" y="2344044"/>
                </a:cubicBezTo>
                <a:cubicBezTo>
                  <a:pt x="558105" y="2339083"/>
                  <a:pt x="558105" y="2331641"/>
                  <a:pt x="558105" y="2321719"/>
                </a:cubicBezTo>
                <a:close/>
                <a:moveTo>
                  <a:pt x="6369844" y="2306837"/>
                </a:moveTo>
                <a:cubicBezTo>
                  <a:pt x="6364882" y="2311797"/>
                  <a:pt x="6362402" y="2316759"/>
                  <a:pt x="6362402" y="2321719"/>
                </a:cubicBezTo>
                <a:cubicBezTo>
                  <a:pt x="6357441" y="2326680"/>
                  <a:pt x="6354961" y="2329161"/>
                  <a:pt x="6354961" y="2329161"/>
                </a:cubicBezTo>
                <a:lnTo>
                  <a:pt x="6354961" y="2321719"/>
                </a:lnTo>
                <a:lnTo>
                  <a:pt x="6347519" y="2321719"/>
                </a:lnTo>
                <a:lnTo>
                  <a:pt x="6354961" y="2314278"/>
                </a:lnTo>
                <a:close/>
                <a:moveTo>
                  <a:pt x="6213574" y="2306837"/>
                </a:moveTo>
                <a:lnTo>
                  <a:pt x="6221015" y="2314278"/>
                </a:lnTo>
                <a:lnTo>
                  <a:pt x="6213574" y="2314278"/>
                </a:lnTo>
                <a:cubicBezTo>
                  <a:pt x="6213574" y="2309317"/>
                  <a:pt x="6213574" y="2306837"/>
                  <a:pt x="6213574" y="2306837"/>
                </a:cubicBezTo>
                <a:close/>
                <a:moveTo>
                  <a:pt x="6154043" y="2306837"/>
                </a:moveTo>
                <a:cubicBezTo>
                  <a:pt x="6149081" y="2306837"/>
                  <a:pt x="6146601" y="2308077"/>
                  <a:pt x="6146601" y="2310557"/>
                </a:cubicBezTo>
                <a:cubicBezTo>
                  <a:pt x="6146601" y="2313038"/>
                  <a:pt x="6149081" y="2314278"/>
                  <a:pt x="6154043" y="2314278"/>
                </a:cubicBezTo>
                <a:cubicBezTo>
                  <a:pt x="6159004" y="2309317"/>
                  <a:pt x="6159004" y="2306837"/>
                  <a:pt x="6154043" y="2306837"/>
                </a:cubicBezTo>
                <a:close/>
                <a:moveTo>
                  <a:pt x="5897314" y="2306837"/>
                </a:moveTo>
                <a:cubicBezTo>
                  <a:pt x="5894834" y="2306837"/>
                  <a:pt x="5893594" y="2309317"/>
                  <a:pt x="5893594" y="2314278"/>
                </a:cubicBezTo>
                <a:cubicBezTo>
                  <a:pt x="5898555" y="2314278"/>
                  <a:pt x="5901035" y="2313038"/>
                  <a:pt x="5901035" y="2310557"/>
                </a:cubicBezTo>
                <a:cubicBezTo>
                  <a:pt x="5901035" y="2308077"/>
                  <a:pt x="5899794" y="2306837"/>
                  <a:pt x="5897314" y="2306837"/>
                </a:cubicBezTo>
                <a:close/>
                <a:moveTo>
                  <a:pt x="580430" y="2306837"/>
                </a:moveTo>
                <a:lnTo>
                  <a:pt x="587871" y="2306837"/>
                </a:lnTo>
                <a:lnTo>
                  <a:pt x="587871" y="2344044"/>
                </a:lnTo>
                <a:cubicBezTo>
                  <a:pt x="582910" y="2344044"/>
                  <a:pt x="580430" y="2340323"/>
                  <a:pt x="580430" y="2332881"/>
                </a:cubicBezTo>
                <a:cubicBezTo>
                  <a:pt x="580430" y="2325440"/>
                  <a:pt x="580430" y="2316759"/>
                  <a:pt x="580430" y="2306837"/>
                </a:cubicBezTo>
                <a:close/>
                <a:moveTo>
                  <a:pt x="6431235" y="2303116"/>
                </a:moveTo>
                <a:cubicBezTo>
                  <a:pt x="6434956" y="2303116"/>
                  <a:pt x="6436816" y="2304356"/>
                  <a:pt x="6436816" y="2306837"/>
                </a:cubicBezTo>
                <a:lnTo>
                  <a:pt x="6421933" y="2306837"/>
                </a:lnTo>
                <a:lnTo>
                  <a:pt x="6414492" y="2314278"/>
                </a:lnTo>
                <a:cubicBezTo>
                  <a:pt x="6399609" y="2334122"/>
                  <a:pt x="6392168" y="2341563"/>
                  <a:pt x="6392168" y="2336602"/>
                </a:cubicBezTo>
                <a:cubicBezTo>
                  <a:pt x="6387206" y="2336602"/>
                  <a:pt x="6382246" y="2337842"/>
                  <a:pt x="6377285" y="2340323"/>
                </a:cubicBezTo>
                <a:cubicBezTo>
                  <a:pt x="6372324" y="2342804"/>
                  <a:pt x="6359922" y="2351485"/>
                  <a:pt x="6340078" y="2366368"/>
                </a:cubicBezTo>
                <a:cubicBezTo>
                  <a:pt x="6330156" y="2371329"/>
                  <a:pt x="6321474" y="2376290"/>
                  <a:pt x="6314033" y="2381251"/>
                </a:cubicBezTo>
                <a:cubicBezTo>
                  <a:pt x="6306592" y="2386211"/>
                  <a:pt x="6302871" y="2388692"/>
                  <a:pt x="6302871" y="2388692"/>
                </a:cubicBezTo>
                <a:cubicBezTo>
                  <a:pt x="6307832" y="2383731"/>
                  <a:pt x="6307832" y="2381251"/>
                  <a:pt x="6302871" y="2381251"/>
                </a:cubicBezTo>
                <a:lnTo>
                  <a:pt x="6310312" y="2373809"/>
                </a:lnTo>
                <a:cubicBezTo>
                  <a:pt x="6310312" y="2373809"/>
                  <a:pt x="6311553" y="2372569"/>
                  <a:pt x="6314033" y="2370088"/>
                </a:cubicBezTo>
                <a:cubicBezTo>
                  <a:pt x="6316513" y="2367608"/>
                  <a:pt x="6317754" y="2366368"/>
                  <a:pt x="6317754" y="2366368"/>
                </a:cubicBezTo>
                <a:cubicBezTo>
                  <a:pt x="6317754" y="2361407"/>
                  <a:pt x="6318994" y="2357686"/>
                  <a:pt x="6321474" y="2355206"/>
                </a:cubicBezTo>
                <a:cubicBezTo>
                  <a:pt x="6323954" y="2352725"/>
                  <a:pt x="6325195" y="2352725"/>
                  <a:pt x="6325195" y="2355206"/>
                </a:cubicBezTo>
                <a:cubicBezTo>
                  <a:pt x="6325195" y="2357686"/>
                  <a:pt x="6327675" y="2358926"/>
                  <a:pt x="6332636" y="2358926"/>
                </a:cubicBezTo>
                <a:cubicBezTo>
                  <a:pt x="6337598" y="2353966"/>
                  <a:pt x="6342558" y="2350245"/>
                  <a:pt x="6347519" y="2347764"/>
                </a:cubicBezTo>
                <a:cubicBezTo>
                  <a:pt x="6352481" y="2345284"/>
                  <a:pt x="6354961" y="2342804"/>
                  <a:pt x="6354961" y="2340323"/>
                </a:cubicBezTo>
                <a:cubicBezTo>
                  <a:pt x="6354961" y="2337842"/>
                  <a:pt x="6359922" y="2334122"/>
                  <a:pt x="6369844" y="2329161"/>
                </a:cubicBezTo>
                <a:lnTo>
                  <a:pt x="6414492" y="2306837"/>
                </a:lnTo>
                <a:cubicBezTo>
                  <a:pt x="6421933" y="2304356"/>
                  <a:pt x="6427514" y="2303116"/>
                  <a:pt x="6431235" y="2303116"/>
                </a:cubicBezTo>
                <a:close/>
                <a:moveTo>
                  <a:pt x="6511230" y="2299395"/>
                </a:moveTo>
                <a:lnTo>
                  <a:pt x="6526113" y="2299395"/>
                </a:lnTo>
                <a:cubicBezTo>
                  <a:pt x="6521152" y="2304356"/>
                  <a:pt x="6518672" y="2306837"/>
                  <a:pt x="6518672" y="2306837"/>
                </a:cubicBezTo>
                <a:lnTo>
                  <a:pt x="6503789" y="2306837"/>
                </a:lnTo>
                <a:close/>
                <a:moveTo>
                  <a:pt x="6347519" y="2299395"/>
                </a:moveTo>
                <a:lnTo>
                  <a:pt x="6354961" y="2299395"/>
                </a:lnTo>
                <a:lnTo>
                  <a:pt x="6347519" y="2306837"/>
                </a:lnTo>
                <a:cubicBezTo>
                  <a:pt x="6347519" y="2306837"/>
                  <a:pt x="6347519" y="2304356"/>
                  <a:pt x="6347519" y="2299395"/>
                </a:cubicBezTo>
                <a:close/>
                <a:moveTo>
                  <a:pt x="5692676" y="2299395"/>
                </a:moveTo>
                <a:cubicBezTo>
                  <a:pt x="5687714" y="2299395"/>
                  <a:pt x="5685234" y="2300635"/>
                  <a:pt x="5685234" y="2303116"/>
                </a:cubicBezTo>
                <a:cubicBezTo>
                  <a:pt x="5685234" y="2305596"/>
                  <a:pt x="5677793" y="2306837"/>
                  <a:pt x="5662910" y="2306837"/>
                </a:cubicBezTo>
                <a:cubicBezTo>
                  <a:pt x="5657949" y="2311797"/>
                  <a:pt x="5652988" y="2316759"/>
                  <a:pt x="5648027" y="2321719"/>
                </a:cubicBezTo>
                <a:cubicBezTo>
                  <a:pt x="5652988" y="2326680"/>
                  <a:pt x="5657949" y="2326680"/>
                  <a:pt x="5662910" y="2321719"/>
                </a:cubicBezTo>
                <a:cubicBezTo>
                  <a:pt x="5667871" y="2316759"/>
                  <a:pt x="5671592" y="2314278"/>
                  <a:pt x="5674072" y="2314278"/>
                </a:cubicBezTo>
                <a:cubicBezTo>
                  <a:pt x="5676552" y="2314278"/>
                  <a:pt x="5677793" y="2314278"/>
                  <a:pt x="5677793" y="2314278"/>
                </a:cubicBezTo>
                <a:lnTo>
                  <a:pt x="5685234" y="2314278"/>
                </a:lnTo>
                <a:cubicBezTo>
                  <a:pt x="5685234" y="2309317"/>
                  <a:pt x="5687714" y="2306837"/>
                  <a:pt x="5692676" y="2306837"/>
                </a:cubicBezTo>
                <a:lnTo>
                  <a:pt x="5700117" y="2314278"/>
                </a:lnTo>
                <a:lnTo>
                  <a:pt x="5722441" y="2306837"/>
                </a:lnTo>
                <a:cubicBezTo>
                  <a:pt x="5732363" y="2301876"/>
                  <a:pt x="5737324" y="2299395"/>
                  <a:pt x="5737324" y="2299395"/>
                </a:cubicBezTo>
                <a:cubicBezTo>
                  <a:pt x="5732363" y="2299395"/>
                  <a:pt x="5727402" y="2299395"/>
                  <a:pt x="5722441" y="2299395"/>
                </a:cubicBezTo>
                <a:cubicBezTo>
                  <a:pt x="5717480" y="2299395"/>
                  <a:pt x="5715000" y="2301876"/>
                  <a:pt x="5715000" y="2306837"/>
                </a:cubicBezTo>
                <a:lnTo>
                  <a:pt x="5700117" y="2306837"/>
                </a:lnTo>
                <a:cubicBezTo>
                  <a:pt x="5700117" y="2301876"/>
                  <a:pt x="5697637" y="2299395"/>
                  <a:pt x="5692676" y="2299395"/>
                </a:cubicBezTo>
                <a:close/>
                <a:moveTo>
                  <a:pt x="1101328" y="2299395"/>
                </a:moveTo>
                <a:cubicBezTo>
                  <a:pt x="1101328" y="2304356"/>
                  <a:pt x="1101328" y="2309317"/>
                  <a:pt x="1101328" y="2314278"/>
                </a:cubicBezTo>
                <a:lnTo>
                  <a:pt x="1116211" y="2306837"/>
                </a:lnTo>
                <a:cubicBezTo>
                  <a:pt x="1111250" y="2301876"/>
                  <a:pt x="1108770" y="2301876"/>
                  <a:pt x="1108770" y="2306837"/>
                </a:cubicBezTo>
                <a:close/>
                <a:moveTo>
                  <a:pt x="6325195" y="2291954"/>
                </a:moveTo>
                <a:lnTo>
                  <a:pt x="6325195" y="2299395"/>
                </a:lnTo>
                <a:lnTo>
                  <a:pt x="6310312" y="2306837"/>
                </a:lnTo>
                <a:cubicBezTo>
                  <a:pt x="6310312" y="2296914"/>
                  <a:pt x="6315274" y="2291954"/>
                  <a:pt x="6325195" y="2291954"/>
                </a:cubicBezTo>
                <a:close/>
                <a:moveTo>
                  <a:pt x="5763369" y="2291954"/>
                </a:moveTo>
                <a:cubicBezTo>
                  <a:pt x="5760889" y="2291954"/>
                  <a:pt x="5759648" y="2293194"/>
                  <a:pt x="5759648" y="2295674"/>
                </a:cubicBezTo>
                <a:cubicBezTo>
                  <a:pt x="5759648" y="2298155"/>
                  <a:pt x="5760889" y="2299395"/>
                  <a:pt x="5763369" y="2299395"/>
                </a:cubicBezTo>
                <a:cubicBezTo>
                  <a:pt x="5765849" y="2299395"/>
                  <a:pt x="5769570" y="2299395"/>
                  <a:pt x="5774531" y="2299395"/>
                </a:cubicBezTo>
                <a:cubicBezTo>
                  <a:pt x="5774531" y="2299395"/>
                  <a:pt x="5774531" y="2296914"/>
                  <a:pt x="5774531" y="2291954"/>
                </a:cubicBezTo>
                <a:cubicBezTo>
                  <a:pt x="5769570" y="2291954"/>
                  <a:pt x="5765849" y="2291954"/>
                  <a:pt x="5763369" y="2291954"/>
                </a:cubicBezTo>
                <a:close/>
                <a:moveTo>
                  <a:pt x="5856386" y="2284512"/>
                </a:moveTo>
                <a:cubicBezTo>
                  <a:pt x="5861348" y="2284512"/>
                  <a:pt x="5863828" y="2285752"/>
                  <a:pt x="5863828" y="2288233"/>
                </a:cubicBezTo>
                <a:cubicBezTo>
                  <a:pt x="5863828" y="2290714"/>
                  <a:pt x="5861348" y="2294434"/>
                  <a:pt x="5856386" y="2299395"/>
                </a:cubicBezTo>
                <a:lnTo>
                  <a:pt x="5841504" y="2299395"/>
                </a:lnTo>
                <a:close/>
                <a:moveTo>
                  <a:pt x="5677793" y="2284512"/>
                </a:moveTo>
                <a:cubicBezTo>
                  <a:pt x="5677793" y="2289473"/>
                  <a:pt x="5675313" y="2291954"/>
                  <a:pt x="5670351" y="2291954"/>
                </a:cubicBezTo>
                <a:lnTo>
                  <a:pt x="5677793" y="2291954"/>
                </a:lnTo>
                <a:lnTo>
                  <a:pt x="5685234" y="2291954"/>
                </a:lnTo>
                <a:cubicBezTo>
                  <a:pt x="5685234" y="2291954"/>
                  <a:pt x="5685234" y="2289473"/>
                  <a:pt x="5685234" y="2284512"/>
                </a:cubicBezTo>
                <a:close/>
                <a:moveTo>
                  <a:pt x="6134460" y="2280596"/>
                </a:moveTo>
                <a:lnTo>
                  <a:pt x="6131719" y="2282652"/>
                </a:lnTo>
                <a:cubicBezTo>
                  <a:pt x="6129238" y="2283893"/>
                  <a:pt x="6126758" y="2284512"/>
                  <a:pt x="6124277" y="2284512"/>
                </a:cubicBezTo>
                <a:close/>
                <a:moveTo>
                  <a:pt x="6354961" y="2277071"/>
                </a:moveTo>
                <a:lnTo>
                  <a:pt x="6362402" y="2284512"/>
                </a:lnTo>
                <a:cubicBezTo>
                  <a:pt x="6362402" y="2284512"/>
                  <a:pt x="6359922" y="2284512"/>
                  <a:pt x="6354961" y="2284512"/>
                </a:cubicBezTo>
                <a:cubicBezTo>
                  <a:pt x="6354961" y="2279552"/>
                  <a:pt x="6354961" y="2277071"/>
                  <a:pt x="6354961" y="2277071"/>
                </a:cubicBezTo>
                <a:close/>
                <a:moveTo>
                  <a:pt x="6280547" y="2277071"/>
                </a:moveTo>
                <a:lnTo>
                  <a:pt x="6273105" y="2291954"/>
                </a:lnTo>
                <a:cubicBezTo>
                  <a:pt x="6268144" y="2291954"/>
                  <a:pt x="6265664" y="2290714"/>
                  <a:pt x="6265664" y="2288233"/>
                </a:cubicBezTo>
                <a:cubicBezTo>
                  <a:pt x="6265664" y="2285752"/>
                  <a:pt x="6268144" y="2283272"/>
                  <a:pt x="6273105" y="2280792"/>
                </a:cubicBezTo>
                <a:cubicBezTo>
                  <a:pt x="6278067" y="2278311"/>
                  <a:pt x="6280547" y="2277071"/>
                  <a:pt x="6280547" y="2277071"/>
                </a:cubicBezTo>
                <a:close/>
                <a:moveTo>
                  <a:pt x="5692676" y="2277071"/>
                </a:moveTo>
                <a:cubicBezTo>
                  <a:pt x="5692676" y="2277071"/>
                  <a:pt x="5692676" y="2279552"/>
                  <a:pt x="5692676" y="2284512"/>
                </a:cubicBezTo>
                <a:cubicBezTo>
                  <a:pt x="5692676" y="2284512"/>
                  <a:pt x="5695156" y="2284512"/>
                  <a:pt x="5700117" y="2284512"/>
                </a:cubicBezTo>
                <a:close/>
                <a:moveTo>
                  <a:pt x="1056680" y="2277071"/>
                </a:moveTo>
                <a:cubicBezTo>
                  <a:pt x="1056680" y="2277071"/>
                  <a:pt x="1056680" y="2279552"/>
                  <a:pt x="1056680" y="2284512"/>
                </a:cubicBezTo>
                <a:cubicBezTo>
                  <a:pt x="1056680" y="2289473"/>
                  <a:pt x="1055440" y="2291954"/>
                  <a:pt x="1052959" y="2291954"/>
                </a:cubicBezTo>
                <a:cubicBezTo>
                  <a:pt x="1050479" y="2291954"/>
                  <a:pt x="1050479" y="2289473"/>
                  <a:pt x="1052959" y="2284512"/>
                </a:cubicBezTo>
                <a:cubicBezTo>
                  <a:pt x="1055440" y="2279552"/>
                  <a:pt x="1056680" y="2277071"/>
                  <a:pt x="1056680" y="2277071"/>
                </a:cubicBezTo>
                <a:close/>
                <a:moveTo>
                  <a:pt x="6295429" y="2269630"/>
                </a:moveTo>
                <a:lnTo>
                  <a:pt x="6302871" y="2269630"/>
                </a:lnTo>
                <a:cubicBezTo>
                  <a:pt x="6302871" y="2274590"/>
                  <a:pt x="6302871" y="2277071"/>
                  <a:pt x="6302871" y="2277071"/>
                </a:cubicBezTo>
                <a:cubicBezTo>
                  <a:pt x="6297910" y="2277071"/>
                  <a:pt x="6294189" y="2278311"/>
                  <a:pt x="6291709" y="2280792"/>
                </a:cubicBezTo>
                <a:cubicBezTo>
                  <a:pt x="6289229" y="2283272"/>
                  <a:pt x="6287988" y="2282032"/>
                  <a:pt x="6287988" y="2277071"/>
                </a:cubicBezTo>
                <a:cubicBezTo>
                  <a:pt x="6292949" y="2277071"/>
                  <a:pt x="6295429" y="2274590"/>
                  <a:pt x="6295429" y="2269630"/>
                </a:cubicBezTo>
                <a:close/>
                <a:moveTo>
                  <a:pt x="5741045" y="2269630"/>
                </a:moveTo>
                <a:cubicBezTo>
                  <a:pt x="5733603" y="2269630"/>
                  <a:pt x="5732363" y="2272110"/>
                  <a:pt x="5737324" y="2277071"/>
                </a:cubicBezTo>
                <a:cubicBezTo>
                  <a:pt x="5742285" y="2282032"/>
                  <a:pt x="5744765" y="2284512"/>
                  <a:pt x="5744765" y="2284512"/>
                </a:cubicBezTo>
                <a:cubicBezTo>
                  <a:pt x="5744765" y="2294434"/>
                  <a:pt x="5750966" y="2295674"/>
                  <a:pt x="5763369" y="2288233"/>
                </a:cubicBezTo>
                <a:cubicBezTo>
                  <a:pt x="5775772" y="2280792"/>
                  <a:pt x="5781972" y="2274590"/>
                  <a:pt x="5781972" y="2269630"/>
                </a:cubicBezTo>
                <a:cubicBezTo>
                  <a:pt x="5772051" y="2279552"/>
                  <a:pt x="5762128" y="2284512"/>
                  <a:pt x="5752207" y="2284512"/>
                </a:cubicBezTo>
                <a:cubicBezTo>
                  <a:pt x="5752207" y="2279552"/>
                  <a:pt x="5752207" y="2277071"/>
                  <a:pt x="5752207" y="2277071"/>
                </a:cubicBezTo>
                <a:cubicBezTo>
                  <a:pt x="5752207" y="2272110"/>
                  <a:pt x="5748486" y="2269630"/>
                  <a:pt x="5741045" y="2269630"/>
                </a:cubicBezTo>
                <a:close/>
                <a:moveTo>
                  <a:pt x="892969" y="2269630"/>
                </a:moveTo>
                <a:lnTo>
                  <a:pt x="900410" y="2284512"/>
                </a:lnTo>
                <a:cubicBezTo>
                  <a:pt x="900410" y="2294434"/>
                  <a:pt x="897930" y="2301876"/>
                  <a:pt x="892969" y="2306837"/>
                </a:cubicBezTo>
                <a:lnTo>
                  <a:pt x="885528" y="2277071"/>
                </a:lnTo>
                <a:close/>
                <a:moveTo>
                  <a:pt x="5826621" y="2262188"/>
                </a:moveTo>
                <a:lnTo>
                  <a:pt x="5819179" y="2269630"/>
                </a:lnTo>
                <a:lnTo>
                  <a:pt x="5811738" y="2269630"/>
                </a:lnTo>
                <a:cubicBezTo>
                  <a:pt x="5806777" y="2269630"/>
                  <a:pt x="5804297" y="2269630"/>
                  <a:pt x="5804297" y="2269630"/>
                </a:cubicBezTo>
                <a:cubicBezTo>
                  <a:pt x="5804297" y="2269630"/>
                  <a:pt x="5808017" y="2268389"/>
                  <a:pt x="5815459" y="2265909"/>
                </a:cubicBezTo>
                <a:cubicBezTo>
                  <a:pt x="5822900" y="2263428"/>
                  <a:pt x="5826621" y="2262188"/>
                  <a:pt x="5826621" y="2262188"/>
                </a:cubicBezTo>
                <a:close/>
                <a:moveTo>
                  <a:pt x="5670351" y="2262188"/>
                </a:moveTo>
                <a:lnTo>
                  <a:pt x="5677793" y="2277071"/>
                </a:lnTo>
                <a:lnTo>
                  <a:pt x="5677793" y="2262188"/>
                </a:lnTo>
                <a:close/>
                <a:moveTo>
                  <a:pt x="6154043" y="2254747"/>
                </a:moveTo>
                <a:cubicBezTo>
                  <a:pt x="6159004" y="2254747"/>
                  <a:pt x="6163964" y="2254747"/>
                  <a:pt x="6168926" y="2254747"/>
                </a:cubicBezTo>
                <a:cubicBezTo>
                  <a:pt x="6173887" y="2264669"/>
                  <a:pt x="6168926" y="2272110"/>
                  <a:pt x="6154043" y="2277071"/>
                </a:cubicBezTo>
                <a:lnTo>
                  <a:pt x="6146601" y="2277071"/>
                </a:lnTo>
                <a:cubicBezTo>
                  <a:pt x="6146601" y="2282032"/>
                  <a:pt x="6145361" y="2283272"/>
                  <a:pt x="6142881" y="2280792"/>
                </a:cubicBezTo>
                <a:cubicBezTo>
                  <a:pt x="6141641" y="2279552"/>
                  <a:pt x="6139470" y="2279242"/>
                  <a:pt x="6136369" y="2279861"/>
                </a:cubicBezTo>
                <a:lnTo>
                  <a:pt x="6134460" y="2280596"/>
                </a:lnTo>
                <a:lnTo>
                  <a:pt x="6139160" y="2277071"/>
                </a:lnTo>
                <a:close/>
                <a:moveTo>
                  <a:pt x="5692676" y="2254747"/>
                </a:moveTo>
                <a:cubicBezTo>
                  <a:pt x="5687714" y="2254747"/>
                  <a:pt x="5685234" y="2257227"/>
                  <a:pt x="5685234" y="2262188"/>
                </a:cubicBezTo>
                <a:cubicBezTo>
                  <a:pt x="5690195" y="2262188"/>
                  <a:pt x="5693916" y="2260948"/>
                  <a:pt x="5696396" y="2258467"/>
                </a:cubicBezTo>
                <a:cubicBezTo>
                  <a:pt x="5698876" y="2255987"/>
                  <a:pt x="5697637" y="2254747"/>
                  <a:pt x="5692676" y="2254747"/>
                </a:cubicBezTo>
                <a:close/>
                <a:moveTo>
                  <a:pt x="5988471" y="2249166"/>
                </a:moveTo>
                <a:cubicBezTo>
                  <a:pt x="5989711" y="2249166"/>
                  <a:pt x="5990332" y="2249786"/>
                  <a:pt x="5990332" y="2251026"/>
                </a:cubicBezTo>
                <a:cubicBezTo>
                  <a:pt x="5990332" y="2253507"/>
                  <a:pt x="5987852" y="2254747"/>
                  <a:pt x="5982890" y="2254747"/>
                </a:cubicBezTo>
                <a:lnTo>
                  <a:pt x="5975449" y="2254747"/>
                </a:lnTo>
                <a:cubicBezTo>
                  <a:pt x="5975449" y="2254747"/>
                  <a:pt x="5977929" y="2253507"/>
                  <a:pt x="5982890" y="2251026"/>
                </a:cubicBezTo>
                <a:cubicBezTo>
                  <a:pt x="5985371" y="2249786"/>
                  <a:pt x="5987231" y="2249166"/>
                  <a:pt x="5988471" y="2249166"/>
                </a:cubicBezTo>
                <a:close/>
                <a:moveTo>
                  <a:pt x="6392168" y="2247305"/>
                </a:moveTo>
                <a:lnTo>
                  <a:pt x="6399609" y="2254747"/>
                </a:lnTo>
                <a:cubicBezTo>
                  <a:pt x="6394648" y="2254747"/>
                  <a:pt x="6390927" y="2254747"/>
                  <a:pt x="6388447" y="2254747"/>
                </a:cubicBezTo>
                <a:cubicBezTo>
                  <a:pt x="6385967" y="2254747"/>
                  <a:pt x="6384726" y="2254747"/>
                  <a:pt x="6384726" y="2254747"/>
                </a:cubicBezTo>
                <a:close/>
                <a:moveTo>
                  <a:pt x="6079629" y="2247305"/>
                </a:moveTo>
                <a:lnTo>
                  <a:pt x="6079629" y="2254747"/>
                </a:lnTo>
                <a:cubicBezTo>
                  <a:pt x="6069707" y="2259707"/>
                  <a:pt x="6064746" y="2262188"/>
                  <a:pt x="6064746" y="2262188"/>
                </a:cubicBezTo>
                <a:cubicBezTo>
                  <a:pt x="6064746" y="2252266"/>
                  <a:pt x="6069707" y="2247305"/>
                  <a:pt x="6079629" y="2247305"/>
                </a:cubicBezTo>
                <a:close/>
                <a:moveTo>
                  <a:pt x="6034980" y="2247305"/>
                </a:moveTo>
                <a:lnTo>
                  <a:pt x="6042422" y="2254747"/>
                </a:lnTo>
                <a:cubicBezTo>
                  <a:pt x="6042422" y="2254747"/>
                  <a:pt x="6042422" y="2252266"/>
                  <a:pt x="6042422" y="2247305"/>
                </a:cubicBezTo>
                <a:cubicBezTo>
                  <a:pt x="6042422" y="2247305"/>
                  <a:pt x="6039942" y="2247305"/>
                  <a:pt x="6034980" y="2247305"/>
                </a:cubicBezTo>
                <a:close/>
                <a:moveTo>
                  <a:pt x="5841504" y="2247305"/>
                </a:moveTo>
                <a:lnTo>
                  <a:pt x="5856386" y="2247305"/>
                </a:lnTo>
                <a:cubicBezTo>
                  <a:pt x="5856386" y="2252266"/>
                  <a:pt x="5856386" y="2254747"/>
                  <a:pt x="5856386" y="2254747"/>
                </a:cubicBezTo>
                <a:lnTo>
                  <a:pt x="5841504" y="2262188"/>
                </a:lnTo>
                <a:cubicBezTo>
                  <a:pt x="5841504" y="2257227"/>
                  <a:pt x="5840263" y="2254747"/>
                  <a:pt x="5837783" y="2254747"/>
                </a:cubicBezTo>
                <a:cubicBezTo>
                  <a:pt x="5835303" y="2254747"/>
                  <a:pt x="5834062" y="2255987"/>
                  <a:pt x="5834062" y="2258467"/>
                </a:cubicBezTo>
                <a:cubicBezTo>
                  <a:pt x="5834062" y="2260948"/>
                  <a:pt x="5831582" y="2262188"/>
                  <a:pt x="5826621" y="2262188"/>
                </a:cubicBezTo>
                <a:cubicBezTo>
                  <a:pt x="5826621" y="2262188"/>
                  <a:pt x="5831582" y="2257227"/>
                  <a:pt x="5841504" y="2247305"/>
                </a:cubicBezTo>
                <a:close/>
                <a:moveTo>
                  <a:pt x="6198691" y="2239864"/>
                </a:moveTo>
                <a:lnTo>
                  <a:pt x="6198691" y="2247305"/>
                </a:lnTo>
                <a:cubicBezTo>
                  <a:pt x="6183808" y="2257227"/>
                  <a:pt x="6176367" y="2259707"/>
                  <a:pt x="6176367" y="2254747"/>
                </a:cubicBezTo>
                <a:cubicBezTo>
                  <a:pt x="6176367" y="2249786"/>
                  <a:pt x="6176367" y="2247305"/>
                  <a:pt x="6176367" y="2247305"/>
                </a:cubicBezTo>
                <a:close/>
                <a:moveTo>
                  <a:pt x="1049239" y="2239864"/>
                </a:moveTo>
                <a:cubicBezTo>
                  <a:pt x="1049239" y="2244825"/>
                  <a:pt x="1049239" y="2251026"/>
                  <a:pt x="1049239" y="2258467"/>
                </a:cubicBezTo>
                <a:cubicBezTo>
                  <a:pt x="1049239" y="2265909"/>
                  <a:pt x="1051719" y="2269630"/>
                  <a:pt x="1056680" y="2269630"/>
                </a:cubicBezTo>
                <a:lnTo>
                  <a:pt x="1056680" y="2277071"/>
                </a:lnTo>
                <a:lnTo>
                  <a:pt x="1049239" y="2269630"/>
                </a:lnTo>
                <a:cubicBezTo>
                  <a:pt x="1049239" y="2269630"/>
                  <a:pt x="1047998" y="2268389"/>
                  <a:pt x="1045518" y="2265909"/>
                </a:cubicBezTo>
                <a:cubicBezTo>
                  <a:pt x="1043037" y="2263428"/>
                  <a:pt x="1041797" y="2259707"/>
                  <a:pt x="1041797" y="2254747"/>
                </a:cubicBezTo>
                <a:close/>
                <a:moveTo>
                  <a:pt x="803672" y="2239864"/>
                </a:moveTo>
                <a:cubicBezTo>
                  <a:pt x="808633" y="2244825"/>
                  <a:pt x="811113" y="2247305"/>
                  <a:pt x="811113" y="2247305"/>
                </a:cubicBezTo>
                <a:lnTo>
                  <a:pt x="803672" y="2247305"/>
                </a:lnTo>
                <a:close/>
                <a:moveTo>
                  <a:pt x="5914988" y="2235213"/>
                </a:moveTo>
                <a:cubicBezTo>
                  <a:pt x="5916848" y="2234593"/>
                  <a:pt x="5918398" y="2234903"/>
                  <a:pt x="5919638" y="2236143"/>
                </a:cubicBezTo>
                <a:cubicBezTo>
                  <a:pt x="5922119" y="2238624"/>
                  <a:pt x="5928320" y="2238624"/>
                  <a:pt x="5938242" y="2236143"/>
                </a:cubicBezTo>
                <a:cubicBezTo>
                  <a:pt x="5948163" y="2233663"/>
                  <a:pt x="5953125" y="2234903"/>
                  <a:pt x="5953125" y="2239864"/>
                </a:cubicBezTo>
                <a:cubicBezTo>
                  <a:pt x="5953125" y="2244825"/>
                  <a:pt x="5950645" y="2247305"/>
                  <a:pt x="5945683" y="2247305"/>
                </a:cubicBezTo>
                <a:cubicBezTo>
                  <a:pt x="5940722" y="2247305"/>
                  <a:pt x="5935762" y="2247305"/>
                  <a:pt x="5930801" y="2247305"/>
                </a:cubicBezTo>
                <a:cubicBezTo>
                  <a:pt x="5925839" y="2247305"/>
                  <a:pt x="5923359" y="2249786"/>
                  <a:pt x="5923359" y="2254747"/>
                </a:cubicBezTo>
                <a:cubicBezTo>
                  <a:pt x="5918398" y="2254747"/>
                  <a:pt x="5915918" y="2254747"/>
                  <a:pt x="5915918" y="2254747"/>
                </a:cubicBezTo>
                <a:cubicBezTo>
                  <a:pt x="5910956" y="2254747"/>
                  <a:pt x="5908476" y="2255987"/>
                  <a:pt x="5908476" y="2258467"/>
                </a:cubicBezTo>
                <a:cubicBezTo>
                  <a:pt x="5908476" y="2260948"/>
                  <a:pt x="5908476" y="2262188"/>
                  <a:pt x="5908476" y="2262188"/>
                </a:cubicBezTo>
                <a:lnTo>
                  <a:pt x="5901035" y="2262188"/>
                </a:lnTo>
                <a:cubicBezTo>
                  <a:pt x="5901035" y="2267149"/>
                  <a:pt x="5901035" y="2269630"/>
                  <a:pt x="5901035" y="2269630"/>
                </a:cubicBezTo>
                <a:cubicBezTo>
                  <a:pt x="5901035" y="2269630"/>
                  <a:pt x="5898555" y="2269630"/>
                  <a:pt x="5893594" y="2269630"/>
                </a:cubicBezTo>
                <a:cubicBezTo>
                  <a:pt x="5888632" y="2269630"/>
                  <a:pt x="5884911" y="2270870"/>
                  <a:pt x="5882431" y="2273350"/>
                </a:cubicBezTo>
                <a:cubicBezTo>
                  <a:pt x="5879951" y="2275831"/>
                  <a:pt x="5878711" y="2277071"/>
                  <a:pt x="5878711" y="2277071"/>
                </a:cubicBezTo>
                <a:cubicBezTo>
                  <a:pt x="5878711" y="2277071"/>
                  <a:pt x="5876231" y="2277071"/>
                  <a:pt x="5871269" y="2277071"/>
                </a:cubicBezTo>
                <a:lnTo>
                  <a:pt x="5878711" y="2269630"/>
                </a:lnTo>
                <a:cubicBezTo>
                  <a:pt x="5878711" y="2269630"/>
                  <a:pt x="5879951" y="2268389"/>
                  <a:pt x="5882431" y="2265909"/>
                </a:cubicBezTo>
                <a:cubicBezTo>
                  <a:pt x="5884911" y="2263428"/>
                  <a:pt x="5886152" y="2262188"/>
                  <a:pt x="5886152" y="2262188"/>
                </a:cubicBezTo>
                <a:cubicBezTo>
                  <a:pt x="5891113" y="2262188"/>
                  <a:pt x="5898555" y="2259707"/>
                  <a:pt x="5908476" y="2254747"/>
                </a:cubicBezTo>
                <a:lnTo>
                  <a:pt x="5915918" y="2239864"/>
                </a:lnTo>
                <a:lnTo>
                  <a:pt x="5908476" y="2239864"/>
                </a:lnTo>
                <a:cubicBezTo>
                  <a:pt x="5910957" y="2237384"/>
                  <a:pt x="5913127" y="2235833"/>
                  <a:pt x="5914988" y="2235213"/>
                </a:cubicBezTo>
                <a:close/>
                <a:moveTo>
                  <a:pt x="6072187" y="2232422"/>
                </a:moveTo>
                <a:cubicBezTo>
                  <a:pt x="6067226" y="2237383"/>
                  <a:pt x="6062266" y="2239864"/>
                  <a:pt x="6057304" y="2239864"/>
                </a:cubicBezTo>
                <a:cubicBezTo>
                  <a:pt x="6057304" y="2254747"/>
                  <a:pt x="6047383" y="2262188"/>
                  <a:pt x="6027539" y="2262188"/>
                </a:cubicBezTo>
                <a:cubicBezTo>
                  <a:pt x="6017617" y="2267149"/>
                  <a:pt x="6011415" y="2269630"/>
                  <a:pt x="6008935" y="2269630"/>
                </a:cubicBezTo>
                <a:cubicBezTo>
                  <a:pt x="6006455" y="2269630"/>
                  <a:pt x="6005215" y="2272110"/>
                  <a:pt x="6005215" y="2277071"/>
                </a:cubicBezTo>
                <a:cubicBezTo>
                  <a:pt x="5995293" y="2286993"/>
                  <a:pt x="5975449" y="2296914"/>
                  <a:pt x="5945683" y="2306837"/>
                </a:cubicBezTo>
                <a:lnTo>
                  <a:pt x="5938242" y="2306837"/>
                </a:lnTo>
                <a:cubicBezTo>
                  <a:pt x="5928320" y="2311797"/>
                  <a:pt x="5923359" y="2314278"/>
                  <a:pt x="5923359" y="2314278"/>
                </a:cubicBezTo>
                <a:lnTo>
                  <a:pt x="5945683" y="2314278"/>
                </a:lnTo>
                <a:cubicBezTo>
                  <a:pt x="5945683" y="2309317"/>
                  <a:pt x="5949404" y="2306837"/>
                  <a:pt x="5956845" y="2306837"/>
                </a:cubicBezTo>
                <a:cubicBezTo>
                  <a:pt x="5964287" y="2306837"/>
                  <a:pt x="5972969" y="2306837"/>
                  <a:pt x="5982890" y="2306837"/>
                </a:cubicBezTo>
                <a:lnTo>
                  <a:pt x="5982890" y="2314278"/>
                </a:lnTo>
                <a:cubicBezTo>
                  <a:pt x="5982890" y="2314278"/>
                  <a:pt x="5985370" y="2313038"/>
                  <a:pt x="5990332" y="2310557"/>
                </a:cubicBezTo>
                <a:cubicBezTo>
                  <a:pt x="5995293" y="2308077"/>
                  <a:pt x="5997773" y="2304356"/>
                  <a:pt x="5997773" y="2299395"/>
                </a:cubicBezTo>
                <a:lnTo>
                  <a:pt x="6012656" y="2299395"/>
                </a:lnTo>
                <a:cubicBezTo>
                  <a:pt x="6017617" y="2294434"/>
                  <a:pt x="6022578" y="2289473"/>
                  <a:pt x="6027539" y="2284512"/>
                </a:cubicBezTo>
                <a:cubicBezTo>
                  <a:pt x="6032500" y="2284512"/>
                  <a:pt x="6036221" y="2283272"/>
                  <a:pt x="6038701" y="2280792"/>
                </a:cubicBezTo>
                <a:cubicBezTo>
                  <a:pt x="6041181" y="2278311"/>
                  <a:pt x="6042422" y="2274590"/>
                  <a:pt x="6042422" y="2269630"/>
                </a:cubicBezTo>
                <a:cubicBezTo>
                  <a:pt x="6042422" y="2264669"/>
                  <a:pt x="6042422" y="2262188"/>
                  <a:pt x="6042422" y="2262188"/>
                </a:cubicBezTo>
                <a:cubicBezTo>
                  <a:pt x="6042422" y="2262188"/>
                  <a:pt x="6044902" y="2262188"/>
                  <a:pt x="6049863" y="2262188"/>
                </a:cubicBezTo>
                <a:lnTo>
                  <a:pt x="6049863" y="2269630"/>
                </a:lnTo>
                <a:lnTo>
                  <a:pt x="6064746" y="2269630"/>
                </a:lnTo>
                <a:cubicBezTo>
                  <a:pt x="6074667" y="2259707"/>
                  <a:pt x="6079629" y="2257227"/>
                  <a:pt x="6079629" y="2262188"/>
                </a:cubicBezTo>
                <a:lnTo>
                  <a:pt x="6087070" y="2254747"/>
                </a:lnTo>
                <a:lnTo>
                  <a:pt x="6094511" y="2254747"/>
                </a:lnTo>
                <a:lnTo>
                  <a:pt x="6094511" y="2239864"/>
                </a:lnTo>
                <a:cubicBezTo>
                  <a:pt x="6084590" y="2234903"/>
                  <a:pt x="6077149" y="2232422"/>
                  <a:pt x="6072187" y="2232422"/>
                </a:cubicBezTo>
                <a:close/>
                <a:moveTo>
                  <a:pt x="5841504" y="2232422"/>
                </a:moveTo>
                <a:lnTo>
                  <a:pt x="5841504" y="2239864"/>
                </a:lnTo>
                <a:lnTo>
                  <a:pt x="5834062" y="2239864"/>
                </a:lnTo>
                <a:cubicBezTo>
                  <a:pt x="5834062" y="2239864"/>
                  <a:pt x="5836542" y="2237383"/>
                  <a:pt x="5841504" y="2232422"/>
                </a:cubicBezTo>
                <a:close/>
                <a:moveTo>
                  <a:pt x="1659434" y="2232422"/>
                </a:moveTo>
                <a:cubicBezTo>
                  <a:pt x="1659434" y="2232422"/>
                  <a:pt x="1659434" y="2237383"/>
                  <a:pt x="1659434" y="2247305"/>
                </a:cubicBezTo>
                <a:cubicBezTo>
                  <a:pt x="1659434" y="2257227"/>
                  <a:pt x="1664395" y="2259707"/>
                  <a:pt x="1674317" y="2254747"/>
                </a:cubicBezTo>
                <a:lnTo>
                  <a:pt x="1674317" y="2247305"/>
                </a:lnTo>
                <a:lnTo>
                  <a:pt x="1674317" y="2232422"/>
                </a:lnTo>
                <a:cubicBezTo>
                  <a:pt x="1674317" y="2232422"/>
                  <a:pt x="1671836" y="2232422"/>
                  <a:pt x="1666875" y="2232422"/>
                </a:cubicBezTo>
                <a:close/>
                <a:moveTo>
                  <a:pt x="6283802" y="2230097"/>
                </a:moveTo>
                <a:cubicBezTo>
                  <a:pt x="6286593" y="2229167"/>
                  <a:pt x="6287988" y="2232422"/>
                  <a:pt x="6287988" y="2239864"/>
                </a:cubicBezTo>
                <a:cubicBezTo>
                  <a:pt x="6287988" y="2244825"/>
                  <a:pt x="6286747" y="2249786"/>
                  <a:pt x="6284267" y="2254747"/>
                </a:cubicBezTo>
                <a:cubicBezTo>
                  <a:pt x="6281787" y="2259707"/>
                  <a:pt x="6279306" y="2260948"/>
                  <a:pt x="6276826" y="2258467"/>
                </a:cubicBezTo>
                <a:cubicBezTo>
                  <a:pt x="6274346" y="2255987"/>
                  <a:pt x="6271865" y="2257227"/>
                  <a:pt x="6269385" y="2262188"/>
                </a:cubicBezTo>
                <a:cubicBezTo>
                  <a:pt x="6266904" y="2267149"/>
                  <a:pt x="6268144" y="2269630"/>
                  <a:pt x="6273105" y="2269630"/>
                </a:cubicBezTo>
                <a:lnTo>
                  <a:pt x="6280547" y="2262188"/>
                </a:lnTo>
                <a:lnTo>
                  <a:pt x="6287988" y="2262188"/>
                </a:lnTo>
                <a:lnTo>
                  <a:pt x="6265664" y="2277071"/>
                </a:lnTo>
                <a:cubicBezTo>
                  <a:pt x="6260703" y="2277071"/>
                  <a:pt x="6258222" y="2274590"/>
                  <a:pt x="6258222" y="2269630"/>
                </a:cubicBezTo>
                <a:lnTo>
                  <a:pt x="6250781" y="2277071"/>
                </a:lnTo>
                <a:cubicBezTo>
                  <a:pt x="6250781" y="2277071"/>
                  <a:pt x="6249540" y="2278311"/>
                  <a:pt x="6247060" y="2280792"/>
                </a:cubicBezTo>
                <a:cubicBezTo>
                  <a:pt x="6244580" y="2283272"/>
                  <a:pt x="6240860" y="2284512"/>
                  <a:pt x="6235898" y="2284512"/>
                </a:cubicBezTo>
                <a:cubicBezTo>
                  <a:pt x="6225977" y="2284512"/>
                  <a:pt x="6218535" y="2286993"/>
                  <a:pt x="6213574" y="2291954"/>
                </a:cubicBezTo>
                <a:lnTo>
                  <a:pt x="6213574" y="2299395"/>
                </a:lnTo>
                <a:cubicBezTo>
                  <a:pt x="6208613" y="2304356"/>
                  <a:pt x="6203652" y="2306837"/>
                  <a:pt x="6198691" y="2306837"/>
                </a:cubicBezTo>
                <a:cubicBezTo>
                  <a:pt x="6188770" y="2311797"/>
                  <a:pt x="6182568" y="2313038"/>
                  <a:pt x="6180088" y="2310557"/>
                </a:cubicBezTo>
                <a:cubicBezTo>
                  <a:pt x="6177608" y="2308077"/>
                  <a:pt x="6176367" y="2306837"/>
                  <a:pt x="6176367" y="2306837"/>
                </a:cubicBezTo>
                <a:lnTo>
                  <a:pt x="6168926" y="2306837"/>
                </a:lnTo>
                <a:lnTo>
                  <a:pt x="6161484" y="2314278"/>
                </a:lnTo>
                <a:lnTo>
                  <a:pt x="6146601" y="2321719"/>
                </a:lnTo>
                <a:cubicBezTo>
                  <a:pt x="6141640" y="2321719"/>
                  <a:pt x="6139160" y="2322959"/>
                  <a:pt x="6139160" y="2325440"/>
                </a:cubicBezTo>
                <a:cubicBezTo>
                  <a:pt x="6139160" y="2327921"/>
                  <a:pt x="6134199" y="2329161"/>
                  <a:pt x="6124277" y="2329161"/>
                </a:cubicBezTo>
                <a:lnTo>
                  <a:pt x="6116836" y="2329161"/>
                </a:lnTo>
                <a:cubicBezTo>
                  <a:pt x="6111874" y="2329161"/>
                  <a:pt x="6106914" y="2329161"/>
                  <a:pt x="6101953" y="2329161"/>
                </a:cubicBezTo>
                <a:lnTo>
                  <a:pt x="6101953" y="2321719"/>
                </a:lnTo>
                <a:cubicBezTo>
                  <a:pt x="6106914" y="2321719"/>
                  <a:pt x="6111874" y="2319239"/>
                  <a:pt x="6116836" y="2314278"/>
                </a:cubicBezTo>
                <a:cubicBezTo>
                  <a:pt x="6116836" y="2314278"/>
                  <a:pt x="6119316" y="2314278"/>
                  <a:pt x="6124277" y="2314278"/>
                </a:cubicBezTo>
                <a:cubicBezTo>
                  <a:pt x="6129238" y="2314278"/>
                  <a:pt x="6131719" y="2311797"/>
                  <a:pt x="6131719" y="2306837"/>
                </a:cubicBezTo>
                <a:cubicBezTo>
                  <a:pt x="6136680" y="2306837"/>
                  <a:pt x="6144121" y="2304356"/>
                  <a:pt x="6154043" y="2299395"/>
                </a:cubicBezTo>
                <a:cubicBezTo>
                  <a:pt x="6163964" y="2294434"/>
                  <a:pt x="6171406" y="2291954"/>
                  <a:pt x="6176367" y="2291954"/>
                </a:cubicBezTo>
                <a:cubicBezTo>
                  <a:pt x="6176367" y="2286993"/>
                  <a:pt x="6176367" y="2284512"/>
                  <a:pt x="6176367" y="2284512"/>
                </a:cubicBezTo>
                <a:lnTo>
                  <a:pt x="6191250" y="2291954"/>
                </a:lnTo>
                <a:cubicBezTo>
                  <a:pt x="6191250" y="2291954"/>
                  <a:pt x="6192490" y="2290714"/>
                  <a:pt x="6194970" y="2288233"/>
                </a:cubicBezTo>
                <a:cubicBezTo>
                  <a:pt x="6197451" y="2285752"/>
                  <a:pt x="6201171" y="2284512"/>
                  <a:pt x="6206133" y="2284512"/>
                </a:cubicBezTo>
                <a:cubicBezTo>
                  <a:pt x="6211094" y="2284512"/>
                  <a:pt x="6213574" y="2284512"/>
                  <a:pt x="6213574" y="2284512"/>
                </a:cubicBezTo>
                <a:cubicBezTo>
                  <a:pt x="6213574" y="2279552"/>
                  <a:pt x="6211094" y="2277071"/>
                  <a:pt x="6206133" y="2277071"/>
                </a:cubicBezTo>
                <a:lnTo>
                  <a:pt x="6206133" y="2269630"/>
                </a:lnTo>
                <a:lnTo>
                  <a:pt x="6228457" y="2269630"/>
                </a:lnTo>
                <a:lnTo>
                  <a:pt x="6243340" y="2269630"/>
                </a:lnTo>
                <a:lnTo>
                  <a:pt x="6243340" y="2262188"/>
                </a:lnTo>
                <a:lnTo>
                  <a:pt x="6235898" y="2262188"/>
                </a:lnTo>
                <a:cubicBezTo>
                  <a:pt x="6235898" y="2252266"/>
                  <a:pt x="6245820" y="2244825"/>
                  <a:pt x="6265664" y="2239864"/>
                </a:cubicBezTo>
                <a:cubicBezTo>
                  <a:pt x="6270625" y="2239864"/>
                  <a:pt x="6275585" y="2237383"/>
                  <a:pt x="6280547" y="2232422"/>
                </a:cubicBezTo>
                <a:cubicBezTo>
                  <a:pt x="6281787" y="2231182"/>
                  <a:pt x="6282872" y="2230407"/>
                  <a:pt x="6283802" y="2230097"/>
                </a:cubicBezTo>
                <a:close/>
                <a:moveTo>
                  <a:pt x="5748486" y="2228702"/>
                </a:moveTo>
                <a:cubicBezTo>
                  <a:pt x="5743525" y="2228702"/>
                  <a:pt x="5737324" y="2229942"/>
                  <a:pt x="5729883" y="2232422"/>
                </a:cubicBezTo>
                <a:lnTo>
                  <a:pt x="5715000" y="2247305"/>
                </a:lnTo>
                <a:lnTo>
                  <a:pt x="5729883" y="2247305"/>
                </a:lnTo>
                <a:cubicBezTo>
                  <a:pt x="5739804" y="2237383"/>
                  <a:pt x="5744765" y="2237383"/>
                  <a:pt x="5744765" y="2247305"/>
                </a:cubicBezTo>
                <a:cubicBezTo>
                  <a:pt x="5744765" y="2252266"/>
                  <a:pt x="5742285" y="2255987"/>
                  <a:pt x="5737324" y="2258467"/>
                </a:cubicBezTo>
                <a:cubicBezTo>
                  <a:pt x="5732363" y="2260948"/>
                  <a:pt x="5728642" y="2264669"/>
                  <a:pt x="5726162" y="2269630"/>
                </a:cubicBezTo>
                <a:cubicBezTo>
                  <a:pt x="5723682" y="2274590"/>
                  <a:pt x="5722441" y="2277071"/>
                  <a:pt x="5722441" y="2277071"/>
                </a:cubicBezTo>
                <a:cubicBezTo>
                  <a:pt x="5727402" y="2277071"/>
                  <a:pt x="5729883" y="2274590"/>
                  <a:pt x="5729883" y="2269630"/>
                </a:cubicBezTo>
                <a:lnTo>
                  <a:pt x="5744765" y="2262188"/>
                </a:lnTo>
                <a:cubicBezTo>
                  <a:pt x="5749727" y="2262188"/>
                  <a:pt x="5752207" y="2260948"/>
                  <a:pt x="5752207" y="2258467"/>
                </a:cubicBezTo>
                <a:cubicBezTo>
                  <a:pt x="5752207" y="2255987"/>
                  <a:pt x="5754687" y="2254747"/>
                  <a:pt x="5759648" y="2254747"/>
                </a:cubicBezTo>
                <a:lnTo>
                  <a:pt x="5774531" y="2247305"/>
                </a:lnTo>
                <a:cubicBezTo>
                  <a:pt x="5769570" y="2247305"/>
                  <a:pt x="5769570" y="2244825"/>
                  <a:pt x="5774531" y="2239864"/>
                </a:cubicBezTo>
                <a:cubicBezTo>
                  <a:pt x="5769570" y="2239864"/>
                  <a:pt x="5765849" y="2238624"/>
                  <a:pt x="5763369" y="2236143"/>
                </a:cubicBezTo>
                <a:cubicBezTo>
                  <a:pt x="5760889" y="2233663"/>
                  <a:pt x="5759648" y="2232422"/>
                  <a:pt x="5759648" y="2232422"/>
                </a:cubicBezTo>
                <a:cubicBezTo>
                  <a:pt x="5757168" y="2229942"/>
                  <a:pt x="5753447" y="2228702"/>
                  <a:pt x="5748486" y="2228702"/>
                </a:cubicBezTo>
                <a:close/>
                <a:moveTo>
                  <a:pt x="6377285" y="2224981"/>
                </a:moveTo>
                <a:lnTo>
                  <a:pt x="6362402" y="2239864"/>
                </a:lnTo>
                <a:cubicBezTo>
                  <a:pt x="6357441" y="2239864"/>
                  <a:pt x="6354961" y="2239864"/>
                  <a:pt x="6354961" y="2239864"/>
                </a:cubicBezTo>
                <a:cubicBezTo>
                  <a:pt x="6354961" y="2239864"/>
                  <a:pt x="6354961" y="2242345"/>
                  <a:pt x="6354961" y="2247305"/>
                </a:cubicBezTo>
                <a:cubicBezTo>
                  <a:pt x="6349999" y="2247305"/>
                  <a:pt x="6347519" y="2247305"/>
                  <a:pt x="6347519" y="2247305"/>
                </a:cubicBezTo>
                <a:cubicBezTo>
                  <a:pt x="6347519" y="2247305"/>
                  <a:pt x="6347519" y="2249786"/>
                  <a:pt x="6347519" y="2254747"/>
                </a:cubicBezTo>
                <a:cubicBezTo>
                  <a:pt x="6347519" y="2254747"/>
                  <a:pt x="6345039" y="2254747"/>
                  <a:pt x="6340078" y="2254747"/>
                </a:cubicBezTo>
                <a:lnTo>
                  <a:pt x="6332636" y="2254747"/>
                </a:lnTo>
                <a:lnTo>
                  <a:pt x="6325195" y="2254747"/>
                </a:lnTo>
                <a:cubicBezTo>
                  <a:pt x="6325195" y="2254747"/>
                  <a:pt x="6333877" y="2249786"/>
                  <a:pt x="6351240" y="2239864"/>
                </a:cubicBezTo>
                <a:cubicBezTo>
                  <a:pt x="6368603" y="2229942"/>
                  <a:pt x="6377285" y="2224981"/>
                  <a:pt x="6377285" y="2224981"/>
                </a:cubicBezTo>
                <a:close/>
                <a:moveTo>
                  <a:pt x="5968008" y="2224981"/>
                </a:moveTo>
                <a:lnTo>
                  <a:pt x="5968008" y="2232422"/>
                </a:lnTo>
                <a:lnTo>
                  <a:pt x="5960566" y="2232422"/>
                </a:lnTo>
                <a:cubicBezTo>
                  <a:pt x="5965527" y="2227462"/>
                  <a:pt x="5968008" y="2224981"/>
                  <a:pt x="5968008" y="2224981"/>
                </a:cubicBezTo>
                <a:close/>
                <a:moveTo>
                  <a:pt x="5856386" y="2224981"/>
                </a:moveTo>
                <a:lnTo>
                  <a:pt x="5856386" y="2232422"/>
                </a:lnTo>
                <a:cubicBezTo>
                  <a:pt x="5856386" y="2232422"/>
                  <a:pt x="5853906" y="2232422"/>
                  <a:pt x="5848945" y="2232422"/>
                </a:cubicBezTo>
                <a:close/>
                <a:moveTo>
                  <a:pt x="5499199" y="2224981"/>
                </a:moveTo>
                <a:lnTo>
                  <a:pt x="5499199" y="2232422"/>
                </a:lnTo>
                <a:lnTo>
                  <a:pt x="5506640" y="2224981"/>
                </a:lnTo>
                <a:cubicBezTo>
                  <a:pt x="5501679" y="2224981"/>
                  <a:pt x="5499199" y="2224981"/>
                  <a:pt x="5499199" y="2224981"/>
                </a:cubicBezTo>
                <a:close/>
                <a:moveTo>
                  <a:pt x="1704082" y="2224981"/>
                </a:moveTo>
                <a:lnTo>
                  <a:pt x="1696641" y="2232422"/>
                </a:lnTo>
                <a:cubicBezTo>
                  <a:pt x="1696641" y="2232422"/>
                  <a:pt x="1699121" y="2232422"/>
                  <a:pt x="1704082" y="2232422"/>
                </a:cubicBezTo>
                <a:cubicBezTo>
                  <a:pt x="1704082" y="2227462"/>
                  <a:pt x="1704082" y="2224981"/>
                  <a:pt x="1704082" y="2224981"/>
                </a:cubicBezTo>
                <a:close/>
                <a:moveTo>
                  <a:pt x="5566172" y="2220330"/>
                </a:moveTo>
                <a:cubicBezTo>
                  <a:pt x="5564932" y="2219710"/>
                  <a:pt x="5563691" y="2220020"/>
                  <a:pt x="5562451" y="2221260"/>
                </a:cubicBezTo>
                <a:cubicBezTo>
                  <a:pt x="5559971" y="2223741"/>
                  <a:pt x="5558730" y="2227462"/>
                  <a:pt x="5558730" y="2232422"/>
                </a:cubicBezTo>
                <a:lnTo>
                  <a:pt x="5573613" y="2232422"/>
                </a:lnTo>
                <a:cubicBezTo>
                  <a:pt x="5573613" y="2232422"/>
                  <a:pt x="5572372" y="2229942"/>
                  <a:pt x="5569892" y="2224981"/>
                </a:cubicBezTo>
                <a:cubicBezTo>
                  <a:pt x="5568652" y="2222501"/>
                  <a:pt x="5567412" y="2220951"/>
                  <a:pt x="5566172" y="2220330"/>
                </a:cubicBezTo>
                <a:close/>
                <a:moveTo>
                  <a:pt x="6049863" y="2217540"/>
                </a:moveTo>
                <a:cubicBezTo>
                  <a:pt x="6054824" y="2217540"/>
                  <a:pt x="6057304" y="2217540"/>
                  <a:pt x="6057304" y="2217540"/>
                </a:cubicBezTo>
                <a:cubicBezTo>
                  <a:pt x="6057304" y="2222500"/>
                  <a:pt x="6056064" y="2224981"/>
                  <a:pt x="6053584" y="2224981"/>
                </a:cubicBezTo>
                <a:cubicBezTo>
                  <a:pt x="6051104" y="2224981"/>
                  <a:pt x="6049863" y="2222500"/>
                  <a:pt x="6049863" y="2217540"/>
                </a:cubicBezTo>
                <a:close/>
                <a:moveTo>
                  <a:pt x="5677793" y="2217540"/>
                </a:moveTo>
                <a:lnTo>
                  <a:pt x="5685234" y="2224981"/>
                </a:lnTo>
                <a:cubicBezTo>
                  <a:pt x="5685234" y="2224981"/>
                  <a:pt x="5685234" y="2222500"/>
                  <a:pt x="5685234" y="2217540"/>
                </a:cubicBezTo>
                <a:cubicBezTo>
                  <a:pt x="5680273" y="2217540"/>
                  <a:pt x="5677793" y="2217540"/>
                  <a:pt x="5677793" y="2217540"/>
                </a:cubicBezTo>
                <a:close/>
                <a:moveTo>
                  <a:pt x="1473399" y="2217540"/>
                </a:moveTo>
                <a:cubicBezTo>
                  <a:pt x="1473399" y="2217540"/>
                  <a:pt x="1473399" y="2220020"/>
                  <a:pt x="1473399" y="2224981"/>
                </a:cubicBezTo>
                <a:lnTo>
                  <a:pt x="1480840" y="2224981"/>
                </a:lnTo>
                <a:close/>
                <a:moveTo>
                  <a:pt x="6257292" y="2212889"/>
                </a:moveTo>
                <a:cubicBezTo>
                  <a:pt x="6259153" y="2212269"/>
                  <a:pt x="6260703" y="2212579"/>
                  <a:pt x="6261943" y="2213819"/>
                </a:cubicBezTo>
                <a:cubicBezTo>
                  <a:pt x="6264423" y="2216300"/>
                  <a:pt x="6263184" y="2218780"/>
                  <a:pt x="6258222" y="2221260"/>
                </a:cubicBezTo>
                <a:cubicBezTo>
                  <a:pt x="6253261" y="2223741"/>
                  <a:pt x="6245820" y="2227462"/>
                  <a:pt x="6235898" y="2232422"/>
                </a:cubicBezTo>
                <a:lnTo>
                  <a:pt x="6228457" y="2232422"/>
                </a:lnTo>
                <a:cubicBezTo>
                  <a:pt x="6228457" y="2232422"/>
                  <a:pt x="6228457" y="2231182"/>
                  <a:pt x="6228457" y="2228702"/>
                </a:cubicBezTo>
                <a:cubicBezTo>
                  <a:pt x="6228457" y="2226221"/>
                  <a:pt x="6230937" y="2224981"/>
                  <a:pt x="6235898" y="2224981"/>
                </a:cubicBezTo>
                <a:cubicBezTo>
                  <a:pt x="6240860" y="2224981"/>
                  <a:pt x="6245820" y="2222500"/>
                  <a:pt x="6250781" y="2217540"/>
                </a:cubicBezTo>
                <a:cubicBezTo>
                  <a:pt x="6253262" y="2215060"/>
                  <a:pt x="6255432" y="2213509"/>
                  <a:pt x="6257292" y="2212889"/>
                </a:cubicBezTo>
                <a:close/>
                <a:moveTo>
                  <a:pt x="6756797" y="2210098"/>
                </a:moveTo>
                <a:cubicBezTo>
                  <a:pt x="6756797" y="2210098"/>
                  <a:pt x="6756797" y="2211338"/>
                  <a:pt x="6756797" y="2213819"/>
                </a:cubicBezTo>
                <a:cubicBezTo>
                  <a:pt x="6756797" y="2216300"/>
                  <a:pt x="6755556" y="2217540"/>
                  <a:pt x="6753075" y="2217540"/>
                </a:cubicBezTo>
                <a:cubicBezTo>
                  <a:pt x="6750595" y="2217540"/>
                  <a:pt x="6748115" y="2218780"/>
                  <a:pt x="6745635" y="2221260"/>
                </a:cubicBezTo>
                <a:cubicBezTo>
                  <a:pt x="6743154" y="2223741"/>
                  <a:pt x="6738193" y="2228702"/>
                  <a:pt x="6730751" y="2236143"/>
                </a:cubicBezTo>
                <a:cubicBezTo>
                  <a:pt x="6723310" y="2243585"/>
                  <a:pt x="6709668" y="2249786"/>
                  <a:pt x="6689823" y="2254747"/>
                </a:cubicBezTo>
                <a:lnTo>
                  <a:pt x="6674941" y="2269630"/>
                </a:lnTo>
                <a:cubicBezTo>
                  <a:pt x="6669979" y="2274590"/>
                  <a:pt x="6665019" y="2274590"/>
                  <a:pt x="6660058" y="2269630"/>
                </a:cubicBezTo>
                <a:lnTo>
                  <a:pt x="6674941" y="2262188"/>
                </a:lnTo>
                <a:cubicBezTo>
                  <a:pt x="6699745" y="2247305"/>
                  <a:pt x="6714628" y="2237383"/>
                  <a:pt x="6719589" y="2232422"/>
                </a:cubicBezTo>
                <a:cubicBezTo>
                  <a:pt x="6719589" y="2227462"/>
                  <a:pt x="6723310" y="2223741"/>
                  <a:pt x="6730751" y="2221260"/>
                </a:cubicBezTo>
                <a:cubicBezTo>
                  <a:pt x="6738193" y="2218780"/>
                  <a:pt x="6746875" y="2215059"/>
                  <a:pt x="6756797" y="2210098"/>
                </a:cubicBezTo>
                <a:close/>
                <a:moveTo>
                  <a:pt x="5655469" y="2210098"/>
                </a:moveTo>
                <a:lnTo>
                  <a:pt x="5655469" y="2217540"/>
                </a:lnTo>
                <a:cubicBezTo>
                  <a:pt x="5655469" y="2217540"/>
                  <a:pt x="5657949" y="2215059"/>
                  <a:pt x="5662910" y="2210098"/>
                </a:cubicBezTo>
                <a:close/>
                <a:moveTo>
                  <a:pt x="1227832" y="2210098"/>
                </a:moveTo>
                <a:lnTo>
                  <a:pt x="1227832" y="2217540"/>
                </a:lnTo>
                <a:cubicBezTo>
                  <a:pt x="1232793" y="2222500"/>
                  <a:pt x="1237754" y="2222500"/>
                  <a:pt x="1242715" y="2217540"/>
                </a:cubicBezTo>
                <a:cubicBezTo>
                  <a:pt x="1242715" y="2217540"/>
                  <a:pt x="1241475" y="2216300"/>
                  <a:pt x="1238994" y="2213819"/>
                </a:cubicBezTo>
                <a:cubicBezTo>
                  <a:pt x="1236514" y="2211338"/>
                  <a:pt x="1234033" y="2210098"/>
                  <a:pt x="1231553" y="2210098"/>
                </a:cubicBezTo>
                <a:cubicBezTo>
                  <a:pt x="1229072" y="2210098"/>
                  <a:pt x="1227832" y="2210098"/>
                  <a:pt x="1227832" y="2210098"/>
                </a:cubicBezTo>
                <a:close/>
                <a:moveTo>
                  <a:pt x="6607969" y="2202657"/>
                </a:moveTo>
                <a:lnTo>
                  <a:pt x="6600527" y="2210098"/>
                </a:lnTo>
                <a:cubicBezTo>
                  <a:pt x="6595565" y="2215059"/>
                  <a:pt x="6591845" y="2216300"/>
                  <a:pt x="6589365" y="2213819"/>
                </a:cubicBezTo>
                <a:cubicBezTo>
                  <a:pt x="6586885" y="2211338"/>
                  <a:pt x="6585644" y="2212579"/>
                  <a:pt x="6585644" y="2217540"/>
                </a:cubicBezTo>
                <a:cubicBezTo>
                  <a:pt x="6585644" y="2222500"/>
                  <a:pt x="6575723" y="2229942"/>
                  <a:pt x="6555879" y="2239864"/>
                </a:cubicBezTo>
                <a:cubicBezTo>
                  <a:pt x="6531074" y="2254747"/>
                  <a:pt x="6516192" y="2264669"/>
                  <a:pt x="6511230" y="2269630"/>
                </a:cubicBezTo>
                <a:cubicBezTo>
                  <a:pt x="6501309" y="2274590"/>
                  <a:pt x="6496347" y="2275831"/>
                  <a:pt x="6496347" y="2273350"/>
                </a:cubicBezTo>
                <a:cubicBezTo>
                  <a:pt x="6496347" y="2270870"/>
                  <a:pt x="6498828" y="2267149"/>
                  <a:pt x="6503789" y="2262188"/>
                </a:cubicBezTo>
                <a:cubicBezTo>
                  <a:pt x="6508750" y="2262188"/>
                  <a:pt x="6513710" y="2259707"/>
                  <a:pt x="6518672" y="2254747"/>
                </a:cubicBezTo>
                <a:cubicBezTo>
                  <a:pt x="6523633" y="2249786"/>
                  <a:pt x="6528593" y="2244825"/>
                  <a:pt x="6533554" y="2239864"/>
                </a:cubicBezTo>
                <a:cubicBezTo>
                  <a:pt x="6548437" y="2229942"/>
                  <a:pt x="6563320" y="2221260"/>
                  <a:pt x="6578203" y="2213819"/>
                </a:cubicBezTo>
                <a:cubicBezTo>
                  <a:pt x="6593085" y="2206378"/>
                  <a:pt x="6603007" y="2202657"/>
                  <a:pt x="6607969" y="2202657"/>
                </a:cubicBezTo>
                <a:close/>
                <a:moveTo>
                  <a:pt x="6414492" y="2202657"/>
                </a:moveTo>
                <a:lnTo>
                  <a:pt x="6414492" y="2210098"/>
                </a:lnTo>
                <a:lnTo>
                  <a:pt x="6407051" y="2210098"/>
                </a:lnTo>
                <a:cubicBezTo>
                  <a:pt x="6407051" y="2205138"/>
                  <a:pt x="6409531" y="2202657"/>
                  <a:pt x="6414492" y="2202657"/>
                </a:cubicBezTo>
                <a:close/>
                <a:moveTo>
                  <a:pt x="5752207" y="2202657"/>
                </a:moveTo>
                <a:cubicBezTo>
                  <a:pt x="5752207" y="2202657"/>
                  <a:pt x="5749727" y="2205138"/>
                  <a:pt x="5744765" y="2210098"/>
                </a:cubicBezTo>
                <a:cubicBezTo>
                  <a:pt x="5749727" y="2210098"/>
                  <a:pt x="5752207" y="2210098"/>
                  <a:pt x="5752207" y="2210098"/>
                </a:cubicBezTo>
                <a:close/>
                <a:moveTo>
                  <a:pt x="781348" y="2202657"/>
                </a:moveTo>
                <a:cubicBezTo>
                  <a:pt x="786309" y="2207618"/>
                  <a:pt x="788789" y="2218780"/>
                  <a:pt x="788789" y="2236143"/>
                </a:cubicBezTo>
                <a:cubicBezTo>
                  <a:pt x="788789" y="2253507"/>
                  <a:pt x="786309" y="2264669"/>
                  <a:pt x="781348" y="2269630"/>
                </a:cubicBezTo>
                <a:cubicBezTo>
                  <a:pt x="776387" y="2269630"/>
                  <a:pt x="771426" y="2269630"/>
                  <a:pt x="766465" y="2269630"/>
                </a:cubicBezTo>
                <a:lnTo>
                  <a:pt x="759024" y="2262188"/>
                </a:lnTo>
                <a:cubicBezTo>
                  <a:pt x="759024" y="2257227"/>
                  <a:pt x="761504" y="2254747"/>
                  <a:pt x="766465" y="2254747"/>
                </a:cubicBezTo>
                <a:cubicBezTo>
                  <a:pt x="766465" y="2249786"/>
                  <a:pt x="766465" y="2247305"/>
                  <a:pt x="766465" y="2247305"/>
                </a:cubicBezTo>
                <a:cubicBezTo>
                  <a:pt x="771426" y="2247305"/>
                  <a:pt x="773906" y="2243585"/>
                  <a:pt x="773906" y="2236143"/>
                </a:cubicBezTo>
                <a:cubicBezTo>
                  <a:pt x="773906" y="2228702"/>
                  <a:pt x="773906" y="2222500"/>
                  <a:pt x="773906" y="2217540"/>
                </a:cubicBezTo>
                <a:cubicBezTo>
                  <a:pt x="778867" y="2207618"/>
                  <a:pt x="781348" y="2202657"/>
                  <a:pt x="781348" y="2202657"/>
                </a:cubicBezTo>
                <a:close/>
                <a:moveTo>
                  <a:pt x="714375" y="2202657"/>
                </a:moveTo>
                <a:lnTo>
                  <a:pt x="721817" y="2210098"/>
                </a:lnTo>
                <a:cubicBezTo>
                  <a:pt x="721817" y="2220020"/>
                  <a:pt x="723057" y="2227462"/>
                  <a:pt x="725537" y="2232422"/>
                </a:cubicBezTo>
                <a:cubicBezTo>
                  <a:pt x="728018" y="2237383"/>
                  <a:pt x="729258" y="2242345"/>
                  <a:pt x="729258" y="2247305"/>
                </a:cubicBezTo>
                <a:lnTo>
                  <a:pt x="714375" y="2239864"/>
                </a:lnTo>
                <a:cubicBezTo>
                  <a:pt x="709414" y="2229942"/>
                  <a:pt x="706934" y="2220020"/>
                  <a:pt x="706934" y="2210098"/>
                </a:cubicBezTo>
                <a:close/>
                <a:moveTo>
                  <a:pt x="1657574" y="2198006"/>
                </a:moveTo>
                <a:cubicBezTo>
                  <a:pt x="1658814" y="2198626"/>
                  <a:pt x="1659434" y="2200177"/>
                  <a:pt x="1659434" y="2202657"/>
                </a:cubicBezTo>
                <a:lnTo>
                  <a:pt x="1651992" y="2210098"/>
                </a:lnTo>
                <a:cubicBezTo>
                  <a:pt x="1647031" y="2205138"/>
                  <a:pt x="1647031" y="2201417"/>
                  <a:pt x="1651992" y="2198936"/>
                </a:cubicBezTo>
                <a:cubicBezTo>
                  <a:pt x="1654473" y="2197696"/>
                  <a:pt x="1656333" y="2197386"/>
                  <a:pt x="1657574" y="2198006"/>
                </a:cubicBezTo>
                <a:close/>
                <a:moveTo>
                  <a:pt x="6250781" y="2195215"/>
                </a:moveTo>
                <a:cubicBezTo>
                  <a:pt x="6250781" y="2195215"/>
                  <a:pt x="6249540" y="2196455"/>
                  <a:pt x="6247060" y="2198936"/>
                </a:cubicBezTo>
                <a:cubicBezTo>
                  <a:pt x="6244580" y="2201417"/>
                  <a:pt x="6243340" y="2205138"/>
                  <a:pt x="6243340" y="2210098"/>
                </a:cubicBezTo>
                <a:lnTo>
                  <a:pt x="6228457" y="2210098"/>
                </a:lnTo>
                <a:cubicBezTo>
                  <a:pt x="6228457" y="2210098"/>
                  <a:pt x="6232178" y="2207618"/>
                  <a:pt x="6239619" y="2202657"/>
                </a:cubicBezTo>
                <a:cubicBezTo>
                  <a:pt x="6247060" y="2197696"/>
                  <a:pt x="6250781" y="2195215"/>
                  <a:pt x="6250781" y="2195215"/>
                </a:cubicBezTo>
                <a:close/>
                <a:moveTo>
                  <a:pt x="5811738" y="2195215"/>
                </a:moveTo>
                <a:cubicBezTo>
                  <a:pt x="5806777" y="2195215"/>
                  <a:pt x="5800576" y="2196455"/>
                  <a:pt x="5793135" y="2198936"/>
                </a:cubicBezTo>
                <a:cubicBezTo>
                  <a:pt x="5785693" y="2201417"/>
                  <a:pt x="5781972" y="2205138"/>
                  <a:pt x="5781972" y="2210098"/>
                </a:cubicBezTo>
                <a:cubicBezTo>
                  <a:pt x="5777011" y="2210098"/>
                  <a:pt x="5774531" y="2212579"/>
                  <a:pt x="5774531" y="2217540"/>
                </a:cubicBezTo>
                <a:cubicBezTo>
                  <a:pt x="5784453" y="2217540"/>
                  <a:pt x="5791894" y="2217540"/>
                  <a:pt x="5796855" y="2217540"/>
                </a:cubicBezTo>
                <a:cubicBezTo>
                  <a:pt x="5796855" y="2212579"/>
                  <a:pt x="5798096" y="2210098"/>
                  <a:pt x="5800576" y="2210098"/>
                </a:cubicBezTo>
                <a:cubicBezTo>
                  <a:pt x="5803056" y="2210098"/>
                  <a:pt x="5804297" y="2210098"/>
                  <a:pt x="5804297" y="2210098"/>
                </a:cubicBezTo>
                <a:cubicBezTo>
                  <a:pt x="5809258" y="2210098"/>
                  <a:pt x="5814218" y="2207618"/>
                  <a:pt x="5819179" y="2202657"/>
                </a:cubicBezTo>
                <a:close/>
                <a:moveTo>
                  <a:pt x="5685234" y="2195215"/>
                </a:moveTo>
                <a:lnTo>
                  <a:pt x="5677793" y="2202657"/>
                </a:lnTo>
                <a:lnTo>
                  <a:pt x="5692676" y="2195215"/>
                </a:lnTo>
                <a:close/>
                <a:moveTo>
                  <a:pt x="1633389" y="2195215"/>
                </a:moveTo>
                <a:cubicBezTo>
                  <a:pt x="1630908" y="2195215"/>
                  <a:pt x="1629668" y="2196455"/>
                  <a:pt x="1629668" y="2198936"/>
                </a:cubicBezTo>
                <a:cubicBezTo>
                  <a:pt x="1629668" y="2201417"/>
                  <a:pt x="1632148" y="2202657"/>
                  <a:pt x="1637109" y="2202657"/>
                </a:cubicBezTo>
                <a:cubicBezTo>
                  <a:pt x="1637109" y="2197696"/>
                  <a:pt x="1635869" y="2195215"/>
                  <a:pt x="1633389" y="2195215"/>
                </a:cubicBezTo>
                <a:close/>
                <a:moveTo>
                  <a:pt x="1064121" y="2195215"/>
                </a:moveTo>
                <a:cubicBezTo>
                  <a:pt x="1069082" y="2195215"/>
                  <a:pt x="1071563" y="2196455"/>
                  <a:pt x="1071563" y="2198936"/>
                </a:cubicBezTo>
                <a:cubicBezTo>
                  <a:pt x="1071563" y="2201417"/>
                  <a:pt x="1071563" y="2202657"/>
                  <a:pt x="1071563" y="2202657"/>
                </a:cubicBezTo>
                <a:cubicBezTo>
                  <a:pt x="1066602" y="2202657"/>
                  <a:pt x="1064121" y="2202657"/>
                  <a:pt x="1064121" y="2202657"/>
                </a:cubicBezTo>
                <a:cubicBezTo>
                  <a:pt x="1059160" y="2197696"/>
                  <a:pt x="1059160" y="2195215"/>
                  <a:pt x="1064121" y="2195215"/>
                </a:cubicBezTo>
                <a:close/>
                <a:moveTo>
                  <a:pt x="922735" y="2195215"/>
                </a:moveTo>
                <a:lnTo>
                  <a:pt x="930176" y="2195215"/>
                </a:lnTo>
                <a:cubicBezTo>
                  <a:pt x="930176" y="2195215"/>
                  <a:pt x="930176" y="2197696"/>
                  <a:pt x="930176" y="2202657"/>
                </a:cubicBezTo>
                <a:close/>
                <a:moveTo>
                  <a:pt x="6794003" y="2187774"/>
                </a:moveTo>
                <a:lnTo>
                  <a:pt x="6786562" y="2202657"/>
                </a:lnTo>
                <a:lnTo>
                  <a:pt x="6779121" y="2195215"/>
                </a:lnTo>
                <a:cubicBezTo>
                  <a:pt x="6784082" y="2190255"/>
                  <a:pt x="6789042" y="2187774"/>
                  <a:pt x="6794003" y="2187774"/>
                </a:cubicBezTo>
                <a:close/>
                <a:moveTo>
                  <a:pt x="6630293" y="2187774"/>
                </a:moveTo>
                <a:lnTo>
                  <a:pt x="6615409" y="2202657"/>
                </a:lnTo>
                <a:lnTo>
                  <a:pt x="6615409" y="2195215"/>
                </a:lnTo>
                <a:cubicBezTo>
                  <a:pt x="6620371" y="2190255"/>
                  <a:pt x="6625331" y="2187774"/>
                  <a:pt x="6630293" y="2187774"/>
                </a:cubicBezTo>
                <a:close/>
                <a:moveTo>
                  <a:pt x="6526113" y="2187774"/>
                </a:moveTo>
                <a:lnTo>
                  <a:pt x="6526113" y="2195215"/>
                </a:lnTo>
                <a:cubicBezTo>
                  <a:pt x="6521152" y="2200176"/>
                  <a:pt x="6518672" y="2202657"/>
                  <a:pt x="6518672" y="2202657"/>
                </a:cubicBezTo>
                <a:cubicBezTo>
                  <a:pt x="6513710" y="2202657"/>
                  <a:pt x="6508750" y="2205138"/>
                  <a:pt x="6503789" y="2210098"/>
                </a:cubicBezTo>
                <a:cubicBezTo>
                  <a:pt x="6503789" y="2215059"/>
                  <a:pt x="6483945" y="2227462"/>
                  <a:pt x="6444258" y="2247305"/>
                </a:cubicBezTo>
                <a:cubicBezTo>
                  <a:pt x="6439296" y="2252266"/>
                  <a:pt x="6435576" y="2255987"/>
                  <a:pt x="6433095" y="2258467"/>
                </a:cubicBezTo>
                <a:cubicBezTo>
                  <a:pt x="6430615" y="2260948"/>
                  <a:pt x="6426895" y="2262188"/>
                  <a:pt x="6421933" y="2262188"/>
                </a:cubicBezTo>
                <a:cubicBezTo>
                  <a:pt x="6421933" y="2267149"/>
                  <a:pt x="6420693" y="2267149"/>
                  <a:pt x="6418213" y="2262188"/>
                </a:cubicBezTo>
                <a:cubicBezTo>
                  <a:pt x="6415733" y="2257227"/>
                  <a:pt x="6418213" y="2253507"/>
                  <a:pt x="6425654" y="2251026"/>
                </a:cubicBezTo>
                <a:cubicBezTo>
                  <a:pt x="6433095" y="2248545"/>
                  <a:pt x="6444258" y="2242345"/>
                  <a:pt x="6459140" y="2232422"/>
                </a:cubicBezTo>
                <a:cubicBezTo>
                  <a:pt x="6498828" y="2202657"/>
                  <a:pt x="6521152" y="2187774"/>
                  <a:pt x="6526113" y="2187774"/>
                </a:cubicBezTo>
                <a:close/>
                <a:moveTo>
                  <a:pt x="6258222" y="2187774"/>
                </a:moveTo>
                <a:cubicBezTo>
                  <a:pt x="6263184" y="2187774"/>
                  <a:pt x="6265664" y="2187774"/>
                  <a:pt x="6265664" y="2187774"/>
                </a:cubicBezTo>
                <a:cubicBezTo>
                  <a:pt x="6265664" y="2192735"/>
                  <a:pt x="6265664" y="2195215"/>
                  <a:pt x="6265664" y="2195215"/>
                </a:cubicBezTo>
                <a:close/>
                <a:moveTo>
                  <a:pt x="5997773" y="2187774"/>
                </a:moveTo>
                <a:cubicBezTo>
                  <a:pt x="6002735" y="2187774"/>
                  <a:pt x="6005215" y="2189014"/>
                  <a:pt x="6005215" y="2191495"/>
                </a:cubicBezTo>
                <a:cubicBezTo>
                  <a:pt x="6005215" y="2193975"/>
                  <a:pt x="6003974" y="2195215"/>
                  <a:pt x="6001494" y="2195215"/>
                </a:cubicBezTo>
                <a:cubicBezTo>
                  <a:pt x="5999014" y="2195215"/>
                  <a:pt x="5997773" y="2192735"/>
                  <a:pt x="5997773" y="2187774"/>
                </a:cubicBezTo>
                <a:close/>
                <a:moveTo>
                  <a:pt x="5930801" y="2187774"/>
                </a:moveTo>
                <a:cubicBezTo>
                  <a:pt x="5935762" y="2187774"/>
                  <a:pt x="5938242" y="2189014"/>
                  <a:pt x="5938242" y="2191495"/>
                </a:cubicBezTo>
                <a:cubicBezTo>
                  <a:pt x="5938242" y="2193975"/>
                  <a:pt x="5937001" y="2195215"/>
                  <a:pt x="5934521" y="2195215"/>
                </a:cubicBezTo>
                <a:cubicBezTo>
                  <a:pt x="5932041" y="2195215"/>
                  <a:pt x="5930801" y="2192735"/>
                  <a:pt x="5930801" y="2187774"/>
                </a:cubicBezTo>
                <a:close/>
                <a:moveTo>
                  <a:pt x="5722441" y="2187774"/>
                </a:moveTo>
                <a:lnTo>
                  <a:pt x="5722441" y="2195215"/>
                </a:lnTo>
                <a:lnTo>
                  <a:pt x="5729883" y="2195215"/>
                </a:lnTo>
                <a:cubicBezTo>
                  <a:pt x="5729883" y="2200176"/>
                  <a:pt x="5732363" y="2202657"/>
                  <a:pt x="5737324" y="2202657"/>
                </a:cubicBezTo>
                <a:cubicBezTo>
                  <a:pt x="5742285" y="2202657"/>
                  <a:pt x="5744765" y="2200176"/>
                  <a:pt x="5744765" y="2195215"/>
                </a:cubicBezTo>
                <a:cubicBezTo>
                  <a:pt x="5739804" y="2190255"/>
                  <a:pt x="5738565" y="2187774"/>
                  <a:pt x="5741045" y="2187774"/>
                </a:cubicBezTo>
                <a:close/>
                <a:moveTo>
                  <a:pt x="1183184" y="2187774"/>
                </a:moveTo>
                <a:lnTo>
                  <a:pt x="1183184" y="2187774"/>
                </a:lnTo>
                <a:lnTo>
                  <a:pt x="1183184" y="2187774"/>
                </a:lnTo>
                <a:close/>
                <a:moveTo>
                  <a:pt x="6546577" y="2180333"/>
                </a:moveTo>
                <a:cubicBezTo>
                  <a:pt x="6550297" y="2180333"/>
                  <a:pt x="6553398" y="2182813"/>
                  <a:pt x="6555879" y="2187774"/>
                </a:cubicBezTo>
                <a:cubicBezTo>
                  <a:pt x="6555879" y="2192735"/>
                  <a:pt x="6553399" y="2195215"/>
                  <a:pt x="6548437" y="2195215"/>
                </a:cubicBezTo>
                <a:cubicBezTo>
                  <a:pt x="6543476" y="2195215"/>
                  <a:pt x="6540996" y="2192735"/>
                  <a:pt x="6540996" y="2187774"/>
                </a:cubicBezTo>
                <a:lnTo>
                  <a:pt x="6533554" y="2187774"/>
                </a:lnTo>
                <a:cubicBezTo>
                  <a:pt x="6538515" y="2182813"/>
                  <a:pt x="6542856" y="2180333"/>
                  <a:pt x="6546577" y="2180333"/>
                </a:cubicBezTo>
                <a:close/>
                <a:moveTo>
                  <a:pt x="6384726" y="2180333"/>
                </a:moveTo>
                <a:lnTo>
                  <a:pt x="6384726" y="2195215"/>
                </a:lnTo>
                <a:cubicBezTo>
                  <a:pt x="6384726" y="2195215"/>
                  <a:pt x="6382246" y="2196455"/>
                  <a:pt x="6377285" y="2198936"/>
                </a:cubicBezTo>
                <a:cubicBezTo>
                  <a:pt x="6372324" y="2201417"/>
                  <a:pt x="6369844" y="2202657"/>
                  <a:pt x="6369844" y="2202657"/>
                </a:cubicBezTo>
                <a:cubicBezTo>
                  <a:pt x="6369844" y="2207618"/>
                  <a:pt x="6368603" y="2210098"/>
                  <a:pt x="6366123" y="2210098"/>
                </a:cubicBezTo>
                <a:cubicBezTo>
                  <a:pt x="6363643" y="2210098"/>
                  <a:pt x="6349999" y="2217540"/>
                  <a:pt x="6325195" y="2232422"/>
                </a:cubicBezTo>
                <a:cubicBezTo>
                  <a:pt x="6305351" y="2242345"/>
                  <a:pt x="6295429" y="2242345"/>
                  <a:pt x="6295429" y="2232422"/>
                </a:cubicBezTo>
                <a:cubicBezTo>
                  <a:pt x="6295429" y="2222500"/>
                  <a:pt x="6300391" y="2217540"/>
                  <a:pt x="6310312" y="2217540"/>
                </a:cubicBezTo>
                <a:cubicBezTo>
                  <a:pt x="6310312" y="2217540"/>
                  <a:pt x="6315274" y="2215059"/>
                  <a:pt x="6325195" y="2210098"/>
                </a:cubicBezTo>
                <a:cubicBezTo>
                  <a:pt x="6330156" y="2210098"/>
                  <a:pt x="6333877" y="2210098"/>
                  <a:pt x="6336357" y="2210098"/>
                </a:cubicBezTo>
                <a:cubicBezTo>
                  <a:pt x="6338837" y="2210098"/>
                  <a:pt x="6342558" y="2207618"/>
                  <a:pt x="6347519" y="2202657"/>
                </a:cubicBezTo>
                <a:cubicBezTo>
                  <a:pt x="6347519" y="2202657"/>
                  <a:pt x="6348760" y="2201417"/>
                  <a:pt x="6351240" y="2198936"/>
                </a:cubicBezTo>
                <a:cubicBezTo>
                  <a:pt x="6353720" y="2196455"/>
                  <a:pt x="6357441" y="2195215"/>
                  <a:pt x="6362402" y="2195215"/>
                </a:cubicBezTo>
                <a:cubicBezTo>
                  <a:pt x="6367363" y="2195215"/>
                  <a:pt x="6369844" y="2192735"/>
                  <a:pt x="6369844" y="2187774"/>
                </a:cubicBezTo>
                <a:cubicBezTo>
                  <a:pt x="6369844" y="2187774"/>
                  <a:pt x="6371084" y="2187774"/>
                  <a:pt x="6373564" y="2187774"/>
                </a:cubicBezTo>
                <a:cubicBezTo>
                  <a:pt x="6376044" y="2187774"/>
                  <a:pt x="6379765" y="2185293"/>
                  <a:pt x="6384726" y="2180333"/>
                </a:cubicBezTo>
                <a:close/>
                <a:moveTo>
                  <a:pt x="6302871" y="2180333"/>
                </a:moveTo>
                <a:cubicBezTo>
                  <a:pt x="6312792" y="2185293"/>
                  <a:pt x="6312792" y="2187774"/>
                  <a:pt x="6302871" y="2187774"/>
                </a:cubicBezTo>
                <a:close/>
                <a:moveTo>
                  <a:pt x="1629668" y="2180333"/>
                </a:moveTo>
                <a:cubicBezTo>
                  <a:pt x="1629668" y="2180333"/>
                  <a:pt x="1629668" y="2182813"/>
                  <a:pt x="1629668" y="2187774"/>
                </a:cubicBezTo>
                <a:cubicBezTo>
                  <a:pt x="1629668" y="2187774"/>
                  <a:pt x="1630908" y="2187774"/>
                  <a:pt x="1633389" y="2187774"/>
                </a:cubicBezTo>
                <a:cubicBezTo>
                  <a:pt x="1635869" y="2187774"/>
                  <a:pt x="1637109" y="2187774"/>
                  <a:pt x="1637109" y="2187774"/>
                </a:cubicBezTo>
                <a:close/>
                <a:moveTo>
                  <a:pt x="1190625" y="2180333"/>
                </a:moveTo>
                <a:lnTo>
                  <a:pt x="1198066" y="2224981"/>
                </a:lnTo>
                <a:cubicBezTo>
                  <a:pt x="1198066" y="2224981"/>
                  <a:pt x="1195586" y="2217540"/>
                  <a:pt x="1190625" y="2202657"/>
                </a:cubicBezTo>
                <a:lnTo>
                  <a:pt x="1183184" y="2187774"/>
                </a:lnTo>
                <a:lnTo>
                  <a:pt x="1190625" y="2187774"/>
                </a:lnTo>
                <a:close/>
                <a:moveTo>
                  <a:pt x="6286128" y="2176613"/>
                </a:moveTo>
                <a:cubicBezTo>
                  <a:pt x="6287368" y="2176613"/>
                  <a:pt x="6287988" y="2177853"/>
                  <a:pt x="6287988" y="2180333"/>
                </a:cubicBezTo>
                <a:lnTo>
                  <a:pt x="6273105" y="2187774"/>
                </a:lnTo>
                <a:lnTo>
                  <a:pt x="6280547" y="2180333"/>
                </a:lnTo>
                <a:cubicBezTo>
                  <a:pt x="6283027" y="2177853"/>
                  <a:pt x="6284888" y="2176613"/>
                  <a:pt x="6286128" y="2176613"/>
                </a:cubicBezTo>
                <a:close/>
                <a:moveTo>
                  <a:pt x="6414492" y="2172891"/>
                </a:moveTo>
                <a:lnTo>
                  <a:pt x="6429375" y="2172891"/>
                </a:lnTo>
                <a:cubicBezTo>
                  <a:pt x="6429375" y="2177852"/>
                  <a:pt x="6428134" y="2180333"/>
                  <a:pt x="6425654" y="2180333"/>
                </a:cubicBezTo>
                <a:cubicBezTo>
                  <a:pt x="6423174" y="2180333"/>
                  <a:pt x="6419453" y="2180333"/>
                  <a:pt x="6414492" y="2180333"/>
                </a:cubicBezTo>
                <a:close/>
                <a:moveTo>
                  <a:pt x="6072187" y="2172891"/>
                </a:moveTo>
                <a:lnTo>
                  <a:pt x="6057304" y="2187774"/>
                </a:lnTo>
                <a:lnTo>
                  <a:pt x="6042422" y="2187774"/>
                </a:lnTo>
                <a:cubicBezTo>
                  <a:pt x="6042422" y="2182813"/>
                  <a:pt x="6047383" y="2179093"/>
                  <a:pt x="6057304" y="2176612"/>
                </a:cubicBezTo>
                <a:cubicBezTo>
                  <a:pt x="6067226" y="2174131"/>
                  <a:pt x="6072187" y="2172891"/>
                  <a:pt x="6072187" y="2172891"/>
                </a:cubicBezTo>
                <a:close/>
                <a:moveTo>
                  <a:pt x="5886152" y="2172891"/>
                </a:moveTo>
                <a:lnTo>
                  <a:pt x="5886152" y="2180333"/>
                </a:lnTo>
                <a:cubicBezTo>
                  <a:pt x="5891113" y="2180333"/>
                  <a:pt x="5893594" y="2177852"/>
                  <a:pt x="5893594" y="2172891"/>
                </a:cubicBezTo>
                <a:cubicBezTo>
                  <a:pt x="5893594" y="2172891"/>
                  <a:pt x="5891113" y="2172891"/>
                  <a:pt x="5886152" y="2172891"/>
                </a:cubicBezTo>
                <a:close/>
                <a:moveTo>
                  <a:pt x="6429375" y="2165450"/>
                </a:moveTo>
                <a:cubicBezTo>
                  <a:pt x="6429375" y="2165450"/>
                  <a:pt x="6431855" y="2165450"/>
                  <a:pt x="6436816" y="2165450"/>
                </a:cubicBezTo>
                <a:cubicBezTo>
                  <a:pt x="6436816" y="2170411"/>
                  <a:pt x="6434336" y="2172891"/>
                  <a:pt x="6429375" y="2172891"/>
                </a:cubicBezTo>
                <a:close/>
                <a:moveTo>
                  <a:pt x="5901035" y="2165450"/>
                </a:moveTo>
                <a:lnTo>
                  <a:pt x="5901035" y="2172891"/>
                </a:lnTo>
                <a:cubicBezTo>
                  <a:pt x="5901035" y="2172891"/>
                  <a:pt x="5903515" y="2170411"/>
                  <a:pt x="5908476" y="2165450"/>
                </a:cubicBezTo>
                <a:cubicBezTo>
                  <a:pt x="5903515" y="2165450"/>
                  <a:pt x="5901035" y="2165450"/>
                  <a:pt x="5901035" y="2165450"/>
                </a:cubicBezTo>
                <a:close/>
                <a:moveTo>
                  <a:pt x="1756172" y="2165450"/>
                </a:moveTo>
                <a:cubicBezTo>
                  <a:pt x="1756172" y="2165450"/>
                  <a:pt x="1757412" y="2166690"/>
                  <a:pt x="1759893" y="2169171"/>
                </a:cubicBezTo>
                <a:cubicBezTo>
                  <a:pt x="1762373" y="2171651"/>
                  <a:pt x="1763614" y="2175372"/>
                  <a:pt x="1763614" y="2180333"/>
                </a:cubicBezTo>
                <a:cubicBezTo>
                  <a:pt x="1763614" y="2185293"/>
                  <a:pt x="1761133" y="2187774"/>
                  <a:pt x="1756172" y="2187774"/>
                </a:cubicBezTo>
                <a:lnTo>
                  <a:pt x="1756172" y="2180333"/>
                </a:lnTo>
                <a:close/>
                <a:moveTo>
                  <a:pt x="1666875" y="2165450"/>
                </a:moveTo>
                <a:cubicBezTo>
                  <a:pt x="1666875" y="2170411"/>
                  <a:pt x="1665635" y="2174131"/>
                  <a:pt x="1663155" y="2176612"/>
                </a:cubicBezTo>
                <a:cubicBezTo>
                  <a:pt x="1660674" y="2179093"/>
                  <a:pt x="1659434" y="2180333"/>
                  <a:pt x="1659434" y="2180333"/>
                </a:cubicBezTo>
                <a:lnTo>
                  <a:pt x="1651992" y="2187774"/>
                </a:lnTo>
                <a:lnTo>
                  <a:pt x="1651992" y="2180333"/>
                </a:lnTo>
                <a:cubicBezTo>
                  <a:pt x="1651992" y="2175372"/>
                  <a:pt x="1651992" y="2172891"/>
                  <a:pt x="1651992" y="2172891"/>
                </a:cubicBezTo>
                <a:cubicBezTo>
                  <a:pt x="1656953" y="2177852"/>
                  <a:pt x="1659434" y="2177852"/>
                  <a:pt x="1659434" y="2172891"/>
                </a:cubicBezTo>
                <a:close/>
                <a:moveTo>
                  <a:pt x="1510606" y="2165450"/>
                </a:moveTo>
                <a:cubicBezTo>
                  <a:pt x="1510606" y="2170411"/>
                  <a:pt x="1513086" y="2172891"/>
                  <a:pt x="1518047" y="2172891"/>
                </a:cubicBezTo>
                <a:cubicBezTo>
                  <a:pt x="1518047" y="2172891"/>
                  <a:pt x="1518047" y="2170411"/>
                  <a:pt x="1518047" y="2165450"/>
                </a:cubicBezTo>
                <a:close/>
                <a:moveTo>
                  <a:pt x="5772671" y="2160799"/>
                </a:moveTo>
                <a:cubicBezTo>
                  <a:pt x="5771431" y="2161419"/>
                  <a:pt x="5769570" y="2162970"/>
                  <a:pt x="5767090" y="2165450"/>
                </a:cubicBezTo>
                <a:lnTo>
                  <a:pt x="5752207" y="2180333"/>
                </a:lnTo>
                <a:cubicBezTo>
                  <a:pt x="5757168" y="2180333"/>
                  <a:pt x="5759648" y="2180333"/>
                  <a:pt x="5759648" y="2180333"/>
                </a:cubicBezTo>
                <a:cubicBezTo>
                  <a:pt x="5759648" y="2180333"/>
                  <a:pt x="5759648" y="2177852"/>
                  <a:pt x="5759648" y="2172891"/>
                </a:cubicBezTo>
                <a:cubicBezTo>
                  <a:pt x="5764610" y="2167930"/>
                  <a:pt x="5767090" y="2167930"/>
                  <a:pt x="5767090" y="2172891"/>
                </a:cubicBezTo>
                <a:lnTo>
                  <a:pt x="5774531" y="2165450"/>
                </a:lnTo>
                <a:cubicBezTo>
                  <a:pt x="5774531" y="2165450"/>
                  <a:pt x="5774531" y="2164210"/>
                  <a:pt x="5774531" y="2161729"/>
                </a:cubicBezTo>
                <a:cubicBezTo>
                  <a:pt x="5774531" y="2160489"/>
                  <a:pt x="5773911" y="2160179"/>
                  <a:pt x="5772671" y="2160799"/>
                </a:cubicBezTo>
                <a:close/>
                <a:moveTo>
                  <a:pt x="6340078" y="2158008"/>
                </a:moveTo>
                <a:lnTo>
                  <a:pt x="6347519" y="2158008"/>
                </a:lnTo>
                <a:cubicBezTo>
                  <a:pt x="6347519" y="2162969"/>
                  <a:pt x="6349999" y="2162969"/>
                  <a:pt x="6354961" y="2158008"/>
                </a:cubicBezTo>
                <a:lnTo>
                  <a:pt x="6354961" y="2165450"/>
                </a:lnTo>
                <a:lnTo>
                  <a:pt x="6325195" y="2180333"/>
                </a:lnTo>
                <a:cubicBezTo>
                  <a:pt x="6325195" y="2175372"/>
                  <a:pt x="6327675" y="2171651"/>
                  <a:pt x="6332636" y="2169171"/>
                </a:cubicBezTo>
                <a:cubicBezTo>
                  <a:pt x="6337598" y="2166690"/>
                  <a:pt x="6340078" y="2162969"/>
                  <a:pt x="6340078" y="2158008"/>
                </a:cubicBezTo>
                <a:close/>
                <a:moveTo>
                  <a:pt x="6287988" y="2158008"/>
                </a:moveTo>
                <a:cubicBezTo>
                  <a:pt x="6292949" y="2158008"/>
                  <a:pt x="6295429" y="2158008"/>
                  <a:pt x="6295429" y="2158008"/>
                </a:cubicBezTo>
                <a:lnTo>
                  <a:pt x="6281477" y="2162659"/>
                </a:lnTo>
                <a:lnTo>
                  <a:pt x="6282407" y="2159869"/>
                </a:lnTo>
                <a:cubicBezTo>
                  <a:pt x="6283647" y="2158629"/>
                  <a:pt x="6285507" y="2158008"/>
                  <a:pt x="6287988" y="2158008"/>
                </a:cubicBezTo>
                <a:close/>
                <a:moveTo>
                  <a:pt x="6079629" y="2158008"/>
                </a:moveTo>
                <a:cubicBezTo>
                  <a:pt x="6084590" y="2158008"/>
                  <a:pt x="6085829" y="2159248"/>
                  <a:pt x="6083349" y="2161729"/>
                </a:cubicBezTo>
                <a:cubicBezTo>
                  <a:pt x="6080869" y="2164210"/>
                  <a:pt x="6078388" y="2164210"/>
                  <a:pt x="6075908" y="2161729"/>
                </a:cubicBezTo>
                <a:cubicBezTo>
                  <a:pt x="6073428" y="2159248"/>
                  <a:pt x="6074667" y="2158008"/>
                  <a:pt x="6079629" y="2158008"/>
                </a:cubicBezTo>
                <a:close/>
                <a:moveTo>
                  <a:pt x="5528965" y="2158008"/>
                </a:moveTo>
                <a:cubicBezTo>
                  <a:pt x="5524003" y="2162969"/>
                  <a:pt x="5524003" y="2165450"/>
                  <a:pt x="5528965" y="2165450"/>
                </a:cubicBezTo>
                <a:cubicBezTo>
                  <a:pt x="5533926" y="2165450"/>
                  <a:pt x="5536406" y="2164210"/>
                  <a:pt x="5536406" y="2161729"/>
                </a:cubicBezTo>
                <a:cubicBezTo>
                  <a:pt x="5536406" y="2159248"/>
                  <a:pt x="5533926" y="2158008"/>
                  <a:pt x="5528965" y="2158008"/>
                </a:cubicBezTo>
                <a:close/>
                <a:moveTo>
                  <a:pt x="1614785" y="2158008"/>
                </a:moveTo>
                <a:lnTo>
                  <a:pt x="1607344" y="2165450"/>
                </a:lnTo>
                <a:cubicBezTo>
                  <a:pt x="1607344" y="2170411"/>
                  <a:pt x="1608584" y="2172891"/>
                  <a:pt x="1611065" y="2172891"/>
                </a:cubicBezTo>
                <a:cubicBezTo>
                  <a:pt x="1613545" y="2172891"/>
                  <a:pt x="1614785" y="2170411"/>
                  <a:pt x="1614785" y="2165450"/>
                </a:cubicBezTo>
                <a:cubicBezTo>
                  <a:pt x="1614785" y="2160489"/>
                  <a:pt x="1614785" y="2158008"/>
                  <a:pt x="1614785" y="2158008"/>
                </a:cubicBezTo>
                <a:close/>
                <a:moveTo>
                  <a:pt x="1198066" y="2158008"/>
                </a:moveTo>
                <a:lnTo>
                  <a:pt x="1205508" y="2165450"/>
                </a:lnTo>
                <a:lnTo>
                  <a:pt x="1198066" y="2165450"/>
                </a:lnTo>
                <a:cubicBezTo>
                  <a:pt x="1198066" y="2160489"/>
                  <a:pt x="1198066" y="2158008"/>
                  <a:pt x="1198066" y="2158008"/>
                </a:cubicBezTo>
                <a:close/>
                <a:moveTo>
                  <a:pt x="1175742" y="2158008"/>
                </a:moveTo>
                <a:lnTo>
                  <a:pt x="1183184" y="2172891"/>
                </a:lnTo>
                <a:lnTo>
                  <a:pt x="1183184" y="2187774"/>
                </a:lnTo>
                <a:lnTo>
                  <a:pt x="1175742" y="2172891"/>
                </a:lnTo>
                <a:cubicBezTo>
                  <a:pt x="1173262" y="2165450"/>
                  <a:pt x="1173262" y="2160489"/>
                  <a:pt x="1175742" y="2158008"/>
                </a:cubicBezTo>
                <a:close/>
                <a:moveTo>
                  <a:pt x="6169856" y="2155683"/>
                </a:moveTo>
                <a:cubicBezTo>
                  <a:pt x="6171716" y="2155993"/>
                  <a:pt x="6173887" y="2156768"/>
                  <a:pt x="6176367" y="2158008"/>
                </a:cubicBezTo>
                <a:cubicBezTo>
                  <a:pt x="6181328" y="2162969"/>
                  <a:pt x="6183808" y="2165450"/>
                  <a:pt x="6183808" y="2165450"/>
                </a:cubicBezTo>
                <a:lnTo>
                  <a:pt x="6161484" y="2165450"/>
                </a:lnTo>
                <a:cubicBezTo>
                  <a:pt x="6161484" y="2158008"/>
                  <a:pt x="6164275" y="2154753"/>
                  <a:pt x="6169856" y="2155683"/>
                </a:cubicBezTo>
                <a:close/>
                <a:moveTo>
                  <a:pt x="5742905" y="2154288"/>
                </a:moveTo>
                <a:cubicBezTo>
                  <a:pt x="5741665" y="2154288"/>
                  <a:pt x="5739805" y="2155528"/>
                  <a:pt x="5737324" y="2158008"/>
                </a:cubicBezTo>
                <a:lnTo>
                  <a:pt x="5744765" y="2158008"/>
                </a:lnTo>
                <a:cubicBezTo>
                  <a:pt x="5744765" y="2155528"/>
                  <a:pt x="5744145" y="2154288"/>
                  <a:pt x="5742905" y="2154288"/>
                </a:cubicBezTo>
                <a:close/>
                <a:moveTo>
                  <a:pt x="6459140" y="2150567"/>
                </a:moveTo>
                <a:cubicBezTo>
                  <a:pt x="6459140" y="2150567"/>
                  <a:pt x="6456660" y="2153048"/>
                  <a:pt x="6451699" y="2158008"/>
                </a:cubicBezTo>
                <a:lnTo>
                  <a:pt x="6444258" y="2158008"/>
                </a:lnTo>
                <a:close/>
                <a:moveTo>
                  <a:pt x="6191250" y="2150567"/>
                </a:moveTo>
                <a:lnTo>
                  <a:pt x="6191250" y="2158008"/>
                </a:lnTo>
                <a:cubicBezTo>
                  <a:pt x="6191250" y="2162969"/>
                  <a:pt x="6191250" y="2165450"/>
                  <a:pt x="6191250" y="2165450"/>
                </a:cubicBezTo>
                <a:lnTo>
                  <a:pt x="6206133" y="2165450"/>
                </a:lnTo>
                <a:lnTo>
                  <a:pt x="6191250" y="2172891"/>
                </a:lnTo>
                <a:lnTo>
                  <a:pt x="6183808" y="2172891"/>
                </a:lnTo>
                <a:cubicBezTo>
                  <a:pt x="6188770" y="2167930"/>
                  <a:pt x="6190009" y="2165450"/>
                  <a:pt x="6187529" y="2165450"/>
                </a:cubicBezTo>
                <a:cubicBezTo>
                  <a:pt x="6185049" y="2165450"/>
                  <a:pt x="6183808" y="2162969"/>
                  <a:pt x="6183808" y="2158008"/>
                </a:cubicBezTo>
                <a:cubicBezTo>
                  <a:pt x="6183808" y="2153048"/>
                  <a:pt x="6186288" y="2150567"/>
                  <a:pt x="6191250" y="2150567"/>
                </a:cubicBezTo>
                <a:close/>
                <a:moveTo>
                  <a:pt x="5566172" y="2150567"/>
                </a:moveTo>
                <a:cubicBezTo>
                  <a:pt x="5566172" y="2150567"/>
                  <a:pt x="5563692" y="2153048"/>
                  <a:pt x="5558730" y="2158008"/>
                </a:cubicBezTo>
                <a:lnTo>
                  <a:pt x="5551289" y="2165450"/>
                </a:lnTo>
                <a:cubicBezTo>
                  <a:pt x="5556250" y="2165450"/>
                  <a:pt x="5561210" y="2162969"/>
                  <a:pt x="5566172" y="2158008"/>
                </a:cubicBezTo>
                <a:close/>
                <a:moveTo>
                  <a:pt x="1629668" y="2150567"/>
                </a:moveTo>
                <a:lnTo>
                  <a:pt x="1637109" y="2150567"/>
                </a:lnTo>
                <a:cubicBezTo>
                  <a:pt x="1637109" y="2155528"/>
                  <a:pt x="1637109" y="2158008"/>
                  <a:pt x="1637109" y="2158008"/>
                </a:cubicBezTo>
                <a:lnTo>
                  <a:pt x="1629668" y="2158008"/>
                </a:lnTo>
                <a:cubicBezTo>
                  <a:pt x="1629668" y="2158008"/>
                  <a:pt x="1629668" y="2155528"/>
                  <a:pt x="1629668" y="2150567"/>
                </a:cubicBezTo>
                <a:close/>
                <a:moveTo>
                  <a:pt x="952500" y="2150567"/>
                </a:moveTo>
                <a:lnTo>
                  <a:pt x="952500" y="2158008"/>
                </a:lnTo>
                <a:cubicBezTo>
                  <a:pt x="957461" y="2162969"/>
                  <a:pt x="961182" y="2169171"/>
                  <a:pt x="963662" y="2176612"/>
                </a:cubicBezTo>
                <a:cubicBezTo>
                  <a:pt x="966143" y="2184053"/>
                  <a:pt x="964903" y="2187774"/>
                  <a:pt x="959942" y="2187774"/>
                </a:cubicBezTo>
                <a:lnTo>
                  <a:pt x="952500" y="2180333"/>
                </a:lnTo>
                <a:cubicBezTo>
                  <a:pt x="947539" y="2175372"/>
                  <a:pt x="945059" y="2171651"/>
                  <a:pt x="945059" y="2169171"/>
                </a:cubicBezTo>
                <a:cubicBezTo>
                  <a:pt x="945059" y="2166690"/>
                  <a:pt x="945059" y="2162969"/>
                  <a:pt x="945059" y="2158008"/>
                </a:cubicBezTo>
                <a:close/>
                <a:moveTo>
                  <a:pt x="6302871" y="2143126"/>
                </a:moveTo>
                <a:lnTo>
                  <a:pt x="6310312" y="2143126"/>
                </a:lnTo>
                <a:cubicBezTo>
                  <a:pt x="6305351" y="2148086"/>
                  <a:pt x="6300391" y="2150567"/>
                  <a:pt x="6295429" y="2150567"/>
                </a:cubicBezTo>
                <a:cubicBezTo>
                  <a:pt x="6295429" y="2150567"/>
                  <a:pt x="6297910" y="2148086"/>
                  <a:pt x="6302871" y="2143126"/>
                </a:cubicBezTo>
                <a:close/>
                <a:moveTo>
                  <a:pt x="5968008" y="2143126"/>
                </a:moveTo>
                <a:lnTo>
                  <a:pt x="5968008" y="2150567"/>
                </a:lnTo>
                <a:cubicBezTo>
                  <a:pt x="5972969" y="2150567"/>
                  <a:pt x="5975449" y="2150567"/>
                  <a:pt x="5975449" y="2150567"/>
                </a:cubicBezTo>
                <a:cubicBezTo>
                  <a:pt x="5975449" y="2145606"/>
                  <a:pt x="5972969" y="2143126"/>
                  <a:pt x="5968008" y="2143126"/>
                </a:cubicBezTo>
                <a:close/>
                <a:moveTo>
                  <a:pt x="5834062" y="2143126"/>
                </a:moveTo>
                <a:lnTo>
                  <a:pt x="5834062" y="2150567"/>
                </a:lnTo>
                <a:lnTo>
                  <a:pt x="5841504" y="2143126"/>
                </a:lnTo>
                <a:close/>
                <a:moveTo>
                  <a:pt x="5627563" y="2139405"/>
                </a:moveTo>
                <a:cubicBezTo>
                  <a:pt x="5626323" y="2139405"/>
                  <a:pt x="5625703" y="2140646"/>
                  <a:pt x="5625703" y="2143126"/>
                </a:cubicBezTo>
                <a:cubicBezTo>
                  <a:pt x="5625703" y="2148086"/>
                  <a:pt x="5625703" y="2150567"/>
                  <a:pt x="5625703" y="2150567"/>
                </a:cubicBezTo>
                <a:cubicBezTo>
                  <a:pt x="5625703" y="2150567"/>
                  <a:pt x="5623223" y="2149327"/>
                  <a:pt x="5618261" y="2146846"/>
                </a:cubicBezTo>
                <a:cubicBezTo>
                  <a:pt x="5613300" y="2144366"/>
                  <a:pt x="5610820" y="2145606"/>
                  <a:pt x="5610820" y="2150567"/>
                </a:cubicBezTo>
                <a:cubicBezTo>
                  <a:pt x="5610820" y="2155528"/>
                  <a:pt x="5609579" y="2158008"/>
                  <a:pt x="5607099" y="2158008"/>
                </a:cubicBezTo>
                <a:cubicBezTo>
                  <a:pt x="5604619" y="2158008"/>
                  <a:pt x="5603379" y="2155528"/>
                  <a:pt x="5603379" y="2150567"/>
                </a:cubicBezTo>
                <a:cubicBezTo>
                  <a:pt x="5603379" y="2150567"/>
                  <a:pt x="5602138" y="2150567"/>
                  <a:pt x="5599658" y="2150567"/>
                </a:cubicBezTo>
                <a:cubicBezTo>
                  <a:pt x="5597178" y="2150567"/>
                  <a:pt x="5598417" y="2153048"/>
                  <a:pt x="5603379" y="2158008"/>
                </a:cubicBezTo>
                <a:cubicBezTo>
                  <a:pt x="5603379" y="2162969"/>
                  <a:pt x="5598417" y="2165450"/>
                  <a:pt x="5588496" y="2165450"/>
                </a:cubicBezTo>
                <a:cubicBezTo>
                  <a:pt x="5588496" y="2165450"/>
                  <a:pt x="5588496" y="2167930"/>
                  <a:pt x="5588496" y="2172891"/>
                </a:cubicBezTo>
                <a:cubicBezTo>
                  <a:pt x="5598417" y="2172891"/>
                  <a:pt x="5605859" y="2171651"/>
                  <a:pt x="5610820" y="2169171"/>
                </a:cubicBezTo>
                <a:cubicBezTo>
                  <a:pt x="5615781" y="2166690"/>
                  <a:pt x="5619502" y="2164210"/>
                  <a:pt x="5621982" y="2161729"/>
                </a:cubicBezTo>
                <a:cubicBezTo>
                  <a:pt x="5624462" y="2159248"/>
                  <a:pt x="5625703" y="2158008"/>
                  <a:pt x="5625703" y="2158008"/>
                </a:cubicBezTo>
                <a:cubicBezTo>
                  <a:pt x="5625703" y="2153048"/>
                  <a:pt x="5628183" y="2153048"/>
                  <a:pt x="5633144" y="2158008"/>
                </a:cubicBezTo>
                <a:lnTo>
                  <a:pt x="5633144" y="2150567"/>
                </a:lnTo>
                <a:lnTo>
                  <a:pt x="5640586" y="2150567"/>
                </a:lnTo>
                <a:lnTo>
                  <a:pt x="5633144" y="2143126"/>
                </a:lnTo>
                <a:cubicBezTo>
                  <a:pt x="5630664" y="2140646"/>
                  <a:pt x="5628803" y="2139405"/>
                  <a:pt x="5627563" y="2139405"/>
                </a:cubicBezTo>
                <a:close/>
                <a:moveTo>
                  <a:pt x="5599399" y="2137675"/>
                </a:moveTo>
                <a:lnTo>
                  <a:pt x="5595937" y="2139405"/>
                </a:lnTo>
                <a:cubicBezTo>
                  <a:pt x="5590976" y="2141886"/>
                  <a:pt x="5588496" y="2143126"/>
                  <a:pt x="5588496" y="2143126"/>
                </a:cubicBezTo>
                <a:close/>
                <a:moveTo>
                  <a:pt x="6213574" y="2135684"/>
                </a:moveTo>
                <a:lnTo>
                  <a:pt x="6213574" y="2143126"/>
                </a:lnTo>
                <a:lnTo>
                  <a:pt x="6206133" y="2143126"/>
                </a:lnTo>
                <a:cubicBezTo>
                  <a:pt x="6206133" y="2143126"/>
                  <a:pt x="6208613" y="2140645"/>
                  <a:pt x="6213574" y="2135684"/>
                </a:cubicBezTo>
                <a:close/>
                <a:moveTo>
                  <a:pt x="5811738" y="2135684"/>
                </a:moveTo>
                <a:cubicBezTo>
                  <a:pt x="5806777" y="2135684"/>
                  <a:pt x="5804297" y="2138165"/>
                  <a:pt x="5804297" y="2143126"/>
                </a:cubicBezTo>
                <a:lnTo>
                  <a:pt x="5811738" y="2143126"/>
                </a:lnTo>
                <a:close/>
                <a:moveTo>
                  <a:pt x="5700117" y="2135684"/>
                </a:moveTo>
                <a:lnTo>
                  <a:pt x="5670351" y="2150567"/>
                </a:lnTo>
                <a:cubicBezTo>
                  <a:pt x="5675313" y="2155528"/>
                  <a:pt x="5680273" y="2158008"/>
                  <a:pt x="5685234" y="2158008"/>
                </a:cubicBezTo>
                <a:cubicBezTo>
                  <a:pt x="5690195" y="2158008"/>
                  <a:pt x="5692676" y="2155528"/>
                  <a:pt x="5692676" y="2150567"/>
                </a:cubicBezTo>
                <a:cubicBezTo>
                  <a:pt x="5692676" y="2145606"/>
                  <a:pt x="5693916" y="2143126"/>
                  <a:pt x="5696396" y="2143126"/>
                </a:cubicBezTo>
                <a:cubicBezTo>
                  <a:pt x="5698876" y="2143126"/>
                  <a:pt x="5700117" y="2143126"/>
                  <a:pt x="5700117" y="2143126"/>
                </a:cubicBezTo>
                <a:cubicBezTo>
                  <a:pt x="5705078" y="2148086"/>
                  <a:pt x="5705078" y="2150567"/>
                  <a:pt x="5700117" y="2150567"/>
                </a:cubicBezTo>
                <a:lnTo>
                  <a:pt x="5700117" y="2158008"/>
                </a:lnTo>
                <a:lnTo>
                  <a:pt x="5715000" y="2158008"/>
                </a:lnTo>
                <a:cubicBezTo>
                  <a:pt x="5719961" y="2158008"/>
                  <a:pt x="5722441" y="2158008"/>
                  <a:pt x="5722441" y="2158008"/>
                </a:cubicBezTo>
                <a:cubicBezTo>
                  <a:pt x="5722441" y="2153048"/>
                  <a:pt x="5719961" y="2150567"/>
                  <a:pt x="5715000" y="2150567"/>
                </a:cubicBezTo>
                <a:cubicBezTo>
                  <a:pt x="5710038" y="2150567"/>
                  <a:pt x="5707558" y="2145606"/>
                  <a:pt x="5707558" y="2135684"/>
                </a:cubicBezTo>
                <a:close/>
                <a:moveTo>
                  <a:pt x="5653608" y="2131964"/>
                </a:moveTo>
                <a:cubicBezTo>
                  <a:pt x="5652368" y="2131964"/>
                  <a:pt x="5650508" y="2133204"/>
                  <a:pt x="5648027" y="2135684"/>
                </a:cubicBezTo>
                <a:lnTo>
                  <a:pt x="5662910" y="2143126"/>
                </a:lnTo>
                <a:cubicBezTo>
                  <a:pt x="5662910" y="2143126"/>
                  <a:pt x="5662910" y="2141886"/>
                  <a:pt x="5662910" y="2139405"/>
                </a:cubicBezTo>
                <a:cubicBezTo>
                  <a:pt x="5662910" y="2136924"/>
                  <a:pt x="5660430" y="2135684"/>
                  <a:pt x="5655469" y="2135684"/>
                </a:cubicBezTo>
                <a:cubicBezTo>
                  <a:pt x="5655469" y="2133204"/>
                  <a:pt x="5654849" y="2131964"/>
                  <a:pt x="5653608" y="2131964"/>
                </a:cubicBezTo>
                <a:close/>
                <a:moveTo>
                  <a:pt x="6094511" y="2128243"/>
                </a:moveTo>
                <a:lnTo>
                  <a:pt x="6094511" y="2135684"/>
                </a:lnTo>
                <a:lnTo>
                  <a:pt x="6087070" y="2135684"/>
                </a:lnTo>
                <a:cubicBezTo>
                  <a:pt x="6087070" y="2130723"/>
                  <a:pt x="6089550" y="2128243"/>
                  <a:pt x="6094511" y="2128243"/>
                </a:cubicBezTo>
                <a:close/>
                <a:moveTo>
                  <a:pt x="1651992" y="2128243"/>
                </a:moveTo>
                <a:lnTo>
                  <a:pt x="1659434" y="2135684"/>
                </a:lnTo>
                <a:lnTo>
                  <a:pt x="1651992" y="2143126"/>
                </a:lnTo>
                <a:cubicBezTo>
                  <a:pt x="1651992" y="2138165"/>
                  <a:pt x="1651992" y="2133204"/>
                  <a:pt x="1651992" y="2128243"/>
                </a:cubicBezTo>
                <a:close/>
                <a:moveTo>
                  <a:pt x="1644551" y="2128243"/>
                </a:moveTo>
                <a:lnTo>
                  <a:pt x="1651992" y="2150567"/>
                </a:lnTo>
                <a:lnTo>
                  <a:pt x="1644551" y="2158008"/>
                </a:lnTo>
                <a:cubicBezTo>
                  <a:pt x="1639590" y="2153048"/>
                  <a:pt x="1637109" y="2148086"/>
                  <a:pt x="1637109" y="2143126"/>
                </a:cubicBezTo>
                <a:close/>
                <a:moveTo>
                  <a:pt x="1294805" y="2128243"/>
                </a:moveTo>
                <a:cubicBezTo>
                  <a:pt x="1294805" y="2133204"/>
                  <a:pt x="1294805" y="2135684"/>
                  <a:pt x="1294805" y="2135684"/>
                </a:cubicBezTo>
                <a:cubicBezTo>
                  <a:pt x="1294805" y="2135684"/>
                  <a:pt x="1292325" y="2135684"/>
                  <a:pt x="1287364" y="2135684"/>
                </a:cubicBezTo>
                <a:close/>
                <a:moveTo>
                  <a:pt x="1205508" y="2128243"/>
                </a:moveTo>
                <a:cubicBezTo>
                  <a:pt x="1210469" y="2128243"/>
                  <a:pt x="1210469" y="2130723"/>
                  <a:pt x="1205508" y="2135684"/>
                </a:cubicBezTo>
                <a:cubicBezTo>
                  <a:pt x="1200547" y="2135684"/>
                  <a:pt x="1198066" y="2134444"/>
                  <a:pt x="1198066" y="2131963"/>
                </a:cubicBezTo>
                <a:cubicBezTo>
                  <a:pt x="1198066" y="2129483"/>
                  <a:pt x="1200547" y="2128243"/>
                  <a:pt x="1205508" y="2128243"/>
                </a:cubicBezTo>
                <a:close/>
                <a:moveTo>
                  <a:pt x="1093887" y="2128243"/>
                </a:moveTo>
                <a:lnTo>
                  <a:pt x="1093887" y="2135684"/>
                </a:lnTo>
                <a:lnTo>
                  <a:pt x="1093887" y="2150567"/>
                </a:lnTo>
                <a:lnTo>
                  <a:pt x="1086446" y="2135684"/>
                </a:lnTo>
                <a:cubicBezTo>
                  <a:pt x="1086446" y="2135684"/>
                  <a:pt x="1088926" y="2133204"/>
                  <a:pt x="1093887" y="2128243"/>
                </a:cubicBezTo>
                <a:close/>
                <a:moveTo>
                  <a:pt x="825996" y="2128243"/>
                </a:moveTo>
                <a:lnTo>
                  <a:pt x="833438" y="2128243"/>
                </a:lnTo>
                <a:lnTo>
                  <a:pt x="833438" y="2165450"/>
                </a:lnTo>
                <a:cubicBezTo>
                  <a:pt x="833438" y="2165450"/>
                  <a:pt x="832197" y="2161729"/>
                  <a:pt x="829717" y="2154288"/>
                </a:cubicBezTo>
                <a:cubicBezTo>
                  <a:pt x="827237" y="2146846"/>
                  <a:pt x="825996" y="2138165"/>
                  <a:pt x="825996" y="2128243"/>
                </a:cubicBezTo>
                <a:close/>
                <a:moveTo>
                  <a:pt x="6139160" y="2120801"/>
                </a:moveTo>
                <a:lnTo>
                  <a:pt x="6146601" y="2120801"/>
                </a:lnTo>
                <a:lnTo>
                  <a:pt x="6146601" y="2128243"/>
                </a:lnTo>
                <a:cubicBezTo>
                  <a:pt x="6151563" y="2128243"/>
                  <a:pt x="6155283" y="2127003"/>
                  <a:pt x="6157763" y="2124522"/>
                </a:cubicBezTo>
                <a:cubicBezTo>
                  <a:pt x="6160244" y="2122041"/>
                  <a:pt x="6161484" y="2120801"/>
                  <a:pt x="6161484" y="2120801"/>
                </a:cubicBezTo>
                <a:lnTo>
                  <a:pt x="6168926" y="2128243"/>
                </a:lnTo>
                <a:lnTo>
                  <a:pt x="6161484" y="2135684"/>
                </a:lnTo>
                <a:cubicBezTo>
                  <a:pt x="6166445" y="2135684"/>
                  <a:pt x="6168926" y="2135684"/>
                  <a:pt x="6168926" y="2135684"/>
                </a:cubicBezTo>
                <a:lnTo>
                  <a:pt x="6176367" y="2135684"/>
                </a:lnTo>
                <a:lnTo>
                  <a:pt x="6161484" y="2143126"/>
                </a:lnTo>
                <a:cubicBezTo>
                  <a:pt x="6156523" y="2143126"/>
                  <a:pt x="6150322" y="2144366"/>
                  <a:pt x="6142881" y="2146846"/>
                </a:cubicBezTo>
                <a:cubicBezTo>
                  <a:pt x="6135439" y="2149327"/>
                  <a:pt x="6129238" y="2150567"/>
                  <a:pt x="6124277" y="2150567"/>
                </a:cubicBezTo>
                <a:lnTo>
                  <a:pt x="6104434" y="2163796"/>
                </a:lnTo>
                <a:lnTo>
                  <a:pt x="6139160" y="2158008"/>
                </a:lnTo>
                <a:cubicBezTo>
                  <a:pt x="6154043" y="2153048"/>
                  <a:pt x="6161484" y="2153048"/>
                  <a:pt x="6161484" y="2158008"/>
                </a:cubicBezTo>
                <a:cubicBezTo>
                  <a:pt x="6156523" y="2158008"/>
                  <a:pt x="6151563" y="2159248"/>
                  <a:pt x="6146601" y="2161729"/>
                </a:cubicBezTo>
                <a:cubicBezTo>
                  <a:pt x="6141640" y="2164210"/>
                  <a:pt x="6137919" y="2166690"/>
                  <a:pt x="6135439" y="2169171"/>
                </a:cubicBezTo>
                <a:cubicBezTo>
                  <a:pt x="6132959" y="2171651"/>
                  <a:pt x="6130478" y="2172891"/>
                  <a:pt x="6127998" y="2172891"/>
                </a:cubicBezTo>
                <a:cubicBezTo>
                  <a:pt x="6125518" y="2172891"/>
                  <a:pt x="6124277" y="2175372"/>
                  <a:pt x="6124277" y="2180333"/>
                </a:cubicBezTo>
                <a:cubicBezTo>
                  <a:pt x="6119316" y="2180333"/>
                  <a:pt x="6114356" y="2180333"/>
                  <a:pt x="6109394" y="2180333"/>
                </a:cubicBezTo>
                <a:cubicBezTo>
                  <a:pt x="6104433" y="2180333"/>
                  <a:pt x="6100712" y="2180333"/>
                  <a:pt x="6098232" y="2180333"/>
                </a:cubicBezTo>
                <a:cubicBezTo>
                  <a:pt x="6095752" y="2180333"/>
                  <a:pt x="6092031" y="2182813"/>
                  <a:pt x="6087070" y="2187774"/>
                </a:cubicBezTo>
                <a:lnTo>
                  <a:pt x="6087070" y="2180333"/>
                </a:lnTo>
                <a:cubicBezTo>
                  <a:pt x="6092031" y="2175372"/>
                  <a:pt x="6092031" y="2172891"/>
                  <a:pt x="6087070" y="2172891"/>
                </a:cubicBezTo>
                <a:cubicBezTo>
                  <a:pt x="6092031" y="2162969"/>
                  <a:pt x="6096992" y="2155528"/>
                  <a:pt x="6101953" y="2150567"/>
                </a:cubicBezTo>
                <a:cubicBezTo>
                  <a:pt x="6111874" y="2150567"/>
                  <a:pt x="6119316" y="2149327"/>
                  <a:pt x="6124277" y="2146846"/>
                </a:cubicBezTo>
                <a:cubicBezTo>
                  <a:pt x="6129238" y="2144366"/>
                  <a:pt x="6129238" y="2140645"/>
                  <a:pt x="6124277" y="2135684"/>
                </a:cubicBezTo>
                <a:cubicBezTo>
                  <a:pt x="6134199" y="2130723"/>
                  <a:pt x="6139160" y="2125762"/>
                  <a:pt x="6139160" y="2120801"/>
                </a:cubicBezTo>
                <a:close/>
                <a:moveTo>
                  <a:pt x="5886152" y="2120801"/>
                </a:moveTo>
                <a:cubicBezTo>
                  <a:pt x="5881191" y="2125762"/>
                  <a:pt x="5877470" y="2127003"/>
                  <a:pt x="5874990" y="2124522"/>
                </a:cubicBezTo>
                <a:cubicBezTo>
                  <a:pt x="5872510" y="2122041"/>
                  <a:pt x="5871269" y="2122041"/>
                  <a:pt x="5871269" y="2124522"/>
                </a:cubicBezTo>
                <a:cubicBezTo>
                  <a:pt x="5871269" y="2127003"/>
                  <a:pt x="5868789" y="2128243"/>
                  <a:pt x="5863828" y="2128243"/>
                </a:cubicBezTo>
                <a:lnTo>
                  <a:pt x="5871269" y="2135684"/>
                </a:lnTo>
                <a:cubicBezTo>
                  <a:pt x="5876231" y="2135684"/>
                  <a:pt x="5879951" y="2134444"/>
                  <a:pt x="5882431" y="2131963"/>
                </a:cubicBezTo>
                <a:cubicBezTo>
                  <a:pt x="5884911" y="2129483"/>
                  <a:pt x="5886152" y="2128243"/>
                  <a:pt x="5886152" y="2128243"/>
                </a:cubicBezTo>
                <a:close/>
                <a:moveTo>
                  <a:pt x="5800576" y="2120801"/>
                </a:moveTo>
                <a:cubicBezTo>
                  <a:pt x="5798096" y="2120801"/>
                  <a:pt x="5796855" y="2123282"/>
                  <a:pt x="5796855" y="2128243"/>
                </a:cubicBezTo>
                <a:cubicBezTo>
                  <a:pt x="5796855" y="2128243"/>
                  <a:pt x="5798096" y="2128243"/>
                  <a:pt x="5800576" y="2128243"/>
                </a:cubicBezTo>
                <a:cubicBezTo>
                  <a:pt x="5803056" y="2128243"/>
                  <a:pt x="5804297" y="2128243"/>
                  <a:pt x="5804297" y="2128243"/>
                </a:cubicBezTo>
                <a:cubicBezTo>
                  <a:pt x="5804297" y="2123282"/>
                  <a:pt x="5803056" y="2120801"/>
                  <a:pt x="5800576" y="2120801"/>
                </a:cubicBezTo>
                <a:close/>
                <a:moveTo>
                  <a:pt x="5722441" y="2120801"/>
                </a:moveTo>
                <a:cubicBezTo>
                  <a:pt x="5722441" y="2120801"/>
                  <a:pt x="5719961" y="2123282"/>
                  <a:pt x="5715000" y="2128243"/>
                </a:cubicBezTo>
                <a:lnTo>
                  <a:pt x="5729883" y="2128243"/>
                </a:lnTo>
                <a:cubicBezTo>
                  <a:pt x="5734844" y="2123282"/>
                  <a:pt x="5732363" y="2120801"/>
                  <a:pt x="5722441" y="2120801"/>
                </a:cubicBezTo>
                <a:close/>
                <a:moveTo>
                  <a:pt x="5629424" y="2120801"/>
                </a:moveTo>
                <a:cubicBezTo>
                  <a:pt x="5626944" y="2120801"/>
                  <a:pt x="5625703" y="2122041"/>
                  <a:pt x="5625703" y="2124522"/>
                </a:cubicBezTo>
                <a:cubicBezTo>
                  <a:pt x="5625703" y="2127003"/>
                  <a:pt x="5625703" y="2128243"/>
                  <a:pt x="5625703" y="2128243"/>
                </a:cubicBezTo>
                <a:cubicBezTo>
                  <a:pt x="5625703" y="2128243"/>
                  <a:pt x="5628183" y="2128243"/>
                  <a:pt x="5633144" y="2128243"/>
                </a:cubicBezTo>
                <a:lnTo>
                  <a:pt x="5633144" y="2120801"/>
                </a:lnTo>
                <a:cubicBezTo>
                  <a:pt x="5633144" y="2120801"/>
                  <a:pt x="5631904" y="2120801"/>
                  <a:pt x="5629424" y="2120801"/>
                </a:cubicBezTo>
                <a:close/>
                <a:moveTo>
                  <a:pt x="1718965" y="2120801"/>
                </a:moveTo>
                <a:lnTo>
                  <a:pt x="1718965" y="2143126"/>
                </a:lnTo>
                <a:cubicBezTo>
                  <a:pt x="1714004" y="2143126"/>
                  <a:pt x="1711524" y="2138165"/>
                  <a:pt x="1711524" y="2128243"/>
                </a:cubicBezTo>
                <a:close/>
                <a:moveTo>
                  <a:pt x="1153418" y="2120801"/>
                </a:moveTo>
                <a:lnTo>
                  <a:pt x="1160859" y="2120801"/>
                </a:lnTo>
                <a:cubicBezTo>
                  <a:pt x="1160859" y="2120801"/>
                  <a:pt x="1160859" y="2122041"/>
                  <a:pt x="1160859" y="2124522"/>
                </a:cubicBezTo>
                <a:cubicBezTo>
                  <a:pt x="1160859" y="2127003"/>
                  <a:pt x="1158379" y="2125762"/>
                  <a:pt x="1153418" y="2120801"/>
                </a:cubicBezTo>
                <a:close/>
                <a:moveTo>
                  <a:pt x="5915918" y="2113360"/>
                </a:moveTo>
                <a:lnTo>
                  <a:pt x="5915918" y="2120801"/>
                </a:lnTo>
                <a:cubicBezTo>
                  <a:pt x="5915918" y="2120801"/>
                  <a:pt x="5918398" y="2118321"/>
                  <a:pt x="5923359" y="2113360"/>
                </a:cubicBezTo>
                <a:cubicBezTo>
                  <a:pt x="5918398" y="2113360"/>
                  <a:pt x="5915918" y="2113360"/>
                  <a:pt x="5915918" y="2113360"/>
                </a:cubicBezTo>
                <a:close/>
                <a:moveTo>
                  <a:pt x="5752207" y="2113360"/>
                </a:moveTo>
                <a:cubicBezTo>
                  <a:pt x="5747245" y="2113360"/>
                  <a:pt x="5744765" y="2115841"/>
                  <a:pt x="5744765" y="2120801"/>
                </a:cubicBezTo>
                <a:cubicBezTo>
                  <a:pt x="5744765" y="2120801"/>
                  <a:pt x="5747245" y="2120801"/>
                  <a:pt x="5752207" y="2120801"/>
                </a:cubicBezTo>
                <a:close/>
                <a:moveTo>
                  <a:pt x="5696861" y="2111035"/>
                </a:moveTo>
                <a:cubicBezTo>
                  <a:pt x="5694071" y="2110104"/>
                  <a:pt x="5692676" y="2113360"/>
                  <a:pt x="5692676" y="2120801"/>
                </a:cubicBezTo>
                <a:cubicBezTo>
                  <a:pt x="5692676" y="2125762"/>
                  <a:pt x="5695156" y="2125762"/>
                  <a:pt x="5700117" y="2120801"/>
                </a:cubicBezTo>
                <a:cubicBezTo>
                  <a:pt x="5705078" y="2120801"/>
                  <a:pt x="5707558" y="2119561"/>
                  <a:pt x="5707558" y="2117081"/>
                </a:cubicBezTo>
                <a:cubicBezTo>
                  <a:pt x="5707558" y="2114600"/>
                  <a:pt x="5705078" y="2113360"/>
                  <a:pt x="5700117" y="2113360"/>
                </a:cubicBezTo>
                <a:cubicBezTo>
                  <a:pt x="5698877" y="2112120"/>
                  <a:pt x="5697792" y="2111345"/>
                  <a:pt x="5696861" y="2111035"/>
                </a:cubicBezTo>
                <a:close/>
                <a:moveTo>
                  <a:pt x="5819179" y="2105919"/>
                </a:moveTo>
                <a:lnTo>
                  <a:pt x="5819179" y="2113360"/>
                </a:lnTo>
                <a:lnTo>
                  <a:pt x="5826621" y="2113360"/>
                </a:lnTo>
                <a:close/>
                <a:moveTo>
                  <a:pt x="5796855" y="2105919"/>
                </a:moveTo>
                <a:cubicBezTo>
                  <a:pt x="5796855" y="2110879"/>
                  <a:pt x="5794375" y="2115841"/>
                  <a:pt x="5789414" y="2120801"/>
                </a:cubicBezTo>
                <a:cubicBezTo>
                  <a:pt x="5784453" y="2125762"/>
                  <a:pt x="5779492" y="2128243"/>
                  <a:pt x="5774531" y="2128243"/>
                </a:cubicBezTo>
                <a:lnTo>
                  <a:pt x="5759648" y="2135684"/>
                </a:lnTo>
                <a:lnTo>
                  <a:pt x="5752207" y="2135684"/>
                </a:lnTo>
                <a:lnTo>
                  <a:pt x="5744765" y="2128243"/>
                </a:lnTo>
                <a:lnTo>
                  <a:pt x="5737324" y="2135684"/>
                </a:lnTo>
                <a:lnTo>
                  <a:pt x="5737324" y="2143126"/>
                </a:lnTo>
                <a:cubicBezTo>
                  <a:pt x="5742285" y="2143126"/>
                  <a:pt x="5744765" y="2143126"/>
                  <a:pt x="5744765" y="2143126"/>
                </a:cubicBezTo>
                <a:cubicBezTo>
                  <a:pt x="5744765" y="2143126"/>
                  <a:pt x="5744765" y="2145606"/>
                  <a:pt x="5744765" y="2150567"/>
                </a:cubicBezTo>
                <a:cubicBezTo>
                  <a:pt x="5749727" y="2155528"/>
                  <a:pt x="5752207" y="2158008"/>
                  <a:pt x="5752207" y="2158008"/>
                </a:cubicBezTo>
                <a:lnTo>
                  <a:pt x="5752207" y="2150567"/>
                </a:lnTo>
                <a:cubicBezTo>
                  <a:pt x="5757168" y="2150567"/>
                  <a:pt x="5759648" y="2150567"/>
                  <a:pt x="5759648" y="2150567"/>
                </a:cubicBezTo>
                <a:cubicBezTo>
                  <a:pt x="5764610" y="2150567"/>
                  <a:pt x="5767090" y="2148086"/>
                  <a:pt x="5767090" y="2143126"/>
                </a:cubicBezTo>
                <a:lnTo>
                  <a:pt x="5774531" y="2135684"/>
                </a:lnTo>
                <a:lnTo>
                  <a:pt x="5789414" y="2128243"/>
                </a:lnTo>
                <a:cubicBezTo>
                  <a:pt x="5789414" y="2123282"/>
                  <a:pt x="5791894" y="2120801"/>
                  <a:pt x="5796855" y="2120801"/>
                </a:cubicBezTo>
                <a:lnTo>
                  <a:pt x="5804297" y="2105919"/>
                </a:lnTo>
                <a:cubicBezTo>
                  <a:pt x="5799335" y="2105919"/>
                  <a:pt x="5796855" y="2105919"/>
                  <a:pt x="5796855" y="2105919"/>
                </a:cubicBezTo>
                <a:close/>
                <a:moveTo>
                  <a:pt x="1942207" y="2105919"/>
                </a:moveTo>
                <a:lnTo>
                  <a:pt x="1942207" y="2120801"/>
                </a:lnTo>
                <a:lnTo>
                  <a:pt x="1949649" y="2120801"/>
                </a:lnTo>
                <a:lnTo>
                  <a:pt x="1949649" y="2117081"/>
                </a:lnTo>
                <a:cubicBezTo>
                  <a:pt x="1949649" y="2109639"/>
                  <a:pt x="1952129" y="2105919"/>
                  <a:pt x="1957090" y="2105919"/>
                </a:cubicBezTo>
                <a:close/>
                <a:moveTo>
                  <a:pt x="1726407" y="2105919"/>
                </a:moveTo>
                <a:cubicBezTo>
                  <a:pt x="1726407" y="2105919"/>
                  <a:pt x="1728887" y="2105919"/>
                  <a:pt x="1733848" y="2105919"/>
                </a:cubicBezTo>
                <a:lnTo>
                  <a:pt x="1726407" y="2113360"/>
                </a:lnTo>
                <a:cubicBezTo>
                  <a:pt x="1726407" y="2108399"/>
                  <a:pt x="1726407" y="2105919"/>
                  <a:pt x="1726407" y="2105919"/>
                </a:cubicBezTo>
                <a:close/>
                <a:moveTo>
                  <a:pt x="1451074" y="2105919"/>
                </a:moveTo>
                <a:cubicBezTo>
                  <a:pt x="1451074" y="2105919"/>
                  <a:pt x="1451074" y="2108399"/>
                  <a:pt x="1451074" y="2113360"/>
                </a:cubicBezTo>
                <a:lnTo>
                  <a:pt x="1443633" y="2113360"/>
                </a:lnTo>
                <a:close/>
                <a:moveTo>
                  <a:pt x="6057304" y="2098477"/>
                </a:moveTo>
                <a:lnTo>
                  <a:pt x="6057304" y="2105919"/>
                </a:lnTo>
                <a:cubicBezTo>
                  <a:pt x="6057304" y="2105919"/>
                  <a:pt x="6059785" y="2103438"/>
                  <a:pt x="6064746" y="2098477"/>
                </a:cubicBezTo>
                <a:close/>
                <a:moveTo>
                  <a:pt x="6027539" y="2098477"/>
                </a:moveTo>
                <a:cubicBezTo>
                  <a:pt x="6022578" y="2098477"/>
                  <a:pt x="6020097" y="2099717"/>
                  <a:pt x="6020097" y="2102198"/>
                </a:cubicBezTo>
                <a:cubicBezTo>
                  <a:pt x="6020097" y="2104679"/>
                  <a:pt x="6021338" y="2105919"/>
                  <a:pt x="6023818" y="2105919"/>
                </a:cubicBezTo>
                <a:cubicBezTo>
                  <a:pt x="6026298" y="2105919"/>
                  <a:pt x="6027539" y="2103438"/>
                  <a:pt x="6027539" y="2098477"/>
                </a:cubicBezTo>
                <a:close/>
                <a:moveTo>
                  <a:pt x="5774531" y="2098477"/>
                </a:moveTo>
                <a:lnTo>
                  <a:pt x="5767090" y="2105919"/>
                </a:lnTo>
                <a:lnTo>
                  <a:pt x="5781972" y="2098477"/>
                </a:lnTo>
                <a:close/>
                <a:moveTo>
                  <a:pt x="5729883" y="2098477"/>
                </a:moveTo>
                <a:cubicBezTo>
                  <a:pt x="5729883" y="2098477"/>
                  <a:pt x="5728642" y="2099717"/>
                  <a:pt x="5726162" y="2102198"/>
                </a:cubicBezTo>
                <a:cubicBezTo>
                  <a:pt x="5723682" y="2104679"/>
                  <a:pt x="5719961" y="2105919"/>
                  <a:pt x="5715000" y="2105919"/>
                </a:cubicBezTo>
                <a:lnTo>
                  <a:pt x="5707558" y="2113360"/>
                </a:lnTo>
                <a:lnTo>
                  <a:pt x="5722441" y="2113360"/>
                </a:lnTo>
                <a:cubicBezTo>
                  <a:pt x="5727402" y="2108399"/>
                  <a:pt x="5731123" y="2104679"/>
                  <a:pt x="5733603" y="2102198"/>
                </a:cubicBezTo>
                <a:cubicBezTo>
                  <a:pt x="5736083" y="2099717"/>
                  <a:pt x="5734844" y="2098477"/>
                  <a:pt x="5729883" y="2098477"/>
                </a:cubicBezTo>
                <a:close/>
                <a:moveTo>
                  <a:pt x="5677793" y="2098477"/>
                </a:moveTo>
                <a:cubicBezTo>
                  <a:pt x="5672831" y="2098477"/>
                  <a:pt x="5670351" y="2099717"/>
                  <a:pt x="5670351" y="2102198"/>
                </a:cubicBezTo>
                <a:cubicBezTo>
                  <a:pt x="5670351" y="2104679"/>
                  <a:pt x="5667871" y="2105919"/>
                  <a:pt x="5662910" y="2105919"/>
                </a:cubicBezTo>
                <a:cubicBezTo>
                  <a:pt x="5657949" y="2105919"/>
                  <a:pt x="5655469" y="2108399"/>
                  <a:pt x="5655469" y="2113360"/>
                </a:cubicBezTo>
                <a:cubicBezTo>
                  <a:pt x="5655469" y="2118321"/>
                  <a:pt x="5662910" y="2115841"/>
                  <a:pt x="5677793" y="2105919"/>
                </a:cubicBezTo>
                <a:close/>
                <a:moveTo>
                  <a:pt x="1875235" y="2098477"/>
                </a:moveTo>
                <a:cubicBezTo>
                  <a:pt x="1880195" y="2098477"/>
                  <a:pt x="1882676" y="2103438"/>
                  <a:pt x="1882676" y="2113360"/>
                </a:cubicBezTo>
                <a:lnTo>
                  <a:pt x="1875235" y="2128243"/>
                </a:lnTo>
                <a:lnTo>
                  <a:pt x="1875235" y="2113360"/>
                </a:lnTo>
                <a:close/>
                <a:moveTo>
                  <a:pt x="6195901" y="2096152"/>
                </a:moveTo>
                <a:lnTo>
                  <a:pt x="6193751" y="2097227"/>
                </a:lnTo>
                <a:lnTo>
                  <a:pt x="6194970" y="2096617"/>
                </a:lnTo>
                <a:cubicBezTo>
                  <a:pt x="6196211" y="2095997"/>
                  <a:pt x="6196520" y="2095842"/>
                  <a:pt x="6195901" y="2096152"/>
                </a:cubicBezTo>
                <a:close/>
                <a:moveTo>
                  <a:pt x="6001494" y="2093826"/>
                </a:moveTo>
                <a:cubicBezTo>
                  <a:pt x="6001494" y="2093207"/>
                  <a:pt x="6000254" y="2093516"/>
                  <a:pt x="5997773" y="2094756"/>
                </a:cubicBezTo>
                <a:cubicBezTo>
                  <a:pt x="5992812" y="2097237"/>
                  <a:pt x="5989091" y="2098477"/>
                  <a:pt x="5986611" y="2098477"/>
                </a:cubicBezTo>
                <a:cubicBezTo>
                  <a:pt x="5984131" y="2098477"/>
                  <a:pt x="5980410" y="2098477"/>
                  <a:pt x="5975449" y="2098477"/>
                </a:cubicBezTo>
                <a:lnTo>
                  <a:pt x="5968008" y="2098477"/>
                </a:lnTo>
                <a:lnTo>
                  <a:pt x="5968008" y="2105919"/>
                </a:lnTo>
                <a:cubicBezTo>
                  <a:pt x="5963046" y="2105919"/>
                  <a:pt x="5958086" y="2108399"/>
                  <a:pt x="5953125" y="2113360"/>
                </a:cubicBezTo>
                <a:cubicBezTo>
                  <a:pt x="5948163" y="2118321"/>
                  <a:pt x="5945683" y="2123282"/>
                  <a:pt x="5945683" y="2128243"/>
                </a:cubicBezTo>
                <a:lnTo>
                  <a:pt x="5953125" y="2120801"/>
                </a:lnTo>
                <a:cubicBezTo>
                  <a:pt x="5953125" y="2120801"/>
                  <a:pt x="5955605" y="2120801"/>
                  <a:pt x="5960566" y="2120801"/>
                </a:cubicBezTo>
                <a:lnTo>
                  <a:pt x="5975449" y="2113360"/>
                </a:lnTo>
                <a:lnTo>
                  <a:pt x="5982890" y="2105919"/>
                </a:lnTo>
                <a:lnTo>
                  <a:pt x="5997773" y="2098477"/>
                </a:lnTo>
                <a:cubicBezTo>
                  <a:pt x="6000254" y="2095997"/>
                  <a:pt x="6001494" y="2094447"/>
                  <a:pt x="6001494" y="2093826"/>
                </a:cubicBezTo>
                <a:close/>
                <a:moveTo>
                  <a:pt x="6213574" y="2091036"/>
                </a:moveTo>
                <a:lnTo>
                  <a:pt x="6213574" y="2105919"/>
                </a:lnTo>
                <a:cubicBezTo>
                  <a:pt x="6208613" y="2105919"/>
                  <a:pt x="6206133" y="2108399"/>
                  <a:pt x="6206133" y="2113360"/>
                </a:cubicBezTo>
                <a:cubicBezTo>
                  <a:pt x="6206133" y="2113360"/>
                  <a:pt x="6203652" y="2113360"/>
                  <a:pt x="6198691" y="2113360"/>
                </a:cubicBezTo>
                <a:cubicBezTo>
                  <a:pt x="6193730" y="2113360"/>
                  <a:pt x="6191250" y="2115841"/>
                  <a:pt x="6191250" y="2120801"/>
                </a:cubicBezTo>
                <a:lnTo>
                  <a:pt x="6176367" y="2120801"/>
                </a:lnTo>
                <a:lnTo>
                  <a:pt x="6183808" y="2113360"/>
                </a:lnTo>
                <a:lnTo>
                  <a:pt x="6183808" y="2105919"/>
                </a:lnTo>
                <a:cubicBezTo>
                  <a:pt x="6178847" y="2105919"/>
                  <a:pt x="6176367" y="2107159"/>
                  <a:pt x="6176367" y="2109639"/>
                </a:cubicBezTo>
                <a:cubicBezTo>
                  <a:pt x="6176367" y="2112120"/>
                  <a:pt x="6176367" y="2113360"/>
                  <a:pt x="6176367" y="2113360"/>
                </a:cubicBezTo>
                <a:lnTo>
                  <a:pt x="6168926" y="2113360"/>
                </a:lnTo>
                <a:lnTo>
                  <a:pt x="6176367" y="2105919"/>
                </a:lnTo>
                <a:cubicBezTo>
                  <a:pt x="6181328" y="2103438"/>
                  <a:pt x="6185359" y="2101423"/>
                  <a:pt x="6188459" y="2099872"/>
                </a:cubicBezTo>
                <a:lnTo>
                  <a:pt x="6191250" y="2098477"/>
                </a:lnTo>
                <a:lnTo>
                  <a:pt x="6191250" y="2105919"/>
                </a:lnTo>
                <a:lnTo>
                  <a:pt x="6206133" y="2098477"/>
                </a:lnTo>
                <a:close/>
                <a:moveTo>
                  <a:pt x="5863828" y="2091036"/>
                </a:moveTo>
                <a:cubicBezTo>
                  <a:pt x="5858867" y="2091036"/>
                  <a:pt x="5856386" y="2093516"/>
                  <a:pt x="5856386" y="2098477"/>
                </a:cubicBezTo>
                <a:cubicBezTo>
                  <a:pt x="5856386" y="2098477"/>
                  <a:pt x="5857627" y="2098477"/>
                  <a:pt x="5860107" y="2098477"/>
                </a:cubicBezTo>
                <a:cubicBezTo>
                  <a:pt x="5862587" y="2098477"/>
                  <a:pt x="5863828" y="2098477"/>
                  <a:pt x="5863828" y="2098477"/>
                </a:cubicBezTo>
                <a:close/>
                <a:moveTo>
                  <a:pt x="5700117" y="2091036"/>
                </a:moveTo>
                <a:cubicBezTo>
                  <a:pt x="5700117" y="2095997"/>
                  <a:pt x="5700117" y="2098477"/>
                  <a:pt x="5700117" y="2098477"/>
                </a:cubicBezTo>
                <a:lnTo>
                  <a:pt x="5707558" y="2091036"/>
                </a:lnTo>
                <a:cubicBezTo>
                  <a:pt x="5707558" y="2091036"/>
                  <a:pt x="5705078" y="2091036"/>
                  <a:pt x="5700117" y="2091036"/>
                </a:cubicBezTo>
                <a:close/>
                <a:moveTo>
                  <a:pt x="5662910" y="2091036"/>
                </a:moveTo>
                <a:cubicBezTo>
                  <a:pt x="5662910" y="2091036"/>
                  <a:pt x="5660430" y="2093516"/>
                  <a:pt x="5655469" y="2098477"/>
                </a:cubicBezTo>
                <a:lnTo>
                  <a:pt x="5662910" y="2098477"/>
                </a:lnTo>
                <a:close/>
                <a:moveTo>
                  <a:pt x="6476504" y="2088556"/>
                </a:moveTo>
                <a:lnTo>
                  <a:pt x="6466582" y="2098477"/>
                </a:lnTo>
                <a:lnTo>
                  <a:pt x="6459140" y="2105919"/>
                </a:lnTo>
                <a:lnTo>
                  <a:pt x="6444258" y="2113360"/>
                </a:lnTo>
                <a:cubicBezTo>
                  <a:pt x="6439296" y="2118321"/>
                  <a:pt x="6429375" y="2123282"/>
                  <a:pt x="6414492" y="2128243"/>
                </a:cubicBezTo>
                <a:cubicBezTo>
                  <a:pt x="6399609" y="2138165"/>
                  <a:pt x="6387206" y="2148086"/>
                  <a:pt x="6377285" y="2158008"/>
                </a:cubicBezTo>
                <a:lnTo>
                  <a:pt x="6362402" y="2158008"/>
                </a:lnTo>
                <a:cubicBezTo>
                  <a:pt x="6362402" y="2158008"/>
                  <a:pt x="6362402" y="2155528"/>
                  <a:pt x="6362402" y="2150567"/>
                </a:cubicBezTo>
                <a:lnTo>
                  <a:pt x="6369844" y="2143126"/>
                </a:lnTo>
                <a:lnTo>
                  <a:pt x="6377285" y="2143126"/>
                </a:lnTo>
                <a:cubicBezTo>
                  <a:pt x="6382246" y="2143126"/>
                  <a:pt x="6385967" y="2140645"/>
                  <a:pt x="6388447" y="2135684"/>
                </a:cubicBezTo>
                <a:cubicBezTo>
                  <a:pt x="6390927" y="2130723"/>
                  <a:pt x="6393408" y="2128243"/>
                  <a:pt x="6395888" y="2128243"/>
                </a:cubicBezTo>
                <a:cubicBezTo>
                  <a:pt x="6398369" y="2128243"/>
                  <a:pt x="6404570" y="2125762"/>
                  <a:pt x="6414492" y="2120801"/>
                </a:cubicBezTo>
                <a:cubicBezTo>
                  <a:pt x="6414492" y="2120801"/>
                  <a:pt x="6416972" y="2119561"/>
                  <a:pt x="6421933" y="2117081"/>
                </a:cubicBezTo>
                <a:cubicBezTo>
                  <a:pt x="6426895" y="2114600"/>
                  <a:pt x="6430615" y="2112120"/>
                  <a:pt x="6433095" y="2109639"/>
                </a:cubicBezTo>
                <a:cubicBezTo>
                  <a:pt x="6435576" y="2107159"/>
                  <a:pt x="6440537" y="2104679"/>
                  <a:pt x="6447978" y="2102198"/>
                </a:cubicBezTo>
                <a:cubicBezTo>
                  <a:pt x="6455420" y="2099717"/>
                  <a:pt x="6461620" y="2095997"/>
                  <a:pt x="6466582" y="2091036"/>
                </a:cubicBezTo>
                <a:close/>
                <a:moveTo>
                  <a:pt x="6490394" y="2085083"/>
                </a:moveTo>
                <a:lnTo>
                  <a:pt x="6488906" y="2087315"/>
                </a:lnTo>
                <a:cubicBezTo>
                  <a:pt x="6488906" y="2088556"/>
                  <a:pt x="6488286" y="2088866"/>
                  <a:pt x="6487046" y="2088245"/>
                </a:cubicBezTo>
                <a:lnTo>
                  <a:pt x="6484899" y="2086456"/>
                </a:lnTo>
                <a:close/>
                <a:moveTo>
                  <a:pt x="6496347" y="2083594"/>
                </a:moveTo>
                <a:lnTo>
                  <a:pt x="6490394" y="2085083"/>
                </a:lnTo>
                <a:lnTo>
                  <a:pt x="6490766" y="2084525"/>
                </a:lnTo>
                <a:cubicBezTo>
                  <a:pt x="6492006" y="2083905"/>
                  <a:pt x="6493867" y="2083594"/>
                  <a:pt x="6496347" y="2083594"/>
                </a:cubicBezTo>
                <a:close/>
                <a:moveTo>
                  <a:pt x="6481465" y="2083594"/>
                </a:moveTo>
                <a:lnTo>
                  <a:pt x="6484899" y="2086456"/>
                </a:lnTo>
                <a:lnTo>
                  <a:pt x="6476504" y="2088556"/>
                </a:lnTo>
                <a:close/>
                <a:moveTo>
                  <a:pt x="6124277" y="2083594"/>
                </a:moveTo>
                <a:lnTo>
                  <a:pt x="6124277" y="2091036"/>
                </a:lnTo>
                <a:cubicBezTo>
                  <a:pt x="6119316" y="2095997"/>
                  <a:pt x="6111874" y="2100958"/>
                  <a:pt x="6101953" y="2105919"/>
                </a:cubicBezTo>
                <a:cubicBezTo>
                  <a:pt x="6087070" y="2110879"/>
                  <a:pt x="6079629" y="2113360"/>
                  <a:pt x="6079629" y="2113360"/>
                </a:cubicBezTo>
                <a:cubicBezTo>
                  <a:pt x="6079629" y="2108399"/>
                  <a:pt x="6094511" y="2098477"/>
                  <a:pt x="6124277" y="2083594"/>
                </a:cubicBezTo>
                <a:close/>
                <a:moveTo>
                  <a:pt x="1908721" y="2083594"/>
                </a:moveTo>
                <a:cubicBezTo>
                  <a:pt x="1911201" y="2083594"/>
                  <a:pt x="1912442" y="2083594"/>
                  <a:pt x="1912442" y="2083594"/>
                </a:cubicBezTo>
                <a:cubicBezTo>
                  <a:pt x="1912442" y="2093516"/>
                  <a:pt x="1909961" y="2095997"/>
                  <a:pt x="1905000" y="2091036"/>
                </a:cubicBezTo>
                <a:cubicBezTo>
                  <a:pt x="1905000" y="2086075"/>
                  <a:pt x="1906241" y="2083594"/>
                  <a:pt x="1908721" y="2083594"/>
                </a:cubicBezTo>
                <a:close/>
                <a:moveTo>
                  <a:pt x="1585020" y="2083594"/>
                </a:moveTo>
                <a:lnTo>
                  <a:pt x="1585020" y="2091036"/>
                </a:lnTo>
                <a:cubicBezTo>
                  <a:pt x="1585020" y="2091036"/>
                  <a:pt x="1582539" y="2091036"/>
                  <a:pt x="1577578" y="2091036"/>
                </a:cubicBezTo>
                <a:close/>
                <a:moveTo>
                  <a:pt x="1302246" y="2083594"/>
                </a:moveTo>
                <a:cubicBezTo>
                  <a:pt x="1302246" y="2083594"/>
                  <a:pt x="1304727" y="2083594"/>
                  <a:pt x="1309688" y="2083594"/>
                </a:cubicBezTo>
                <a:cubicBezTo>
                  <a:pt x="1314649" y="2083594"/>
                  <a:pt x="1317129" y="2083594"/>
                  <a:pt x="1317129" y="2083594"/>
                </a:cubicBezTo>
                <a:cubicBezTo>
                  <a:pt x="1317129" y="2088555"/>
                  <a:pt x="1314649" y="2091036"/>
                  <a:pt x="1309688" y="2091036"/>
                </a:cubicBezTo>
                <a:cubicBezTo>
                  <a:pt x="1304727" y="2091036"/>
                  <a:pt x="1302246" y="2091036"/>
                  <a:pt x="1302246" y="2091036"/>
                </a:cubicBezTo>
                <a:cubicBezTo>
                  <a:pt x="1302246" y="2091036"/>
                  <a:pt x="1302246" y="2088555"/>
                  <a:pt x="1302246" y="2083594"/>
                </a:cubicBezTo>
                <a:close/>
                <a:moveTo>
                  <a:pt x="1212949" y="2083594"/>
                </a:moveTo>
                <a:cubicBezTo>
                  <a:pt x="1212949" y="2083594"/>
                  <a:pt x="1212949" y="2086075"/>
                  <a:pt x="1212949" y="2091036"/>
                </a:cubicBezTo>
                <a:cubicBezTo>
                  <a:pt x="1207988" y="2091036"/>
                  <a:pt x="1205508" y="2091036"/>
                  <a:pt x="1205508" y="2091036"/>
                </a:cubicBezTo>
                <a:cubicBezTo>
                  <a:pt x="1205508" y="2091036"/>
                  <a:pt x="1205508" y="2089796"/>
                  <a:pt x="1205508" y="2087315"/>
                </a:cubicBezTo>
                <a:cubicBezTo>
                  <a:pt x="1205508" y="2084834"/>
                  <a:pt x="1207988" y="2083594"/>
                  <a:pt x="1212949" y="2083594"/>
                </a:cubicBezTo>
                <a:close/>
                <a:moveTo>
                  <a:pt x="1627808" y="2078943"/>
                </a:moveTo>
                <a:cubicBezTo>
                  <a:pt x="1629048" y="2079564"/>
                  <a:pt x="1629668" y="2081114"/>
                  <a:pt x="1629668" y="2083594"/>
                </a:cubicBezTo>
                <a:lnTo>
                  <a:pt x="1637109" y="2083594"/>
                </a:lnTo>
                <a:lnTo>
                  <a:pt x="1637109" y="2091036"/>
                </a:lnTo>
                <a:cubicBezTo>
                  <a:pt x="1637109" y="2100958"/>
                  <a:pt x="1637109" y="2105919"/>
                  <a:pt x="1637109" y="2105919"/>
                </a:cubicBezTo>
                <a:lnTo>
                  <a:pt x="1629668" y="2098477"/>
                </a:lnTo>
                <a:cubicBezTo>
                  <a:pt x="1624707" y="2093516"/>
                  <a:pt x="1620986" y="2091036"/>
                  <a:pt x="1618506" y="2091036"/>
                </a:cubicBezTo>
                <a:cubicBezTo>
                  <a:pt x="1616026" y="2091036"/>
                  <a:pt x="1614785" y="2089796"/>
                  <a:pt x="1614785" y="2087315"/>
                </a:cubicBezTo>
                <a:cubicBezTo>
                  <a:pt x="1614785" y="2084834"/>
                  <a:pt x="1617266" y="2082354"/>
                  <a:pt x="1622227" y="2079874"/>
                </a:cubicBezTo>
                <a:cubicBezTo>
                  <a:pt x="1624707" y="2078634"/>
                  <a:pt x="1626568" y="2078324"/>
                  <a:pt x="1627808" y="2078943"/>
                </a:cubicBezTo>
                <a:close/>
                <a:moveTo>
                  <a:pt x="6057304" y="2076153"/>
                </a:moveTo>
                <a:lnTo>
                  <a:pt x="6049863" y="2083594"/>
                </a:lnTo>
                <a:cubicBezTo>
                  <a:pt x="6049863" y="2083594"/>
                  <a:pt x="6047383" y="2086075"/>
                  <a:pt x="6042422" y="2091036"/>
                </a:cubicBezTo>
                <a:lnTo>
                  <a:pt x="6049863" y="2091036"/>
                </a:lnTo>
                <a:close/>
                <a:moveTo>
                  <a:pt x="5767090" y="2076153"/>
                </a:moveTo>
                <a:cubicBezTo>
                  <a:pt x="5762128" y="2076153"/>
                  <a:pt x="5759648" y="2078634"/>
                  <a:pt x="5759648" y="2083594"/>
                </a:cubicBezTo>
                <a:lnTo>
                  <a:pt x="5752207" y="2083594"/>
                </a:lnTo>
                <a:lnTo>
                  <a:pt x="5729883" y="2083594"/>
                </a:lnTo>
                <a:lnTo>
                  <a:pt x="5737324" y="2091036"/>
                </a:lnTo>
                <a:lnTo>
                  <a:pt x="5752207" y="2091036"/>
                </a:lnTo>
                <a:cubicBezTo>
                  <a:pt x="5752207" y="2095997"/>
                  <a:pt x="5757168" y="2095997"/>
                  <a:pt x="5767090" y="2091036"/>
                </a:cubicBezTo>
                <a:cubicBezTo>
                  <a:pt x="5772051" y="2091036"/>
                  <a:pt x="5774531" y="2089796"/>
                  <a:pt x="5774531" y="2087315"/>
                </a:cubicBezTo>
                <a:cubicBezTo>
                  <a:pt x="5774531" y="2084834"/>
                  <a:pt x="5772051" y="2083594"/>
                  <a:pt x="5767090" y="2083594"/>
                </a:cubicBezTo>
                <a:close/>
                <a:moveTo>
                  <a:pt x="6079629" y="2068712"/>
                </a:moveTo>
                <a:cubicBezTo>
                  <a:pt x="6069707" y="2073672"/>
                  <a:pt x="6064746" y="2076153"/>
                  <a:pt x="6064746" y="2076153"/>
                </a:cubicBezTo>
                <a:lnTo>
                  <a:pt x="6079629" y="2076153"/>
                </a:lnTo>
                <a:lnTo>
                  <a:pt x="6087070" y="2068712"/>
                </a:lnTo>
                <a:close/>
                <a:moveTo>
                  <a:pt x="5968008" y="2068712"/>
                </a:moveTo>
                <a:cubicBezTo>
                  <a:pt x="5963046" y="2068712"/>
                  <a:pt x="5960566" y="2069952"/>
                  <a:pt x="5960566" y="2072432"/>
                </a:cubicBezTo>
                <a:cubicBezTo>
                  <a:pt x="5960566" y="2074913"/>
                  <a:pt x="5961807" y="2076153"/>
                  <a:pt x="5964287" y="2076153"/>
                </a:cubicBezTo>
                <a:cubicBezTo>
                  <a:pt x="5966767" y="2076153"/>
                  <a:pt x="5968008" y="2073672"/>
                  <a:pt x="5968008" y="2068712"/>
                </a:cubicBezTo>
                <a:close/>
                <a:moveTo>
                  <a:pt x="5357812" y="2068712"/>
                </a:moveTo>
                <a:lnTo>
                  <a:pt x="5350371" y="2076153"/>
                </a:lnTo>
                <a:lnTo>
                  <a:pt x="5357812" y="2076153"/>
                </a:lnTo>
                <a:close/>
                <a:moveTo>
                  <a:pt x="1577578" y="2068712"/>
                </a:moveTo>
                <a:cubicBezTo>
                  <a:pt x="1582539" y="2068712"/>
                  <a:pt x="1585020" y="2069952"/>
                  <a:pt x="1585020" y="2072432"/>
                </a:cubicBezTo>
                <a:cubicBezTo>
                  <a:pt x="1585020" y="2074913"/>
                  <a:pt x="1582539" y="2076153"/>
                  <a:pt x="1577578" y="2076153"/>
                </a:cubicBezTo>
                <a:cubicBezTo>
                  <a:pt x="1572617" y="2076153"/>
                  <a:pt x="1570137" y="2076153"/>
                  <a:pt x="1570137" y="2076153"/>
                </a:cubicBezTo>
                <a:cubicBezTo>
                  <a:pt x="1570137" y="2076153"/>
                  <a:pt x="1572617" y="2073672"/>
                  <a:pt x="1577578" y="2068712"/>
                </a:cubicBezTo>
                <a:close/>
                <a:moveTo>
                  <a:pt x="1562696" y="2068712"/>
                </a:moveTo>
                <a:lnTo>
                  <a:pt x="1562696" y="2076153"/>
                </a:lnTo>
                <a:cubicBezTo>
                  <a:pt x="1562696" y="2081114"/>
                  <a:pt x="1562696" y="2086075"/>
                  <a:pt x="1562696" y="2091036"/>
                </a:cubicBezTo>
                <a:lnTo>
                  <a:pt x="1555254" y="2091036"/>
                </a:lnTo>
                <a:close/>
                <a:moveTo>
                  <a:pt x="1365498" y="2068712"/>
                </a:moveTo>
                <a:cubicBezTo>
                  <a:pt x="1367979" y="2068712"/>
                  <a:pt x="1369219" y="2069952"/>
                  <a:pt x="1369219" y="2072432"/>
                </a:cubicBezTo>
                <a:cubicBezTo>
                  <a:pt x="1369219" y="2074913"/>
                  <a:pt x="1366739" y="2076153"/>
                  <a:pt x="1361778" y="2076153"/>
                </a:cubicBezTo>
                <a:cubicBezTo>
                  <a:pt x="1361778" y="2071192"/>
                  <a:pt x="1363018" y="2068712"/>
                  <a:pt x="1365498" y="2068712"/>
                </a:cubicBezTo>
                <a:close/>
                <a:moveTo>
                  <a:pt x="1339453" y="2068712"/>
                </a:moveTo>
                <a:cubicBezTo>
                  <a:pt x="1344414" y="2068712"/>
                  <a:pt x="1346895" y="2071192"/>
                  <a:pt x="1346895" y="2076153"/>
                </a:cubicBezTo>
                <a:cubicBezTo>
                  <a:pt x="1346895" y="2081114"/>
                  <a:pt x="1344414" y="2083594"/>
                  <a:pt x="1339453" y="2083594"/>
                </a:cubicBezTo>
                <a:close/>
                <a:moveTo>
                  <a:pt x="1324571" y="2068712"/>
                </a:moveTo>
                <a:lnTo>
                  <a:pt x="1332012" y="2076153"/>
                </a:lnTo>
                <a:lnTo>
                  <a:pt x="1324571" y="2083594"/>
                </a:lnTo>
                <a:cubicBezTo>
                  <a:pt x="1324571" y="2083594"/>
                  <a:pt x="1324571" y="2082354"/>
                  <a:pt x="1324571" y="2079874"/>
                </a:cubicBezTo>
                <a:cubicBezTo>
                  <a:pt x="1324571" y="2077393"/>
                  <a:pt x="1324571" y="2073672"/>
                  <a:pt x="1324571" y="2068712"/>
                </a:cubicBezTo>
                <a:close/>
                <a:moveTo>
                  <a:pt x="1183184" y="2068712"/>
                </a:moveTo>
                <a:lnTo>
                  <a:pt x="1190625" y="2068712"/>
                </a:lnTo>
                <a:cubicBezTo>
                  <a:pt x="1195586" y="2078634"/>
                  <a:pt x="1195586" y="2083594"/>
                  <a:pt x="1190625" y="2083594"/>
                </a:cubicBezTo>
                <a:cubicBezTo>
                  <a:pt x="1185664" y="2078634"/>
                  <a:pt x="1183184" y="2073672"/>
                  <a:pt x="1183184" y="2068712"/>
                </a:cubicBezTo>
                <a:close/>
                <a:moveTo>
                  <a:pt x="5945683" y="2061270"/>
                </a:moveTo>
                <a:cubicBezTo>
                  <a:pt x="5945683" y="2061270"/>
                  <a:pt x="5943203" y="2063751"/>
                  <a:pt x="5938242" y="2068712"/>
                </a:cubicBezTo>
                <a:lnTo>
                  <a:pt x="5930801" y="2068712"/>
                </a:lnTo>
                <a:close/>
                <a:moveTo>
                  <a:pt x="5551289" y="2061270"/>
                </a:moveTo>
                <a:cubicBezTo>
                  <a:pt x="5551289" y="2061270"/>
                  <a:pt x="5552529" y="2062510"/>
                  <a:pt x="5555010" y="2064991"/>
                </a:cubicBezTo>
                <a:cubicBezTo>
                  <a:pt x="5557490" y="2067471"/>
                  <a:pt x="5559971" y="2067471"/>
                  <a:pt x="5562451" y="2064991"/>
                </a:cubicBezTo>
                <a:cubicBezTo>
                  <a:pt x="5564931" y="2062510"/>
                  <a:pt x="5563692" y="2061270"/>
                  <a:pt x="5558730" y="2061270"/>
                </a:cubicBezTo>
                <a:close/>
                <a:moveTo>
                  <a:pt x="1718965" y="2061270"/>
                </a:moveTo>
                <a:cubicBezTo>
                  <a:pt x="1723926" y="2061270"/>
                  <a:pt x="1727647" y="2061270"/>
                  <a:pt x="1730127" y="2061270"/>
                </a:cubicBezTo>
                <a:cubicBezTo>
                  <a:pt x="1732608" y="2061270"/>
                  <a:pt x="1733848" y="2064991"/>
                  <a:pt x="1733848" y="2072432"/>
                </a:cubicBezTo>
                <a:cubicBezTo>
                  <a:pt x="1733848" y="2079874"/>
                  <a:pt x="1736328" y="2087315"/>
                  <a:pt x="1741289" y="2094756"/>
                </a:cubicBezTo>
                <a:cubicBezTo>
                  <a:pt x="1746250" y="2102198"/>
                  <a:pt x="1748731" y="2105919"/>
                  <a:pt x="1748731" y="2105919"/>
                </a:cubicBezTo>
                <a:lnTo>
                  <a:pt x="1741289" y="2105919"/>
                </a:lnTo>
                <a:cubicBezTo>
                  <a:pt x="1736328" y="2095997"/>
                  <a:pt x="1733848" y="2093516"/>
                  <a:pt x="1733848" y="2098477"/>
                </a:cubicBezTo>
                <a:lnTo>
                  <a:pt x="1726407" y="2091036"/>
                </a:lnTo>
                <a:cubicBezTo>
                  <a:pt x="1726407" y="2086075"/>
                  <a:pt x="1726407" y="2083594"/>
                  <a:pt x="1726407" y="2083594"/>
                </a:cubicBezTo>
                <a:cubicBezTo>
                  <a:pt x="1726407" y="2083594"/>
                  <a:pt x="1723926" y="2083594"/>
                  <a:pt x="1718965" y="2083594"/>
                </a:cubicBezTo>
                <a:cubicBezTo>
                  <a:pt x="1718965" y="2078634"/>
                  <a:pt x="1720205" y="2074913"/>
                  <a:pt x="1722686" y="2072432"/>
                </a:cubicBezTo>
                <a:cubicBezTo>
                  <a:pt x="1725166" y="2069952"/>
                  <a:pt x="1725166" y="2068712"/>
                  <a:pt x="1722686" y="2068712"/>
                </a:cubicBezTo>
                <a:cubicBezTo>
                  <a:pt x="1720205" y="2068712"/>
                  <a:pt x="1718965" y="2066231"/>
                  <a:pt x="1718965" y="2061270"/>
                </a:cubicBezTo>
                <a:close/>
                <a:moveTo>
                  <a:pt x="1592461" y="2061270"/>
                </a:moveTo>
                <a:cubicBezTo>
                  <a:pt x="1597422" y="2061270"/>
                  <a:pt x="1599902" y="2063751"/>
                  <a:pt x="1599902" y="2068712"/>
                </a:cubicBezTo>
                <a:cubicBezTo>
                  <a:pt x="1599902" y="2068712"/>
                  <a:pt x="1599902" y="2069952"/>
                  <a:pt x="1599902" y="2072432"/>
                </a:cubicBezTo>
                <a:cubicBezTo>
                  <a:pt x="1599902" y="2074913"/>
                  <a:pt x="1602383" y="2076153"/>
                  <a:pt x="1607344" y="2076153"/>
                </a:cubicBezTo>
                <a:cubicBezTo>
                  <a:pt x="1612305" y="2081114"/>
                  <a:pt x="1612305" y="2083594"/>
                  <a:pt x="1607344" y="2083594"/>
                </a:cubicBezTo>
                <a:cubicBezTo>
                  <a:pt x="1602383" y="2083594"/>
                  <a:pt x="1599902" y="2083594"/>
                  <a:pt x="1599902" y="2083594"/>
                </a:cubicBezTo>
                <a:cubicBezTo>
                  <a:pt x="1589981" y="2073672"/>
                  <a:pt x="1587500" y="2066231"/>
                  <a:pt x="1592461" y="2061270"/>
                </a:cubicBezTo>
                <a:close/>
                <a:moveTo>
                  <a:pt x="1540371" y="2061270"/>
                </a:moveTo>
                <a:cubicBezTo>
                  <a:pt x="1540371" y="2061270"/>
                  <a:pt x="1542852" y="2061270"/>
                  <a:pt x="1547813" y="2061270"/>
                </a:cubicBezTo>
                <a:cubicBezTo>
                  <a:pt x="1547813" y="2061270"/>
                  <a:pt x="1547813" y="2063751"/>
                  <a:pt x="1547813" y="2068712"/>
                </a:cubicBezTo>
                <a:cubicBezTo>
                  <a:pt x="1542852" y="2068712"/>
                  <a:pt x="1540371" y="2068712"/>
                  <a:pt x="1540371" y="2068712"/>
                </a:cubicBezTo>
                <a:cubicBezTo>
                  <a:pt x="1540371" y="2063751"/>
                  <a:pt x="1540371" y="2061270"/>
                  <a:pt x="1540371" y="2061270"/>
                </a:cubicBezTo>
                <a:close/>
                <a:moveTo>
                  <a:pt x="1421309" y="2061270"/>
                </a:moveTo>
                <a:cubicBezTo>
                  <a:pt x="1416348" y="2061270"/>
                  <a:pt x="1413867" y="2063751"/>
                  <a:pt x="1413867" y="2068712"/>
                </a:cubicBezTo>
                <a:cubicBezTo>
                  <a:pt x="1413867" y="2068712"/>
                  <a:pt x="1416348" y="2071192"/>
                  <a:pt x="1421309" y="2076153"/>
                </a:cubicBezTo>
                <a:close/>
                <a:moveTo>
                  <a:pt x="1387823" y="2061270"/>
                </a:moveTo>
                <a:cubicBezTo>
                  <a:pt x="1385342" y="2061270"/>
                  <a:pt x="1384102" y="2063751"/>
                  <a:pt x="1384102" y="2068712"/>
                </a:cubicBezTo>
                <a:cubicBezTo>
                  <a:pt x="1389063" y="2073672"/>
                  <a:pt x="1391543" y="2071192"/>
                  <a:pt x="1391543" y="2061270"/>
                </a:cubicBezTo>
                <a:cubicBezTo>
                  <a:pt x="1391543" y="2061270"/>
                  <a:pt x="1390303" y="2061270"/>
                  <a:pt x="1387823" y="2061270"/>
                </a:cubicBezTo>
                <a:close/>
                <a:moveTo>
                  <a:pt x="647403" y="2061270"/>
                </a:moveTo>
                <a:lnTo>
                  <a:pt x="654844" y="2061270"/>
                </a:lnTo>
                <a:cubicBezTo>
                  <a:pt x="659805" y="2086075"/>
                  <a:pt x="659805" y="2098477"/>
                  <a:pt x="654844" y="2098477"/>
                </a:cubicBezTo>
                <a:cubicBezTo>
                  <a:pt x="649883" y="2098477"/>
                  <a:pt x="647403" y="2094756"/>
                  <a:pt x="647403" y="2087315"/>
                </a:cubicBezTo>
                <a:cubicBezTo>
                  <a:pt x="647403" y="2079874"/>
                  <a:pt x="647403" y="2071192"/>
                  <a:pt x="647403" y="2061270"/>
                </a:cubicBezTo>
                <a:close/>
                <a:moveTo>
                  <a:pt x="6295429" y="2053829"/>
                </a:moveTo>
                <a:lnTo>
                  <a:pt x="6310312" y="2053829"/>
                </a:lnTo>
                <a:lnTo>
                  <a:pt x="6302871" y="2061270"/>
                </a:lnTo>
                <a:cubicBezTo>
                  <a:pt x="6297910" y="2061270"/>
                  <a:pt x="6295429" y="2063751"/>
                  <a:pt x="6295429" y="2068712"/>
                </a:cubicBezTo>
                <a:cubicBezTo>
                  <a:pt x="6295429" y="2068712"/>
                  <a:pt x="6292949" y="2069952"/>
                  <a:pt x="6287988" y="2072432"/>
                </a:cubicBezTo>
                <a:cubicBezTo>
                  <a:pt x="6283027" y="2074913"/>
                  <a:pt x="6279306" y="2076153"/>
                  <a:pt x="6276826" y="2076153"/>
                </a:cubicBezTo>
                <a:cubicBezTo>
                  <a:pt x="6274346" y="2076153"/>
                  <a:pt x="6271865" y="2077393"/>
                  <a:pt x="6269385" y="2079874"/>
                </a:cubicBezTo>
                <a:cubicBezTo>
                  <a:pt x="6266904" y="2082354"/>
                  <a:pt x="6265664" y="2084834"/>
                  <a:pt x="6265664" y="2087315"/>
                </a:cubicBezTo>
                <a:cubicBezTo>
                  <a:pt x="6265664" y="2089796"/>
                  <a:pt x="6265664" y="2091036"/>
                  <a:pt x="6265664" y="2091036"/>
                </a:cubicBezTo>
                <a:cubicBezTo>
                  <a:pt x="6260703" y="2091036"/>
                  <a:pt x="6256982" y="2091036"/>
                  <a:pt x="6254502" y="2091036"/>
                </a:cubicBezTo>
                <a:cubicBezTo>
                  <a:pt x="6252022" y="2091036"/>
                  <a:pt x="6250781" y="2093516"/>
                  <a:pt x="6250781" y="2098477"/>
                </a:cubicBezTo>
                <a:lnTo>
                  <a:pt x="6243340" y="2098477"/>
                </a:lnTo>
                <a:lnTo>
                  <a:pt x="6235898" y="2091036"/>
                </a:lnTo>
                <a:cubicBezTo>
                  <a:pt x="6230937" y="2095997"/>
                  <a:pt x="6228457" y="2095997"/>
                  <a:pt x="6228457" y="2091036"/>
                </a:cubicBezTo>
                <a:cubicBezTo>
                  <a:pt x="6233418" y="2091036"/>
                  <a:pt x="6238378" y="2088555"/>
                  <a:pt x="6243340" y="2083594"/>
                </a:cubicBezTo>
                <a:cubicBezTo>
                  <a:pt x="6248301" y="2078634"/>
                  <a:pt x="6250781" y="2073672"/>
                  <a:pt x="6250781" y="2068712"/>
                </a:cubicBezTo>
                <a:cubicBezTo>
                  <a:pt x="6255742" y="2068712"/>
                  <a:pt x="6261943" y="2067471"/>
                  <a:pt x="6269385" y="2064991"/>
                </a:cubicBezTo>
                <a:cubicBezTo>
                  <a:pt x="6276826" y="2062510"/>
                  <a:pt x="6281787" y="2060030"/>
                  <a:pt x="6284267" y="2057549"/>
                </a:cubicBezTo>
                <a:cubicBezTo>
                  <a:pt x="6286747" y="2055069"/>
                  <a:pt x="6290468" y="2053829"/>
                  <a:pt x="6295429" y="2053829"/>
                </a:cubicBezTo>
                <a:close/>
                <a:moveTo>
                  <a:pt x="5796855" y="2053829"/>
                </a:moveTo>
                <a:cubicBezTo>
                  <a:pt x="5786934" y="2058790"/>
                  <a:pt x="5779492" y="2060030"/>
                  <a:pt x="5774531" y="2057549"/>
                </a:cubicBezTo>
                <a:cubicBezTo>
                  <a:pt x="5769570" y="2055069"/>
                  <a:pt x="5767090" y="2056309"/>
                  <a:pt x="5767090" y="2061270"/>
                </a:cubicBezTo>
                <a:cubicBezTo>
                  <a:pt x="5772051" y="2061270"/>
                  <a:pt x="5774531" y="2062510"/>
                  <a:pt x="5774531" y="2064991"/>
                </a:cubicBezTo>
                <a:cubicBezTo>
                  <a:pt x="5774531" y="2067471"/>
                  <a:pt x="5777011" y="2071192"/>
                  <a:pt x="5781972" y="2076153"/>
                </a:cubicBezTo>
                <a:cubicBezTo>
                  <a:pt x="5781972" y="2081114"/>
                  <a:pt x="5784453" y="2081114"/>
                  <a:pt x="5789414" y="2076153"/>
                </a:cubicBezTo>
                <a:lnTo>
                  <a:pt x="5796855" y="2083594"/>
                </a:lnTo>
                <a:cubicBezTo>
                  <a:pt x="5796855" y="2088555"/>
                  <a:pt x="5796855" y="2091036"/>
                  <a:pt x="5796855" y="2091036"/>
                </a:cubicBezTo>
                <a:lnTo>
                  <a:pt x="5804297" y="2083594"/>
                </a:lnTo>
                <a:cubicBezTo>
                  <a:pt x="5804297" y="2078634"/>
                  <a:pt x="5804297" y="2074913"/>
                  <a:pt x="5804297" y="2072432"/>
                </a:cubicBezTo>
                <a:cubicBezTo>
                  <a:pt x="5804297" y="2069952"/>
                  <a:pt x="5806777" y="2068712"/>
                  <a:pt x="5811738" y="2068712"/>
                </a:cubicBezTo>
                <a:cubicBezTo>
                  <a:pt x="5816699" y="2068712"/>
                  <a:pt x="5819179" y="2066231"/>
                  <a:pt x="5819179" y="2061270"/>
                </a:cubicBezTo>
                <a:lnTo>
                  <a:pt x="5826621" y="2061270"/>
                </a:lnTo>
                <a:cubicBezTo>
                  <a:pt x="5826621" y="2056309"/>
                  <a:pt x="5824141" y="2053829"/>
                  <a:pt x="5819179" y="2053829"/>
                </a:cubicBezTo>
                <a:cubicBezTo>
                  <a:pt x="5819179" y="2053829"/>
                  <a:pt x="5816699" y="2053829"/>
                  <a:pt x="5811738" y="2053829"/>
                </a:cubicBezTo>
                <a:close/>
                <a:moveTo>
                  <a:pt x="2031504" y="2053829"/>
                </a:moveTo>
                <a:cubicBezTo>
                  <a:pt x="2036465" y="2053829"/>
                  <a:pt x="2038945" y="2053829"/>
                  <a:pt x="2038945" y="2053829"/>
                </a:cubicBezTo>
                <a:lnTo>
                  <a:pt x="2031504" y="2061270"/>
                </a:lnTo>
                <a:cubicBezTo>
                  <a:pt x="2031504" y="2061270"/>
                  <a:pt x="2031504" y="2058790"/>
                  <a:pt x="2031504" y="2053829"/>
                </a:cubicBezTo>
                <a:close/>
                <a:moveTo>
                  <a:pt x="2016621" y="2053829"/>
                </a:moveTo>
                <a:cubicBezTo>
                  <a:pt x="2021582" y="2053829"/>
                  <a:pt x="2024063" y="2053829"/>
                  <a:pt x="2024063" y="2053829"/>
                </a:cubicBezTo>
                <a:cubicBezTo>
                  <a:pt x="2029024" y="2053829"/>
                  <a:pt x="2029024" y="2056309"/>
                  <a:pt x="2024063" y="2061270"/>
                </a:cubicBezTo>
                <a:lnTo>
                  <a:pt x="2016621" y="2061270"/>
                </a:lnTo>
                <a:cubicBezTo>
                  <a:pt x="2016621" y="2066231"/>
                  <a:pt x="2014141" y="2068712"/>
                  <a:pt x="2009180" y="2068712"/>
                </a:cubicBezTo>
                <a:lnTo>
                  <a:pt x="2001739" y="2068712"/>
                </a:lnTo>
                <a:cubicBezTo>
                  <a:pt x="2001739" y="2058790"/>
                  <a:pt x="2004219" y="2056309"/>
                  <a:pt x="2009180" y="2061270"/>
                </a:cubicBezTo>
                <a:cubicBezTo>
                  <a:pt x="2014141" y="2061270"/>
                  <a:pt x="2016621" y="2058790"/>
                  <a:pt x="2016621" y="2053829"/>
                </a:cubicBezTo>
                <a:close/>
                <a:moveTo>
                  <a:pt x="1808262" y="2053829"/>
                </a:moveTo>
                <a:lnTo>
                  <a:pt x="1815703" y="2053829"/>
                </a:lnTo>
                <a:lnTo>
                  <a:pt x="1815703" y="2061270"/>
                </a:lnTo>
                <a:cubicBezTo>
                  <a:pt x="1810743" y="2061270"/>
                  <a:pt x="1808262" y="2058790"/>
                  <a:pt x="1808262" y="2053829"/>
                </a:cubicBezTo>
                <a:close/>
                <a:moveTo>
                  <a:pt x="1689199" y="2053829"/>
                </a:moveTo>
                <a:cubicBezTo>
                  <a:pt x="1694161" y="2053829"/>
                  <a:pt x="1696641" y="2053829"/>
                  <a:pt x="1696641" y="2053829"/>
                </a:cubicBezTo>
                <a:cubicBezTo>
                  <a:pt x="1696641" y="2053829"/>
                  <a:pt x="1694161" y="2056309"/>
                  <a:pt x="1689199" y="2061270"/>
                </a:cubicBezTo>
                <a:close/>
                <a:moveTo>
                  <a:pt x="1607344" y="2053829"/>
                </a:moveTo>
                <a:cubicBezTo>
                  <a:pt x="1612305" y="2053829"/>
                  <a:pt x="1614785" y="2053829"/>
                  <a:pt x="1614785" y="2053829"/>
                </a:cubicBezTo>
                <a:lnTo>
                  <a:pt x="1614785" y="2061270"/>
                </a:lnTo>
                <a:close/>
                <a:moveTo>
                  <a:pt x="5834062" y="2046387"/>
                </a:moveTo>
                <a:cubicBezTo>
                  <a:pt x="5834062" y="2051349"/>
                  <a:pt x="5835303" y="2053829"/>
                  <a:pt x="5837783" y="2053829"/>
                </a:cubicBezTo>
                <a:cubicBezTo>
                  <a:pt x="5840263" y="2053829"/>
                  <a:pt x="5841504" y="2052589"/>
                  <a:pt x="5841504" y="2050108"/>
                </a:cubicBezTo>
                <a:cubicBezTo>
                  <a:pt x="5841504" y="2047628"/>
                  <a:pt x="5839024" y="2046387"/>
                  <a:pt x="5834062" y="2046387"/>
                </a:cubicBezTo>
                <a:close/>
                <a:moveTo>
                  <a:pt x="5395019" y="2046387"/>
                </a:moveTo>
                <a:cubicBezTo>
                  <a:pt x="5390058" y="2046387"/>
                  <a:pt x="5387578" y="2048868"/>
                  <a:pt x="5387578" y="2053829"/>
                </a:cubicBezTo>
                <a:lnTo>
                  <a:pt x="5395019" y="2053829"/>
                </a:lnTo>
                <a:close/>
                <a:moveTo>
                  <a:pt x="5372695" y="2046387"/>
                </a:moveTo>
                <a:lnTo>
                  <a:pt x="5372695" y="2053829"/>
                </a:lnTo>
                <a:cubicBezTo>
                  <a:pt x="5377656" y="2053829"/>
                  <a:pt x="5380136" y="2052589"/>
                  <a:pt x="5380136" y="2050108"/>
                </a:cubicBezTo>
                <a:cubicBezTo>
                  <a:pt x="5380136" y="2047628"/>
                  <a:pt x="5377656" y="2046387"/>
                  <a:pt x="5372695" y="2046387"/>
                </a:cubicBezTo>
                <a:close/>
                <a:moveTo>
                  <a:pt x="1875235" y="2046387"/>
                </a:moveTo>
                <a:lnTo>
                  <a:pt x="1875235" y="2061270"/>
                </a:lnTo>
                <a:cubicBezTo>
                  <a:pt x="1875235" y="2063751"/>
                  <a:pt x="1875235" y="2065921"/>
                  <a:pt x="1875235" y="2067781"/>
                </a:cubicBezTo>
                <a:lnTo>
                  <a:pt x="1875235" y="2068712"/>
                </a:lnTo>
                <a:cubicBezTo>
                  <a:pt x="1870274" y="2068712"/>
                  <a:pt x="1867793" y="2063751"/>
                  <a:pt x="1867793" y="2053829"/>
                </a:cubicBezTo>
                <a:close/>
                <a:moveTo>
                  <a:pt x="1741289" y="2046387"/>
                </a:moveTo>
                <a:lnTo>
                  <a:pt x="1748731" y="2053829"/>
                </a:lnTo>
                <a:cubicBezTo>
                  <a:pt x="1743770" y="2053829"/>
                  <a:pt x="1741289" y="2052589"/>
                  <a:pt x="1741289" y="2050108"/>
                </a:cubicBezTo>
                <a:cubicBezTo>
                  <a:pt x="1741289" y="2047628"/>
                  <a:pt x="1741289" y="2046387"/>
                  <a:pt x="1741289" y="2046387"/>
                </a:cubicBezTo>
                <a:close/>
                <a:moveTo>
                  <a:pt x="1086446" y="2046387"/>
                </a:moveTo>
                <a:lnTo>
                  <a:pt x="1101328" y="2046387"/>
                </a:lnTo>
                <a:cubicBezTo>
                  <a:pt x="1101328" y="2046387"/>
                  <a:pt x="1103809" y="2051349"/>
                  <a:pt x="1108770" y="2061270"/>
                </a:cubicBezTo>
                <a:cubicBezTo>
                  <a:pt x="1113731" y="2071192"/>
                  <a:pt x="1113731" y="2077393"/>
                  <a:pt x="1108770" y="2079874"/>
                </a:cubicBezTo>
                <a:cubicBezTo>
                  <a:pt x="1103809" y="2082354"/>
                  <a:pt x="1098848" y="2078634"/>
                  <a:pt x="1093887" y="2068712"/>
                </a:cubicBezTo>
                <a:cubicBezTo>
                  <a:pt x="1088926" y="2058790"/>
                  <a:pt x="1086446" y="2051349"/>
                  <a:pt x="1086446" y="2046387"/>
                </a:cubicBezTo>
                <a:close/>
                <a:moveTo>
                  <a:pt x="5775461" y="2041736"/>
                </a:moveTo>
                <a:cubicBezTo>
                  <a:pt x="5774841" y="2042357"/>
                  <a:pt x="5774531" y="2043907"/>
                  <a:pt x="5774531" y="2046387"/>
                </a:cubicBezTo>
                <a:cubicBezTo>
                  <a:pt x="5779492" y="2046387"/>
                  <a:pt x="5780732" y="2045147"/>
                  <a:pt x="5778252" y="2042667"/>
                </a:cubicBezTo>
                <a:cubicBezTo>
                  <a:pt x="5777012" y="2041427"/>
                  <a:pt x="5776082" y="2041117"/>
                  <a:pt x="5775461" y="2041736"/>
                </a:cubicBezTo>
                <a:close/>
                <a:moveTo>
                  <a:pt x="6221015" y="2038946"/>
                </a:moveTo>
                <a:cubicBezTo>
                  <a:pt x="6206133" y="2053829"/>
                  <a:pt x="6198691" y="2058790"/>
                  <a:pt x="6198691" y="2053829"/>
                </a:cubicBezTo>
                <a:cubicBezTo>
                  <a:pt x="6198691" y="2053829"/>
                  <a:pt x="6198691" y="2052589"/>
                  <a:pt x="6198691" y="2050108"/>
                </a:cubicBezTo>
                <a:cubicBezTo>
                  <a:pt x="6198691" y="2047628"/>
                  <a:pt x="6201171" y="2046387"/>
                  <a:pt x="6206133" y="2046387"/>
                </a:cubicBezTo>
                <a:close/>
                <a:moveTo>
                  <a:pt x="6161484" y="2038946"/>
                </a:moveTo>
                <a:cubicBezTo>
                  <a:pt x="6161484" y="2043907"/>
                  <a:pt x="6163964" y="2043907"/>
                  <a:pt x="6168926" y="2038946"/>
                </a:cubicBezTo>
                <a:lnTo>
                  <a:pt x="6161484" y="2046387"/>
                </a:lnTo>
                <a:lnTo>
                  <a:pt x="6154043" y="2046387"/>
                </a:lnTo>
                <a:close/>
                <a:moveTo>
                  <a:pt x="1986856" y="2038946"/>
                </a:moveTo>
                <a:lnTo>
                  <a:pt x="1986856" y="2053829"/>
                </a:lnTo>
                <a:lnTo>
                  <a:pt x="1986856" y="2076153"/>
                </a:lnTo>
                <a:cubicBezTo>
                  <a:pt x="1986856" y="2081114"/>
                  <a:pt x="1985616" y="2083594"/>
                  <a:pt x="1983135" y="2083594"/>
                </a:cubicBezTo>
                <a:cubicBezTo>
                  <a:pt x="1980655" y="2083594"/>
                  <a:pt x="1979414" y="2081114"/>
                  <a:pt x="1979414" y="2076153"/>
                </a:cubicBezTo>
                <a:cubicBezTo>
                  <a:pt x="1979414" y="2071192"/>
                  <a:pt x="1979414" y="2063751"/>
                  <a:pt x="1979414" y="2053829"/>
                </a:cubicBezTo>
                <a:close/>
                <a:moveTo>
                  <a:pt x="1220391" y="2038946"/>
                </a:moveTo>
                <a:lnTo>
                  <a:pt x="1220391" y="2046387"/>
                </a:lnTo>
                <a:cubicBezTo>
                  <a:pt x="1215430" y="2051349"/>
                  <a:pt x="1212949" y="2053829"/>
                  <a:pt x="1212949" y="2053829"/>
                </a:cubicBezTo>
                <a:lnTo>
                  <a:pt x="1212949" y="2046387"/>
                </a:lnTo>
                <a:close/>
                <a:moveTo>
                  <a:pt x="2033365" y="2034295"/>
                </a:moveTo>
                <a:cubicBezTo>
                  <a:pt x="2034605" y="2034915"/>
                  <a:pt x="2036465" y="2036466"/>
                  <a:pt x="2038945" y="2038946"/>
                </a:cubicBezTo>
                <a:cubicBezTo>
                  <a:pt x="2038945" y="2043907"/>
                  <a:pt x="2038945" y="2046387"/>
                  <a:pt x="2038945" y="2046387"/>
                </a:cubicBezTo>
                <a:cubicBezTo>
                  <a:pt x="2033985" y="2046387"/>
                  <a:pt x="2031504" y="2045147"/>
                  <a:pt x="2031504" y="2042667"/>
                </a:cubicBezTo>
                <a:cubicBezTo>
                  <a:pt x="2031504" y="2040187"/>
                  <a:pt x="2031504" y="2037706"/>
                  <a:pt x="2031504" y="2035225"/>
                </a:cubicBezTo>
                <a:cubicBezTo>
                  <a:pt x="2031504" y="2033985"/>
                  <a:pt x="2032124" y="2033675"/>
                  <a:pt x="2033365" y="2034295"/>
                </a:cubicBezTo>
                <a:close/>
                <a:moveTo>
                  <a:pt x="5919638" y="2031505"/>
                </a:moveTo>
                <a:cubicBezTo>
                  <a:pt x="5917158" y="2031505"/>
                  <a:pt x="5915918" y="2033985"/>
                  <a:pt x="5915918" y="2038946"/>
                </a:cubicBezTo>
                <a:cubicBezTo>
                  <a:pt x="5915918" y="2043907"/>
                  <a:pt x="5914677" y="2047628"/>
                  <a:pt x="5912197" y="2050108"/>
                </a:cubicBezTo>
                <a:cubicBezTo>
                  <a:pt x="5909717" y="2052589"/>
                  <a:pt x="5910956" y="2053829"/>
                  <a:pt x="5915918" y="2053829"/>
                </a:cubicBezTo>
                <a:cubicBezTo>
                  <a:pt x="5920879" y="2053829"/>
                  <a:pt x="5923359" y="2050108"/>
                  <a:pt x="5923359" y="2042667"/>
                </a:cubicBezTo>
                <a:cubicBezTo>
                  <a:pt x="5923359" y="2035225"/>
                  <a:pt x="5922119" y="2031505"/>
                  <a:pt x="5919638" y="2031505"/>
                </a:cubicBezTo>
                <a:close/>
                <a:moveTo>
                  <a:pt x="2061270" y="2031505"/>
                </a:moveTo>
                <a:cubicBezTo>
                  <a:pt x="2066231" y="2031505"/>
                  <a:pt x="2068711" y="2031505"/>
                  <a:pt x="2068711" y="2031505"/>
                </a:cubicBezTo>
                <a:cubicBezTo>
                  <a:pt x="2068711" y="2031505"/>
                  <a:pt x="2068711" y="2032745"/>
                  <a:pt x="2068711" y="2035225"/>
                </a:cubicBezTo>
                <a:cubicBezTo>
                  <a:pt x="2068711" y="2037706"/>
                  <a:pt x="2066231" y="2038946"/>
                  <a:pt x="2061270" y="2038946"/>
                </a:cubicBezTo>
                <a:cubicBezTo>
                  <a:pt x="2056309" y="2038946"/>
                  <a:pt x="2053828" y="2037706"/>
                  <a:pt x="2053828" y="2035225"/>
                </a:cubicBezTo>
                <a:cubicBezTo>
                  <a:pt x="2053828" y="2032745"/>
                  <a:pt x="2056309" y="2031505"/>
                  <a:pt x="2061270" y="2031505"/>
                </a:cubicBezTo>
                <a:close/>
                <a:moveTo>
                  <a:pt x="1875235" y="2031505"/>
                </a:moveTo>
                <a:cubicBezTo>
                  <a:pt x="1880195" y="2031505"/>
                  <a:pt x="1882676" y="2032745"/>
                  <a:pt x="1882676" y="2035225"/>
                </a:cubicBezTo>
                <a:cubicBezTo>
                  <a:pt x="1882676" y="2037706"/>
                  <a:pt x="1882676" y="2038946"/>
                  <a:pt x="1882676" y="2038946"/>
                </a:cubicBezTo>
                <a:lnTo>
                  <a:pt x="1875235" y="2038946"/>
                </a:lnTo>
                <a:close/>
                <a:moveTo>
                  <a:pt x="1525489" y="2031505"/>
                </a:moveTo>
                <a:cubicBezTo>
                  <a:pt x="1525489" y="2031505"/>
                  <a:pt x="1525489" y="2033985"/>
                  <a:pt x="1525489" y="2038946"/>
                </a:cubicBezTo>
                <a:cubicBezTo>
                  <a:pt x="1525489" y="2038946"/>
                  <a:pt x="1524248" y="2037706"/>
                  <a:pt x="1521768" y="2035225"/>
                </a:cubicBezTo>
                <a:cubicBezTo>
                  <a:pt x="1519287" y="2032745"/>
                  <a:pt x="1520528" y="2031505"/>
                  <a:pt x="1525489" y="2031505"/>
                </a:cubicBezTo>
                <a:close/>
                <a:moveTo>
                  <a:pt x="1311315" y="2029179"/>
                </a:moveTo>
                <a:cubicBezTo>
                  <a:pt x="1312091" y="2029490"/>
                  <a:pt x="1312788" y="2030264"/>
                  <a:pt x="1313408" y="2031505"/>
                </a:cubicBezTo>
                <a:cubicBezTo>
                  <a:pt x="1315889" y="2036466"/>
                  <a:pt x="1315889" y="2041427"/>
                  <a:pt x="1313408" y="2046387"/>
                </a:cubicBezTo>
                <a:cubicBezTo>
                  <a:pt x="1310928" y="2051349"/>
                  <a:pt x="1307207" y="2051349"/>
                  <a:pt x="1302246" y="2046387"/>
                </a:cubicBezTo>
                <a:lnTo>
                  <a:pt x="1302246" y="2038946"/>
                </a:lnTo>
                <a:cubicBezTo>
                  <a:pt x="1305967" y="2031505"/>
                  <a:pt x="1308990" y="2028249"/>
                  <a:pt x="1311315" y="2029179"/>
                </a:cubicBezTo>
                <a:close/>
                <a:moveTo>
                  <a:pt x="6020097" y="2024063"/>
                </a:moveTo>
                <a:lnTo>
                  <a:pt x="6005215" y="2031505"/>
                </a:lnTo>
                <a:lnTo>
                  <a:pt x="5975449" y="2046387"/>
                </a:lnTo>
                <a:lnTo>
                  <a:pt x="5968008" y="2046387"/>
                </a:lnTo>
                <a:lnTo>
                  <a:pt x="5964287" y="2046387"/>
                </a:lnTo>
                <a:cubicBezTo>
                  <a:pt x="5961807" y="2046387"/>
                  <a:pt x="5960566" y="2048868"/>
                  <a:pt x="5960566" y="2053829"/>
                </a:cubicBezTo>
                <a:cubicBezTo>
                  <a:pt x="5955605" y="2053829"/>
                  <a:pt x="5948163" y="2051349"/>
                  <a:pt x="5938242" y="2046387"/>
                </a:cubicBezTo>
                <a:lnTo>
                  <a:pt x="5945683" y="2038946"/>
                </a:lnTo>
                <a:cubicBezTo>
                  <a:pt x="5945683" y="2033985"/>
                  <a:pt x="5941963" y="2032745"/>
                  <a:pt x="5934521" y="2035225"/>
                </a:cubicBezTo>
                <a:cubicBezTo>
                  <a:pt x="5927080" y="2037706"/>
                  <a:pt x="5924600" y="2041427"/>
                  <a:pt x="5927080" y="2046387"/>
                </a:cubicBezTo>
                <a:cubicBezTo>
                  <a:pt x="5929560" y="2051349"/>
                  <a:pt x="5928320" y="2056309"/>
                  <a:pt x="5923359" y="2061270"/>
                </a:cubicBezTo>
                <a:lnTo>
                  <a:pt x="5908476" y="2061270"/>
                </a:lnTo>
                <a:lnTo>
                  <a:pt x="5901035" y="2061270"/>
                </a:lnTo>
                <a:lnTo>
                  <a:pt x="5893594" y="2061270"/>
                </a:lnTo>
                <a:lnTo>
                  <a:pt x="5893594" y="2068712"/>
                </a:lnTo>
                <a:lnTo>
                  <a:pt x="5886152" y="2076153"/>
                </a:lnTo>
                <a:cubicBezTo>
                  <a:pt x="5881191" y="2076153"/>
                  <a:pt x="5877470" y="2077393"/>
                  <a:pt x="5874990" y="2079874"/>
                </a:cubicBezTo>
                <a:cubicBezTo>
                  <a:pt x="5872510" y="2082354"/>
                  <a:pt x="5871269" y="2083594"/>
                  <a:pt x="5871269" y="2083594"/>
                </a:cubicBezTo>
                <a:cubicBezTo>
                  <a:pt x="5876231" y="2088555"/>
                  <a:pt x="5876231" y="2091036"/>
                  <a:pt x="5871269" y="2091036"/>
                </a:cubicBezTo>
                <a:cubicBezTo>
                  <a:pt x="5866308" y="2091036"/>
                  <a:pt x="5865069" y="2092276"/>
                  <a:pt x="5867549" y="2094756"/>
                </a:cubicBezTo>
                <a:cubicBezTo>
                  <a:pt x="5870029" y="2097237"/>
                  <a:pt x="5873749" y="2098477"/>
                  <a:pt x="5878711" y="2098477"/>
                </a:cubicBezTo>
                <a:cubicBezTo>
                  <a:pt x="5883672" y="2098477"/>
                  <a:pt x="5886152" y="2097237"/>
                  <a:pt x="5886152" y="2094756"/>
                </a:cubicBezTo>
                <a:cubicBezTo>
                  <a:pt x="5886152" y="2092276"/>
                  <a:pt x="5888632" y="2088555"/>
                  <a:pt x="5893594" y="2083594"/>
                </a:cubicBezTo>
                <a:cubicBezTo>
                  <a:pt x="5898555" y="2078634"/>
                  <a:pt x="5902276" y="2076153"/>
                  <a:pt x="5904756" y="2076153"/>
                </a:cubicBezTo>
                <a:cubicBezTo>
                  <a:pt x="5907236" y="2076153"/>
                  <a:pt x="5908476" y="2073672"/>
                  <a:pt x="5908476" y="2068712"/>
                </a:cubicBezTo>
                <a:cubicBezTo>
                  <a:pt x="5913438" y="2068712"/>
                  <a:pt x="5915918" y="2068712"/>
                  <a:pt x="5915918" y="2068712"/>
                </a:cubicBezTo>
                <a:cubicBezTo>
                  <a:pt x="5920879" y="2063751"/>
                  <a:pt x="5924600" y="2062510"/>
                  <a:pt x="5927080" y="2064991"/>
                </a:cubicBezTo>
                <a:cubicBezTo>
                  <a:pt x="5929560" y="2067471"/>
                  <a:pt x="5929560" y="2069952"/>
                  <a:pt x="5927080" y="2072432"/>
                </a:cubicBezTo>
                <a:cubicBezTo>
                  <a:pt x="5924600" y="2074913"/>
                  <a:pt x="5920879" y="2076153"/>
                  <a:pt x="5915918" y="2076153"/>
                </a:cubicBezTo>
                <a:cubicBezTo>
                  <a:pt x="5915918" y="2076153"/>
                  <a:pt x="5915918" y="2078634"/>
                  <a:pt x="5915918" y="2083594"/>
                </a:cubicBezTo>
                <a:cubicBezTo>
                  <a:pt x="5910956" y="2083594"/>
                  <a:pt x="5905996" y="2086075"/>
                  <a:pt x="5901035" y="2091036"/>
                </a:cubicBezTo>
                <a:cubicBezTo>
                  <a:pt x="5925839" y="2081114"/>
                  <a:pt x="5939483" y="2076153"/>
                  <a:pt x="5941963" y="2076153"/>
                </a:cubicBezTo>
                <a:cubicBezTo>
                  <a:pt x="5944443" y="2076153"/>
                  <a:pt x="5948163" y="2072432"/>
                  <a:pt x="5953125" y="2064991"/>
                </a:cubicBezTo>
                <a:cubicBezTo>
                  <a:pt x="5958086" y="2057549"/>
                  <a:pt x="5960566" y="2053829"/>
                  <a:pt x="5960566" y="2053829"/>
                </a:cubicBezTo>
                <a:cubicBezTo>
                  <a:pt x="5960566" y="2053829"/>
                  <a:pt x="5963046" y="2051349"/>
                  <a:pt x="5968008" y="2046387"/>
                </a:cubicBezTo>
                <a:lnTo>
                  <a:pt x="5968008" y="2053829"/>
                </a:lnTo>
                <a:cubicBezTo>
                  <a:pt x="5968008" y="2053829"/>
                  <a:pt x="5970488" y="2053829"/>
                  <a:pt x="5975449" y="2053829"/>
                </a:cubicBezTo>
                <a:cubicBezTo>
                  <a:pt x="5980410" y="2053829"/>
                  <a:pt x="5985370" y="2055069"/>
                  <a:pt x="5990332" y="2057549"/>
                </a:cubicBezTo>
                <a:cubicBezTo>
                  <a:pt x="5995293" y="2060030"/>
                  <a:pt x="5995293" y="2058790"/>
                  <a:pt x="5990332" y="2053829"/>
                </a:cubicBezTo>
                <a:lnTo>
                  <a:pt x="5997773" y="2053829"/>
                </a:lnTo>
                <a:lnTo>
                  <a:pt x="6005215" y="2046387"/>
                </a:lnTo>
                <a:lnTo>
                  <a:pt x="6012656" y="2038946"/>
                </a:lnTo>
                <a:cubicBezTo>
                  <a:pt x="6012656" y="2033985"/>
                  <a:pt x="6013897" y="2030264"/>
                  <a:pt x="6016377" y="2027784"/>
                </a:cubicBezTo>
                <a:cubicBezTo>
                  <a:pt x="6018857" y="2025304"/>
                  <a:pt x="6020097" y="2024063"/>
                  <a:pt x="6020097" y="2024063"/>
                </a:cubicBezTo>
                <a:close/>
                <a:moveTo>
                  <a:pt x="5915918" y="2024063"/>
                </a:moveTo>
                <a:cubicBezTo>
                  <a:pt x="5915918" y="2029024"/>
                  <a:pt x="5915918" y="2031505"/>
                  <a:pt x="5915918" y="2031505"/>
                </a:cubicBezTo>
                <a:lnTo>
                  <a:pt x="5923359" y="2024063"/>
                </a:lnTo>
                <a:cubicBezTo>
                  <a:pt x="5923359" y="2024063"/>
                  <a:pt x="5920879" y="2024063"/>
                  <a:pt x="5915918" y="2024063"/>
                </a:cubicBezTo>
                <a:close/>
                <a:moveTo>
                  <a:pt x="1919883" y="2024063"/>
                </a:moveTo>
                <a:lnTo>
                  <a:pt x="1919883" y="2031505"/>
                </a:lnTo>
                <a:lnTo>
                  <a:pt x="1912442" y="2031505"/>
                </a:lnTo>
                <a:cubicBezTo>
                  <a:pt x="1917403" y="2026544"/>
                  <a:pt x="1919883" y="2024063"/>
                  <a:pt x="1919883" y="2024063"/>
                </a:cubicBezTo>
                <a:close/>
                <a:moveTo>
                  <a:pt x="6362402" y="2016622"/>
                </a:moveTo>
                <a:lnTo>
                  <a:pt x="6362402" y="2024063"/>
                </a:lnTo>
                <a:lnTo>
                  <a:pt x="6354961" y="2031505"/>
                </a:lnTo>
                <a:lnTo>
                  <a:pt x="6354961" y="2024063"/>
                </a:lnTo>
                <a:cubicBezTo>
                  <a:pt x="6359922" y="2019102"/>
                  <a:pt x="6362402" y="2016622"/>
                  <a:pt x="6362402" y="2016622"/>
                </a:cubicBezTo>
                <a:close/>
                <a:moveTo>
                  <a:pt x="6273105" y="2016622"/>
                </a:moveTo>
                <a:cubicBezTo>
                  <a:pt x="6273105" y="2016622"/>
                  <a:pt x="6269385" y="2019102"/>
                  <a:pt x="6261943" y="2024063"/>
                </a:cubicBezTo>
                <a:cubicBezTo>
                  <a:pt x="6254502" y="2029024"/>
                  <a:pt x="6248301" y="2031505"/>
                  <a:pt x="6243340" y="2031505"/>
                </a:cubicBezTo>
                <a:lnTo>
                  <a:pt x="6243340" y="2024063"/>
                </a:lnTo>
                <a:close/>
                <a:moveTo>
                  <a:pt x="5878711" y="2016622"/>
                </a:moveTo>
                <a:cubicBezTo>
                  <a:pt x="5873749" y="2016622"/>
                  <a:pt x="5871269" y="2017862"/>
                  <a:pt x="5871269" y="2020342"/>
                </a:cubicBezTo>
                <a:cubicBezTo>
                  <a:pt x="5871269" y="2022823"/>
                  <a:pt x="5872510" y="2024063"/>
                  <a:pt x="5874990" y="2024063"/>
                </a:cubicBezTo>
                <a:cubicBezTo>
                  <a:pt x="5877470" y="2024063"/>
                  <a:pt x="5878711" y="2021583"/>
                  <a:pt x="5878711" y="2016622"/>
                </a:cubicBezTo>
                <a:close/>
                <a:moveTo>
                  <a:pt x="5715000" y="2016622"/>
                </a:moveTo>
                <a:lnTo>
                  <a:pt x="5722441" y="2024063"/>
                </a:lnTo>
                <a:cubicBezTo>
                  <a:pt x="5727402" y="2024063"/>
                  <a:pt x="5729883" y="2021583"/>
                  <a:pt x="5729883" y="2016622"/>
                </a:cubicBezTo>
                <a:cubicBezTo>
                  <a:pt x="5719961" y="2016622"/>
                  <a:pt x="5715000" y="2016622"/>
                  <a:pt x="5715000" y="2016622"/>
                </a:cubicBezTo>
                <a:close/>
                <a:moveTo>
                  <a:pt x="5447109" y="2016622"/>
                </a:moveTo>
                <a:lnTo>
                  <a:pt x="5432226" y="2024063"/>
                </a:lnTo>
                <a:cubicBezTo>
                  <a:pt x="5437188" y="2024063"/>
                  <a:pt x="5440908" y="2024063"/>
                  <a:pt x="5443388" y="2024063"/>
                </a:cubicBezTo>
                <a:cubicBezTo>
                  <a:pt x="5445869" y="2024063"/>
                  <a:pt x="5447109" y="2021583"/>
                  <a:pt x="5447109" y="2016622"/>
                </a:cubicBezTo>
                <a:close/>
                <a:moveTo>
                  <a:pt x="2113360" y="2016622"/>
                </a:moveTo>
                <a:cubicBezTo>
                  <a:pt x="2108399" y="2016622"/>
                  <a:pt x="2105918" y="2019102"/>
                  <a:pt x="2105918" y="2024063"/>
                </a:cubicBezTo>
                <a:lnTo>
                  <a:pt x="2113360" y="2031505"/>
                </a:lnTo>
                <a:cubicBezTo>
                  <a:pt x="2113360" y="2026544"/>
                  <a:pt x="2113360" y="2022823"/>
                  <a:pt x="2113360" y="2020342"/>
                </a:cubicBezTo>
                <a:cubicBezTo>
                  <a:pt x="2113360" y="2017862"/>
                  <a:pt x="2113360" y="2016622"/>
                  <a:pt x="2113360" y="2016622"/>
                </a:cubicBezTo>
                <a:close/>
                <a:moveTo>
                  <a:pt x="1778496" y="2016622"/>
                </a:moveTo>
                <a:cubicBezTo>
                  <a:pt x="1778496" y="2016622"/>
                  <a:pt x="1780977" y="2016622"/>
                  <a:pt x="1785938" y="2016622"/>
                </a:cubicBezTo>
                <a:lnTo>
                  <a:pt x="1785938" y="2024063"/>
                </a:lnTo>
                <a:cubicBezTo>
                  <a:pt x="1780977" y="2024063"/>
                  <a:pt x="1778496" y="2021583"/>
                  <a:pt x="1778496" y="2016622"/>
                </a:cubicBezTo>
                <a:close/>
                <a:moveTo>
                  <a:pt x="1696641" y="2016622"/>
                </a:moveTo>
                <a:lnTo>
                  <a:pt x="1696641" y="2024063"/>
                </a:lnTo>
                <a:lnTo>
                  <a:pt x="1692389" y="2019811"/>
                </a:lnTo>
                <a:lnTo>
                  <a:pt x="1693385" y="2019412"/>
                </a:lnTo>
                <a:cubicBezTo>
                  <a:pt x="1694315" y="2018792"/>
                  <a:pt x="1695401" y="2017862"/>
                  <a:pt x="1696641" y="2016622"/>
                </a:cubicBezTo>
                <a:close/>
                <a:moveTo>
                  <a:pt x="1689199" y="2016622"/>
                </a:moveTo>
                <a:lnTo>
                  <a:pt x="1692389" y="2019811"/>
                </a:lnTo>
                <a:lnTo>
                  <a:pt x="1691060" y="2020343"/>
                </a:lnTo>
                <a:cubicBezTo>
                  <a:pt x="1689820" y="2020343"/>
                  <a:pt x="1689199" y="2019102"/>
                  <a:pt x="1689199" y="2016622"/>
                </a:cubicBezTo>
                <a:close/>
                <a:moveTo>
                  <a:pt x="1674317" y="2016622"/>
                </a:moveTo>
                <a:lnTo>
                  <a:pt x="1666875" y="2031505"/>
                </a:lnTo>
                <a:cubicBezTo>
                  <a:pt x="1666875" y="2026544"/>
                  <a:pt x="1666875" y="2022823"/>
                  <a:pt x="1666875" y="2020342"/>
                </a:cubicBezTo>
                <a:cubicBezTo>
                  <a:pt x="1666875" y="2017862"/>
                  <a:pt x="1669356" y="2016622"/>
                  <a:pt x="1674317" y="2016622"/>
                </a:cubicBezTo>
                <a:close/>
                <a:moveTo>
                  <a:pt x="5839024" y="2011661"/>
                </a:moveTo>
                <a:lnTo>
                  <a:pt x="5819179" y="2016622"/>
                </a:lnTo>
                <a:cubicBezTo>
                  <a:pt x="5799335" y="2026544"/>
                  <a:pt x="5789414" y="2033985"/>
                  <a:pt x="5789414" y="2038946"/>
                </a:cubicBezTo>
                <a:cubicBezTo>
                  <a:pt x="5794375" y="2038946"/>
                  <a:pt x="5796855" y="2038946"/>
                  <a:pt x="5796855" y="2038946"/>
                </a:cubicBezTo>
                <a:lnTo>
                  <a:pt x="5811738" y="2031505"/>
                </a:lnTo>
                <a:cubicBezTo>
                  <a:pt x="5826621" y="2031505"/>
                  <a:pt x="5836542" y="2035225"/>
                  <a:pt x="5841504" y="2042667"/>
                </a:cubicBezTo>
                <a:cubicBezTo>
                  <a:pt x="5846465" y="2050108"/>
                  <a:pt x="5848945" y="2051349"/>
                  <a:pt x="5848945" y="2046387"/>
                </a:cubicBezTo>
                <a:cubicBezTo>
                  <a:pt x="5858867" y="2041427"/>
                  <a:pt x="5866308" y="2036466"/>
                  <a:pt x="5871269" y="2031505"/>
                </a:cubicBezTo>
                <a:lnTo>
                  <a:pt x="5886152" y="2024063"/>
                </a:lnTo>
                <a:cubicBezTo>
                  <a:pt x="5876231" y="2024063"/>
                  <a:pt x="5870029" y="2026544"/>
                  <a:pt x="5867549" y="2031505"/>
                </a:cubicBezTo>
                <a:cubicBezTo>
                  <a:pt x="5865069" y="2036466"/>
                  <a:pt x="5861348" y="2038946"/>
                  <a:pt x="5856386" y="2038946"/>
                </a:cubicBezTo>
                <a:cubicBezTo>
                  <a:pt x="5851425" y="2038946"/>
                  <a:pt x="5848945" y="2036466"/>
                  <a:pt x="5848945" y="2031505"/>
                </a:cubicBezTo>
                <a:cubicBezTo>
                  <a:pt x="5843984" y="2026544"/>
                  <a:pt x="5839024" y="2024063"/>
                  <a:pt x="5834062" y="2024063"/>
                </a:cubicBezTo>
                <a:cubicBezTo>
                  <a:pt x="5829101" y="2024063"/>
                  <a:pt x="5829101" y="2021583"/>
                  <a:pt x="5834062" y="2016622"/>
                </a:cubicBezTo>
                <a:close/>
                <a:moveTo>
                  <a:pt x="6273105" y="2009180"/>
                </a:moveTo>
                <a:cubicBezTo>
                  <a:pt x="6278067" y="2009180"/>
                  <a:pt x="6280547" y="2009180"/>
                  <a:pt x="6280547" y="2009180"/>
                </a:cubicBezTo>
                <a:cubicBezTo>
                  <a:pt x="6280547" y="2014142"/>
                  <a:pt x="6280547" y="2016622"/>
                  <a:pt x="6280547" y="2016622"/>
                </a:cubicBezTo>
                <a:close/>
                <a:moveTo>
                  <a:pt x="6165205" y="2009180"/>
                </a:moveTo>
                <a:cubicBezTo>
                  <a:pt x="6167685" y="2009180"/>
                  <a:pt x="6168926" y="2011661"/>
                  <a:pt x="6168926" y="2016622"/>
                </a:cubicBezTo>
                <a:cubicBezTo>
                  <a:pt x="6168926" y="2021583"/>
                  <a:pt x="6166445" y="2024063"/>
                  <a:pt x="6161484" y="2024063"/>
                </a:cubicBezTo>
                <a:cubicBezTo>
                  <a:pt x="6156523" y="2024063"/>
                  <a:pt x="6152802" y="2022823"/>
                  <a:pt x="6150322" y="2020342"/>
                </a:cubicBezTo>
                <a:cubicBezTo>
                  <a:pt x="6147842" y="2017862"/>
                  <a:pt x="6149081" y="2016622"/>
                  <a:pt x="6154043" y="2016622"/>
                </a:cubicBezTo>
                <a:cubicBezTo>
                  <a:pt x="6159004" y="2016622"/>
                  <a:pt x="6161484" y="2016622"/>
                  <a:pt x="6161484" y="2016622"/>
                </a:cubicBezTo>
                <a:cubicBezTo>
                  <a:pt x="6161484" y="2011661"/>
                  <a:pt x="6162725" y="2009180"/>
                  <a:pt x="6165205" y="2009180"/>
                </a:cubicBezTo>
                <a:close/>
                <a:moveTo>
                  <a:pt x="5893594" y="2009180"/>
                </a:moveTo>
                <a:cubicBezTo>
                  <a:pt x="5893594" y="2009180"/>
                  <a:pt x="5893594" y="2011661"/>
                  <a:pt x="5893594" y="2016622"/>
                </a:cubicBezTo>
                <a:lnTo>
                  <a:pt x="5901035" y="2016622"/>
                </a:lnTo>
                <a:cubicBezTo>
                  <a:pt x="5905996" y="2016622"/>
                  <a:pt x="5908476" y="2014142"/>
                  <a:pt x="5908476" y="2009180"/>
                </a:cubicBezTo>
                <a:close/>
                <a:moveTo>
                  <a:pt x="1160859" y="2009180"/>
                </a:moveTo>
                <a:lnTo>
                  <a:pt x="1160859" y="2024063"/>
                </a:lnTo>
                <a:lnTo>
                  <a:pt x="1168301" y="2031505"/>
                </a:lnTo>
                <a:lnTo>
                  <a:pt x="1168301" y="2038946"/>
                </a:lnTo>
                <a:lnTo>
                  <a:pt x="1168301" y="2046387"/>
                </a:lnTo>
                <a:lnTo>
                  <a:pt x="1175742" y="2053829"/>
                </a:lnTo>
                <a:cubicBezTo>
                  <a:pt x="1175742" y="2058790"/>
                  <a:pt x="1175742" y="2061270"/>
                  <a:pt x="1175742" y="2061270"/>
                </a:cubicBezTo>
                <a:lnTo>
                  <a:pt x="1175742" y="2068712"/>
                </a:lnTo>
                <a:cubicBezTo>
                  <a:pt x="1175742" y="2083594"/>
                  <a:pt x="1173262" y="2094756"/>
                  <a:pt x="1168301" y="2102198"/>
                </a:cubicBezTo>
                <a:cubicBezTo>
                  <a:pt x="1163340" y="2109639"/>
                  <a:pt x="1158379" y="2110879"/>
                  <a:pt x="1153418" y="2105919"/>
                </a:cubicBezTo>
                <a:cubicBezTo>
                  <a:pt x="1138535" y="2095997"/>
                  <a:pt x="1136055" y="2086075"/>
                  <a:pt x="1145977" y="2076153"/>
                </a:cubicBezTo>
                <a:lnTo>
                  <a:pt x="1153418" y="2076153"/>
                </a:lnTo>
                <a:lnTo>
                  <a:pt x="1153418" y="2061270"/>
                </a:lnTo>
                <a:cubicBezTo>
                  <a:pt x="1158379" y="2051349"/>
                  <a:pt x="1159619" y="2045147"/>
                  <a:pt x="1157139" y="2042667"/>
                </a:cubicBezTo>
                <a:cubicBezTo>
                  <a:pt x="1154659" y="2040187"/>
                  <a:pt x="1153418" y="2033985"/>
                  <a:pt x="1153418" y="2024063"/>
                </a:cubicBezTo>
                <a:close/>
                <a:moveTo>
                  <a:pt x="5430366" y="2005460"/>
                </a:moveTo>
                <a:cubicBezTo>
                  <a:pt x="5429126" y="2005460"/>
                  <a:pt x="5427266" y="2006700"/>
                  <a:pt x="5424785" y="2009180"/>
                </a:cubicBezTo>
                <a:cubicBezTo>
                  <a:pt x="5429746" y="2014142"/>
                  <a:pt x="5432226" y="2014142"/>
                  <a:pt x="5432226" y="2009180"/>
                </a:cubicBezTo>
                <a:cubicBezTo>
                  <a:pt x="5432226" y="2006700"/>
                  <a:pt x="5431606" y="2005460"/>
                  <a:pt x="5430366" y="2005460"/>
                </a:cubicBezTo>
                <a:close/>
                <a:moveTo>
                  <a:pt x="6481465" y="2001739"/>
                </a:moveTo>
                <a:cubicBezTo>
                  <a:pt x="6481465" y="2001739"/>
                  <a:pt x="6483945" y="2001739"/>
                  <a:pt x="6488906" y="2001739"/>
                </a:cubicBezTo>
                <a:cubicBezTo>
                  <a:pt x="6493867" y="2001739"/>
                  <a:pt x="6495107" y="2002980"/>
                  <a:pt x="6492627" y="2005460"/>
                </a:cubicBezTo>
                <a:cubicBezTo>
                  <a:pt x="6490147" y="2007940"/>
                  <a:pt x="6487665" y="2009180"/>
                  <a:pt x="6485185" y="2009180"/>
                </a:cubicBezTo>
                <a:cubicBezTo>
                  <a:pt x="6482705" y="2009180"/>
                  <a:pt x="6477744" y="2011661"/>
                  <a:pt x="6470303" y="2016622"/>
                </a:cubicBezTo>
                <a:cubicBezTo>
                  <a:pt x="6462861" y="2021583"/>
                  <a:pt x="6459140" y="2024063"/>
                  <a:pt x="6459140" y="2024063"/>
                </a:cubicBezTo>
                <a:cubicBezTo>
                  <a:pt x="6454179" y="2024063"/>
                  <a:pt x="6451699" y="2024063"/>
                  <a:pt x="6451699" y="2024063"/>
                </a:cubicBezTo>
                <a:cubicBezTo>
                  <a:pt x="6451699" y="2029024"/>
                  <a:pt x="6446738" y="2033985"/>
                  <a:pt x="6436816" y="2038946"/>
                </a:cubicBezTo>
                <a:cubicBezTo>
                  <a:pt x="6426895" y="2043907"/>
                  <a:pt x="6412012" y="2053829"/>
                  <a:pt x="6392168" y="2068712"/>
                </a:cubicBezTo>
                <a:cubicBezTo>
                  <a:pt x="6387206" y="2068712"/>
                  <a:pt x="6383486" y="2069952"/>
                  <a:pt x="6381006" y="2072432"/>
                </a:cubicBezTo>
                <a:cubicBezTo>
                  <a:pt x="6378526" y="2074913"/>
                  <a:pt x="6377285" y="2076153"/>
                  <a:pt x="6377285" y="2076153"/>
                </a:cubicBezTo>
                <a:cubicBezTo>
                  <a:pt x="6367363" y="2081114"/>
                  <a:pt x="6362402" y="2083594"/>
                  <a:pt x="6362402" y="2083594"/>
                </a:cubicBezTo>
                <a:cubicBezTo>
                  <a:pt x="6362402" y="2083594"/>
                  <a:pt x="6362402" y="2082354"/>
                  <a:pt x="6362402" y="2079874"/>
                </a:cubicBezTo>
                <a:cubicBezTo>
                  <a:pt x="6362402" y="2077393"/>
                  <a:pt x="6364882" y="2073672"/>
                  <a:pt x="6369844" y="2068712"/>
                </a:cubicBezTo>
                <a:cubicBezTo>
                  <a:pt x="6394648" y="2053829"/>
                  <a:pt x="6412012" y="2043907"/>
                  <a:pt x="6421933" y="2038946"/>
                </a:cubicBezTo>
                <a:cubicBezTo>
                  <a:pt x="6426895" y="2033985"/>
                  <a:pt x="6431855" y="2031505"/>
                  <a:pt x="6436816" y="2031505"/>
                </a:cubicBezTo>
                <a:cubicBezTo>
                  <a:pt x="6441777" y="2031505"/>
                  <a:pt x="6444258" y="2029024"/>
                  <a:pt x="6444258" y="2024063"/>
                </a:cubicBezTo>
                <a:lnTo>
                  <a:pt x="6459140" y="2016622"/>
                </a:lnTo>
                <a:cubicBezTo>
                  <a:pt x="6464102" y="2011661"/>
                  <a:pt x="6469062" y="2009180"/>
                  <a:pt x="6474023" y="2009180"/>
                </a:cubicBezTo>
                <a:cubicBezTo>
                  <a:pt x="6474023" y="2004220"/>
                  <a:pt x="6476503" y="2001739"/>
                  <a:pt x="6481465" y="2001739"/>
                </a:cubicBezTo>
                <a:close/>
                <a:moveTo>
                  <a:pt x="6176367" y="2001739"/>
                </a:moveTo>
                <a:lnTo>
                  <a:pt x="6176367" y="2016622"/>
                </a:lnTo>
                <a:cubicBezTo>
                  <a:pt x="6171406" y="2016622"/>
                  <a:pt x="6170166" y="2015382"/>
                  <a:pt x="6172646" y="2012901"/>
                </a:cubicBezTo>
                <a:cubicBezTo>
                  <a:pt x="6175126" y="2010421"/>
                  <a:pt x="6176367" y="2006700"/>
                  <a:pt x="6176367" y="2001739"/>
                </a:cubicBezTo>
                <a:close/>
                <a:moveTo>
                  <a:pt x="892969" y="2001739"/>
                </a:moveTo>
                <a:cubicBezTo>
                  <a:pt x="897930" y="2031505"/>
                  <a:pt x="897930" y="2046387"/>
                  <a:pt x="892969" y="2046387"/>
                </a:cubicBezTo>
                <a:cubicBezTo>
                  <a:pt x="888008" y="2046387"/>
                  <a:pt x="884287" y="2042667"/>
                  <a:pt x="881807" y="2035225"/>
                </a:cubicBezTo>
                <a:cubicBezTo>
                  <a:pt x="879326" y="2027784"/>
                  <a:pt x="880567" y="2019102"/>
                  <a:pt x="885528" y="2009180"/>
                </a:cubicBezTo>
                <a:close/>
                <a:moveTo>
                  <a:pt x="6287988" y="1994297"/>
                </a:moveTo>
                <a:lnTo>
                  <a:pt x="6273105" y="2001739"/>
                </a:lnTo>
                <a:lnTo>
                  <a:pt x="6265664" y="2001739"/>
                </a:lnTo>
                <a:cubicBezTo>
                  <a:pt x="6265664" y="2001739"/>
                  <a:pt x="6269385" y="2000499"/>
                  <a:pt x="6276826" y="1998018"/>
                </a:cubicBezTo>
                <a:cubicBezTo>
                  <a:pt x="6284267" y="1995538"/>
                  <a:pt x="6287988" y="1994297"/>
                  <a:pt x="6287988" y="1994297"/>
                </a:cubicBezTo>
                <a:close/>
                <a:moveTo>
                  <a:pt x="6250781" y="1994297"/>
                </a:moveTo>
                <a:cubicBezTo>
                  <a:pt x="6250781" y="1994297"/>
                  <a:pt x="6250781" y="1996778"/>
                  <a:pt x="6250781" y="2001739"/>
                </a:cubicBezTo>
                <a:cubicBezTo>
                  <a:pt x="6250781" y="2001739"/>
                  <a:pt x="6248301" y="2001739"/>
                  <a:pt x="6243340" y="2001739"/>
                </a:cubicBezTo>
                <a:close/>
                <a:moveTo>
                  <a:pt x="5878711" y="1986856"/>
                </a:moveTo>
                <a:cubicBezTo>
                  <a:pt x="5873749" y="1991817"/>
                  <a:pt x="5871269" y="1994297"/>
                  <a:pt x="5871269" y="1994297"/>
                </a:cubicBezTo>
                <a:cubicBezTo>
                  <a:pt x="5861348" y="1989337"/>
                  <a:pt x="5856386" y="1989337"/>
                  <a:pt x="5856386" y="1994297"/>
                </a:cubicBezTo>
                <a:lnTo>
                  <a:pt x="5863828" y="2001739"/>
                </a:lnTo>
                <a:cubicBezTo>
                  <a:pt x="5873749" y="2006700"/>
                  <a:pt x="5878711" y="2006700"/>
                  <a:pt x="5878711" y="2001739"/>
                </a:cubicBezTo>
                <a:lnTo>
                  <a:pt x="5878711" y="1994297"/>
                </a:lnTo>
                <a:cubicBezTo>
                  <a:pt x="5883672" y="1994297"/>
                  <a:pt x="5886152" y="1993057"/>
                  <a:pt x="5886152" y="1990577"/>
                </a:cubicBezTo>
                <a:cubicBezTo>
                  <a:pt x="5886152" y="1988097"/>
                  <a:pt x="5886152" y="1986856"/>
                  <a:pt x="5886152" y="1986856"/>
                </a:cubicBezTo>
                <a:close/>
                <a:moveTo>
                  <a:pt x="5521523" y="1986856"/>
                </a:moveTo>
                <a:cubicBezTo>
                  <a:pt x="5516562" y="1986856"/>
                  <a:pt x="5515322" y="1989337"/>
                  <a:pt x="5517803" y="1994297"/>
                </a:cubicBezTo>
                <a:cubicBezTo>
                  <a:pt x="5520283" y="1999259"/>
                  <a:pt x="5521523" y="2001739"/>
                  <a:pt x="5521523" y="2001739"/>
                </a:cubicBezTo>
                <a:cubicBezTo>
                  <a:pt x="5521523" y="2001739"/>
                  <a:pt x="5521523" y="1999259"/>
                  <a:pt x="5521523" y="1994297"/>
                </a:cubicBezTo>
                <a:cubicBezTo>
                  <a:pt x="5521523" y="1989337"/>
                  <a:pt x="5524003" y="1986856"/>
                  <a:pt x="5528965" y="1986856"/>
                </a:cubicBezTo>
                <a:close/>
                <a:moveTo>
                  <a:pt x="5484316" y="1986856"/>
                </a:moveTo>
                <a:cubicBezTo>
                  <a:pt x="5484316" y="1991817"/>
                  <a:pt x="5484316" y="1994297"/>
                  <a:pt x="5484316" y="1994297"/>
                </a:cubicBezTo>
                <a:lnTo>
                  <a:pt x="5491758" y="1994297"/>
                </a:lnTo>
                <a:cubicBezTo>
                  <a:pt x="5491758" y="1989337"/>
                  <a:pt x="5489277" y="1986856"/>
                  <a:pt x="5484316" y="1986856"/>
                </a:cubicBezTo>
                <a:close/>
                <a:moveTo>
                  <a:pt x="2053828" y="1986856"/>
                </a:moveTo>
                <a:cubicBezTo>
                  <a:pt x="2053828" y="1991817"/>
                  <a:pt x="2053828" y="1994297"/>
                  <a:pt x="2053828" y="1994297"/>
                </a:cubicBezTo>
                <a:cubicBezTo>
                  <a:pt x="2053828" y="1994297"/>
                  <a:pt x="2053828" y="1996778"/>
                  <a:pt x="2053828" y="2001739"/>
                </a:cubicBezTo>
                <a:lnTo>
                  <a:pt x="2046387" y="1994297"/>
                </a:lnTo>
                <a:close/>
                <a:moveTo>
                  <a:pt x="1793379" y="1986856"/>
                </a:moveTo>
                <a:lnTo>
                  <a:pt x="1808262" y="1986856"/>
                </a:lnTo>
                <a:cubicBezTo>
                  <a:pt x="1808262" y="1991817"/>
                  <a:pt x="1809502" y="1994297"/>
                  <a:pt x="1811983" y="1994297"/>
                </a:cubicBezTo>
                <a:cubicBezTo>
                  <a:pt x="1814463" y="1994297"/>
                  <a:pt x="1815703" y="1994297"/>
                  <a:pt x="1815703" y="1994297"/>
                </a:cubicBezTo>
                <a:lnTo>
                  <a:pt x="1815703" y="2009180"/>
                </a:lnTo>
                <a:lnTo>
                  <a:pt x="1808262" y="2009180"/>
                </a:lnTo>
                <a:cubicBezTo>
                  <a:pt x="1808262" y="2004220"/>
                  <a:pt x="1805781" y="1999259"/>
                  <a:pt x="1800821" y="1994297"/>
                </a:cubicBezTo>
                <a:close/>
                <a:moveTo>
                  <a:pt x="1756172" y="1986856"/>
                </a:moveTo>
                <a:cubicBezTo>
                  <a:pt x="1761133" y="1986856"/>
                  <a:pt x="1763614" y="1989337"/>
                  <a:pt x="1763614" y="1994297"/>
                </a:cubicBezTo>
                <a:lnTo>
                  <a:pt x="1756172" y="1994297"/>
                </a:lnTo>
                <a:cubicBezTo>
                  <a:pt x="1756172" y="1994297"/>
                  <a:pt x="1756172" y="1991817"/>
                  <a:pt x="1756172" y="1986856"/>
                </a:cubicBezTo>
                <a:close/>
                <a:moveTo>
                  <a:pt x="1503164" y="1986856"/>
                </a:moveTo>
                <a:lnTo>
                  <a:pt x="1510606" y="1986856"/>
                </a:lnTo>
                <a:lnTo>
                  <a:pt x="1510606" y="1994297"/>
                </a:lnTo>
                <a:cubicBezTo>
                  <a:pt x="1505645" y="1989337"/>
                  <a:pt x="1503164" y="1986856"/>
                  <a:pt x="1503164" y="1986856"/>
                </a:cubicBezTo>
                <a:close/>
                <a:moveTo>
                  <a:pt x="1302246" y="1986856"/>
                </a:moveTo>
                <a:lnTo>
                  <a:pt x="1309688" y="1986856"/>
                </a:lnTo>
                <a:cubicBezTo>
                  <a:pt x="1309688" y="1986856"/>
                  <a:pt x="1309688" y="1989337"/>
                  <a:pt x="1309688" y="1994297"/>
                </a:cubicBezTo>
                <a:cubicBezTo>
                  <a:pt x="1304727" y="1994297"/>
                  <a:pt x="1302246" y="1991817"/>
                  <a:pt x="1302246" y="1986856"/>
                </a:cubicBezTo>
                <a:close/>
                <a:moveTo>
                  <a:pt x="1160859" y="1986856"/>
                </a:moveTo>
                <a:cubicBezTo>
                  <a:pt x="1160859" y="1991817"/>
                  <a:pt x="1160859" y="1994297"/>
                  <a:pt x="1160859" y="1994297"/>
                </a:cubicBezTo>
                <a:cubicBezTo>
                  <a:pt x="1160859" y="1994297"/>
                  <a:pt x="1160859" y="1996778"/>
                  <a:pt x="1160859" y="2001739"/>
                </a:cubicBezTo>
                <a:lnTo>
                  <a:pt x="1153418" y="1994297"/>
                </a:lnTo>
                <a:close/>
                <a:moveTo>
                  <a:pt x="6481465" y="1979415"/>
                </a:moveTo>
                <a:cubicBezTo>
                  <a:pt x="6481465" y="1984376"/>
                  <a:pt x="6478985" y="1989337"/>
                  <a:pt x="6474023" y="1994297"/>
                </a:cubicBezTo>
                <a:cubicBezTo>
                  <a:pt x="6459140" y="1999259"/>
                  <a:pt x="6451699" y="2001739"/>
                  <a:pt x="6451699" y="2001739"/>
                </a:cubicBezTo>
                <a:lnTo>
                  <a:pt x="6466582" y="1986856"/>
                </a:lnTo>
                <a:close/>
                <a:moveTo>
                  <a:pt x="6221015" y="1979415"/>
                </a:moveTo>
                <a:lnTo>
                  <a:pt x="6228457" y="1979415"/>
                </a:lnTo>
                <a:cubicBezTo>
                  <a:pt x="6228457" y="1984376"/>
                  <a:pt x="6225977" y="1986856"/>
                  <a:pt x="6221015" y="1986856"/>
                </a:cubicBezTo>
                <a:close/>
                <a:moveTo>
                  <a:pt x="6124277" y="1979415"/>
                </a:moveTo>
                <a:cubicBezTo>
                  <a:pt x="6124277" y="1979415"/>
                  <a:pt x="6121797" y="1981895"/>
                  <a:pt x="6116836" y="1986856"/>
                </a:cubicBezTo>
                <a:lnTo>
                  <a:pt x="6109394" y="1986856"/>
                </a:lnTo>
                <a:cubicBezTo>
                  <a:pt x="6119316" y="1981895"/>
                  <a:pt x="6124277" y="1979415"/>
                  <a:pt x="6124277" y="1979415"/>
                </a:cubicBezTo>
                <a:close/>
                <a:moveTo>
                  <a:pt x="5968008" y="1979415"/>
                </a:moveTo>
                <a:cubicBezTo>
                  <a:pt x="5948163" y="1979415"/>
                  <a:pt x="5933281" y="1986856"/>
                  <a:pt x="5923359" y="2001739"/>
                </a:cubicBezTo>
                <a:lnTo>
                  <a:pt x="5938242" y="2009180"/>
                </a:lnTo>
                <a:cubicBezTo>
                  <a:pt x="5953125" y="2009180"/>
                  <a:pt x="5960566" y="2007940"/>
                  <a:pt x="5960566" y="2005460"/>
                </a:cubicBezTo>
                <a:cubicBezTo>
                  <a:pt x="5960566" y="2002980"/>
                  <a:pt x="5960566" y="1999259"/>
                  <a:pt x="5960566" y="1994297"/>
                </a:cubicBezTo>
                <a:close/>
                <a:moveTo>
                  <a:pt x="5677793" y="1979415"/>
                </a:moveTo>
                <a:cubicBezTo>
                  <a:pt x="5677793" y="1979415"/>
                  <a:pt x="5677793" y="1981895"/>
                  <a:pt x="5677793" y="1986856"/>
                </a:cubicBezTo>
                <a:cubicBezTo>
                  <a:pt x="5672831" y="1986856"/>
                  <a:pt x="5667871" y="1989337"/>
                  <a:pt x="5662910" y="1994297"/>
                </a:cubicBezTo>
                <a:cubicBezTo>
                  <a:pt x="5657949" y="1999259"/>
                  <a:pt x="5652988" y="2001739"/>
                  <a:pt x="5648027" y="2001739"/>
                </a:cubicBezTo>
                <a:lnTo>
                  <a:pt x="5640586" y="2001739"/>
                </a:lnTo>
                <a:cubicBezTo>
                  <a:pt x="5640586" y="2006700"/>
                  <a:pt x="5636865" y="2010421"/>
                  <a:pt x="5629424" y="2012901"/>
                </a:cubicBezTo>
                <a:cubicBezTo>
                  <a:pt x="5621982" y="2015382"/>
                  <a:pt x="5615781" y="2016622"/>
                  <a:pt x="5610820" y="2016622"/>
                </a:cubicBezTo>
                <a:cubicBezTo>
                  <a:pt x="5610820" y="2016622"/>
                  <a:pt x="5608340" y="2019102"/>
                  <a:pt x="5603379" y="2024063"/>
                </a:cubicBezTo>
                <a:lnTo>
                  <a:pt x="5595937" y="2031505"/>
                </a:lnTo>
                <a:cubicBezTo>
                  <a:pt x="5600899" y="2031505"/>
                  <a:pt x="5603379" y="2031505"/>
                  <a:pt x="5603379" y="2031505"/>
                </a:cubicBezTo>
                <a:lnTo>
                  <a:pt x="5625703" y="2024063"/>
                </a:lnTo>
                <a:cubicBezTo>
                  <a:pt x="5640586" y="2014142"/>
                  <a:pt x="5650507" y="2011661"/>
                  <a:pt x="5655469" y="2016622"/>
                </a:cubicBezTo>
                <a:cubicBezTo>
                  <a:pt x="5655469" y="2016622"/>
                  <a:pt x="5656709" y="2015382"/>
                  <a:pt x="5659189" y="2012901"/>
                </a:cubicBezTo>
                <a:cubicBezTo>
                  <a:pt x="5661669" y="2010421"/>
                  <a:pt x="5665390" y="2009180"/>
                  <a:pt x="5670351" y="2009180"/>
                </a:cubicBezTo>
                <a:cubicBezTo>
                  <a:pt x="5675313" y="1999259"/>
                  <a:pt x="5680273" y="1994297"/>
                  <a:pt x="5685234" y="1994297"/>
                </a:cubicBezTo>
                <a:lnTo>
                  <a:pt x="5685234" y="1986856"/>
                </a:lnTo>
                <a:lnTo>
                  <a:pt x="5677793" y="1986856"/>
                </a:lnTo>
                <a:lnTo>
                  <a:pt x="5685234" y="1979415"/>
                </a:lnTo>
                <a:cubicBezTo>
                  <a:pt x="5680273" y="1979415"/>
                  <a:pt x="5677793" y="1979415"/>
                  <a:pt x="5677793" y="1979415"/>
                </a:cubicBezTo>
                <a:close/>
                <a:moveTo>
                  <a:pt x="5469433" y="1979415"/>
                </a:moveTo>
                <a:cubicBezTo>
                  <a:pt x="5469433" y="1979415"/>
                  <a:pt x="5469433" y="1981895"/>
                  <a:pt x="5469433" y="1986856"/>
                </a:cubicBezTo>
                <a:cubicBezTo>
                  <a:pt x="5469433" y="1986856"/>
                  <a:pt x="5466953" y="1986856"/>
                  <a:pt x="5461992" y="1986856"/>
                </a:cubicBezTo>
                <a:cubicBezTo>
                  <a:pt x="5466953" y="1981895"/>
                  <a:pt x="5469433" y="1979415"/>
                  <a:pt x="5469433" y="1979415"/>
                </a:cubicBezTo>
                <a:close/>
                <a:moveTo>
                  <a:pt x="2161729" y="1979415"/>
                </a:moveTo>
                <a:cubicBezTo>
                  <a:pt x="2164209" y="1979415"/>
                  <a:pt x="2165450" y="1981895"/>
                  <a:pt x="2165450" y="1986856"/>
                </a:cubicBezTo>
                <a:cubicBezTo>
                  <a:pt x="2160489" y="1986856"/>
                  <a:pt x="2158008" y="1985616"/>
                  <a:pt x="2158008" y="1983135"/>
                </a:cubicBezTo>
                <a:cubicBezTo>
                  <a:pt x="2158008" y="1980655"/>
                  <a:pt x="2159248" y="1979415"/>
                  <a:pt x="2161729" y="1979415"/>
                </a:cubicBezTo>
                <a:close/>
                <a:moveTo>
                  <a:pt x="1555254" y="1979415"/>
                </a:moveTo>
                <a:lnTo>
                  <a:pt x="1562696" y="1994297"/>
                </a:lnTo>
                <a:cubicBezTo>
                  <a:pt x="1562696" y="2004220"/>
                  <a:pt x="1565176" y="2009180"/>
                  <a:pt x="1570137" y="2009180"/>
                </a:cubicBezTo>
                <a:cubicBezTo>
                  <a:pt x="1575098" y="2009180"/>
                  <a:pt x="1577578" y="2014142"/>
                  <a:pt x="1577578" y="2024063"/>
                </a:cubicBezTo>
                <a:lnTo>
                  <a:pt x="1585020" y="2031505"/>
                </a:lnTo>
                <a:lnTo>
                  <a:pt x="1585020" y="2046387"/>
                </a:lnTo>
                <a:cubicBezTo>
                  <a:pt x="1585020" y="2056309"/>
                  <a:pt x="1583779" y="2061270"/>
                  <a:pt x="1581299" y="2061270"/>
                </a:cubicBezTo>
                <a:cubicBezTo>
                  <a:pt x="1578819" y="2061270"/>
                  <a:pt x="1575098" y="2053829"/>
                  <a:pt x="1570137" y="2038946"/>
                </a:cubicBezTo>
                <a:cubicBezTo>
                  <a:pt x="1565176" y="2033985"/>
                  <a:pt x="1561455" y="2027784"/>
                  <a:pt x="1558975" y="2020342"/>
                </a:cubicBezTo>
                <a:cubicBezTo>
                  <a:pt x="1556495" y="2012901"/>
                  <a:pt x="1555254" y="2006700"/>
                  <a:pt x="1555254" y="2001739"/>
                </a:cubicBezTo>
                <a:close/>
                <a:moveTo>
                  <a:pt x="885528" y="1979415"/>
                </a:moveTo>
                <a:lnTo>
                  <a:pt x="892969" y="1979415"/>
                </a:lnTo>
                <a:lnTo>
                  <a:pt x="892969" y="1986856"/>
                </a:lnTo>
                <a:close/>
                <a:moveTo>
                  <a:pt x="5712519" y="1974454"/>
                </a:moveTo>
                <a:lnTo>
                  <a:pt x="5707558" y="1979415"/>
                </a:lnTo>
                <a:lnTo>
                  <a:pt x="5715000" y="1979415"/>
                </a:lnTo>
                <a:close/>
                <a:moveTo>
                  <a:pt x="6049863" y="1973834"/>
                </a:moveTo>
                <a:lnTo>
                  <a:pt x="6049863" y="1979415"/>
                </a:lnTo>
                <a:cubicBezTo>
                  <a:pt x="6049863" y="1984376"/>
                  <a:pt x="6049863" y="1986856"/>
                  <a:pt x="6049863" y="1986856"/>
                </a:cubicBezTo>
                <a:cubicBezTo>
                  <a:pt x="6049863" y="1991817"/>
                  <a:pt x="6047383" y="1993057"/>
                  <a:pt x="6042422" y="1990577"/>
                </a:cubicBezTo>
                <a:cubicBezTo>
                  <a:pt x="6037460" y="1988097"/>
                  <a:pt x="6037460" y="1984376"/>
                  <a:pt x="6042422" y="1979415"/>
                </a:cubicBezTo>
                <a:close/>
                <a:moveTo>
                  <a:pt x="6049863" y="1971973"/>
                </a:moveTo>
                <a:lnTo>
                  <a:pt x="6050926" y="1973037"/>
                </a:lnTo>
                <a:lnTo>
                  <a:pt x="6049863" y="1973834"/>
                </a:lnTo>
                <a:cubicBezTo>
                  <a:pt x="6049863" y="1972594"/>
                  <a:pt x="6049863" y="1971973"/>
                  <a:pt x="6049863" y="1971973"/>
                </a:cubicBezTo>
                <a:close/>
                <a:moveTo>
                  <a:pt x="5901035" y="1971973"/>
                </a:moveTo>
                <a:cubicBezTo>
                  <a:pt x="5896074" y="1976935"/>
                  <a:pt x="5893594" y="1979415"/>
                  <a:pt x="5893594" y="1979415"/>
                </a:cubicBezTo>
                <a:cubicBezTo>
                  <a:pt x="5893594" y="1984376"/>
                  <a:pt x="5896074" y="1985616"/>
                  <a:pt x="5901035" y="1983135"/>
                </a:cubicBezTo>
                <a:cubicBezTo>
                  <a:pt x="5905996" y="1980655"/>
                  <a:pt x="5908476" y="1979415"/>
                  <a:pt x="5908476" y="1979415"/>
                </a:cubicBezTo>
                <a:cubicBezTo>
                  <a:pt x="5908476" y="1974454"/>
                  <a:pt x="5905996" y="1971973"/>
                  <a:pt x="5901035" y="1971973"/>
                </a:cubicBezTo>
                <a:close/>
                <a:moveTo>
                  <a:pt x="5811738" y="1971973"/>
                </a:moveTo>
                <a:cubicBezTo>
                  <a:pt x="5806777" y="1971973"/>
                  <a:pt x="5804297" y="1974454"/>
                  <a:pt x="5804297" y="1979415"/>
                </a:cubicBezTo>
                <a:lnTo>
                  <a:pt x="5781972" y="1986856"/>
                </a:lnTo>
                <a:cubicBezTo>
                  <a:pt x="5781972" y="1986856"/>
                  <a:pt x="5779492" y="1986856"/>
                  <a:pt x="5774531" y="1986856"/>
                </a:cubicBezTo>
                <a:lnTo>
                  <a:pt x="5774531" y="1994297"/>
                </a:lnTo>
                <a:lnTo>
                  <a:pt x="5774531" y="2001739"/>
                </a:lnTo>
                <a:lnTo>
                  <a:pt x="5774531" y="2009180"/>
                </a:lnTo>
                <a:lnTo>
                  <a:pt x="5781972" y="1994297"/>
                </a:lnTo>
                <a:cubicBezTo>
                  <a:pt x="5786934" y="1984376"/>
                  <a:pt x="5791894" y="1984376"/>
                  <a:pt x="5796855" y="1994297"/>
                </a:cubicBezTo>
                <a:lnTo>
                  <a:pt x="5804297" y="1986856"/>
                </a:lnTo>
                <a:close/>
                <a:moveTo>
                  <a:pt x="6513091" y="1968253"/>
                </a:moveTo>
                <a:cubicBezTo>
                  <a:pt x="6514331" y="1968253"/>
                  <a:pt x="6516191" y="1969493"/>
                  <a:pt x="6518672" y="1971973"/>
                </a:cubicBezTo>
                <a:lnTo>
                  <a:pt x="6517276" y="1971973"/>
                </a:lnTo>
                <a:cubicBezTo>
                  <a:pt x="6515726" y="1971973"/>
                  <a:pt x="6513710" y="1971973"/>
                  <a:pt x="6511230" y="1971973"/>
                </a:cubicBezTo>
                <a:cubicBezTo>
                  <a:pt x="6511230" y="1969493"/>
                  <a:pt x="6511850" y="1968253"/>
                  <a:pt x="6513091" y="1968253"/>
                </a:cubicBezTo>
                <a:close/>
                <a:moveTo>
                  <a:pt x="6058657" y="1967238"/>
                </a:moveTo>
                <a:lnTo>
                  <a:pt x="6057304" y="1971973"/>
                </a:lnTo>
                <a:lnTo>
                  <a:pt x="6057304" y="1979415"/>
                </a:lnTo>
                <a:cubicBezTo>
                  <a:pt x="6054824" y="1976935"/>
                  <a:pt x="6052963" y="1975074"/>
                  <a:pt x="6051723" y="1973834"/>
                </a:cubicBezTo>
                <a:lnTo>
                  <a:pt x="6050926" y="1973037"/>
                </a:lnTo>
                <a:close/>
                <a:moveTo>
                  <a:pt x="6340078" y="1964532"/>
                </a:moveTo>
                <a:lnTo>
                  <a:pt x="6347519" y="1964532"/>
                </a:lnTo>
                <a:cubicBezTo>
                  <a:pt x="6347519" y="1969493"/>
                  <a:pt x="6343799" y="1973214"/>
                  <a:pt x="6336357" y="1975694"/>
                </a:cubicBezTo>
                <a:cubicBezTo>
                  <a:pt x="6328916" y="1978175"/>
                  <a:pt x="6322715" y="1979415"/>
                  <a:pt x="6317754" y="1979415"/>
                </a:cubicBezTo>
                <a:lnTo>
                  <a:pt x="6310312" y="1986856"/>
                </a:lnTo>
                <a:cubicBezTo>
                  <a:pt x="6305351" y="1986856"/>
                  <a:pt x="6302871" y="1986856"/>
                  <a:pt x="6302871" y="1986856"/>
                </a:cubicBezTo>
                <a:cubicBezTo>
                  <a:pt x="6307832" y="1981895"/>
                  <a:pt x="6314033" y="1978175"/>
                  <a:pt x="6321474" y="1975694"/>
                </a:cubicBezTo>
                <a:cubicBezTo>
                  <a:pt x="6328916" y="1973214"/>
                  <a:pt x="6335117" y="1969493"/>
                  <a:pt x="6340078" y="1964532"/>
                </a:cubicBezTo>
                <a:close/>
                <a:moveTo>
                  <a:pt x="6221015" y="1964532"/>
                </a:moveTo>
                <a:lnTo>
                  <a:pt x="6235898" y="1964532"/>
                </a:lnTo>
                <a:lnTo>
                  <a:pt x="6228457" y="1971973"/>
                </a:lnTo>
                <a:cubicBezTo>
                  <a:pt x="6223495" y="1971973"/>
                  <a:pt x="6221015" y="1969493"/>
                  <a:pt x="6221015" y="1964532"/>
                </a:cubicBezTo>
                <a:close/>
                <a:moveTo>
                  <a:pt x="6154043" y="1964532"/>
                </a:moveTo>
                <a:cubicBezTo>
                  <a:pt x="6159004" y="1964532"/>
                  <a:pt x="6161484" y="1964532"/>
                  <a:pt x="6161484" y="1964532"/>
                </a:cubicBezTo>
                <a:lnTo>
                  <a:pt x="6154043" y="1971973"/>
                </a:lnTo>
                <a:cubicBezTo>
                  <a:pt x="6154043" y="1971973"/>
                  <a:pt x="6154043" y="1969493"/>
                  <a:pt x="6154043" y="1964532"/>
                </a:cubicBezTo>
                <a:close/>
                <a:moveTo>
                  <a:pt x="5722441" y="1964532"/>
                </a:moveTo>
                <a:cubicBezTo>
                  <a:pt x="5722441" y="1969493"/>
                  <a:pt x="5724921" y="1971973"/>
                  <a:pt x="5729883" y="1971973"/>
                </a:cubicBezTo>
                <a:lnTo>
                  <a:pt x="5737324" y="1979415"/>
                </a:lnTo>
                <a:cubicBezTo>
                  <a:pt x="5737324" y="1974454"/>
                  <a:pt x="5737324" y="1971973"/>
                  <a:pt x="5737324" y="1971973"/>
                </a:cubicBezTo>
                <a:close/>
                <a:moveTo>
                  <a:pt x="5707558" y="1964532"/>
                </a:moveTo>
                <a:lnTo>
                  <a:pt x="5707558" y="1971973"/>
                </a:lnTo>
                <a:lnTo>
                  <a:pt x="5711279" y="1971973"/>
                </a:lnTo>
                <a:close/>
                <a:moveTo>
                  <a:pt x="6366123" y="1957090"/>
                </a:moveTo>
                <a:cubicBezTo>
                  <a:pt x="6368603" y="1957090"/>
                  <a:pt x="6369844" y="1958331"/>
                  <a:pt x="6369844" y="1960811"/>
                </a:cubicBezTo>
                <a:cubicBezTo>
                  <a:pt x="6369844" y="1963292"/>
                  <a:pt x="6367363" y="1964532"/>
                  <a:pt x="6362402" y="1964532"/>
                </a:cubicBezTo>
                <a:cubicBezTo>
                  <a:pt x="6357441" y="1964532"/>
                  <a:pt x="6356201" y="1963292"/>
                  <a:pt x="6358681" y="1960811"/>
                </a:cubicBezTo>
                <a:cubicBezTo>
                  <a:pt x="6361161" y="1958331"/>
                  <a:pt x="6363643" y="1957090"/>
                  <a:pt x="6366123" y="1957090"/>
                </a:cubicBezTo>
                <a:close/>
                <a:moveTo>
                  <a:pt x="6072187" y="1957090"/>
                </a:moveTo>
                <a:lnTo>
                  <a:pt x="6058657" y="1967238"/>
                </a:lnTo>
                <a:lnTo>
                  <a:pt x="6059165" y="1965462"/>
                </a:lnTo>
                <a:cubicBezTo>
                  <a:pt x="6060405" y="1963602"/>
                  <a:pt x="6062265" y="1962052"/>
                  <a:pt x="6064746" y="1960811"/>
                </a:cubicBezTo>
                <a:cubicBezTo>
                  <a:pt x="6069707" y="1958331"/>
                  <a:pt x="6072187" y="1957090"/>
                  <a:pt x="6072187" y="1957090"/>
                </a:cubicBezTo>
                <a:close/>
                <a:moveTo>
                  <a:pt x="5737324" y="1957090"/>
                </a:moveTo>
                <a:cubicBezTo>
                  <a:pt x="5737324" y="1957090"/>
                  <a:pt x="5737324" y="1959571"/>
                  <a:pt x="5737324" y="1964532"/>
                </a:cubicBezTo>
                <a:cubicBezTo>
                  <a:pt x="5737324" y="1969493"/>
                  <a:pt x="5739804" y="1971973"/>
                  <a:pt x="5744765" y="1971973"/>
                </a:cubicBezTo>
                <a:cubicBezTo>
                  <a:pt x="5749727" y="1971973"/>
                  <a:pt x="5752207" y="1970733"/>
                  <a:pt x="5752207" y="1968253"/>
                </a:cubicBezTo>
                <a:cubicBezTo>
                  <a:pt x="5752207" y="1965772"/>
                  <a:pt x="5752207" y="1964532"/>
                  <a:pt x="5752207" y="1964532"/>
                </a:cubicBezTo>
                <a:cubicBezTo>
                  <a:pt x="5757168" y="1964532"/>
                  <a:pt x="5759648" y="1964532"/>
                  <a:pt x="5759648" y="1964532"/>
                </a:cubicBezTo>
                <a:close/>
                <a:moveTo>
                  <a:pt x="5499199" y="1957090"/>
                </a:moveTo>
                <a:cubicBezTo>
                  <a:pt x="5489277" y="1957090"/>
                  <a:pt x="5484316" y="1959571"/>
                  <a:pt x="5484316" y="1964532"/>
                </a:cubicBezTo>
                <a:lnTo>
                  <a:pt x="5469433" y="1971973"/>
                </a:lnTo>
                <a:cubicBezTo>
                  <a:pt x="5464472" y="1976935"/>
                  <a:pt x="5460751" y="1980655"/>
                  <a:pt x="5458271" y="1983135"/>
                </a:cubicBezTo>
                <a:cubicBezTo>
                  <a:pt x="5455791" y="1985616"/>
                  <a:pt x="5454551" y="1986856"/>
                  <a:pt x="5454551" y="1986856"/>
                </a:cubicBezTo>
                <a:cubicBezTo>
                  <a:pt x="5454551" y="1996778"/>
                  <a:pt x="5457031" y="1999259"/>
                  <a:pt x="5461992" y="1994297"/>
                </a:cubicBezTo>
                <a:cubicBezTo>
                  <a:pt x="5466953" y="1989337"/>
                  <a:pt x="5469433" y="1986856"/>
                  <a:pt x="5469433" y="1986856"/>
                </a:cubicBezTo>
                <a:lnTo>
                  <a:pt x="5484316" y="1971973"/>
                </a:lnTo>
                <a:cubicBezTo>
                  <a:pt x="5489277" y="1962052"/>
                  <a:pt x="5494238" y="1959571"/>
                  <a:pt x="5499199" y="1964532"/>
                </a:cubicBezTo>
                <a:cubicBezTo>
                  <a:pt x="5499199" y="1969493"/>
                  <a:pt x="5501679" y="1969493"/>
                  <a:pt x="5506640" y="1964532"/>
                </a:cubicBezTo>
                <a:close/>
                <a:moveTo>
                  <a:pt x="6295429" y="1949649"/>
                </a:moveTo>
                <a:lnTo>
                  <a:pt x="6310312" y="1949649"/>
                </a:lnTo>
                <a:cubicBezTo>
                  <a:pt x="6305351" y="1954610"/>
                  <a:pt x="6302871" y="1957090"/>
                  <a:pt x="6302871" y="1957090"/>
                </a:cubicBezTo>
                <a:cubicBezTo>
                  <a:pt x="6297910" y="1957090"/>
                  <a:pt x="6295429" y="1957090"/>
                  <a:pt x="6295429" y="1957090"/>
                </a:cubicBezTo>
                <a:cubicBezTo>
                  <a:pt x="6295429" y="1962052"/>
                  <a:pt x="6287988" y="1969493"/>
                  <a:pt x="6273105" y="1979415"/>
                </a:cubicBezTo>
                <a:cubicBezTo>
                  <a:pt x="6268144" y="1984376"/>
                  <a:pt x="6260703" y="1989337"/>
                  <a:pt x="6250781" y="1994297"/>
                </a:cubicBezTo>
                <a:cubicBezTo>
                  <a:pt x="6240860" y="1999259"/>
                  <a:pt x="6233418" y="2002980"/>
                  <a:pt x="6228457" y="2005460"/>
                </a:cubicBezTo>
                <a:cubicBezTo>
                  <a:pt x="6223495" y="2007940"/>
                  <a:pt x="6221015" y="2011661"/>
                  <a:pt x="6221015" y="2016622"/>
                </a:cubicBezTo>
                <a:cubicBezTo>
                  <a:pt x="6216054" y="2011661"/>
                  <a:pt x="6213574" y="2011661"/>
                  <a:pt x="6213574" y="2016622"/>
                </a:cubicBezTo>
                <a:cubicBezTo>
                  <a:pt x="6213574" y="2021583"/>
                  <a:pt x="6212333" y="2021583"/>
                  <a:pt x="6209853" y="2016622"/>
                </a:cubicBezTo>
                <a:cubicBezTo>
                  <a:pt x="6207373" y="2011661"/>
                  <a:pt x="6211094" y="2006700"/>
                  <a:pt x="6221015" y="2001739"/>
                </a:cubicBezTo>
                <a:cubicBezTo>
                  <a:pt x="6225977" y="1996778"/>
                  <a:pt x="6229697" y="1993057"/>
                  <a:pt x="6232178" y="1990577"/>
                </a:cubicBezTo>
                <a:cubicBezTo>
                  <a:pt x="6234658" y="1988097"/>
                  <a:pt x="6235898" y="1986856"/>
                  <a:pt x="6235898" y="1986856"/>
                </a:cubicBezTo>
                <a:cubicBezTo>
                  <a:pt x="6235898" y="1986856"/>
                  <a:pt x="6237139" y="1986856"/>
                  <a:pt x="6239619" y="1986856"/>
                </a:cubicBezTo>
                <a:cubicBezTo>
                  <a:pt x="6242099" y="1986856"/>
                  <a:pt x="6248301" y="1981895"/>
                  <a:pt x="6258222" y="1971973"/>
                </a:cubicBezTo>
                <a:lnTo>
                  <a:pt x="6273105" y="1964532"/>
                </a:lnTo>
                <a:cubicBezTo>
                  <a:pt x="6278067" y="1964532"/>
                  <a:pt x="6281787" y="1963292"/>
                  <a:pt x="6284267" y="1960811"/>
                </a:cubicBezTo>
                <a:cubicBezTo>
                  <a:pt x="6286747" y="1958331"/>
                  <a:pt x="6290468" y="1954610"/>
                  <a:pt x="6295429" y="1949649"/>
                </a:cubicBezTo>
                <a:close/>
                <a:moveTo>
                  <a:pt x="6034980" y="1949649"/>
                </a:moveTo>
                <a:lnTo>
                  <a:pt x="6034980" y="1964532"/>
                </a:lnTo>
                <a:lnTo>
                  <a:pt x="6034980" y="1971973"/>
                </a:lnTo>
                <a:cubicBezTo>
                  <a:pt x="6034980" y="1981895"/>
                  <a:pt x="6032500" y="1985616"/>
                  <a:pt x="6027539" y="1983135"/>
                </a:cubicBezTo>
                <a:cubicBezTo>
                  <a:pt x="6022578" y="1980655"/>
                  <a:pt x="6017617" y="1981895"/>
                  <a:pt x="6012656" y="1986856"/>
                </a:cubicBezTo>
                <a:lnTo>
                  <a:pt x="6005215" y="1979415"/>
                </a:lnTo>
                <a:cubicBezTo>
                  <a:pt x="6005215" y="1979415"/>
                  <a:pt x="6003974" y="1978175"/>
                  <a:pt x="6001494" y="1975694"/>
                </a:cubicBezTo>
                <a:cubicBezTo>
                  <a:pt x="5999014" y="1973214"/>
                  <a:pt x="5997773" y="1970733"/>
                  <a:pt x="5997773" y="1968253"/>
                </a:cubicBezTo>
                <a:cubicBezTo>
                  <a:pt x="5997773" y="1965772"/>
                  <a:pt x="5997773" y="1964532"/>
                  <a:pt x="5997773" y="1964532"/>
                </a:cubicBezTo>
                <a:cubicBezTo>
                  <a:pt x="5997773" y="1964532"/>
                  <a:pt x="6000253" y="1964532"/>
                  <a:pt x="6005215" y="1964532"/>
                </a:cubicBezTo>
                <a:cubicBezTo>
                  <a:pt x="6005215" y="1964532"/>
                  <a:pt x="6005215" y="1965772"/>
                  <a:pt x="6005215" y="1968253"/>
                </a:cubicBezTo>
                <a:cubicBezTo>
                  <a:pt x="6005215" y="1970733"/>
                  <a:pt x="6007695" y="1969493"/>
                  <a:pt x="6012656" y="1964532"/>
                </a:cubicBezTo>
                <a:lnTo>
                  <a:pt x="6012656" y="1971973"/>
                </a:lnTo>
                <a:cubicBezTo>
                  <a:pt x="6012656" y="1976935"/>
                  <a:pt x="6015136" y="1978175"/>
                  <a:pt x="6020097" y="1975694"/>
                </a:cubicBezTo>
                <a:cubicBezTo>
                  <a:pt x="6025059" y="1973214"/>
                  <a:pt x="6027539" y="1969493"/>
                  <a:pt x="6027539" y="1964532"/>
                </a:cubicBezTo>
                <a:lnTo>
                  <a:pt x="6027539" y="1957090"/>
                </a:lnTo>
                <a:close/>
                <a:moveTo>
                  <a:pt x="1309688" y="1949649"/>
                </a:moveTo>
                <a:lnTo>
                  <a:pt x="1309688" y="1957090"/>
                </a:lnTo>
                <a:lnTo>
                  <a:pt x="1302246" y="1957090"/>
                </a:lnTo>
                <a:cubicBezTo>
                  <a:pt x="1302246" y="1952130"/>
                  <a:pt x="1304727" y="1949649"/>
                  <a:pt x="1309688" y="1949649"/>
                </a:cubicBezTo>
                <a:close/>
                <a:moveTo>
                  <a:pt x="6243340" y="1942208"/>
                </a:moveTo>
                <a:lnTo>
                  <a:pt x="6250781" y="1942208"/>
                </a:lnTo>
                <a:cubicBezTo>
                  <a:pt x="6250781" y="1947169"/>
                  <a:pt x="6248301" y="1949649"/>
                  <a:pt x="6243340" y="1949649"/>
                </a:cubicBezTo>
                <a:close/>
                <a:moveTo>
                  <a:pt x="6064746" y="1942208"/>
                </a:moveTo>
                <a:lnTo>
                  <a:pt x="6072187" y="1942208"/>
                </a:lnTo>
                <a:cubicBezTo>
                  <a:pt x="6072187" y="1947169"/>
                  <a:pt x="6069707" y="1949649"/>
                  <a:pt x="6064746" y="1949649"/>
                </a:cubicBezTo>
                <a:close/>
                <a:moveTo>
                  <a:pt x="5804297" y="1942208"/>
                </a:moveTo>
                <a:lnTo>
                  <a:pt x="5804297" y="1949649"/>
                </a:lnTo>
                <a:cubicBezTo>
                  <a:pt x="5804297" y="1949649"/>
                  <a:pt x="5806777" y="1949649"/>
                  <a:pt x="5811738" y="1949649"/>
                </a:cubicBezTo>
                <a:close/>
                <a:moveTo>
                  <a:pt x="1897559" y="1942208"/>
                </a:moveTo>
                <a:cubicBezTo>
                  <a:pt x="1902520" y="1942208"/>
                  <a:pt x="1905000" y="1942208"/>
                  <a:pt x="1905000" y="1942208"/>
                </a:cubicBezTo>
                <a:cubicBezTo>
                  <a:pt x="1905000" y="1947169"/>
                  <a:pt x="1905000" y="1949649"/>
                  <a:pt x="1905000" y="1949649"/>
                </a:cubicBezTo>
                <a:close/>
                <a:moveTo>
                  <a:pt x="6548437" y="1934766"/>
                </a:moveTo>
                <a:lnTo>
                  <a:pt x="6563320" y="1934766"/>
                </a:lnTo>
                <a:cubicBezTo>
                  <a:pt x="6563320" y="1939728"/>
                  <a:pt x="6563320" y="1942208"/>
                  <a:pt x="6563320" y="1942208"/>
                </a:cubicBezTo>
                <a:lnTo>
                  <a:pt x="6548437" y="1942208"/>
                </a:lnTo>
                <a:lnTo>
                  <a:pt x="6540996" y="1949649"/>
                </a:lnTo>
                <a:cubicBezTo>
                  <a:pt x="6536035" y="1944688"/>
                  <a:pt x="6538516" y="1939728"/>
                  <a:pt x="6548437" y="1934766"/>
                </a:cubicBezTo>
                <a:close/>
                <a:moveTo>
                  <a:pt x="6057304" y="1934766"/>
                </a:moveTo>
                <a:lnTo>
                  <a:pt x="6064746" y="1934766"/>
                </a:lnTo>
                <a:cubicBezTo>
                  <a:pt x="6059785" y="1939728"/>
                  <a:pt x="6057304" y="1942208"/>
                  <a:pt x="6057304" y="1942208"/>
                </a:cubicBezTo>
                <a:cubicBezTo>
                  <a:pt x="6057304" y="1942208"/>
                  <a:pt x="6057304" y="1944688"/>
                  <a:pt x="6057304" y="1949649"/>
                </a:cubicBezTo>
                <a:lnTo>
                  <a:pt x="6049863" y="1957090"/>
                </a:lnTo>
                <a:cubicBezTo>
                  <a:pt x="6044902" y="1957090"/>
                  <a:pt x="6044902" y="1954610"/>
                  <a:pt x="6049863" y="1949649"/>
                </a:cubicBezTo>
                <a:lnTo>
                  <a:pt x="6049863" y="1942208"/>
                </a:lnTo>
                <a:cubicBezTo>
                  <a:pt x="6049863" y="1942208"/>
                  <a:pt x="6051104" y="1940968"/>
                  <a:pt x="6053584" y="1938487"/>
                </a:cubicBezTo>
                <a:cubicBezTo>
                  <a:pt x="6056064" y="1936007"/>
                  <a:pt x="6057304" y="1934766"/>
                  <a:pt x="6057304" y="1934766"/>
                </a:cubicBezTo>
                <a:close/>
                <a:moveTo>
                  <a:pt x="5755928" y="1934766"/>
                </a:moveTo>
                <a:cubicBezTo>
                  <a:pt x="5753447" y="1934766"/>
                  <a:pt x="5753447" y="1936007"/>
                  <a:pt x="5755928" y="1938487"/>
                </a:cubicBezTo>
                <a:cubicBezTo>
                  <a:pt x="5758408" y="1940968"/>
                  <a:pt x="5760889" y="1942208"/>
                  <a:pt x="5763369" y="1942208"/>
                </a:cubicBezTo>
                <a:cubicBezTo>
                  <a:pt x="5765849" y="1942208"/>
                  <a:pt x="5767090" y="1947169"/>
                  <a:pt x="5767090" y="1957090"/>
                </a:cubicBezTo>
                <a:cubicBezTo>
                  <a:pt x="5767090" y="1962052"/>
                  <a:pt x="5768330" y="1964532"/>
                  <a:pt x="5770810" y="1964532"/>
                </a:cubicBezTo>
                <a:cubicBezTo>
                  <a:pt x="5773290" y="1964532"/>
                  <a:pt x="5777011" y="1964532"/>
                  <a:pt x="5781972" y="1964532"/>
                </a:cubicBezTo>
                <a:lnTo>
                  <a:pt x="5781972" y="1949649"/>
                </a:lnTo>
                <a:cubicBezTo>
                  <a:pt x="5772051" y="1949649"/>
                  <a:pt x="5769570" y="1947169"/>
                  <a:pt x="5774531" y="1942208"/>
                </a:cubicBezTo>
                <a:cubicBezTo>
                  <a:pt x="5774531" y="1942208"/>
                  <a:pt x="5772051" y="1940968"/>
                  <a:pt x="5767090" y="1938487"/>
                </a:cubicBezTo>
                <a:cubicBezTo>
                  <a:pt x="5762128" y="1936007"/>
                  <a:pt x="5758408" y="1934766"/>
                  <a:pt x="5755928" y="1934766"/>
                </a:cubicBezTo>
                <a:close/>
                <a:moveTo>
                  <a:pt x="5588496" y="1934766"/>
                </a:moveTo>
                <a:cubicBezTo>
                  <a:pt x="5583535" y="1934766"/>
                  <a:pt x="5578574" y="1936007"/>
                  <a:pt x="5573613" y="1938487"/>
                </a:cubicBezTo>
                <a:cubicBezTo>
                  <a:pt x="5568652" y="1940968"/>
                  <a:pt x="5566172" y="1942208"/>
                  <a:pt x="5566172" y="1942208"/>
                </a:cubicBezTo>
                <a:lnTo>
                  <a:pt x="5581054" y="1942208"/>
                </a:lnTo>
                <a:cubicBezTo>
                  <a:pt x="5586016" y="1937247"/>
                  <a:pt x="5588496" y="1936007"/>
                  <a:pt x="5588496" y="1938487"/>
                </a:cubicBezTo>
                <a:cubicBezTo>
                  <a:pt x="5588496" y="1940968"/>
                  <a:pt x="5593457" y="1939728"/>
                  <a:pt x="5603379" y="1934766"/>
                </a:cubicBezTo>
                <a:close/>
                <a:moveTo>
                  <a:pt x="1912442" y="1934766"/>
                </a:moveTo>
                <a:lnTo>
                  <a:pt x="1919883" y="1942208"/>
                </a:lnTo>
                <a:cubicBezTo>
                  <a:pt x="1924844" y="1952130"/>
                  <a:pt x="1927325" y="1962052"/>
                  <a:pt x="1927325" y="1971973"/>
                </a:cubicBezTo>
                <a:lnTo>
                  <a:pt x="1934766" y="1994297"/>
                </a:lnTo>
                <a:lnTo>
                  <a:pt x="1934766" y="2001739"/>
                </a:lnTo>
                <a:cubicBezTo>
                  <a:pt x="1934766" y="2011661"/>
                  <a:pt x="1932285" y="2014142"/>
                  <a:pt x="1927325" y="2009180"/>
                </a:cubicBezTo>
                <a:cubicBezTo>
                  <a:pt x="1927325" y="1999259"/>
                  <a:pt x="1924844" y="1991817"/>
                  <a:pt x="1919883" y="1986856"/>
                </a:cubicBezTo>
                <a:cubicBezTo>
                  <a:pt x="1914922" y="1967013"/>
                  <a:pt x="1912442" y="1954610"/>
                  <a:pt x="1912442" y="1949649"/>
                </a:cubicBezTo>
                <a:close/>
                <a:moveTo>
                  <a:pt x="6336357" y="1932441"/>
                </a:moveTo>
                <a:cubicBezTo>
                  <a:pt x="6337597" y="1932751"/>
                  <a:pt x="6338838" y="1933526"/>
                  <a:pt x="6340078" y="1934766"/>
                </a:cubicBezTo>
                <a:lnTo>
                  <a:pt x="6325195" y="1949649"/>
                </a:lnTo>
                <a:lnTo>
                  <a:pt x="6317754" y="1942208"/>
                </a:lnTo>
                <a:lnTo>
                  <a:pt x="6325195" y="1942208"/>
                </a:lnTo>
                <a:cubicBezTo>
                  <a:pt x="6328916" y="1934766"/>
                  <a:pt x="6332636" y="1931511"/>
                  <a:pt x="6336357" y="1932441"/>
                </a:cubicBezTo>
                <a:close/>
                <a:moveTo>
                  <a:pt x="5839643" y="1931046"/>
                </a:moveTo>
                <a:cubicBezTo>
                  <a:pt x="5835922" y="1931046"/>
                  <a:pt x="5831582" y="1932286"/>
                  <a:pt x="5826621" y="1934766"/>
                </a:cubicBezTo>
                <a:lnTo>
                  <a:pt x="5848945" y="1934766"/>
                </a:lnTo>
                <a:cubicBezTo>
                  <a:pt x="5846464" y="1932286"/>
                  <a:pt x="5843364" y="1931046"/>
                  <a:pt x="5839643" y="1931046"/>
                </a:cubicBezTo>
                <a:close/>
                <a:moveTo>
                  <a:pt x="6497278" y="1930115"/>
                </a:moveTo>
                <a:cubicBezTo>
                  <a:pt x="6497898" y="1929496"/>
                  <a:pt x="6498828" y="1929805"/>
                  <a:pt x="6500068" y="1931046"/>
                </a:cubicBezTo>
                <a:cubicBezTo>
                  <a:pt x="6502548" y="1933526"/>
                  <a:pt x="6501309" y="1934766"/>
                  <a:pt x="6496347" y="1934766"/>
                </a:cubicBezTo>
                <a:cubicBezTo>
                  <a:pt x="6496347" y="1932286"/>
                  <a:pt x="6496658" y="1930736"/>
                  <a:pt x="6497278" y="1930115"/>
                </a:cubicBezTo>
                <a:close/>
                <a:moveTo>
                  <a:pt x="5893594" y="1927325"/>
                </a:moveTo>
                <a:lnTo>
                  <a:pt x="5893594" y="1942208"/>
                </a:lnTo>
                <a:cubicBezTo>
                  <a:pt x="5893594" y="1942208"/>
                  <a:pt x="5896074" y="1939728"/>
                  <a:pt x="5901035" y="1934766"/>
                </a:cubicBezTo>
                <a:cubicBezTo>
                  <a:pt x="5901035" y="1934766"/>
                  <a:pt x="5901035" y="1933526"/>
                  <a:pt x="5901035" y="1931046"/>
                </a:cubicBezTo>
                <a:cubicBezTo>
                  <a:pt x="5901035" y="1928565"/>
                  <a:pt x="5898555" y="1927325"/>
                  <a:pt x="5893594" y="1927325"/>
                </a:cubicBezTo>
                <a:close/>
                <a:moveTo>
                  <a:pt x="5648027" y="1927325"/>
                </a:moveTo>
                <a:lnTo>
                  <a:pt x="5655469" y="1934766"/>
                </a:lnTo>
                <a:cubicBezTo>
                  <a:pt x="5650507" y="1939728"/>
                  <a:pt x="5648027" y="1939728"/>
                  <a:pt x="5648027" y="1934766"/>
                </a:cubicBezTo>
                <a:cubicBezTo>
                  <a:pt x="5648027" y="1929805"/>
                  <a:pt x="5648027" y="1927325"/>
                  <a:pt x="5648027" y="1927325"/>
                </a:cubicBezTo>
                <a:close/>
                <a:moveTo>
                  <a:pt x="5547568" y="1927325"/>
                </a:moveTo>
                <a:cubicBezTo>
                  <a:pt x="5545088" y="1927325"/>
                  <a:pt x="5543847" y="1929805"/>
                  <a:pt x="5543847" y="1934766"/>
                </a:cubicBezTo>
                <a:cubicBezTo>
                  <a:pt x="5548809" y="1934766"/>
                  <a:pt x="5551289" y="1933526"/>
                  <a:pt x="5551289" y="1931046"/>
                </a:cubicBezTo>
                <a:cubicBezTo>
                  <a:pt x="5551289" y="1928565"/>
                  <a:pt x="5550048" y="1927325"/>
                  <a:pt x="5547568" y="1927325"/>
                </a:cubicBezTo>
                <a:close/>
                <a:moveTo>
                  <a:pt x="5510361" y="1927325"/>
                </a:moveTo>
                <a:cubicBezTo>
                  <a:pt x="5507881" y="1927325"/>
                  <a:pt x="5506640" y="1929805"/>
                  <a:pt x="5506640" y="1934766"/>
                </a:cubicBezTo>
                <a:cubicBezTo>
                  <a:pt x="5511602" y="1934766"/>
                  <a:pt x="5514082" y="1933526"/>
                  <a:pt x="5514082" y="1931046"/>
                </a:cubicBezTo>
                <a:cubicBezTo>
                  <a:pt x="5514082" y="1928565"/>
                  <a:pt x="5512841" y="1927325"/>
                  <a:pt x="5510361" y="1927325"/>
                </a:cubicBezTo>
                <a:close/>
                <a:moveTo>
                  <a:pt x="2262187" y="1927325"/>
                </a:moveTo>
                <a:lnTo>
                  <a:pt x="2269629" y="1927325"/>
                </a:lnTo>
                <a:lnTo>
                  <a:pt x="2277070" y="1942208"/>
                </a:lnTo>
                <a:lnTo>
                  <a:pt x="2277070" y="1949649"/>
                </a:lnTo>
                <a:cubicBezTo>
                  <a:pt x="2277070" y="1944688"/>
                  <a:pt x="2269629" y="1942208"/>
                  <a:pt x="2254746" y="1942208"/>
                </a:cubicBezTo>
                <a:lnTo>
                  <a:pt x="2247305" y="1942208"/>
                </a:lnTo>
                <a:cubicBezTo>
                  <a:pt x="2247305" y="1937247"/>
                  <a:pt x="2249785" y="1934766"/>
                  <a:pt x="2254746" y="1934766"/>
                </a:cubicBezTo>
                <a:cubicBezTo>
                  <a:pt x="2254746" y="1934766"/>
                  <a:pt x="2255986" y="1933526"/>
                  <a:pt x="2258467" y="1931046"/>
                </a:cubicBezTo>
                <a:cubicBezTo>
                  <a:pt x="2260948" y="1928565"/>
                  <a:pt x="2262187" y="1927325"/>
                  <a:pt x="2262187" y="1927325"/>
                </a:cubicBezTo>
                <a:close/>
                <a:moveTo>
                  <a:pt x="1927325" y="1927325"/>
                </a:moveTo>
                <a:lnTo>
                  <a:pt x="1927325" y="1934766"/>
                </a:lnTo>
                <a:lnTo>
                  <a:pt x="1919883" y="1934766"/>
                </a:lnTo>
                <a:cubicBezTo>
                  <a:pt x="1924844" y="1929805"/>
                  <a:pt x="1927325" y="1927325"/>
                  <a:pt x="1927325" y="1927325"/>
                </a:cubicBezTo>
                <a:close/>
                <a:moveTo>
                  <a:pt x="1651992" y="1927325"/>
                </a:moveTo>
                <a:lnTo>
                  <a:pt x="1651992" y="1942208"/>
                </a:lnTo>
                <a:lnTo>
                  <a:pt x="1651992" y="1949649"/>
                </a:lnTo>
                <a:cubicBezTo>
                  <a:pt x="1647031" y="1934766"/>
                  <a:pt x="1647031" y="1927325"/>
                  <a:pt x="1651992" y="1927325"/>
                </a:cubicBezTo>
                <a:close/>
                <a:moveTo>
                  <a:pt x="1227832" y="1927325"/>
                </a:moveTo>
                <a:lnTo>
                  <a:pt x="1235274" y="1927325"/>
                </a:lnTo>
                <a:cubicBezTo>
                  <a:pt x="1235274" y="1932286"/>
                  <a:pt x="1232793" y="1934766"/>
                  <a:pt x="1227832" y="1934766"/>
                </a:cubicBezTo>
                <a:cubicBezTo>
                  <a:pt x="1227832" y="1929805"/>
                  <a:pt x="1227832" y="1927325"/>
                  <a:pt x="1227832" y="1927325"/>
                </a:cubicBezTo>
                <a:close/>
                <a:moveTo>
                  <a:pt x="6377285" y="1919883"/>
                </a:moveTo>
                <a:lnTo>
                  <a:pt x="6384726" y="1927325"/>
                </a:lnTo>
                <a:cubicBezTo>
                  <a:pt x="6384726" y="1927325"/>
                  <a:pt x="6382246" y="1927325"/>
                  <a:pt x="6377285" y="1927325"/>
                </a:cubicBezTo>
                <a:cubicBezTo>
                  <a:pt x="6377285" y="1922364"/>
                  <a:pt x="6377285" y="1919883"/>
                  <a:pt x="6377285" y="1919883"/>
                </a:cubicBezTo>
                <a:close/>
                <a:moveTo>
                  <a:pt x="6109394" y="1919883"/>
                </a:moveTo>
                <a:lnTo>
                  <a:pt x="6101953" y="1927325"/>
                </a:lnTo>
                <a:lnTo>
                  <a:pt x="6087070" y="1934766"/>
                </a:lnTo>
                <a:cubicBezTo>
                  <a:pt x="6087070" y="1934766"/>
                  <a:pt x="6089550" y="1932286"/>
                  <a:pt x="6094511" y="1927325"/>
                </a:cubicBezTo>
                <a:close/>
                <a:moveTo>
                  <a:pt x="5789414" y="1919883"/>
                </a:moveTo>
                <a:lnTo>
                  <a:pt x="5789414" y="1927325"/>
                </a:lnTo>
                <a:cubicBezTo>
                  <a:pt x="5789414" y="1932286"/>
                  <a:pt x="5789414" y="1934766"/>
                  <a:pt x="5789414" y="1934766"/>
                </a:cubicBezTo>
                <a:cubicBezTo>
                  <a:pt x="5789414" y="1934766"/>
                  <a:pt x="5791894" y="1932286"/>
                  <a:pt x="5796855" y="1927325"/>
                </a:cubicBezTo>
                <a:close/>
                <a:moveTo>
                  <a:pt x="5618261" y="1919883"/>
                </a:moveTo>
                <a:cubicBezTo>
                  <a:pt x="5618261" y="1919883"/>
                  <a:pt x="5615781" y="1922364"/>
                  <a:pt x="5610820" y="1927325"/>
                </a:cubicBezTo>
                <a:lnTo>
                  <a:pt x="5618261" y="1927325"/>
                </a:lnTo>
                <a:close/>
                <a:moveTo>
                  <a:pt x="5201543" y="1919883"/>
                </a:moveTo>
                <a:lnTo>
                  <a:pt x="5201543" y="1927325"/>
                </a:lnTo>
                <a:lnTo>
                  <a:pt x="5208984" y="1919883"/>
                </a:lnTo>
                <a:close/>
                <a:moveTo>
                  <a:pt x="1867793" y="1919883"/>
                </a:moveTo>
                <a:lnTo>
                  <a:pt x="1875235" y="1934766"/>
                </a:lnTo>
                <a:cubicBezTo>
                  <a:pt x="1875235" y="1939728"/>
                  <a:pt x="1876475" y="1944688"/>
                  <a:pt x="1878955" y="1949649"/>
                </a:cubicBezTo>
                <a:cubicBezTo>
                  <a:pt x="1881436" y="1954610"/>
                  <a:pt x="1882676" y="1957090"/>
                  <a:pt x="1882676" y="1957090"/>
                </a:cubicBezTo>
                <a:cubicBezTo>
                  <a:pt x="1882676" y="1957090"/>
                  <a:pt x="1882676" y="1959571"/>
                  <a:pt x="1882676" y="1964532"/>
                </a:cubicBezTo>
                <a:cubicBezTo>
                  <a:pt x="1882676" y="1969493"/>
                  <a:pt x="1880195" y="1974454"/>
                  <a:pt x="1875235" y="1979415"/>
                </a:cubicBezTo>
                <a:lnTo>
                  <a:pt x="1875235" y="1964532"/>
                </a:lnTo>
                <a:cubicBezTo>
                  <a:pt x="1875235" y="1949649"/>
                  <a:pt x="1873994" y="1940968"/>
                  <a:pt x="1871514" y="1938487"/>
                </a:cubicBezTo>
                <a:cubicBezTo>
                  <a:pt x="1869033" y="1936007"/>
                  <a:pt x="1867793" y="1929805"/>
                  <a:pt x="1867793" y="1919883"/>
                </a:cubicBezTo>
                <a:close/>
                <a:moveTo>
                  <a:pt x="1614785" y="1919883"/>
                </a:moveTo>
                <a:cubicBezTo>
                  <a:pt x="1619746" y="1919883"/>
                  <a:pt x="1622227" y="1919883"/>
                  <a:pt x="1622227" y="1919883"/>
                </a:cubicBezTo>
                <a:cubicBezTo>
                  <a:pt x="1622227" y="1919883"/>
                  <a:pt x="1624707" y="1919883"/>
                  <a:pt x="1629668" y="1919883"/>
                </a:cubicBezTo>
                <a:lnTo>
                  <a:pt x="1637109" y="1927325"/>
                </a:lnTo>
                <a:cubicBezTo>
                  <a:pt x="1642071" y="1932286"/>
                  <a:pt x="1644551" y="1934766"/>
                  <a:pt x="1644551" y="1934766"/>
                </a:cubicBezTo>
                <a:cubicBezTo>
                  <a:pt x="1644551" y="1934766"/>
                  <a:pt x="1642071" y="1937247"/>
                  <a:pt x="1637109" y="1942208"/>
                </a:cubicBezTo>
                <a:cubicBezTo>
                  <a:pt x="1632148" y="1942208"/>
                  <a:pt x="1629668" y="1947169"/>
                  <a:pt x="1629668" y="1957090"/>
                </a:cubicBezTo>
                <a:lnTo>
                  <a:pt x="1629668" y="1949649"/>
                </a:lnTo>
                <a:cubicBezTo>
                  <a:pt x="1629668" y="1944688"/>
                  <a:pt x="1629668" y="1940968"/>
                  <a:pt x="1629668" y="1938487"/>
                </a:cubicBezTo>
                <a:cubicBezTo>
                  <a:pt x="1629668" y="1936007"/>
                  <a:pt x="1628428" y="1933526"/>
                  <a:pt x="1625947" y="1931046"/>
                </a:cubicBezTo>
                <a:cubicBezTo>
                  <a:pt x="1623467" y="1928565"/>
                  <a:pt x="1619746" y="1927325"/>
                  <a:pt x="1614785" y="1927325"/>
                </a:cubicBezTo>
                <a:close/>
                <a:moveTo>
                  <a:pt x="1406426" y="1919883"/>
                </a:moveTo>
                <a:cubicBezTo>
                  <a:pt x="1411387" y="1919883"/>
                  <a:pt x="1413867" y="1922364"/>
                  <a:pt x="1413867" y="1927325"/>
                </a:cubicBezTo>
                <a:lnTo>
                  <a:pt x="1406426" y="1934766"/>
                </a:lnTo>
                <a:lnTo>
                  <a:pt x="1406426" y="1927325"/>
                </a:lnTo>
                <a:close/>
                <a:moveTo>
                  <a:pt x="6518672" y="1912442"/>
                </a:moveTo>
                <a:lnTo>
                  <a:pt x="6533554" y="1912442"/>
                </a:lnTo>
                <a:lnTo>
                  <a:pt x="6503789" y="1927325"/>
                </a:lnTo>
                <a:close/>
                <a:moveTo>
                  <a:pt x="5804297" y="1912442"/>
                </a:moveTo>
                <a:lnTo>
                  <a:pt x="5804297" y="1919883"/>
                </a:lnTo>
                <a:cubicBezTo>
                  <a:pt x="5809258" y="1919883"/>
                  <a:pt x="5811738" y="1917403"/>
                  <a:pt x="5811738" y="1912442"/>
                </a:cubicBezTo>
                <a:close/>
                <a:moveTo>
                  <a:pt x="5677793" y="1912442"/>
                </a:moveTo>
                <a:lnTo>
                  <a:pt x="5685234" y="1919883"/>
                </a:lnTo>
                <a:cubicBezTo>
                  <a:pt x="5685234" y="1919883"/>
                  <a:pt x="5682754" y="1919883"/>
                  <a:pt x="5677793" y="1919883"/>
                </a:cubicBezTo>
                <a:cubicBezTo>
                  <a:pt x="5672831" y="1914923"/>
                  <a:pt x="5672831" y="1912442"/>
                  <a:pt x="5677793" y="1912442"/>
                </a:cubicBezTo>
                <a:close/>
                <a:moveTo>
                  <a:pt x="2262187" y="1912442"/>
                </a:moveTo>
                <a:lnTo>
                  <a:pt x="2269629" y="1912442"/>
                </a:lnTo>
                <a:cubicBezTo>
                  <a:pt x="2274590" y="1917403"/>
                  <a:pt x="2274590" y="1919883"/>
                  <a:pt x="2269629" y="1919883"/>
                </a:cubicBezTo>
                <a:lnTo>
                  <a:pt x="2269629" y="1927325"/>
                </a:lnTo>
                <a:cubicBezTo>
                  <a:pt x="2269629" y="1927325"/>
                  <a:pt x="2267148" y="1922364"/>
                  <a:pt x="2262187" y="1912442"/>
                </a:cubicBezTo>
                <a:close/>
                <a:moveTo>
                  <a:pt x="6124277" y="1908721"/>
                </a:moveTo>
                <a:cubicBezTo>
                  <a:pt x="6126758" y="1908721"/>
                  <a:pt x="6129238" y="1909962"/>
                  <a:pt x="6131719" y="1912442"/>
                </a:cubicBezTo>
                <a:lnTo>
                  <a:pt x="6116836" y="1919883"/>
                </a:lnTo>
                <a:cubicBezTo>
                  <a:pt x="6111874" y="1914923"/>
                  <a:pt x="6111874" y="1912442"/>
                  <a:pt x="6116836" y="1912442"/>
                </a:cubicBezTo>
                <a:cubicBezTo>
                  <a:pt x="6119316" y="1909962"/>
                  <a:pt x="6121797" y="1908721"/>
                  <a:pt x="6124277" y="1908721"/>
                </a:cubicBezTo>
                <a:close/>
                <a:moveTo>
                  <a:pt x="6563320" y="1905001"/>
                </a:moveTo>
                <a:lnTo>
                  <a:pt x="6555879" y="1912442"/>
                </a:lnTo>
                <a:lnTo>
                  <a:pt x="6540996" y="1919883"/>
                </a:lnTo>
                <a:close/>
                <a:moveTo>
                  <a:pt x="6042422" y="1905001"/>
                </a:moveTo>
                <a:lnTo>
                  <a:pt x="6027539" y="1912442"/>
                </a:lnTo>
                <a:cubicBezTo>
                  <a:pt x="6032500" y="1912442"/>
                  <a:pt x="6034980" y="1912442"/>
                  <a:pt x="6034980" y="1912442"/>
                </a:cubicBezTo>
                <a:cubicBezTo>
                  <a:pt x="6034980" y="1912442"/>
                  <a:pt x="6037460" y="1912442"/>
                  <a:pt x="6042422" y="1912442"/>
                </a:cubicBezTo>
                <a:cubicBezTo>
                  <a:pt x="6042422" y="1912442"/>
                  <a:pt x="6042422" y="1909962"/>
                  <a:pt x="6042422" y="1905001"/>
                </a:cubicBezTo>
                <a:close/>
                <a:moveTo>
                  <a:pt x="5603379" y="1905001"/>
                </a:moveTo>
                <a:cubicBezTo>
                  <a:pt x="5598417" y="1909962"/>
                  <a:pt x="5593457" y="1912442"/>
                  <a:pt x="5588496" y="1912442"/>
                </a:cubicBezTo>
                <a:cubicBezTo>
                  <a:pt x="5583535" y="1912442"/>
                  <a:pt x="5581054" y="1912442"/>
                  <a:pt x="5581054" y="1912442"/>
                </a:cubicBezTo>
                <a:lnTo>
                  <a:pt x="5588496" y="1919883"/>
                </a:lnTo>
                <a:close/>
                <a:moveTo>
                  <a:pt x="5253633" y="1905001"/>
                </a:moveTo>
                <a:cubicBezTo>
                  <a:pt x="5248671" y="1905001"/>
                  <a:pt x="5246191" y="1907481"/>
                  <a:pt x="5246191" y="1912442"/>
                </a:cubicBezTo>
                <a:cubicBezTo>
                  <a:pt x="5246191" y="1917403"/>
                  <a:pt x="5246191" y="1919883"/>
                  <a:pt x="5246191" y="1919883"/>
                </a:cubicBezTo>
                <a:cubicBezTo>
                  <a:pt x="5251152" y="1914923"/>
                  <a:pt x="5253633" y="1912442"/>
                  <a:pt x="5253633" y="1912442"/>
                </a:cubicBezTo>
                <a:cubicBezTo>
                  <a:pt x="5253633" y="1912442"/>
                  <a:pt x="5253633" y="1909962"/>
                  <a:pt x="5253633" y="1905001"/>
                </a:cubicBezTo>
                <a:close/>
                <a:moveTo>
                  <a:pt x="2381250" y="1905001"/>
                </a:moveTo>
                <a:cubicBezTo>
                  <a:pt x="2381250" y="1905001"/>
                  <a:pt x="2381250" y="1907481"/>
                  <a:pt x="2381250" y="1912442"/>
                </a:cubicBezTo>
                <a:cubicBezTo>
                  <a:pt x="2381250" y="1912442"/>
                  <a:pt x="2381250" y="1913683"/>
                  <a:pt x="2381250" y="1916163"/>
                </a:cubicBezTo>
                <a:cubicBezTo>
                  <a:pt x="2381250" y="1918643"/>
                  <a:pt x="2383731" y="1919883"/>
                  <a:pt x="2388691" y="1919883"/>
                </a:cubicBezTo>
                <a:lnTo>
                  <a:pt x="2388691" y="1912442"/>
                </a:lnTo>
                <a:close/>
                <a:moveTo>
                  <a:pt x="2284512" y="1905001"/>
                </a:moveTo>
                <a:cubicBezTo>
                  <a:pt x="2289473" y="1905001"/>
                  <a:pt x="2291953" y="1912442"/>
                  <a:pt x="2291953" y="1927325"/>
                </a:cubicBezTo>
                <a:lnTo>
                  <a:pt x="2284512" y="1927325"/>
                </a:lnTo>
                <a:cubicBezTo>
                  <a:pt x="2284512" y="1927325"/>
                  <a:pt x="2282031" y="1927325"/>
                  <a:pt x="2277070" y="1927325"/>
                </a:cubicBezTo>
                <a:lnTo>
                  <a:pt x="2277070" y="1919883"/>
                </a:lnTo>
                <a:cubicBezTo>
                  <a:pt x="2282031" y="1914923"/>
                  <a:pt x="2284512" y="1912442"/>
                  <a:pt x="2284512" y="1912442"/>
                </a:cubicBezTo>
                <a:close/>
                <a:moveTo>
                  <a:pt x="1034356" y="1897560"/>
                </a:moveTo>
                <a:lnTo>
                  <a:pt x="1034356" y="1934766"/>
                </a:lnTo>
                <a:lnTo>
                  <a:pt x="1026914" y="1927325"/>
                </a:lnTo>
                <a:close/>
                <a:moveTo>
                  <a:pt x="6049863" y="1897559"/>
                </a:moveTo>
                <a:lnTo>
                  <a:pt x="6049863" y="1905001"/>
                </a:lnTo>
                <a:lnTo>
                  <a:pt x="6057304" y="1897559"/>
                </a:lnTo>
                <a:cubicBezTo>
                  <a:pt x="6057304" y="1897559"/>
                  <a:pt x="6054824" y="1897559"/>
                  <a:pt x="6049863" y="1897559"/>
                </a:cubicBezTo>
                <a:close/>
                <a:moveTo>
                  <a:pt x="5997773" y="1897559"/>
                </a:moveTo>
                <a:cubicBezTo>
                  <a:pt x="5997773" y="1897559"/>
                  <a:pt x="6000253" y="1897559"/>
                  <a:pt x="6005215" y="1897559"/>
                </a:cubicBezTo>
                <a:cubicBezTo>
                  <a:pt x="6005215" y="1902521"/>
                  <a:pt x="6002735" y="1905001"/>
                  <a:pt x="5997773" y="1905001"/>
                </a:cubicBezTo>
                <a:close/>
                <a:moveTo>
                  <a:pt x="5610820" y="1897559"/>
                </a:moveTo>
                <a:cubicBezTo>
                  <a:pt x="5615781" y="1902521"/>
                  <a:pt x="5618261" y="1905001"/>
                  <a:pt x="5618261" y="1905001"/>
                </a:cubicBezTo>
                <a:cubicBezTo>
                  <a:pt x="5618261" y="1905001"/>
                  <a:pt x="5618261" y="1902521"/>
                  <a:pt x="5618261" y="1897559"/>
                </a:cubicBezTo>
                <a:close/>
                <a:moveTo>
                  <a:pt x="1912442" y="1897559"/>
                </a:moveTo>
                <a:lnTo>
                  <a:pt x="1919883" y="1905001"/>
                </a:lnTo>
                <a:cubicBezTo>
                  <a:pt x="1919883" y="1905001"/>
                  <a:pt x="1917403" y="1905001"/>
                  <a:pt x="1912442" y="1905001"/>
                </a:cubicBezTo>
                <a:cubicBezTo>
                  <a:pt x="1912442" y="1900040"/>
                  <a:pt x="1912442" y="1897559"/>
                  <a:pt x="1912442" y="1897559"/>
                </a:cubicBezTo>
                <a:close/>
                <a:moveTo>
                  <a:pt x="1540371" y="1897559"/>
                </a:moveTo>
                <a:lnTo>
                  <a:pt x="1540371" y="1905001"/>
                </a:lnTo>
                <a:cubicBezTo>
                  <a:pt x="1540371" y="1909962"/>
                  <a:pt x="1540371" y="1918643"/>
                  <a:pt x="1540371" y="1931046"/>
                </a:cubicBezTo>
                <a:cubicBezTo>
                  <a:pt x="1540371" y="1943448"/>
                  <a:pt x="1540371" y="1954610"/>
                  <a:pt x="1540371" y="1964532"/>
                </a:cubicBezTo>
                <a:lnTo>
                  <a:pt x="1540371" y="1979415"/>
                </a:lnTo>
                <a:cubicBezTo>
                  <a:pt x="1535410" y="1929805"/>
                  <a:pt x="1535410" y="1902521"/>
                  <a:pt x="1540371" y="1897559"/>
                </a:cubicBezTo>
                <a:close/>
                <a:moveTo>
                  <a:pt x="1168301" y="1897559"/>
                </a:moveTo>
                <a:cubicBezTo>
                  <a:pt x="1168301" y="1902521"/>
                  <a:pt x="1168301" y="1905001"/>
                  <a:pt x="1168301" y="1905001"/>
                </a:cubicBezTo>
                <a:cubicBezTo>
                  <a:pt x="1163340" y="1905001"/>
                  <a:pt x="1160859" y="1905001"/>
                  <a:pt x="1160859" y="1905001"/>
                </a:cubicBezTo>
                <a:close/>
                <a:moveTo>
                  <a:pt x="6414492" y="1890118"/>
                </a:moveTo>
                <a:lnTo>
                  <a:pt x="6421933" y="1897559"/>
                </a:lnTo>
                <a:cubicBezTo>
                  <a:pt x="6416972" y="1902521"/>
                  <a:pt x="6412012" y="1902521"/>
                  <a:pt x="6407051" y="1897559"/>
                </a:cubicBezTo>
                <a:close/>
                <a:moveTo>
                  <a:pt x="6347519" y="1890118"/>
                </a:moveTo>
                <a:lnTo>
                  <a:pt x="6340078" y="1897559"/>
                </a:lnTo>
                <a:lnTo>
                  <a:pt x="6332636" y="1897559"/>
                </a:lnTo>
                <a:cubicBezTo>
                  <a:pt x="6337598" y="1892598"/>
                  <a:pt x="6342558" y="1890118"/>
                  <a:pt x="6347519" y="1890118"/>
                </a:cubicBezTo>
                <a:close/>
                <a:moveTo>
                  <a:pt x="2306836" y="1890118"/>
                </a:moveTo>
                <a:lnTo>
                  <a:pt x="2314278" y="1890118"/>
                </a:lnTo>
                <a:lnTo>
                  <a:pt x="2314278" y="1897559"/>
                </a:lnTo>
                <a:cubicBezTo>
                  <a:pt x="2314278" y="1897559"/>
                  <a:pt x="2311797" y="1895079"/>
                  <a:pt x="2306836" y="1890118"/>
                </a:cubicBezTo>
                <a:close/>
                <a:moveTo>
                  <a:pt x="1994297" y="1890118"/>
                </a:moveTo>
                <a:lnTo>
                  <a:pt x="2009180" y="1905001"/>
                </a:lnTo>
                <a:lnTo>
                  <a:pt x="2001739" y="1905001"/>
                </a:lnTo>
                <a:cubicBezTo>
                  <a:pt x="1996778" y="1900040"/>
                  <a:pt x="1994297" y="1895079"/>
                  <a:pt x="1994297" y="1890118"/>
                </a:cubicBezTo>
                <a:close/>
                <a:moveTo>
                  <a:pt x="5835923" y="1884537"/>
                </a:moveTo>
                <a:cubicBezTo>
                  <a:pt x="5832202" y="1883297"/>
                  <a:pt x="5826621" y="1885157"/>
                  <a:pt x="5819179" y="1890118"/>
                </a:cubicBezTo>
                <a:lnTo>
                  <a:pt x="5819179" y="1897559"/>
                </a:lnTo>
                <a:cubicBezTo>
                  <a:pt x="5819179" y="1897559"/>
                  <a:pt x="5821660" y="1897559"/>
                  <a:pt x="5826621" y="1897559"/>
                </a:cubicBezTo>
                <a:cubicBezTo>
                  <a:pt x="5831582" y="1897559"/>
                  <a:pt x="5834062" y="1900040"/>
                  <a:pt x="5834062" y="1905001"/>
                </a:cubicBezTo>
                <a:cubicBezTo>
                  <a:pt x="5839024" y="1905001"/>
                  <a:pt x="5841504" y="1902521"/>
                  <a:pt x="5841504" y="1897559"/>
                </a:cubicBezTo>
                <a:cubicBezTo>
                  <a:pt x="5841504" y="1890118"/>
                  <a:pt x="5839643" y="1885777"/>
                  <a:pt x="5835923" y="1884537"/>
                </a:cubicBezTo>
                <a:close/>
                <a:moveTo>
                  <a:pt x="2358926" y="1882676"/>
                </a:moveTo>
                <a:cubicBezTo>
                  <a:pt x="2363887" y="1882676"/>
                  <a:pt x="2366367" y="1882676"/>
                  <a:pt x="2366367" y="1882676"/>
                </a:cubicBezTo>
                <a:cubicBezTo>
                  <a:pt x="2366367" y="1882676"/>
                  <a:pt x="2366367" y="1885157"/>
                  <a:pt x="2366367" y="1890118"/>
                </a:cubicBezTo>
                <a:cubicBezTo>
                  <a:pt x="2366367" y="1890118"/>
                  <a:pt x="2363887" y="1890118"/>
                  <a:pt x="2358926" y="1890118"/>
                </a:cubicBezTo>
                <a:close/>
                <a:moveTo>
                  <a:pt x="2109639" y="1882676"/>
                </a:moveTo>
                <a:cubicBezTo>
                  <a:pt x="2112119" y="1882676"/>
                  <a:pt x="2113360" y="1882676"/>
                  <a:pt x="2113360" y="1882676"/>
                </a:cubicBezTo>
                <a:lnTo>
                  <a:pt x="2105918" y="1890118"/>
                </a:lnTo>
                <a:cubicBezTo>
                  <a:pt x="2105918" y="1885157"/>
                  <a:pt x="2107158" y="1882676"/>
                  <a:pt x="2109639" y="1882676"/>
                </a:cubicBezTo>
                <a:close/>
                <a:moveTo>
                  <a:pt x="6606573" y="1880351"/>
                </a:moveTo>
                <a:cubicBezTo>
                  <a:pt x="6607503" y="1880661"/>
                  <a:pt x="6607969" y="1881436"/>
                  <a:pt x="6607969" y="1882676"/>
                </a:cubicBezTo>
                <a:lnTo>
                  <a:pt x="6578203" y="1897559"/>
                </a:lnTo>
                <a:lnTo>
                  <a:pt x="6585644" y="1890118"/>
                </a:lnTo>
                <a:cubicBezTo>
                  <a:pt x="6596806" y="1882677"/>
                  <a:pt x="6603783" y="1879421"/>
                  <a:pt x="6606573" y="1880351"/>
                </a:cubicBezTo>
                <a:close/>
                <a:moveTo>
                  <a:pt x="6734472" y="1875235"/>
                </a:moveTo>
                <a:lnTo>
                  <a:pt x="6741913" y="1875235"/>
                </a:lnTo>
                <a:cubicBezTo>
                  <a:pt x="6741913" y="1875235"/>
                  <a:pt x="6739433" y="1877716"/>
                  <a:pt x="6734472" y="1882676"/>
                </a:cubicBezTo>
                <a:cubicBezTo>
                  <a:pt x="6734472" y="1882676"/>
                  <a:pt x="6731992" y="1882676"/>
                  <a:pt x="6727031" y="1882676"/>
                </a:cubicBezTo>
                <a:cubicBezTo>
                  <a:pt x="6727031" y="1877716"/>
                  <a:pt x="6729511" y="1875235"/>
                  <a:pt x="6734472" y="1875235"/>
                </a:cubicBezTo>
                <a:close/>
                <a:moveTo>
                  <a:pt x="6228457" y="1875235"/>
                </a:moveTo>
                <a:lnTo>
                  <a:pt x="6235898" y="1875235"/>
                </a:lnTo>
                <a:lnTo>
                  <a:pt x="6235898" y="1882676"/>
                </a:lnTo>
                <a:cubicBezTo>
                  <a:pt x="6235898" y="1882676"/>
                  <a:pt x="6233418" y="1880196"/>
                  <a:pt x="6228457" y="1875235"/>
                </a:cubicBezTo>
                <a:close/>
                <a:moveTo>
                  <a:pt x="6198691" y="1875235"/>
                </a:moveTo>
                <a:lnTo>
                  <a:pt x="6206133" y="1875235"/>
                </a:lnTo>
                <a:lnTo>
                  <a:pt x="6206133" y="1882676"/>
                </a:lnTo>
                <a:cubicBezTo>
                  <a:pt x="6201171" y="1882676"/>
                  <a:pt x="6198691" y="1880196"/>
                  <a:pt x="6198691" y="1875235"/>
                </a:cubicBezTo>
                <a:close/>
                <a:moveTo>
                  <a:pt x="6083349" y="1875235"/>
                </a:moveTo>
                <a:cubicBezTo>
                  <a:pt x="6085829" y="1875235"/>
                  <a:pt x="6089550" y="1875235"/>
                  <a:pt x="6094511" y="1875235"/>
                </a:cubicBezTo>
                <a:lnTo>
                  <a:pt x="6109394" y="1882676"/>
                </a:lnTo>
                <a:lnTo>
                  <a:pt x="6087070" y="1890118"/>
                </a:lnTo>
                <a:cubicBezTo>
                  <a:pt x="6082109" y="1890118"/>
                  <a:pt x="6079629" y="1887638"/>
                  <a:pt x="6079629" y="1882676"/>
                </a:cubicBezTo>
                <a:cubicBezTo>
                  <a:pt x="6079629" y="1877716"/>
                  <a:pt x="6080869" y="1875235"/>
                  <a:pt x="6083349" y="1875235"/>
                </a:cubicBezTo>
                <a:close/>
                <a:moveTo>
                  <a:pt x="6042422" y="1875235"/>
                </a:moveTo>
                <a:cubicBezTo>
                  <a:pt x="6042422" y="1875235"/>
                  <a:pt x="6039942" y="1877716"/>
                  <a:pt x="6034980" y="1882676"/>
                </a:cubicBezTo>
                <a:cubicBezTo>
                  <a:pt x="6034980" y="1882676"/>
                  <a:pt x="6033740" y="1883917"/>
                  <a:pt x="6031260" y="1886397"/>
                </a:cubicBezTo>
                <a:cubicBezTo>
                  <a:pt x="6028779" y="1888878"/>
                  <a:pt x="6027539" y="1890118"/>
                  <a:pt x="6027539" y="1890118"/>
                </a:cubicBezTo>
                <a:lnTo>
                  <a:pt x="6012656" y="1890118"/>
                </a:lnTo>
                <a:cubicBezTo>
                  <a:pt x="6012656" y="1890118"/>
                  <a:pt x="6010176" y="1890118"/>
                  <a:pt x="6005215" y="1890118"/>
                </a:cubicBezTo>
                <a:lnTo>
                  <a:pt x="6020097" y="1882676"/>
                </a:lnTo>
                <a:cubicBezTo>
                  <a:pt x="6025059" y="1882676"/>
                  <a:pt x="6032500" y="1880196"/>
                  <a:pt x="6042422" y="1875235"/>
                </a:cubicBezTo>
                <a:close/>
                <a:moveTo>
                  <a:pt x="5387578" y="1875235"/>
                </a:moveTo>
                <a:lnTo>
                  <a:pt x="5380136" y="1882676"/>
                </a:lnTo>
                <a:cubicBezTo>
                  <a:pt x="5380136" y="1882676"/>
                  <a:pt x="5382617" y="1882676"/>
                  <a:pt x="5387578" y="1882676"/>
                </a:cubicBezTo>
                <a:close/>
                <a:moveTo>
                  <a:pt x="5309443" y="1875235"/>
                </a:moveTo>
                <a:cubicBezTo>
                  <a:pt x="5306963" y="1875235"/>
                  <a:pt x="5305722" y="1876476"/>
                  <a:pt x="5305722" y="1878956"/>
                </a:cubicBezTo>
                <a:cubicBezTo>
                  <a:pt x="5305722" y="1881436"/>
                  <a:pt x="5308203" y="1882676"/>
                  <a:pt x="5313164" y="1882676"/>
                </a:cubicBezTo>
                <a:cubicBezTo>
                  <a:pt x="5313164" y="1877716"/>
                  <a:pt x="5311923" y="1875235"/>
                  <a:pt x="5309443" y="1875235"/>
                </a:cubicBezTo>
                <a:close/>
                <a:moveTo>
                  <a:pt x="2172891" y="1875235"/>
                </a:moveTo>
                <a:lnTo>
                  <a:pt x="2180332" y="1890118"/>
                </a:lnTo>
                <a:cubicBezTo>
                  <a:pt x="2180332" y="1900040"/>
                  <a:pt x="2180332" y="1907481"/>
                  <a:pt x="2180332" y="1912442"/>
                </a:cubicBezTo>
                <a:cubicBezTo>
                  <a:pt x="2175371" y="1912442"/>
                  <a:pt x="2172891" y="1909962"/>
                  <a:pt x="2172891" y="1905001"/>
                </a:cubicBezTo>
                <a:cubicBezTo>
                  <a:pt x="2172891" y="1900040"/>
                  <a:pt x="2172891" y="1895079"/>
                  <a:pt x="2172891" y="1890118"/>
                </a:cubicBezTo>
                <a:close/>
                <a:moveTo>
                  <a:pt x="2150567" y="1875235"/>
                </a:moveTo>
                <a:lnTo>
                  <a:pt x="2158008" y="1890118"/>
                </a:lnTo>
                <a:cubicBezTo>
                  <a:pt x="2162969" y="1895079"/>
                  <a:pt x="2165450" y="1905001"/>
                  <a:pt x="2165450" y="1919883"/>
                </a:cubicBezTo>
                <a:cubicBezTo>
                  <a:pt x="2165450" y="1929805"/>
                  <a:pt x="2165450" y="1936007"/>
                  <a:pt x="2165450" y="1938487"/>
                </a:cubicBezTo>
                <a:cubicBezTo>
                  <a:pt x="2165450" y="1940968"/>
                  <a:pt x="2167930" y="1939728"/>
                  <a:pt x="2172891" y="1934766"/>
                </a:cubicBezTo>
                <a:cubicBezTo>
                  <a:pt x="2177852" y="1934766"/>
                  <a:pt x="2180332" y="1937247"/>
                  <a:pt x="2180332" y="1942208"/>
                </a:cubicBezTo>
                <a:lnTo>
                  <a:pt x="2172891" y="1949649"/>
                </a:lnTo>
                <a:cubicBezTo>
                  <a:pt x="2172891" y="1954610"/>
                  <a:pt x="2171651" y="1957090"/>
                  <a:pt x="2169170" y="1957090"/>
                </a:cubicBezTo>
                <a:cubicBezTo>
                  <a:pt x="2166690" y="1957090"/>
                  <a:pt x="2165450" y="1957090"/>
                  <a:pt x="2165450" y="1957090"/>
                </a:cubicBezTo>
                <a:cubicBezTo>
                  <a:pt x="2165450" y="1957090"/>
                  <a:pt x="2162969" y="1949649"/>
                  <a:pt x="2158008" y="1934766"/>
                </a:cubicBezTo>
                <a:cubicBezTo>
                  <a:pt x="2158008" y="1929805"/>
                  <a:pt x="2156768" y="1923604"/>
                  <a:pt x="2154287" y="1916163"/>
                </a:cubicBezTo>
                <a:cubicBezTo>
                  <a:pt x="2151807" y="1908721"/>
                  <a:pt x="2150567" y="1902521"/>
                  <a:pt x="2150567" y="1897559"/>
                </a:cubicBezTo>
                <a:close/>
                <a:moveTo>
                  <a:pt x="1793379" y="1875235"/>
                </a:moveTo>
                <a:lnTo>
                  <a:pt x="1800821" y="1875235"/>
                </a:lnTo>
                <a:lnTo>
                  <a:pt x="1800821" y="1882676"/>
                </a:lnTo>
                <a:cubicBezTo>
                  <a:pt x="1800821" y="1882676"/>
                  <a:pt x="1798340" y="1880196"/>
                  <a:pt x="1793379" y="1875235"/>
                </a:cubicBezTo>
                <a:close/>
                <a:moveTo>
                  <a:pt x="2536590" y="1870584"/>
                </a:moveTo>
                <a:cubicBezTo>
                  <a:pt x="2535970" y="1869964"/>
                  <a:pt x="2535039" y="1870274"/>
                  <a:pt x="2533799" y="1871514"/>
                </a:cubicBezTo>
                <a:cubicBezTo>
                  <a:pt x="2531318" y="1873995"/>
                  <a:pt x="2532559" y="1875235"/>
                  <a:pt x="2537519" y="1875235"/>
                </a:cubicBezTo>
                <a:cubicBezTo>
                  <a:pt x="2537519" y="1872755"/>
                  <a:pt x="2537210" y="1871204"/>
                  <a:pt x="2536590" y="1870584"/>
                </a:cubicBezTo>
                <a:close/>
                <a:moveTo>
                  <a:pt x="6540996" y="1867794"/>
                </a:moveTo>
                <a:cubicBezTo>
                  <a:pt x="6540996" y="1872755"/>
                  <a:pt x="6540996" y="1875235"/>
                  <a:pt x="6540996" y="1875235"/>
                </a:cubicBezTo>
                <a:cubicBezTo>
                  <a:pt x="6536035" y="1875235"/>
                  <a:pt x="6533554" y="1875235"/>
                  <a:pt x="6533554" y="1875235"/>
                </a:cubicBezTo>
                <a:close/>
                <a:moveTo>
                  <a:pt x="6154043" y="1867794"/>
                </a:moveTo>
                <a:cubicBezTo>
                  <a:pt x="6149081" y="1872755"/>
                  <a:pt x="6146601" y="1875235"/>
                  <a:pt x="6146601" y="1875235"/>
                </a:cubicBezTo>
                <a:lnTo>
                  <a:pt x="6154043" y="1875235"/>
                </a:lnTo>
                <a:close/>
                <a:moveTo>
                  <a:pt x="5655469" y="1867794"/>
                </a:moveTo>
                <a:cubicBezTo>
                  <a:pt x="5650507" y="1867794"/>
                  <a:pt x="5648027" y="1870274"/>
                  <a:pt x="5648027" y="1875235"/>
                </a:cubicBezTo>
                <a:lnTo>
                  <a:pt x="5640586" y="1882676"/>
                </a:lnTo>
                <a:cubicBezTo>
                  <a:pt x="5635624" y="1882676"/>
                  <a:pt x="5633144" y="1882676"/>
                  <a:pt x="5633144" y="1882676"/>
                </a:cubicBezTo>
                <a:lnTo>
                  <a:pt x="5633144" y="1890118"/>
                </a:lnTo>
                <a:lnTo>
                  <a:pt x="5640586" y="1890118"/>
                </a:lnTo>
                <a:cubicBezTo>
                  <a:pt x="5640586" y="1890118"/>
                  <a:pt x="5643066" y="1890118"/>
                  <a:pt x="5648027" y="1890118"/>
                </a:cubicBezTo>
                <a:cubicBezTo>
                  <a:pt x="5648027" y="1885157"/>
                  <a:pt x="5650507" y="1882676"/>
                  <a:pt x="5655469" y="1882676"/>
                </a:cubicBezTo>
                <a:cubicBezTo>
                  <a:pt x="5655469" y="1882676"/>
                  <a:pt x="5655469" y="1880196"/>
                  <a:pt x="5655469" y="1875235"/>
                </a:cubicBezTo>
                <a:cubicBezTo>
                  <a:pt x="5660430" y="1870274"/>
                  <a:pt x="5660430" y="1867794"/>
                  <a:pt x="5655469" y="1867794"/>
                </a:cubicBezTo>
                <a:close/>
                <a:moveTo>
                  <a:pt x="2552403" y="1867794"/>
                </a:moveTo>
                <a:cubicBezTo>
                  <a:pt x="2547442" y="1867794"/>
                  <a:pt x="2544962" y="1869034"/>
                  <a:pt x="2544962" y="1871514"/>
                </a:cubicBezTo>
                <a:cubicBezTo>
                  <a:pt x="2544962" y="1873995"/>
                  <a:pt x="2544962" y="1876476"/>
                  <a:pt x="2544962" y="1878956"/>
                </a:cubicBezTo>
                <a:cubicBezTo>
                  <a:pt x="2544962" y="1881436"/>
                  <a:pt x="2547442" y="1881436"/>
                  <a:pt x="2552403" y="1878956"/>
                </a:cubicBezTo>
                <a:cubicBezTo>
                  <a:pt x="2557364" y="1876476"/>
                  <a:pt x="2559844" y="1873995"/>
                  <a:pt x="2559844" y="1871514"/>
                </a:cubicBezTo>
                <a:cubicBezTo>
                  <a:pt x="2559844" y="1869034"/>
                  <a:pt x="2557364" y="1867794"/>
                  <a:pt x="2552403" y="1867794"/>
                </a:cubicBezTo>
                <a:close/>
                <a:moveTo>
                  <a:pt x="1986856" y="1867794"/>
                </a:moveTo>
                <a:lnTo>
                  <a:pt x="1994297" y="1867794"/>
                </a:lnTo>
                <a:cubicBezTo>
                  <a:pt x="1994297" y="1872755"/>
                  <a:pt x="1994297" y="1875235"/>
                  <a:pt x="1994297" y="1875235"/>
                </a:cubicBezTo>
                <a:cubicBezTo>
                  <a:pt x="1989336" y="1875235"/>
                  <a:pt x="1986856" y="1872755"/>
                  <a:pt x="1986856" y="1867794"/>
                </a:cubicBezTo>
                <a:close/>
                <a:moveTo>
                  <a:pt x="1041797" y="1867794"/>
                </a:moveTo>
                <a:lnTo>
                  <a:pt x="1034356" y="1897560"/>
                </a:lnTo>
                <a:lnTo>
                  <a:pt x="1034356" y="1897559"/>
                </a:lnTo>
                <a:cubicBezTo>
                  <a:pt x="1034356" y="1887638"/>
                  <a:pt x="1035596" y="1880196"/>
                  <a:pt x="1038076" y="1875235"/>
                </a:cubicBezTo>
                <a:cubicBezTo>
                  <a:pt x="1040557" y="1870274"/>
                  <a:pt x="1041797" y="1867794"/>
                  <a:pt x="1041797" y="1867794"/>
                </a:cubicBezTo>
                <a:close/>
                <a:moveTo>
                  <a:pt x="2007320" y="1863143"/>
                </a:moveTo>
                <a:cubicBezTo>
                  <a:pt x="2008560" y="1862523"/>
                  <a:pt x="2009180" y="1862833"/>
                  <a:pt x="2009180" y="1864073"/>
                </a:cubicBezTo>
                <a:cubicBezTo>
                  <a:pt x="2009180" y="1866554"/>
                  <a:pt x="2009180" y="1867794"/>
                  <a:pt x="2009180" y="1867794"/>
                </a:cubicBezTo>
                <a:lnTo>
                  <a:pt x="2001739" y="1867794"/>
                </a:lnTo>
                <a:cubicBezTo>
                  <a:pt x="2004219" y="1865313"/>
                  <a:pt x="2006079" y="1863763"/>
                  <a:pt x="2007320" y="1863143"/>
                </a:cubicBezTo>
                <a:close/>
                <a:moveTo>
                  <a:pt x="6250781" y="1860352"/>
                </a:moveTo>
                <a:lnTo>
                  <a:pt x="6258222" y="1867794"/>
                </a:lnTo>
                <a:cubicBezTo>
                  <a:pt x="6258222" y="1867794"/>
                  <a:pt x="6255742" y="1867794"/>
                  <a:pt x="6250781" y="1867794"/>
                </a:cubicBezTo>
                <a:cubicBezTo>
                  <a:pt x="6250781" y="1867794"/>
                  <a:pt x="6250781" y="1865313"/>
                  <a:pt x="6250781" y="1860352"/>
                </a:cubicBezTo>
                <a:close/>
                <a:moveTo>
                  <a:pt x="5413623" y="1860352"/>
                </a:moveTo>
                <a:cubicBezTo>
                  <a:pt x="5411143" y="1860352"/>
                  <a:pt x="5409902" y="1861593"/>
                  <a:pt x="5409902" y="1864073"/>
                </a:cubicBezTo>
                <a:cubicBezTo>
                  <a:pt x="5409902" y="1866554"/>
                  <a:pt x="5409902" y="1867794"/>
                  <a:pt x="5409902" y="1867794"/>
                </a:cubicBezTo>
                <a:cubicBezTo>
                  <a:pt x="5409902" y="1867794"/>
                  <a:pt x="5411143" y="1866554"/>
                  <a:pt x="5413623" y="1864073"/>
                </a:cubicBezTo>
                <a:cubicBezTo>
                  <a:pt x="5416103" y="1861593"/>
                  <a:pt x="5417344" y="1860352"/>
                  <a:pt x="5417344" y="1860352"/>
                </a:cubicBezTo>
                <a:cubicBezTo>
                  <a:pt x="5417344" y="1860352"/>
                  <a:pt x="5416103" y="1860352"/>
                  <a:pt x="5413623" y="1860352"/>
                </a:cubicBezTo>
                <a:close/>
                <a:moveTo>
                  <a:pt x="5365254" y="1860352"/>
                </a:moveTo>
                <a:cubicBezTo>
                  <a:pt x="5365254" y="1860352"/>
                  <a:pt x="5365254" y="1861593"/>
                  <a:pt x="5365254" y="1864073"/>
                </a:cubicBezTo>
                <a:cubicBezTo>
                  <a:pt x="5365254" y="1866554"/>
                  <a:pt x="5366494" y="1867794"/>
                  <a:pt x="5368974" y="1867794"/>
                </a:cubicBezTo>
                <a:cubicBezTo>
                  <a:pt x="5371454" y="1867794"/>
                  <a:pt x="5371454" y="1866554"/>
                  <a:pt x="5368974" y="1864073"/>
                </a:cubicBezTo>
                <a:cubicBezTo>
                  <a:pt x="5366494" y="1861593"/>
                  <a:pt x="5365254" y="1860352"/>
                  <a:pt x="5365254" y="1860352"/>
                </a:cubicBezTo>
                <a:close/>
                <a:moveTo>
                  <a:pt x="5328047" y="1860352"/>
                </a:moveTo>
                <a:lnTo>
                  <a:pt x="5328047" y="1867794"/>
                </a:lnTo>
                <a:lnTo>
                  <a:pt x="5328047" y="1875235"/>
                </a:lnTo>
                <a:lnTo>
                  <a:pt x="5320605" y="1882676"/>
                </a:lnTo>
                <a:cubicBezTo>
                  <a:pt x="5325567" y="1882676"/>
                  <a:pt x="5330527" y="1880196"/>
                  <a:pt x="5335488" y="1875235"/>
                </a:cubicBezTo>
                <a:close/>
                <a:moveTo>
                  <a:pt x="2418457" y="1860352"/>
                </a:moveTo>
                <a:cubicBezTo>
                  <a:pt x="2423418" y="1860352"/>
                  <a:pt x="2423418" y="1862833"/>
                  <a:pt x="2418457" y="1867794"/>
                </a:cubicBezTo>
                <a:lnTo>
                  <a:pt x="2411016" y="1875235"/>
                </a:lnTo>
                <a:cubicBezTo>
                  <a:pt x="2411016" y="1870274"/>
                  <a:pt x="2412256" y="1866554"/>
                  <a:pt x="2414736" y="1864073"/>
                </a:cubicBezTo>
                <a:cubicBezTo>
                  <a:pt x="2417217" y="1861593"/>
                  <a:pt x="2418457" y="1860352"/>
                  <a:pt x="2418457" y="1860352"/>
                </a:cubicBezTo>
                <a:close/>
                <a:moveTo>
                  <a:pt x="2358926" y="1860352"/>
                </a:moveTo>
                <a:lnTo>
                  <a:pt x="2366367" y="1860352"/>
                </a:lnTo>
                <a:lnTo>
                  <a:pt x="2366367" y="1867794"/>
                </a:lnTo>
                <a:cubicBezTo>
                  <a:pt x="2366367" y="1867794"/>
                  <a:pt x="2363887" y="1865313"/>
                  <a:pt x="2358926" y="1860352"/>
                </a:cubicBezTo>
                <a:close/>
                <a:moveTo>
                  <a:pt x="1971973" y="1860352"/>
                </a:moveTo>
                <a:lnTo>
                  <a:pt x="1971973" y="1867794"/>
                </a:lnTo>
                <a:cubicBezTo>
                  <a:pt x="1971973" y="1867794"/>
                  <a:pt x="1971973" y="1873995"/>
                  <a:pt x="1971973" y="1886397"/>
                </a:cubicBezTo>
                <a:cubicBezTo>
                  <a:pt x="1971973" y="1898800"/>
                  <a:pt x="1971973" y="1905001"/>
                  <a:pt x="1971973" y="1905001"/>
                </a:cubicBezTo>
                <a:cubicBezTo>
                  <a:pt x="1967012" y="1900040"/>
                  <a:pt x="1964532" y="1892598"/>
                  <a:pt x="1964532" y="1882676"/>
                </a:cubicBezTo>
                <a:cubicBezTo>
                  <a:pt x="1964532" y="1877716"/>
                  <a:pt x="1962051" y="1875235"/>
                  <a:pt x="1957090" y="1875235"/>
                </a:cubicBezTo>
                <a:lnTo>
                  <a:pt x="1949649" y="1875235"/>
                </a:lnTo>
                <a:lnTo>
                  <a:pt x="1957090" y="1867794"/>
                </a:lnTo>
                <a:cubicBezTo>
                  <a:pt x="1962051" y="1862833"/>
                  <a:pt x="1967012" y="1860352"/>
                  <a:pt x="1971973" y="1860352"/>
                </a:cubicBezTo>
                <a:close/>
                <a:moveTo>
                  <a:pt x="1852910" y="1860352"/>
                </a:moveTo>
                <a:cubicBezTo>
                  <a:pt x="1857871" y="1860352"/>
                  <a:pt x="1860352" y="1862833"/>
                  <a:pt x="1860352" y="1867794"/>
                </a:cubicBezTo>
                <a:lnTo>
                  <a:pt x="1867793" y="1860352"/>
                </a:lnTo>
                <a:cubicBezTo>
                  <a:pt x="1867793" y="1870274"/>
                  <a:pt x="1869033" y="1875235"/>
                  <a:pt x="1871514" y="1875235"/>
                </a:cubicBezTo>
                <a:cubicBezTo>
                  <a:pt x="1873994" y="1875235"/>
                  <a:pt x="1873994" y="1878956"/>
                  <a:pt x="1871514" y="1886397"/>
                </a:cubicBezTo>
                <a:cubicBezTo>
                  <a:pt x="1869033" y="1893838"/>
                  <a:pt x="1870274" y="1900040"/>
                  <a:pt x="1875235" y="1905001"/>
                </a:cubicBezTo>
                <a:lnTo>
                  <a:pt x="1867793" y="1905001"/>
                </a:lnTo>
                <a:lnTo>
                  <a:pt x="1867793" y="1890118"/>
                </a:lnTo>
                <a:cubicBezTo>
                  <a:pt x="1867793" y="1885157"/>
                  <a:pt x="1862832" y="1880196"/>
                  <a:pt x="1852910" y="1875235"/>
                </a:cubicBezTo>
                <a:close/>
                <a:moveTo>
                  <a:pt x="1823145" y="1860352"/>
                </a:moveTo>
                <a:cubicBezTo>
                  <a:pt x="1823145" y="1860352"/>
                  <a:pt x="1823145" y="1862833"/>
                  <a:pt x="1823145" y="1867794"/>
                </a:cubicBezTo>
                <a:cubicBezTo>
                  <a:pt x="1823145" y="1867794"/>
                  <a:pt x="1820664" y="1867794"/>
                  <a:pt x="1815703" y="1867794"/>
                </a:cubicBezTo>
                <a:close/>
                <a:moveTo>
                  <a:pt x="6429375" y="1852911"/>
                </a:moveTo>
                <a:cubicBezTo>
                  <a:pt x="6419453" y="1857872"/>
                  <a:pt x="6412012" y="1861593"/>
                  <a:pt x="6407051" y="1864073"/>
                </a:cubicBezTo>
                <a:cubicBezTo>
                  <a:pt x="6402089" y="1866554"/>
                  <a:pt x="6399609" y="1870274"/>
                  <a:pt x="6399609" y="1875235"/>
                </a:cubicBezTo>
                <a:lnTo>
                  <a:pt x="6354961" y="1890118"/>
                </a:lnTo>
                <a:cubicBezTo>
                  <a:pt x="6354961" y="1865313"/>
                  <a:pt x="6379765" y="1852911"/>
                  <a:pt x="6429375" y="1852911"/>
                </a:cubicBezTo>
                <a:close/>
                <a:moveTo>
                  <a:pt x="6280547" y="1852911"/>
                </a:moveTo>
                <a:cubicBezTo>
                  <a:pt x="6285508" y="1852911"/>
                  <a:pt x="6287988" y="1855391"/>
                  <a:pt x="6287988" y="1860352"/>
                </a:cubicBezTo>
                <a:cubicBezTo>
                  <a:pt x="6287988" y="1860352"/>
                  <a:pt x="6285508" y="1860352"/>
                  <a:pt x="6280547" y="1860352"/>
                </a:cubicBezTo>
                <a:cubicBezTo>
                  <a:pt x="6280547" y="1855391"/>
                  <a:pt x="6280547" y="1852911"/>
                  <a:pt x="6280547" y="1852911"/>
                </a:cubicBezTo>
                <a:close/>
                <a:moveTo>
                  <a:pt x="6235898" y="1852911"/>
                </a:moveTo>
                <a:lnTo>
                  <a:pt x="6243340" y="1860352"/>
                </a:lnTo>
                <a:lnTo>
                  <a:pt x="6228457" y="1860352"/>
                </a:lnTo>
                <a:cubicBezTo>
                  <a:pt x="6228457" y="1855391"/>
                  <a:pt x="6230937" y="1852911"/>
                  <a:pt x="6235898" y="1852911"/>
                </a:cubicBezTo>
                <a:close/>
                <a:moveTo>
                  <a:pt x="5811738" y="1852911"/>
                </a:moveTo>
                <a:cubicBezTo>
                  <a:pt x="5816699" y="1852911"/>
                  <a:pt x="5819179" y="1852911"/>
                  <a:pt x="5819179" y="1852911"/>
                </a:cubicBezTo>
                <a:lnTo>
                  <a:pt x="5819179" y="1860352"/>
                </a:lnTo>
                <a:cubicBezTo>
                  <a:pt x="5819179" y="1860352"/>
                  <a:pt x="5816699" y="1857872"/>
                  <a:pt x="5811738" y="1852911"/>
                </a:cubicBezTo>
                <a:close/>
                <a:moveTo>
                  <a:pt x="2388691" y="1852911"/>
                </a:moveTo>
                <a:lnTo>
                  <a:pt x="2396133" y="1852911"/>
                </a:lnTo>
                <a:lnTo>
                  <a:pt x="2396133" y="1860352"/>
                </a:lnTo>
                <a:lnTo>
                  <a:pt x="2396133" y="1867794"/>
                </a:lnTo>
                <a:lnTo>
                  <a:pt x="2381250" y="1875235"/>
                </a:lnTo>
                <a:cubicBezTo>
                  <a:pt x="2376289" y="1880196"/>
                  <a:pt x="2373809" y="1880196"/>
                  <a:pt x="2373809" y="1875235"/>
                </a:cubicBezTo>
                <a:lnTo>
                  <a:pt x="2381250" y="1867794"/>
                </a:lnTo>
                <a:close/>
                <a:moveTo>
                  <a:pt x="6518672" y="1845469"/>
                </a:moveTo>
                <a:lnTo>
                  <a:pt x="6481465" y="1867794"/>
                </a:lnTo>
                <a:cubicBezTo>
                  <a:pt x="6481465" y="1867794"/>
                  <a:pt x="6482705" y="1866554"/>
                  <a:pt x="6485185" y="1864073"/>
                </a:cubicBezTo>
                <a:cubicBezTo>
                  <a:pt x="6487665" y="1861593"/>
                  <a:pt x="6491386" y="1857872"/>
                  <a:pt x="6496347" y="1852911"/>
                </a:cubicBezTo>
                <a:cubicBezTo>
                  <a:pt x="6511230" y="1847950"/>
                  <a:pt x="6518672" y="1845469"/>
                  <a:pt x="6518672" y="1845469"/>
                </a:cubicBezTo>
                <a:close/>
                <a:moveTo>
                  <a:pt x="6369844" y="1845469"/>
                </a:moveTo>
                <a:lnTo>
                  <a:pt x="6377285" y="1845469"/>
                </a:lnTo>
                <a:cubicBezTo>
                  <a:pt x="6377285" y="1850431"/>
                  <a:pt x="6374805" y="1852911"/>
                  <a:pt x="6369844" y="1852911"/>
                </a:cubicBezTo>
                <a:cubicBezTo>
                  <a:pt x="6369844" y="1847950"/>
                  <a:pt x="6369844" y="1845469"/>
                  <a:pt x="6369844" y="1845469"/>
                </a:cubicBezTo>
                <a:close/>
                <a:moveTo>
                  <a:pt x="5904756" y="1845469"/>
                </a:moveTo>
                <a:cubicBezTo>
                  <a:pt x="5907236" y="1845469"/>
                  <a:pt x="5907236" y="1846710"/>
                  <a:pt x="5904756" y="1849190"/>
                </a:cubicBezTo>
                <a:cubicBezTo>
                  <a:pt x="5902276" y="1851671"/>
                  <a:pt x="5901035" y="1852911"/>
                  <a:pt x="5901035" y="1852911"/>
                </a:cubicBezTo>
                <a:cubicBezTo>
                  <a:pt x="5901035" y="1847950"/>
                  <a:pt x="5902276" y="1845469"/>
                  <a:pt x="5904756" y="1845469"/>
                </a:cubicBezTo>
                <a:close/>
                <a:moveTo>
                  <a:pt x="5826621" y="1845469"/>
                </a:moveTo>
                <a:cubicBezTo>
                  <a:pt x="5831582" y="1845469"/>
                  <a:pt x="5834062" y="1847950"/>
                  <a:pt x="5834062" y="1852911"/>
                </a:cubicBezTo>
                <a:cubicBezTo>
                  <a:pt x="5834062" y="1852911"/>
                  <a:pt x="5832822" y="1854151"/>
                  <a:pt x="5830342" y="1856631"/>
                </a:cubicBezTo>
                <a:cubicBezTo>
                  <a:pt x="5827861" y="1859112"/>
                  <a:pt x="5826621" y="1860352"/>
                  <a:pt x="5826621" y="1860352"/>
                </a:cubicBezTo>
                <a:lnTo>
                  <a:pt x="5826621" y="1852911"/>
                </a:lnTo>
                <a:close/>
                <a:moveTo>
                  <a:pt x="5447109" y="1845469"/>
                </a:moveTo>
                <a:lnTo>
                  <a:pt x="5447109" y="1852911"/>
                </a:lnTo>
                <a:lnTo>
                  <a:pt x="5454551" y="1852911"/>
                </a:lnTo>
                <a:close/>
                <a:moveTo>
                  <a:pt x="5357812" y="1845469"/>
                </a:moveTo>
                <a:cubicBezTo>
                  <a:pt x="5347891" y="1850431"/>
                  <a:pt x="5344170" y="1855391"/>
                  <a:pt x="5346650" y="1860352"/>
                </a:cubicBezTo>
                <a:cubicBezTo>
                  <a:pt x="5349130" y="1865313"/>
                  <a:pt x="5347891" y="1867794"/>
                  <a:pt x="5342929" y="1867794"/>
                </a:cubicBezTo>
                <a:cubicBezTo>
                  <a:pt x="5333008" y="1872755"/>
                  <a:pt x="5333008" y="1875235"/>
                  <a:pt x="5342929" y="1875235"/>
                </a:cubicBezTo>
                <a:cubicBezTo>
                  <a:pt x="5347891" y="1875235"/>
                  <a:pt x="5355332" y="1875235"/>
                  <a:pt x="5365254" y="1875235"/>
                </a:cubicBezTo>
                <a:lnTo>
                  <a:pt x="5365254" y="1867794"/>
                </a:lnTo>
                <a:cubicBezTo>
                  <a:pt x="5360292" y="1867794"/>
                  <a:pt x="5357812" y="1867794"/>
                  <a:pt x="5357812" y="1867794"/>
                </a:cubicBezTo>
                <a:lnTo>
                  <a:pt x="5350371" y="1860352"/>
                </a:lnTo>
                <a:close/>
                <a:moveTo>
                  <a:pt x="2418457" y="1845469"/>
                </a:moveTo>
                <a:lnTo>
                  <a:pt x="2418457" y="1852911"/>
                </a:lnTo>
                <a:cubicBezTo>
                  <a:pt x="2418457" y="1852911"/>
                  <a:pt x="2415976" y="1852911"/>
                  <a:pt x="2411016" y="1852911"/>
                </a:cubicBezTo>
                <a:cubicBezTo>
                  <a:pt x="2411016" y="1847950"/>
                  <a:pt x="2413496" y="1845469"/>
                  <a:pt x="2418457" y="1845469"/>
                </a:cubicBezTo>
                <a:close/>
                <a:moveTo>
                  <a:pt x="2351485" y="1845469"/>
                </a:moveTo>
                <a:lnTo>
                  <a:pt x="2358926" y="1845469"/>
                </a:lnTo>
                <a:cubicBezTo>
                  <a:pt x="2358926" y="1845469"/>
                  <a:pt x="2358926" y="1847950"/>
                  <a:pt x="2358926" y="1852911"/>
                </a:cubicBezTo>
                <a:close/>
                <a:moveTo>
                  <a:pt x="6443328" y="1839889"/>
                </a:moveTo>
                <a:cubicBezTo>
                  <a:pt x="6445188" y="1839889"/>
                  <a:pt x="6446738" y="1840509"/>
                  <a:pt x="6447978" y="1841749"/>
                </a:cubicBezTo>
                <a:cubicBezTo>
                  <a:pt x="6450458" y="1844229"/>
                  <a:pt x="6444258" y="1847950"/>
                  <a:pt x="6429375" y="1852911"/>
                </a:cubicBezTo>
                <a:cubicBezTo>
                  <a:pt x="6429375" y="1847950"/>
                  <a:pt x="6429375" y="1845469"/>
                  <a:pt x="6429375" y="1845469"/>
                </a:cubicBezTo>
                <a:cubicBezTo>
                  <a:pt x="6429375" y="1845469"/>
                  <a:pt x="6431855" y="1844229"/>
                  <a:pt x="6436816" y="1841749"/>
                </a:cubicBezTo>
                <a:cubicBezTo>
                  <a:pt x="6439297" y="1840509"/>
                  <a:pt x="6441468" y="1839889"/>
                  <a:pt x="6443328" y="1839889"/>
                </a:cubicBezTo>
                <a:close/>
                <a:moveTo>
                  <a:pt x="6526113" y="1838028"/>
                </a:moveTo>
                <a:lnTo>
                  <a:pt x="6533554" y="1838028"/>
                </a:lnTo>
                <a:lnTo>
                  <a:pt x="6526113" y="1845469"/>
                </a:lnTo>
                <a:cubicBezTo>
                  <a:pt x="6526113" y="1845469"/>
                  <a:pt x="6526113" y="1842989"/>
                  <a:pt x="6526113" y="1838028"/>
                </a:cubicBezTo>
                <a:close/>
                <a:moveTo>
                  <a:pt x="6310312" y="1838028"/>
                </a:moveTo>
                <a:lnTo>
                  <a:pt x="6310312" y="1845469"/>
                </a:lnTo>
                <a:lnTo>
                  <a:pt x="6302871" y="1852911"/>
                </a:lnTo>
                <a:cubicBezTo>
                  <a:pt x="6302871" y="1847950"/>
                  <a:pt x="6305351" y="1842989"/>
                  <a:pt x="6310312" y="1838028"/>
                </a:cubicBezTo>
                <a:close/>
                <a:moveTo>
                  <a:pt x="2425898" y="1838028"/>
                </a:moveTo>
                <a:lnTo>
                  <a:pt x="2433340" y="1845469"/>
                </a:lnTo>
                <a:cubicBezTo>
                  <a:pt x="2428379" y="1845469"/>
                  <a:pt x="2425898" y="1845469"/>
                  <a:pt x="2425898" y="1845469"/>
                </a:cubicBezTo>
                <a:cubicBezTo>
                  <a:pt x="2425898" y="1840509"/>
                  <a:pt x="2425898" y="1838028"/>
                  <a:pt x="2425898" y="1838028"/>
                </a:cubicBezTo>
                <a:close/>
                <a:moveTo>
                  <a:pt x="1183184" y="1838028"/>
                </a:moveTo>
                <a:cubicBezTo>
                  <a:pt x="1183184" y="1838028"/>
                  <a:pt x="1184424" y="1845469"/>
                  <a:pt x="1186904" y="1860352"/>
                </a:cubicBezTo>
                <a:cubicBezTo>
                  <a:pt x="1189385" y="1875235"/>
                  <a:pt x="1188145" y="1882676"/>
                  <a:pt x="1183184" y="1882676"/>
                </a:cubicBezTo>
                <a:lnTo>
                  <a:pt x="1183184" y="1860352"/>
                </a:lnTo>
                <a:cubicBezTo>
                  <a:pt x="1183184" y="1845469"/>
                  <a:pt x="1183184" y="1838028"/>
                  <a:pt x="1183184" y="1838028"/>
                </a:cubicBezTo>
                <a:close/>
                <a:moveTo>
                  <a:pt x="5856386" y="1830587"/>
                </a:moveTo>
                <a:cubicBezTo>
                  <a:pt x="5866308" y="1830587"/>
                  <a:pt x="5866308" y="1835548"/>
                  <a:pt x="5856386" y="1845469"/>
                </a:cubicBezTo>
                <a:lnTo>
                  <a:pt x="5848945" y="1845469"/>
                </a:lnTo>
                <a:cubicBezTo>
                  <a:pt x="5848945" y="1840509"/>
                  <a:pt x="5850186" y="1838028"/>
                  <a:pt x="5852666" y="1838028"/>
                </a:cubicBezTo>
                <a:cubicBezTo>
                  <a:pt x="5855146" y="1838028"/>
                  <a:pt x="5855146" y="1836788"/>
                  <a:pt x="5852666" y="1834307"/>
                </a:cubicBezTo>
                <a:cubicBezTo>
                  <a:pt x="5850186" y="1831827"/>
                  <a:pt x="5851425" y="1830587"/>
                  <a:pt x="5856386" y="1830587"/>
                </a:cubicBezTo>
                <a:close/>
                <a:moveTo>
                  <a:pt x="5402461" y="1830587"/>
                </a:moveTo>
                <a:cubicBezTo>
                  <a:pt x="5397499" y="1835548"/>
                  <a:pt x="5395019" y="1838028"/>
                  <a:pt x="5395019" y="1838028"/>
                </a:cubicBezTo>
                <a:cubicBezTo>
                  <a:pt x="5395019" y="1842989"/>
                  <a:pt x="5397499" y="1842989"/>
                  <a:pt x="5402461" y="1838028"/>
                </a:cubicBezTo>
                <a:close/>
                <a:moveTo>
                  <a:pt x="2448223" y="1830587"/>
                </a:moveTo>
                <a:lnTo>
                  <a:pt x="2448223" y="1838028"/>
                </a:lnTo>
                <a:cubicBezTo>
                  <a:pt x="2448223" y="1838028"/>
                  <a:pt x="2445742" y="1838028"/>
                  <a:pt x="2440781" y="1838028"/>
                </a:cubicBezTo>
                <a:cubicBezTo>
                  <a:pt x="2440781" y="1833067"/>
                  <a:pt x="2443262" y="1830587"/>
                  <a:pt x="2448223" y="1830587"/>
                </a:cubicBezTo>
                <a:close/>
                <a:moveTo>
                  <a:pt x="2291953" y="1830587"/>
                </a:moveTo>
                <a:cubicBezTo>
                  <a:pt x="2296914" y="1830587"/>
                  <a:pt x="2296914" y="1833067"/>
                  <a:pt x="2291953" y="1838028"/>
                </a:cubicBezTo>
                <a:cubicBezTo>
                  <a:pt x="2291953" y="1838028"/>
                  <a:pt x="2289473" y="1838028"/>
                  <a:pt x="2284512" y="1838028"/>
                </a:cubicBezTo>
                <a:close/>
                <a:moveTo>
                  <a:pt x="6227527" y="1825936"/>
                </a:moveTo>
                <a:cubicBezTo>
                  <a:pt x="6229387" y="1825316"/>
                  <a:pt x="6230937" y="1825626"/>
                  <a:pt x="6232178" y="1826866"/>
                </a:cubicBezTo>
                <a:cubicBezTo>
                  <a:pt x="6234658" y="1829346"/>
                  <a:pt x="6233418" y="1830587"/>
                  <a:pt x="6228457" y="1830587"/>
                </a:cubicBezTo>
                <a:lnTo>
                  <a:pt x="6221015" y="1830587"/>
                </a:lnTo>
                <a:cubicBezTo>
                  <a:pt x="6223496" y="1828106"/>
                  <a:pt x="6225666" y="1826556"/>
                  <a:pt x="6227527" y="1825936"/>
                </a:cubicBezTo>
                <a:close/>
                <a:moveTo>
                  <a:pt x="6325195" y="1823145"/>
                </a:moveTo>
                <a:lnTo>
                  <a:pt x="6332636" y="1830587"/>
                </a:lnTo>
                <a:cubicBezTo>
                  <a:pt x="6327675" y="1835548"/>
                  <a:pt x="6322715" y="1835548"/>
                  <a:pt x="6317754" y="1830587"/>
                </a:cubicBezTo>
                <a:cubicBezTo>
                  <a:pt x="6317754" y="1830587"/>
                  <a:pt x="6317754" y="1829346"/>
                  <a:pt x="6317754" y="1826866"/>
                </a:cubicBezTo>
                <a:cubicBezTo>
                  <a:pt x="6317754" y="1824386"/>
                  <a:pt x="6320234" y="1823145"/>
                  <a:pt x="6325195" y="1823145"/>
                </a:cubicBezTo>
                <a:close/>
                <a:moveTo>
                  <a:pt x="6273105" y="1823145"/>
                </a:moveTo>
                <a:cubicBezTo>
                  <a:pt x="6278067" y="1823145"/>
                  <a:pt x="6280547" y="1825626"/>
                  <a:pt x="6280547" y="1830587"/>
                </a:cubicBezTo>
                <a:cubicBezTo>
                  <a:pt x="6280547" y="1835548"/>
                  <a:pt x="6279306" y="1836788"/>
                  <a:pt x="6276826" y="1834307"/>
                </a:cubicBezTo>
                <a:cubicBezTo>
                  <a:pt x="6274346" y="1831827"/>
                  <a:pt x="6270625" y="1831827"/>
                  <a:pt x="6265664" y="1834307"/>
                </a:cubicBezTo>
                <a:cubicBezTo>
                  <a:pt x="6260703" y="1836788"/>
                  <a:pt x="6253261" y="1840509"/>
                  <a:pt x="6243340" y="1845469"/>
                </a:cubicBezTo>
                <a:lnTo>
                  <a:pt x="6228457" y="1845469"/>
                </a:lnTo>
                <a:cubicBezTo>
                  <a:pt x="6208613" y="1865313"/>
                  <a:pt x="6196211" y="1872755"/>
                  <a:pt x="6191250" y="1867794"/>
                </a:cubicBezTo>
                <a:cubicBezTo>
                  <a:pt x="6191250" y="1872755"/>
                  <a:pt x="6183808" y="1875235"/>
                  <a:pt x="6168926" y="1875235"/>
                </a:cubicBezTo>
                <a:cubicBezTo>
                  <a:pt x="6168926" y="1880196"/>
                  <a:pt x="6163964" y="1883917"/>
                  <a:pt x="6154043" y="1886397"/>
                </a:cubicBezTo>
                <a:cubicBezTo>
                  <a:pt x="6144121" y="1888878"/>
                  <a:pt x="6134199" y="1895079"/>
                  <a:pt x="6124277" y="1905001"/>
                </a:cubicBezTo>
                <a:lnTo>
                  <a:pt x="6101953" y="1919883"/>
                </a:lnTo>
                <a:cubicBezTo>
                  <a:pt x="6096992" y="1919883"/>
                  <a:pt x="6092031" y="1922364"/>
                  <a:pt x="6087070" y="1927325"/>
                </a:cubicBezTo>
                <a:lnTo>
                  <a:pt x="6087070" y="1919883"/>
                </a:lnTo>
                <a:cubicBezTo>
                  <a:pt x="6101953" y="1909962"/>
                  <a:pt x="6108154" y="1903761"/>
                  <a:pt x="6105674" y="1901280"/>
                </a:cubicBezTo>
                <a:cubicBezTo>
                  <a:pt x="6103194" y="1898800"/>
                  <a:pt x="6104433" y="1895079"/>
                  <a:pt x="6109394" y="1890118"/>
                </a:cubicBezTo>
                <a:lnTo>
                  <a:pt x="6116836" y="1890118"/>
                </a:lnTo>
                <a:lnTo>
                  <a:pt x="6116836" y="1882676"/>
                </a:lnTo>
                <a:lnTo>
                  <a:pt x="6131719" y="1875235"/>
                </a:lnTo>
                <a:cubicBezTo>
                  <a:pt x="6136680" y="1870274"/>
                  <a:pt x="6139160" y="1867794"/>
                  <a:pt x="6139160" y="1867794"/>
                </a:cubicBezTo>
                <a:cubicBezTo>
                  <a:pt x="6139160" y="1867794"/>
                  <a:pt x="6140401" y="1866554"/>
                  <a:pt x="6142881" y="1864073"/>
                </a:cubicBezTo>
                <a:cubicBezTo>
                  <a:pt x="6145361" y="1861593"/>
                  <a:pt x="6146601" y="1860352"/>
                  <a:pt x="6146601" y="1860352"/>
                </a:cubicBezTo>
                <a:lnTo>
                  <a:pt x="6168926" y="1852911"/>
                </a:lnTo>
                <a:lnTo>
                  <a:pt x="6183808" y="1852911"/>
                </a:lnTo>
                <a:cubicBezTo>
                  <a:pt x="6183808" y="1857872"/>
                  <a:pt x="6186288" y="1857872"/>
                  <a:pt x="6191250" y="1852911"/>
                </a:cubicBezTo>
                <a:cubicBezTo>
                  <a:pt x="6191250" y="1852911"/>
                  <a:pt x="6192490" y="1851671"/>
                  <a:pt x="6194970" y="1849190"/>
                </a:cubicBezTo>
                <a:cubicBezTo>
                  <a:pt x="6197451" y="1846710"/>
                  <a:pt x="6198691" y="1845469"/>
                  <a:pt x="6198691" y="1845469"/>
                </a:cubicBezTo>
                <a:lnTo>
                  <a:pt x="6213574" y="1845469"/>
                </a:lnTo>
                <a:cubicBezTo>
                  <a:pt x="6213574" y="1850431"/>
                  <a:pt x="6214815" y="1852911"/>
                  <a:pt x="6217295" y="1852911"/>
                </a:cubicBezTo>
                <a:cubicBezTo>
                  <a:pt x="6219775" y="1852911"/>
                  <a:pt x="6221015" y="1850431"/>
                  <a:pt x="6221015" y="1845469"/>
                </a:cubicBezTo>
                <a:cubicBezTo>
                  <a:pt x="6221015" y="1840509"/>
                  <a:pt x="6223495" y="1836788"/>
                  <a:pt x="6228457" y="1834307"/>
                </a:cubicBezTo>
                <a:cubicBezTo>
                  <a:pt x="6233418" y="1831827"/>
                  <a:pt x="6240860" y="1830587"/>
                  <a:pt x="6250781" y="1830587"/>
                </a:cubicBezTo>
                <a:cubicBezTo>
                  <a:pt x="6255742" y="1830587"/>
                  <a:pt x="6259463" y="1830587"/>
                  <a:pt x="6261943" y="1830587"/>
                </a:cubicBezTo>
                <a:cubicBezTo>
                  <a:pt x="6264423" y="1830587"/>
                  <a:pt x="6268144" y="1828106"/>
                  <a:pt x="6273105" y="1823145"/>
                </a:cubicBezTo>
                <a:close/>
                <a:moveTo>
                  <a:pt x="5874990" y="1823145"/>
                </a:moveTo>
                <a:cubicBezTo>
                  <a:pt x="5877470" y="1823145"/>
                  <a:pt x="5881191" y="1823145"/>
                  <a:pt x="5886152" y="1823145"/>
                </a:cubicBezTo>
                <a:lnTo>
                  <a:pt x="5886152" y="1830587"/>
                </a:lnTo>
                <a:lnTo>
                  <a:pt x="5878711" y="1830587"/>
                </a:lnTo>
                <a:lnTo>
                  <a:pt x="5871269" y="1830587"/>
                </a:lnTo>
                <a:cubicBezTo>
                  <a:pt x="5871269" y="1825626"/>
                  <a:pt x="5872510" y="1823145"/>
                  <a:pt x="5874990" y="1823145"/>
                </a:cubicBezTo>
                <a:close/>
                <a:moveTo>
                  <a:pt x="5752207" y="1823145"/>
                </a:moveTo>
                <a:lnTo>
                  <a:pt x="5729883" y="1838028"/>
                </a:lnTo>
                <a:lnTo>
                  <a:pt x="5707558" y="1838028"/>
                </a:lnTo>
                <a:lnTo>
                  <a:pt x="5700117" y="1838028"/>
                </a:lnTo>
                <a:lnTo>
                  <a:pt x="5692676" y="1845469"/>
                </a:lnTo>
                <a:cubicBezTo>
                  <a:pt x="5692676" y="1850431"/>
                  <a:pt x="5690195" y="1855391"/>
                  <a:pt x="5685234" y="1860352"/>
                </a:cubicBezTo>
                <a:lnTo>
                  <a:pt x="5677793" y="1860352"/>
                </a:lnTo>
                <a:cubicBezTo>
                  <a:pt x="5677793" y="1865313"/>
                  <a:pt x="5675313" y="1866554"/>
                  <a:pt x="5670351" y="1864073"/>
                </a:cubicBezTo>
                <a:cubicBezTo>
                  <a:pt x="5665390" y="1861593"/>
                  <a:pt x="5662910" y="1860352"/>
                  <a:pt x="5662910" y="1860352"/>
                </a:cubicBezTo>
                <a:cubicBezTo>
                  <a:pt x="5662910" y="1860352"/>
                  <a:pt x="5665390" y="1862833"/>
                  <a:pt x="5670351" y="1867794"/>
                </a:cubicBezTo>
                <a:lnTo>
                  <a:pt x="5677793" y="1867794"/>
                </a:lnTo>
                <a:cubicBezTo>
                  <a:pt x="5677793" y="1867794"/>
                  <a:pt x="5680273" y="1867794"/>
                  <a:pt x="5685234" y="1867794"/>
                </a:cubicBezTo>
                <a:lnTo>
                  <a:pt x="5700117" y="1867794"/>
                </a:lnTo>
                <a:cubicBezTo>
                  <a:pt x="5705078" y="1862833"/>
                  <a:pt x="5707558" y="1862833"/>
                  <a:pt x="5707558" y="1867794"/>
                </a:cubicBezTo>
                <a:cubicBezTo>
                  <a:pt x="5707558" y="1887638"/>
                  <a:pt x="5700117" y="1892598"/>
                  <a:pt x="5685234" y="1882676"/>
                </a:cubicBezTo>
                <a:lnTo>
                  <a:pt x="5677793" y="1890118"/>
                </a:lnTo>
                <a:cubicBezTo>
                  <a:pt x="5677793" y="1890118"/>
                  <a:pt x="5675313" y="1892598"/>
                  <a:pt x="5670351" y="1897559"/>
                </a:cubicBezTo>
                <a:cubicBezTo>
                  <a:pt x="5660430" y="1897559"/>
                  <a:pt x="5650507" y="1900040"/>
                  <a:pt x="5640586" y="1905001"/>
                </a:cubicBezTo>
                <a:lnTo>
                  <a:pt x="5633144" y="1919883"/>
                </a:lnTo>
                <a:cubicBezTo>
                  <a:pt x="5648027" y="1924845"/>
                  <a:pt x="5645547" y="1932286"/>
                  <a:pt x="5625703" y="1942208"/>
                </a:cubicBezTo>
                <a:cubicBezTo>
                  <a:pt x="5610820" y="1947169"/>
                  <a:pt x="5603379" y="1949649"/>
                  <a:pt x="5603379" y="1949649"/>
                </a:cubicBezTo>
                <a:cubicBezTo>
                  <a:pt x="5598417" y="1949649"/>
                  <a:pt x="5595937" y="1952130"/>
                  <a:pt x="5595937" y="1957090"/>
                </a:cubicBezTo>
                <a:cubicBezTo>
                  <a:pt x="5595937" y="1962052"/>
                  <a:pt x="5594697" y="1964532"/>
                  <a:pt x="5592217" y="1964532"/>
                </a:cubicBezTo>
                <a:cubicBezTo>
                  <a:pt x="5589736" y="1964532"/>
                  <a:pt x="5587255" y="1962052"/>
                  <a:pt x="5584775" y="1957090"/>
                </a:cubicBezTo>
                <a:cubicBezTo>
                  <a:pt x="5582295" y="1952130"/>
                  <a:pt x="5578574" y="1952130"/>
                  <a:pt x="5573613" y="1957090"/>
                </a:cubicBezTo>
                <a:lnTo>
                  <a:pt x="5566172" y="1964532"/>
                </a:lnTo>
                <a:lnTo>
                  <a:pt x="5551289" y="1971973"/>
                </a:lnTo>
                <a:lnTo>
                  <a:pt x="5536406" y="1964532"/>
                </a:lnTo>
                <a:lnTo>
                  <a:pt x="5543847" y="1971973"/>
                </a:lnTo>
                <a:cubicBezTo>
                  <a:pt x="5548809" y="1976935"/>
                  <a:pt x="5551289" y="1981895"/>
                  <a:pt x="5551289" y="1986856"/>
                </a:cubicBezTo>
                <a:lnTo>
                  <a:pt x="5558730" y="1986856"/>
                </a:lnTo>
                <a:lnTo>
                  <a:pt x="5566172" y="1979415"/>
                </a:lnTo>
                <a:cubicBezTo>
                  <a:pt x="5576093" y="1974454"/>
                  <a:pt x="5581054" y="1974454"/>
                  <a:pt x="5581054" y="1979415"/>
                </a:cubicBezTo>
                <a:lnTo>
                  <a:pt x="5581054" y="1971973"/>
                </a:lnTo>
                <a:cubicBezTo>
                  <a:pt x="5581054" y="1967013"/>
                  <a:pt x="5586016" y="1967013"/>
                  <a:pt x="5595937" y="1971973"/>
                </a:cubicBezTo>
                <a:lnTo>
                  <a:pt x="5603379" y="1964532"/>
                </a:lnTo>
                <a:cubicBezTo>
                  <a:pt x="5603379" y="1964532"/>
                  <a:pt x="5604619" y="1963292"/>
                  <a:pt x="5607099" y="1960811"/>
                </a:cubicBezTo>
                <a:cubicBezTo>
                  <a:pt x="5609579" y="1958331"/>
                  <a:pt x="5615781" y="1957090"/>
                  <a:pt x="5625703" y="1957090"/>
                </a:cubicBezTo>
                <a:lnTo>
                  <a:pt x="5640586" y="1957090"/>
                </a:lnTo>
                <a:cubicBezTo>
                  <a:pt x="5645547" y="1957090"/>
                  <a:pt x="5648027" y="1957090"/>
                  <a:pt x="5648027" y="1957090"/>
                </a:cubicBezTo>
                <a:cubicBezTo>
                  <a:pt x="5648027" y="1952130"/>
                  <a:pt x="5649268" y="1949649"/>
                  <a:pt x="5651748" y="1949649"/>
                </a:cubicBezTo>
                <a:cubicBezTo>
                  <a:pt x="5654228" y="1949649"/>
                  <a:pt x="5655469" y="1947169"/>
                  <a:pt x="5655469" y="1942208"/>
                </a:cubicBezTo>
                <a:lnTo>
                  <a:pt x="5662910" y="1942208"/>
                </a:lnTo>
                <a:cubicBezTo>
                  <a:pt x="5662910" y="1937247"/>
                  <a:pt x="5665390" y="1934766"/>
                  <a:pt x="5670351" y="1934766"/>
                </a:cubicBezTo>
                <a:cubicBezTo>
                  <a:pt x="5675313" y="1934766"/>
                  <a:pt x="5682754" y="1932286"/>
                  <a:pt x="5692676" y="1927325"/>
                </a:cubicBezTo>
                <a:cubicBezTo>
                  <a:pt x="5702597" y="1922364"/>
                  <a:pt x="5707558" y="1919883"/>
                  <a:pt x="5707558" y="1919883"/>
                </a:cubicBezTo>
                <a:lnTo>
                  <a:pt x="5722441" y="1905001"/>
                </a:lnTo>
                <a:lnTo>
                  <a:pt x="5707558" y="1905001"/>
                </a:lnTo>
                <a:cubicBezTo>
                  <a:pt x="5707558" y="1909962"/>
                  <a:pt x="5706318" y="1912442"/>
                  <a:pt x="5703838" y="1912442"/>
                </a:cubicBezTo>
                <a:cubicBezTo>
                  <a:pt x="5701358" y="1912442"/>
                  <a:pt x="5700117" y="1909962"/>
                  <a:pt x="5700117" y="1905001"/>
                </a:cubicBezTo>
                <a:cubicBezTo>
                  <a:pt x="5695156" y="1900040"/>
                  <a:pt x="5695156" y="1897559"/>
                  <a:pt x="5700117" y="1897559"/>
                </a:cubicBezTo>
                <a:cubicBezTo>
                  <a:pt x="5705078" y="1897559"/>
                  <a:pt x="5711279" y="1896319"/>
                  <a:pt x="5718720" y="1893838"/>
                </a:cubicBezTo>
                <a:cubicBezTo>
                  <a:pt x="5726162" y="1891358"/>
                  <a:pt x="5729883" y="1892598"/>
                  <a:pt x="5729883" y="1897559"/>
                </a:cubicBezTo>
                <a:lnTo>
                  <a:pt x="5729883" y="1905001"/>
                </a:lnTo>
                <a:lnTo>
                  <a:pt x="5737324" y="1897559"/>
                </a:lnTo>
                <a:cubicBezTo>
                  <a:pt x="5742285" y="1897559"/>
                  <a:pt x="5746006" y="1896319"/>
                  <a:pt x="5748486" y="1893838"/>
                </a:cubicBezTo>
                <a:cubicBezTo>
                  <a:pt x="5750966" y="1891358"/>
                  <a:pt x="5753447" y="1886397"/>
                  <a:pt x="5755928" y="1878956"/>
                </a:cubicBezTo>
                <a:cubicBezTo>
                  <a:pt x="5758408" y="1871514"/>
                  <a:pt x="5759648" y="1867794"/>
                  <a:pt x="5759648" y="1867794"/>
                </a:cubicBezTo>
                <a:cubicBezTo>
                  <a:pt x="5759648" y="1867794"/>
                  <a:pt x="5758408" y="1867794"/>
                  <a:pt x="5755928" y="1867794"/>
                </a:cubicBezTo>
                <a:cubicBezTo>
                  <a:pt x="5753447" y="1867794"/>
                  <a:pt x="5749727" y="1870274"/>
                  <a:pt x="5744765" y="1875235"/>
                </a:cubicBezTo>
                <a:lnTo>
                  <a:pt x="5729883" y="1882676"/>
                </a:lnTo>
                <a:lnTo>
                  <a:pt x="5722441" y="1867794"/>
                </a:lnTo>
                <a:cubicBezTo>
                  <a:pt x="5717480" y="1867794"/>
                  <a:pt x="5713759" y="1866554"/>
                  <a:pt x="5711279" y="1864073"/>
                </a:cubicBezTo>
                <a:cubicBezTo>
                  <a:pt x="5708799" y="1861593"/>
                  <a:pt x="5707558" y="1860352"/>
                  <a:pt x="5707558" y="1860352"/>
                </a:cubicBezTo>
                <a:cubicBezTo>
                  <a:pt x="5707558" y="1845469"/>
                  <a:pt x="5722441" y="1838028"/>
                  <a:pt x="5752207" y="1838028"/>
                </a:cubicBezTo>
                <a:cubicBezTo>
                  <a:pt x="5752207" y="1838028"/>
                  <a:pt x="5754687" y="1836788"/>
                  <a:pt x="5759648" y="1834307"/>
                </a:cubicBezTo>
                <a:cubicBezTo>
                  <a:pt x="5764610" y="1831827"/>
                  <a:pt x="5767090" y="1828106"/>
                  <a:pt x="5767090" y="1823145"/>
                </a:cubicBezTo>
                <a:close/>
                <a:moveTo>
                  <a:pt x="1815703" y="1823145"/>
                </a:moveTo>
                <a:lnTo>
                  <a:pt x="1830586" y="1838028"/>
                </a:lnTo>
                <a:lnTo>
                  <a:pt x="1823145" y="1838028"/>
                </a:lnTo>
                <a:cubicBezTo>
                  <a:pt x="1818184" y="1833067"/>
                  <a:pt x="1815703" y="1828106"/>
                  <a:pt x="1815703" y="1823145"/>
                </a:cubicBezTo>
                <a:close/>
                <a:moveTo>
                  <a:pt x="6065676" y="1818494"/>
                </a:moveTo>
                <a:cubicBezTo>
                  <a:pt x="6066296" y="1817875"/>
                  <a:pt x="6067227" y="1818184"/>
                  <a:pt x="6068467" y="1819424"/>
                </a:cubicBezTo>
                <a:cubicBezTo>
                  <a:pt x="6070947" y="1821905"/>
                  <a:pt x="6072187" y="1823145"/>
                  <a:pt x="6072187" y="1823145"/>
                </a:cubicBezTo>
                <a:lnTo>
                  <a:pt x="6064746" y="1823145"/>
                </a:lnTo>
                <a:cubicBezTo>
                  <a:pt x="6064746" y="1820665"/>
                  <a:pt x="6065056" y="1819115"/>
                  <a:pt x="6065676" y="1818494"/>
                </a:cubicBezTo>
                <a:close/>
                <a:moveTo>
                  <a:pt x="6258222" y="1815704"/>
                </a:moveTo>
                <a:cubicBezTo>
                  <a:pt x="6258222" y="1815704"/>
                  <a:pt x="6260703" y="1815704"/>
                  <a:pt x="6265664" y="1815704"/>
                </a:cubicBezTo>
                <a:lnTo>
                  <a:pt x="6265664" y="1823145"/>
                </a:lnTo>
                <a:cubicBezTo>
                  <a:pt x="6260703" y="1818184"/>
                  <a:pt x="6258222" y="1815704"/>
                  <a:pt x="6258222" y="1815704"/>
                </a:cubicBezTo>
                <a:close/>
                <a:moveTo>
                  <a:pt x="6183808" y="1815704"/>
                </a:moveTo>
                <a:lnTo>
                  <a:pt x="6183808" y="1823145"/>
                </a:lnTo>
                <a:lnTo>
                  <a:pt x="6161484" y="1838028"/>
                </a:lnTo>
                <a:lnTo>
                  <a:pt x="6154043" y="1830587"/>
                </a:lnTo>
                <a:cubicBezTo>
                  <a:pt x="6154043" y="1830587"/>
                  <a:pt x="6156523" y="1830587"/>
                  <a:pt x="6161484" y="1830587"/>
                </a:cubicBezTo>
                <a:cubicBezTo>
                  <a:pt x="6161484" y="1830587"/>
                  <a:pt x="6161484" y="1828106"/>
                  <a:pt x="6161484" y="1823145"/>
                </a:cubicBezTo>
                <a:cubicBezTo>
                  <a:pt x="6166445" y="1823145"/>
                  <a:pt x="6170166" y="1823145"/>
                  <a:pt x="6172646" y="1823145"/>
                </a:cubicBezTo>
                <a:cubicBezTo>
                  <a:pt x="6175126" y="1823145"/>
                  <a:pt x="6178847" y="1820665"/>
                  <a:pt x="6183808" y="1815704"/>
                </a:cubicBezTo>
                <a:close/>
                <a:moveTo>
                  <a:pt x="5848945" y="1815704"/>
                </a:moveTo>
                <a:cubicBezTo>
                  <a:pt x="5858867" y="1815704"/>
                  <a:pt x="5861348" y="1818184"/>
                  <a:pt x="5856386" y="1823145"/>
                </a:cubicBezTo>
                <a:lnTo>
                  <a:pt x="5839643" y="1828726"/>
                </a:lnTo>
                <a:lnTo>
                  <a:pt x="5841504" y="1823145"/>
                </a:lnTo>
                <a:close/>
                <a:moveTo>
                  <a:pt x="2314278" y="1815704"/>
                </a:moveTo>
                <a:lnTo>
                  <a:pt x="2329160" y="1845469"/>
                </a:lnTo>
                <a:lnTo>
                  <a:pt x="2329160" y="1867794"/>
                </a:lnTo>
                <a:cubicBezTo>
                  <a:pt x="2319238" y="1852911"/>
                  <a:pt x="2314278" y="1835548"/>
                  <a:pt x="2314278" y="1815704"/>
                </a:cubicBezTo>
                <a:close/>
                <a:moveTo>
                  <a:pt x="2262187" y="1815704"/>
                </a:moveTo>
                <a:lnTo>
                  <a:pt x="2269629" y="1815704"/>
                </a:lnTo>
                <a:cubicBezTo>
                  <a:pt x="2269629" y="1820665"/>
                  <a:pt x="2269629" y="1825626"/>
                  <a:pt x="2269629" y="1830587"/>
                </a:cubicBezTo>
                <a:cubicBezTo>
                  <a:pt x="2269629" y="1825626"/>
                  <a:pt x="2267148" y="1820665"/>
                  <a:pt x="2262187" y="1815704"/>
                </a:cubicBezTo>
                <a:close/>
                <a:moveTo>
                  <a:pt x="2016621" y="1815704"/>
                </a:moveTo>
                <a:cubicBezTo>
                  <a:pt x="2021582" y="1815704"/>
                  <a:pt x="2024063" y="1818184"/>
                  <a:pt x="2024063" y="1823145"/>
                </a:cubicBezTo>
                <a:cubicBezTo>
                  <a:pt x="2024063" y="1828106"/>
                  <a:pt x="2021582" y="1830587"/>
                  <a:pt x="2016621" y="1830587"/>
                </a:cubicBezTo>
                <a:lnTo>
                  <a:pt x="2016621" y="1823145"/>
                </a:lnTo>
                <a:cubicBezTo>
                  <a:pt x="2016621" y="1823145"/>
                  <a:pt x="2016621" y="1820665"/>
                  <a:pt x="2016621" y="1815704"/>
                </a:cubicBezTo>
                <a:close/>
                <a:moveTo>
                  <a:pt x="6273105" y="1808262"/>
                </a:moveTo>
                <a:cubicBezTo>
                  <a:pt x="6273105" y="1808262"/>
                  <a:pt x="6275585" y="1808262"/>
                  <a:pt x="6280547" y="1808262"/>
                </a:cubicBezTo>
                <a:cubicBezTo>
                  <a:pt x="6280547" y="1808262"/>
                  <a:pt x="6283027" y="1808262"/>
                  <a:pt x="6287988" y="1808262"/>
                </a:cubicBezTo>
                <a:lnTo>
                  <a:pt x="6273105" y="1815704"/>
                </a:lnTo>
                <a:cubicBezTo>
                  <a:pt x="6273105" y="1810743"/>
                  <a:pt x="6273105" y="1808262"/>
                  <a:pt x="6273105" y="1808262"/>
                </a:cubicBezTo>
                <a:close/>
                <a:moveTo>
                  <a:pt x="5915918" y="1808262"/>
                </a:moveTo>
                <a:lnTo>
                  <a:pt x="5930801" y="1808262"/>
                </a:lnTo>
                <a:cubicBezTo>
                  <a:pt x="5925839" y="1813224"/>
                  <a:pt x="5922119" y="1815704"/>
                  <a:pt x="5919638" y="1815704"/>
                </a:cubicBezTo>
                <a:cubicBezTo>
                  <a:pt x="5917158" y="1815704"/>
                  <a:pt x="5915918" y="1813224"/>
                  <a:pt x="5915918" y="1808262"/>
                </a:cubicBezTo>
                <a:close/>
                <a:moveTo>
                  <a:pt x="5871269" y="1808262"/>
                </a:moveTo>
                <a:lnTo>
                  <a:pt x="5871269" y="1815704"/>
                </a:lnTo>
                <a:cubicBezTo>
                  <a:pt x="5866308" y="1815704"/>
                  <a:pt x="5863828" y="1815704"/>
                  <a:pt x="5863828" y="1815704"/>
                </a:cubicBezTo>
                <a:cubicBezTo>
                  <a:pt x="5863828" y="1810743"/>
                  <a:pt x="5866308" y="1808262"/>
                  <a:pt x="5871269" y="1808262"/>
                </a:cubicBezTo>
                <a:close/>
                <a:moveTo>
                  <a:pt x="5789414" y="1808262"/>
                </a:moveTo>
                <a:cubicBezTo>
                  <a:pt x="5789414" y="1813224"/>
                  <a:pt x="5789414" y="1815704"/>
                  <a:pt x="5789414" y="1815704"/>
                </a:cubicBezTo>
                <a:cubicBezTo>
                  <a:pt x="5789414" y="1815704"/>
                  <a:pt x="5791894" y="1815704"/>
                  <a:pt x="5796855" y="1815704"/>
                </a:cubicBezTo>
                <a:cubicBezTo>
                  <a:pt x="5796855" y="1815704"/>
                  <a:pt x="5796855" y="1813224"/>
                  <a:pt x="5796855" y="1808262"/>
                </a:cubicBezTo>
                <a:close/>
                <a:moveTo>
                  <a:pt x="2344043" y="1808262"/>
                </a:moveTo>
                <a:lnTo>
                  <a:pt x="2351485" y="1815704"/>
                </a:lnTo>
                <a:lnTo>
                  <a:pt x="2344043" y="1823145"/>
                </a:lnTo>
                <a:cubicBezTo>
                  <a:pt x="2344043" y="1818184"/>
                  <a:pt x="2344043" y="1813224"/>
                  <a:pt x="2344043" y="1808262"/>
                </a:cubicBezTo>
                <a:close/>
                <a:moveTo>
                  <a:pt x="1994297" y="1808262"/>
                </a:moveTo>
                <a:cubicBezTo>
                  <a:pt x="1999258" y="1808262"/>
                  <a:pt x="2001739" y="1811983"/>
                  <a:pt x="2001739" y="1819424"/>
                </a:cubicBezTo>
                <a:cubicBezTo>
                  <a:pt x="2001739" y="1826866"/>
                  <a:pt x="2001739" y="1830587"/>
                  <a:pt x="2001739" y="1830587"/>
                </a:cubicBezTo>
                <a:lnTo>
                  <a:pt x="1994297" y="1815704"/>
                </a:lnTo>
                <a:cubicBezTo>
                  <a:pt x="1994297" y="1815704"/>
                  <a:pt x="1994297" y="1813224"/>
                  <a:pt x="1994297" y="1808262"/>
                </a:cubicBezTo>
                <a:close/>
                <a:moveTo>
                  <a:pt x="6488906" y="1800821"/>
                </a:moveTo>
                <a:lnTo>
                  <a:pt x="6496347" y="1800821"/>
                </a:lnTo>
                <a:cubicBezTo>
                  <a:pt x="6496347" y="1805782"/>
                  <a:pt x="6493867" y="1809503"/>
                  <a:pt x="6488906" y="1811983"/>
                </a:cubicBezTo>
                <a:cubicBezTo>
                  <a:pt x="6483945" y="1814464"/>
                  <a:pt x="6478985" y="1813224"/>
                  <a:pt x="6474023" y="1808262"/>
                </a:cubicBezTo>
                <a:lnTo>
                  <a:pt x="6481465" y="1808262"/>
                </a:lnTo>
                <a:close/>
                <a:moveTo>
                  <a:pt x="6302871" y="1800821"/>
                </a:moveTo>
                <a:cubicBezTo>
                  <a:pt x="6302871" y="1800821"/>
                  <a:pt x="6305351" y="1800821"/>
                  <a:pt x="6310312" y="1800821"/>
                </a:cubicBezTo>
                <a:cubicBezTo>
                  <a:pt x="6310312" y="1805782"/>
                  <a:pt x="6310312" y="1808262"/>
                  <a:pt x="6310312" y="1808262"/>
                </a:cubicBezTo>
                <a:cubicBezTo>
                  <a:pt x="6310312" y="1808262"/>
                  <a:pt x="6310312" y="1810743"/>
                  <a:pt x="6310312" y="1815704"/>
                </a:cubicBezTo>
                <a:cubicBezTo>
                  <a:pt x="6305351" y="1820665"/>
                  <a:pt x="6302871" y="1823145"/>
                  <a:pt x="6302871" y="1823145"/>
                </a:cubicBezTo>
                <a:lnTo>
                  <a:pt x="6295429" y="1823145"/>
                </a:lnTo>
                <a:lnTo>
                  <a:pt x="6295429" y="1815704"/>
                </a:lnTo>
                <a:cubicBezTo>
                  <a:pt x="6300391" y="1810743"/>
                  <a:pt x="6302871" y="1810743"/>
                  <a:pt x="6302871" y="1815704"/>
                </a:cubicBezTo>
                <a:lnTo>
                  <a:pt x="6302871" y="1808262"/>
                </a:lnTo>
                <a:close/>
                <a:moveTo>
                  <a:pt x="6176367" y="1800821"/>
                </a:moveTo>
                <a:cubicBezTo>
                  <a:pt x="6176367" y="1805782"/>
                  <a:pt x="6176367" y="1808262"/>
                  <a:pt x="6176367" y="1808262"/>
                </a:cubicBezTo>
                <a:cubicBezTo>
                  <a:pt x="6171406" y="1808262"/>
                  <a:pt x="6168926" y="1808262"/>
                  <a:pt x="6168926" y="1808262"/>
                </a:cubicBezTo>
                <a:close/>
                <a:moveTo>
                  <a:pt x="5595937" y="1800821"/>
                </a:moveTo>
                <a:lnTo>
                  <a:pt x="5595937" y="1815704"/>
                </a:lnTo>
                <a:cubicBezTo>
                  <a:pt x="5595937" y="1810743"/>
                  <a:pt x="5598417" y="1808262"/>
                  <a:pt x="5603379" y="1808262"/>
                </a:cubicBezTo>
                <a:lnTo>
                  <a:pt x="5603379" y="1800821"/>
                </a:lnTo>
                <a:cubicBezTo>
                  <a:pt x="5603379" y="1800821"/>
                  <a:pt x="5600899" y="1800821"/>
                  <a:pt x="5595937" y="1800821"/>
                </a:cubicBezTo>
                <a:close/>
                <a:moveTo>
                  <a:pt x="5439668" y="1800821"/>
                </a:moveTo>
                <a:cubicBezTo>
                  <a:pt x="5439668" y="1805782"/>
                  <a:pt x="5437188" y="1808262"/>
                  <a:pt x="5432226" y="1808262"/>
                </a:cubicBezTo>
                <a:cubicBezTo>
                  <a:pt x="5432226" y="1813224"/>
                  <a:pt x="5429746" y="1816944"/>
                  <a:pt x="5424785" y="1819424"/>
                </a:cubicBezTo>
                <a:cubicBezTo>
                  <a:pt x="5419824" y="1821905"/>
                  <a:pt x="5417344" y="1821905"/>
                  <a:pt x="5417344" y="1819424"/>
                </a:cubicBezTo>
                <a:cubicBezTo>
                  <a:pt x="5417344" y="1816944"/>
                  <a:pt x="5417344" y="1815704"/>
                  <a:pt x="5417344" y="1815704"/>
                </a:cubicBezTo>
                <a:lnTo>
                  <a:pt x="5409902" y="1808262"/>
                </a:lnTo>
                <a:cubicBezTo>
                  <a:pt x="5409902" y="1813224"/>
                  <a:pt x="5411143" y="1818184"/>
                  <a:pt x="5413623" y="1823145"/>
                </a:cubicBezTo>
                <a:cubicBezTo>
                  <a:pt x="5416103" y="1828106"/>
                  <a:pt x="5419824" y="1830587"/>
                  <a:pt x="5424785" y="1830587"/>
                </a:cubicBezTo>
                <a:cubicBezTo>
                  <a:pt x="5424785" y="1830587"/>
                  <a:pt x="5422305" y="1833067"/>
                  <a:pt x="5417344" y="1838028"/>
                </a:cubicBezTo>
                <a:lnTo>
                  <a:pt x="5432226" y="1838028"/>
                </a:lnTo>
                <a:cubicBezTo>
                  <a:pt x="5437188" y="1838028"/>
                  <a:pt x="5442148" y="1835548"/>
                  <a:pt x="5447109" y="1830587"/>
                </a:cubicBezTo>
                <a:cubicBezTo>
                  <a:pt x="5452070" y="1830587"/>
                  <a:pt x="5454551" y="1828106"/>
                  <a:pt x="5454551" y="1823145"/>
                </a:cubicBezTo>
                <a:cubicBezTo>
                  <a:pt x="5454551" y="1828106"/>
                  <a:pt x="5461992" y="1828106"/>
                  <a:pt x="5476875" y="1823145"/>
                </a:cubicBezTo>
                <a:cubicBezTo>
                  <a:pt x="5481836" y="1818184"/>
                  <a:pt x="5486796" y="1818184"/>
                  <a:pt x="5491758" y="1823145"/>
                </a:cubicBezTo>
                <a:lnTo>
                  <a:pt x="5491758" y="1815704"/>
                </a:lnTo>
                <a:cubicBezTo>
                  <a:pt x="5486796" y="1810743"/>
                  <a:pt x="5484316" y="1808262"/>
                  <a:pt x="5484316" y="1808262"/>
                </a:cubicBezTo>
                <a:cubicBezTo>
                  <a:pt x="5484316" y="1808262"/>
                  <a:pt x="5479355" y="1810743"/>
                  <a:pt x="5469433" y="1815704"/>
                </a:cubicBezTo>
                <a:cubicBezTo>
                  <a:pt x="5459512" y="1820665"/>
                  <a:pt x="5454551" y="1823145"/>
                  <a:pt x="5454551" y="1823145"/>
                </a:cubicBezTo>
                <a:cubicBezTo>
                  <a:pt x="5454551" y="1818184"/>
                  <a:pt x="5457031" y="1813224"/>
                  <a:pt x="5461992" y="1808262"/>
                </a:cubicBezTo>
                <a:lnTo>
                  <a:pt x="5476875" y="1808262"/>
                </a:lnTo>
                <a:lnTo>
                  <a:pt x="5461992" y="1800821"/>
                </a:lnTo>
                <a:lnTo>
                  <a:pt x="5454551" y="1808262"/>
                </a:lnTo>
                <a:cubicBezTo>
                  <a:pt x="5449589" y="1813224"/>
                  <a:pt x="5445869" y="1815704"/>
                  <a:pt x="5443388" y="1815704"/>
                </a:cubicBezTo>
                <a:cubicBezTo>
                  <a:pt x="5440908" y="1815704"/>
                  <a:pt x="5439668" y="1813224"/>
                  <a:pt x="5439668" y="1808262"/>
                </a:cubicBezTo>
                <a:close/>
                <a:moveTo>
                  <a:pt x="2098477" y="1800821"/>
                </a:moveTo>
                <a:lnTo>
                  <a:pt x="2105918" y="1852911"/>
                </a:lnTo>
                <a:cubicBezTo>
                  <a:pt x="2105918" y="1852911"/>
                  <a:pt x="2103438" y="1850431"/>
                  <a:pt x="2098477" y="1845469"/>
                </a:cubicBezTo>
                <a:close/>
                <a:moveTo>
                  <a:pt x="2046387" y="1800821"/>
                </a:moveTo>
                <a:cubicBezTo>
                  <a:pt x="2051348" y="1800821"/>
                  <a:pt x="2053828" y="1800821"/>
                  <a:pt x="2053828" y="1800821"/>
                </a:cubicBezTo>
                <a:cubicBezTo>
                  <a:pt x="2053828" y="1805782"/>
                  <a:pt x="2051348" y="1808262"/>
                  <a:pt x="2046387" y="1808262"/>
                </a:cubicBezTo>
                <a:cubicBezTo>
                  <a:pt x="2046387" y="1808262"/>
                  <a:pt x="2046387" y="1805782"/>
                  <a:pt x="2046387" y="1800821"/>
                </a:cubicBezTo>
                <a:close/>
                <a:moveTo>
                  <a:pt x="1808262" y="1800821"/>
                </a:moveTo>
                <a:cubicBezTo>
                  <a:pt x="1808262" y="1800821"/>
                  <a:pt x="1809502" y="1800821"/>
                  <a:pt x="1811983" y="1800821"/>
                </a:cubicBezTo>
                <a:cubicBezTo>
                  <a:pt x="1814463" y="1800821"/>
                  <a:pt x="1815703" y="1803302"/>
                  <a:pt x="1815703" y="1808262"/>
                </a:cubicBezTo>
                <a:cubicBezTo>
                  <a:pt x="1810743" y="1808262"/>
                  <a:pt x="1808262" y="1808262"/>
                  <a:pt x="1808262" y="1808262"/>
                </a:cubicBezTo>
                <a:cubicBezTo>
                  <a:pt x="1808262" y="1808262"/>
                  <a:pt x="1808262" y="1805782"/>
                  <a:pt x="1808262" y="1800821"/>
                </a:cubicBezTo>
                <a:close/>
                <a:moveTo>
                  <a:pt x="6377285" y="1793380"/>
                </a:moveTo>
                <a:cubicBezTo>
                  <a:pt x="6382246" y="1793380"/>
                  <a:pt x="6387206" y="1793380"/>
                  <a:pt x="6392168" y="1793380"/>
                </a:cubicBezTo>
                <a:cubicBezTo>
                  <a:pt x="6397129" y="1793380"/>
                  <a:pt x="6398369" y="1794620"/>
                  <a:pt x="6395888" y="1797100"/>
                </a:cubicBezTo>
                <a:cubicBezTo>
                  <a:pt x="6393408" y="1799581"/>
                  <a:pt x="6389688" y="1800821"/>
                  <a:pt x="6384726" y="1800821"/>
                </a:cubicBezTo>
                <a:cubicBezTo>
                  <a:pt x="6379765" y="1800821"/>
                  <a:pt x="6377285" y="1800821"/>
                  <a:pt x="6377285" y="1800821"/>
                </a:cubicBezTo>
                <a:cubicBezTo>
                  <a:pt x="6377285" y="1815704"/>
                  <a:pt x="6367363" y="1823145"/>
                  <a:pt x="6347519" y="1823145"/>
                </a:cubicBezTo>
                <a:lnTo>
                  <a:pt x="6347519" y="1815704"/>
                </a:lnTo>
                <a:cubicBezTo>
                  <a:pt x="6352481" y="1815704"/>
                  <a:pt x="6357441" y="1813224"/>
                  <a:pt x="6362402" y="1808262"/>
                </a:cubicBezTo>
                <a:close/>
                <a:moveTo>
                  <a:pt x="5848945" y="1793380"/>
                </a:moveTo>
                <a:lnTo>
                  <a:pt x="5848945" y="1800821"/>
                </a:lnTo>
                <a:cubicBezTo>
                  <a:pt x="5848945" y="1800821"/>
                  <a:pt x="5851425" y="1798341"/>
                  <a:pt x="5856386" y="1793380"/>
                </a:cubicBezTo>
                <a:cubicBezTo>
                  <a:pt x="5851425" y="1793380"/>
                  <a:pt x="5848945" y="1793380"/>
                  <a:pt x="5848945" y="1793380"/>
                </a:cubicBezTo>
                <a:close/>
                <a:moveTo>
                  <a:pt x="6234038" y="1789659"/>
                </a:moveTo>
                <a:cubicBezTo>
                  <a:pt x="6235278" y="1789659"/>
                  <a:pt x="6235898" y="1790899"/>
                  <a:pt x="6235898" y="1793380"/>
                </a:cubicBezTo>
                <a:lnTo>
                  <a:pt x="6228457" y="1793380"/>
                </a:lnTo>
                <a:cubicBezTo>
                  <a:pt x="6230937" y="1790899"/>
                  <a:pt x="6232798" y="1789659"/>
                  <a:pt x="6234038" y="1789659"/>
                </a:cubicBezTo>
                <a:close/>
                <a:moveTo>
                  <a:pt x="6526113" y="1785938"/>
                </a:moveTo>
                <a:lnTo>
                  <a:pt x="6533554" y="1793380"/>
                </a:lnTo>
                <a:cubicBezTo>
                  <a:pt x="6533554" y="1793380"/>
                  <a:pt x="6531074" y="1793380"/>
                  <a:pt x="6526113" y="1793380"/>
                </a:cubicBezTo>
                <a:cubicBezTo>
                  <a:pt x="6526113" y="1788419"/>
                  <a:pt x="6526113" y="1785938"/>
                  <a:pt x="6526113" y="1785938"/>
                </a:cubicBezTo>
                <a:close/>
                <a:moveTo>
                  <a:pt x="5789414" y="1785938"/>
                </a:moveTo>
                <a:lnTo>
                  <a:pt x="5789414" y="1793380"/>
                </a:lnTo>
                <a:cubicBezTo>
                  <a:pt x="5794375" y="1788419"/>
                  <a:pt x="5795615" y="1785938"/>
                  <a:pt x="5793135" y="1785938"/>
                </a:cubicBezTo>
                <a:cubicBezTo>
                  <a:pt x="5790654" y="1785938"/>
                  <a:pt x="5789414" y="1785938"/>
                  <a:pt x="5789414" y="1785938"/>
                </a:cubicBezTo>
                <a:close/>
                <a:moveTo>
                  <a:pt x="2701230" y="1785938"/>
                </a:moveTo>
                <a:cubicBezTo>
                  <a:pt x="2696270" y="1790899"/>
                  <a:pt x="2693789" y="1795860"/>
                  <a:pt x="2693789" y="1800821"/>
                </a:cubicBezTo>
                <a:lnTo>
                  <a:pt x="2701230" y="1800821"/>
                </a:lnTo>
                <a:cubicBezTo>
                  <a:pt x="2701230" y="1795860"/>
                  <a:pt x="2701230" y="1793380"/>
                  <a:pt x="2701230" y="1793380"/>
                </a:cubicBezTo>
                <a:close/>
                <a:moveTo>
                  <a:pt x="6168926" y="1778497"/>
                </a:moveTo>
                <a:cubicBezTo>
                  <a:pt x="6163964" y="1783458"/>
                  <a:pt x="6161484" y="1785938"/>
                  <a:pt x="6161484" y="1785938"/>
                </a:cubicBezTo>
                <a:lnTo>
                  <a:pt x="6154043" y="1785938"/>
                </a:lnTo>
                <a:cubicBezTo>
                  <a:pt x="6154043" y="1785938"/>
                  <a:pt x="6155283" y="1784698"/>
                  <a:pt x="6157763" y="1782217"/>
                </a:cubicBezTo>
                <a:cubicBezTo>
                  <a:pt x="6160244" y="1779737"/>
                  <a:pt x="6163964" y="1778497"/>
                  <a:pt x="6168926" y="1778497"/>
                </a:cubicBezTo>
                <a:close/>
                <a:moveTo>
                  <a:pt x="6020097" y="1778497"/>
                </a:moveTo>
                <a:lnTo>
                  <a:pt x="6020097" y="1785938"/>
                </a:lnTo>
                <a:cubicBezTo>
                  <a:pt x="6015136" y="1790899"/>
                  <a:pt x="6012656" y="1790899"/>
                  <a:pt x="6012656" y="1785938"/>
                </a:cubicBezTo>
                <a:cubicBezTo>
                  <a:pt x="6012656" y="1785938"/>
                  <a:pt x="6012656" y="1784698"/>
                  <a:pt x="6012656" y="1782217"/>
                </a:cubicBezTo>
                <a:cubicBezTo>
                  <a:pt x="6012656" y="1779737"/>
                  <a:pt x="6015136" y="1778497"/>
                  <a:pt x="6020097" y="1778497"/>
                </a:cubicBezTo>
                <a:close/>
                <a:moveTo>
                  <a:pt x="5320605" y="1778497"/>
                </a:moveTo>
                <a:cubicBezTo>
                  <a:pt x="5320605" y="1778497"/>
                  <a:pt x="5320605" y="1783458"/>
                  <a:pt x="5320605" y="1793380"/>
                </a:cubicBezTo>
                <a:lnTo>
                  <a:pt x="5328047" y="1800821"/>
                </a:lnTo>
                <a:close/>
                <a:moveTo>
                  <a:pt x="2768204" y="1778497"/>
                </a:moveTo>
                <a:lnTo>
                  <a:pt x="2768204" y="1785938"/>
                </a:lnTo>
                <a:cubicBezTo>
                  <a:pt x="2773165" y="1785938"/>
                  <a:pt x="2775645" y="1783458"/>
                  <a:pt x="2775645" y="1778497"/>
                </a:cubicBezTo>
                <a:close/>
                <a:moveTo>
                  <a:pt x="2492871" y="1778497"/>
                </a:moveTo>
                <a:cubicBezTo>
                  <a:pt x="2492871" y="1778497"/>
                  <a:pt x="2492871" y="1780977"/>
                  <a:pt x="2492871" y="1785938"/>
                </a:cubicBezTo>
                <a:lnTo>
                  <a:pt x="2485430" y="1785938"/>
                </a:lnTo>
                <a:close/>
                <a:moveTo>
                  <a:pt x="2239863" y="1778497"/>
                </a:moveTo>
                <a:lnTo>
                  <a:pt x="2247305" y="1808262"/>
                </a:lnTo>
                <a:cubicBezTo>
                  <a:pt x="2252266" y="1823145"/>
                  <a:pt x="2254746" y="1833067"/>
                  <a:pt x="2254746" y="1838028"/>
                </a:cubicBezTo>
                <a:lnTo>
                  <a:pt x="2254746" y="1845469"/>
                </a:lnTo>
                <a:cubicBezTo>
                  <a:pt x="2249785" y="1845469"/>
                  <a:pt x="2247305" y="1845469"/>
                  <a:pt x="2247305" y="1845469"/>
                </a:cubicBezTo>
                <a:cubicBezTo>
                  <a:pt x="2242344" y="1850431"/>
                  <a:pt x="2237383" y="1855391"/>
                  <a:pt x="2232422" y="1860352"/>
                </a:cubicBezTo>
                <a:lnTo>
                  <a:pt x="2232422" y="1852911"/>
                </a:lnTo>
                <a:cubicBezTo>
                  <a:pt x="2232422" y="1852911"/>
                  <a:pt x="2232422" y="1850431"/>
                  <a:pt x="2232422" y="1845469"/>
                </a:cubicBezTo>
                <a:cubicBezTo>
                  <a:pt x="2227461" y="1845469"/>
                  <a:pt x="2224981" y="1842989"/>
                  <a:pt x="2224981" y="1838028"/>
                </a:cubicBezTo>
                <a:cubicBezTo>
                  <a:pt x="2220020" y="1833067"/>
                  <a:pt x="2220020" y="1830587"/>
                  <a:pt x="2224981" y="1830587"/>
                </a:cubicBezTo>
                <a:lnTo>
                  <a:pt x="2232422" y="1830587"/>
                </a:lnTo>
                <a:cubicBezTo>
                  <a:pt x="2227461" y="1825626"/>
                  <a:pt x="2227461" y="1823145"/>
                  <a:pt x="2232422" y="1823145"/>
                </a:cubicBezTo>
                <a:cubicBezTo>
                  <a:pt x="2232422" y="1823145"/>
                  <a:pt x="2232422" y="1820665"/>
                  <a:pt x="2232422" y="1815704"/>
                </a:cubicBezTo>
                <a:cubicBezTo>
                  <a:pt x="2232422" y="1810743"/>
                  <a:pt x="2234902" y="1803302"/>
                  <a:pt x="2239863" y="1793380"/>
                </a:cubicBezTo>
                <a:cubicBezTo>
                  <a:pt x="2239863" y="1788419"/>
                  <a:pt x="2239863" y="1783458"/>
                  <a:pt x="2239863" y="1778497"/>
                </a:cubicBezTo>
                <a:close/>
                <a:moveTo>
                  <a:pt x="2172891" y="1778497"/>
                </a:moveTo>
                <a:lnTo>
                  <a:pt x="2180332" y="1793380"/>
                </a:lnTo>
                <a:cubicBezTo>
                  <a:pt x="2180332" y="1798341"/>
                  <a:pt x="2182813" y="1804542"/>
                  <a:pt x="2187774" y="1811983"/>
                </a:cubicBezTo>
                <a:cubicBezTo>
                  <a:pt x="2192735" y="1819424"/>
                  <a:pt x="2192735" y="1823145"/>
                  <a:pt x="2187774" y="1823145"/>
                </a:cubicBezTo>
                <a:lnTo>
                  <a:pt x="2172891" y="1815704"/>
                </a:lnTo>
                <a:cubicBezTo>
                  <a:pt x="2167930" y="1805782"/>
                  <a:pt x="2167930" y="1798341"/>
                  <a:pt x="2172891" y="1793380"/>
                </a:cubicBezTo>
                <a:close/>
                <a:moveTo>
                  <a:pt x="6429375" y="1771055"/>
                </a:moveTo>
                <a:lnTo>
                  <a:pt x="6421933" y="1778497"/>
                </a:lnTo>
                <a:lnTo>
                  <a:pt x="6421933" y="1785938"/>
                </a:lnTo>
                <a:cubicBezTo>
                  <a:pt x="6416972" y="1780977"/>
                  <a:pt x="6412012" y="1780977"/>
                  <a:pt x="6407051" y="1785938"/>
                </a:cubicBezTo>
                <a:lnTo>
                  <a:pt x="6399609" y="1785938"/>
                </a:lnTo>
                <a:close/>
                <a:moveTo>
                  <a:pt x="6183808" y="1771055"/>
                </a:moveTo>
                <a:cubicBezTo>
                  <a:pt x="6183808" y="1771055"/>
                  <a:pt x="6183808" y="1773536"/>
                  <a:pt x="6183808" y="1778497"/>
                </a:cubicBezTo>
                <a:lnTo>
                  <a:pt x="6176367" y="1778497"/>
                </a:lnTo>
                <a:cubicBezTo>
                  <a:pt x="6176367" y="1778497"/>
                  <a:pt x="6178847" y="1776017"/>
                  <a:pt x="6183808" y="1771055"/>
                </a:cubicBezTo>
                <a:close/>
                <a:moveTo>
                  <a:pt x="5945683" y="1771055"/>
                </a:moveTo>
                <a:cubicBezTo>
                  <a:pt x="5950645" y="1776017"/>
                  <a:pt x="5953125" y="1778497"/>
                  <a:pt x="5953125" y="1778497"/>
                </a:cubicBezTo>
                <a:cubicBezTo>
                  <a:pt x="5953125" y="1783458"/>
                  <a:pt x="5950645" y="1783458"/>
                  <a:pt x="5945683" y="1778497"/>
                </a:cubicBezTo>
                <a:close/>
                <a:moveTo>
                  <a:pt x="5923359" y="1771055"/>
                </a:moveTo>
                <a:lnTo>
                  <a:pt x="5923359" y="1778497"/>
                </a:lnTo>
                <a:lnTo>
                  <a:pt x="5915918" y="1778497"/>
                </a:lnTo>
                <a:cubicBezTo>
                  <a:pt x="5915918" y="1778497"/>
                  <a:pt x="5918398" y="1776017"/>
                  <a:pt x="5923359" y="1771055"/>
                </a:cubicBezTo>
                <a:close/>
                <a:moveTo>
                  <a:pt x="5856386" y="1771055"/>
                </a:moveTo>
                <a:cubicBezTo>
                  <a:pt x="5851425" y="1771055"/>
                  <a:pt x="5848945" y="1773536"/>
                  <a:pt x="5848945" y="1778497"/>
                </a:cubicBezTo>
                <a:cubicBezTo>
                  <a:pt x="5848945" y="1778497"/>
                  <a:pt x="5853906" y="1778497"/>
                  <a:pt x="5863828" y="1778497"/>
                </a:cubicBezTo>
                <a:cubicBezTo>
                  <a:pt x="5863828" y="1773536"/>
                  <a:pt x="5861348" y="1771055"/>
                  <a:pt x="5856386" y="1771055"/>
                </a:cubicBezTo>
                <a:close/>
                <a:moveTo>
                  <a:pt x="5781972" y="1771055"/>
                </a:moveTo>
                <a:lnTo>
                  <a:pt x="5767090" y="1778497"/>
                </a:lnTo>
                <a:lnTo>
                  <a:pt x="5774531" y="1778497"/>
                </a:lnTo>
                <a:cubicBezTo>
                  <a:pt x="5779492" y="1778497"/>
                  <a:pt x="5781972" y="1776017"/>
                  <a:pt x="5781972" y="1771055"/>
                </a:cubicBezTo>
                <a:close/>
                <a:moveTo>
                  <a:pt x="5543847" y="1771055"/>
                </a:moveTo>
                <a:cubicBezTo>
                  <a:pt x="5538886" y="1776017"/>
                  <a:pt x="5533926" y="1778497"/>
                  <a:pt x="5528965" y="1778497"/>
                </a:cubicBezTo>
                <a:cubicBezTo>
                  <a:pt x="5528965" y="1783458"/>
                  <a:pt x="5527724" y="1785938"/>
                  <a:pt x="5525244" y="1785938"/>
                </a:cubicBezTo>
                <a:cubicBezTo>
                  <a:pt x="5522764" y="1785938"/>
                  <a:pt x="5519043" y="1785938"/>
                  <a:pt x="5514082" y="1785938"/>
                </a:cubicBezTo>
                <a:cubicBezTo>
                  <a:pt x="5504160" y="1785938"/>
                  <a:pt x="5499199" y="1787179"/>
                  <a:pt x="5499199" y="1789659"/>
                </a:cubicBezTo>
                <a:cubicBezTo>
                  <a:pt x="5499199" y="1792139"/>
                  <a:pt x="5499199" y="1795860"/>
                  <a:pt x="5499199" y="1800821"/>
                </a:cubicBezTo>
                <a:lnTo>
                  <a:pt x="5499199" y="1815704"/>
                </a:lnTo>
                <a:cubicBezTo>
                  <a:pt x="5499199" y="1815704"/>
                  <a:pt x="5501679" y="1813224"/>
                  <a:pt x="5506640" y="1808262"/>
                </a:cubicBezTo>
                <a:cubicBezTo>
                  <a:pt x="5511602" y="1803302"/>
                  <a:pt x="5515322" y="1802062"/>
                  <a:pt x="5517803" y="1804542"/>
                </a:cubicBezTo>
                <a:cubicBezTo>
                  <a:pt x="5520283" y="1807022"/>
                  <a:pt x="5520283" y="1808262"/>
                  <a:pt x="5517803" y="1808262"/>
                </a:cubicBezTo>
                <a:cubicBezTo>
                  <a:pt x="5515322" y="1808262"/>
                  <a:pt x="5514082" y="1810743"/>
                  <a:pt x="5514082" y="1815704"/>
                </a:cubicBezTo>
                <a:lnTo>
                  <a:pt x="5521523" y="1808262"/>
                </a:lnTo>
                <a:lnTo>
                  <a:pt x="5536406" y="1800821"/>
                </a:lnTo>
                <a:cubicBezTo>
                  <a:pt x="5536406" y="1800821"/>
                  <a:pt x="5533926" y="1800821"/>
                  <a:pt x="5528965" y="1800821"/>
                </a:cubicBezTo>
                <a:cubicBezTo>
                  <a:pt x="5524003" y="1800821"/>
                  <a:pt x="5524003" y="1798341"/>
                  <a:pt x="5528965" y="1793380"/>
                </a:cubicBezTo>
                <a:cubicBezTo>
                  <a:pt x="5533926" y="1788419"/>
                  <a:pt x="5537647" y="1785938"/>
                  <a:pt x="5540127" y="1785938"/>
                </a:cubicBezTo>
                <a:cubicBezTo>
                  <a:pt x="5542607" y="1785938"/>
                  <a:pt x="5548809" y="1783458"/>
                  <a:pt x="5558730" y="1778497"/>
                </a:cubicBezTo>
                <a:lnTo>
                  <a:pt x="5558730" y="1771055"/>
                </a:lnTo>
                <a:cubicBezTo>
                  <a:pt x="5553769" y="1771055"/>
                  <a:pt x="5551289" y="1771055"/>
                  <a:pt x="5551289" y="1771055"/>
                </a:cubicBezTo>
                <a:close/>
                <a:moveTo>
                  <a:pt x="5368974" y="1771055"/>
                </a:moveTo>
                <a:cubicBezTo>
                  <a:pt x="5366494" y="1771055"/>
                  <a:pt x="5365254" y="1773536"/>
                  <a:pt x="5365254" y="1778497"/>
                </a:cubicBezTo>
                <a:lnTo>
                  <a:pt x="5380136" y="1771055"/>
                </a:lnTo>
                <a:cubicBezTo>
                  <a:pt x="5375175" y="1771055"/>
                  <a:pt x="5371454" y="1771055"/>
                  <a:pt x="5368974" y="1771055"/>
                </a:cubicBezTo>
                <a:close/>
                <a:moveTo>
                  <a:pt x="2053828" y="1771055"/>
                </a:moveTo>
                <a:lnTo>
                  <a:pt x="2061270" y="1778497"/>
                </a:lnTo>
                <a:lnTo>
                  <a:pt x="2076153" y="1800821"/>
                </a:lnTo>
                <a:lnTo>
                  <a:pt x="2068711" y="1793380"/>
                </a:lnTo>
                <a:cubicBezTo>
                  <a:pt x="2068711" y="1793380"/>
                  <a:pt x="2066231" y="1793380"/>
                  <a:pt x="2061270" y="1793380"/>
                </a:cubicBezTo>
                <a:cubicBezTo>
                  <a:pt x="2061270" y="1788419"/>
                  <a:pt x="2060029" y="1783458"/>
                  <a:pt x="2057549" y="1778497"/>
                </a:cubicBezTo>
                <a:cubicBezTo>
                  <a:pt x="2055068" y="1773536"/>
                  <a:pt x="2053828" y="1771055"/>
                  <a:pt x="2053828" y="1771055"/>
                </a:cubicBezTo>
                <a:close/>
                <a:moveTo>
                  <a:pt x="6496347" y="1763614"/>
                </a:moveTo>
                <a:lnTo>
                  <a:pt x="6488906" y="1771055"/>
                </a:lnTo>
                <a:lnTo>
                  <a:pt x="6474023" y="1778497"/>
                </a:lnTo>
                <a:cubicBezTo>
                  <a:pt x="6474023" y="1778497"/>
                  <a:pt x="6477744" y="1776017"/>
                  <a:pt x="6485185" y="1771055"/>
                </a:cubicBezTo>
                <a:cubicBezTo>
                  <a:pt x="6492627" y="1766095"/>
                  <a:pt x="6496347" y="1763614"/>
                  <a:pt x="6496347" y="1763614"/>
                </a:cubicBezTo>
                <a:close/>
                <a:moveTo>
                  <a:pt x="6332636" y="1763614"/>
                </a:moveTo>
                <a:lnTo>
                  <a:pt x="6337952" y="1763614"/>
                </a:lnTo>
                <a:lnTo>
                  <a:pt x="6325195" y="1771055"/>
                </a:lnTo>
                <a:cubicBezTo>
                  <a:pt x="6320234" y="1776017"/>
                  <a:pt x="6317754" y="1778497"/>
                  <a:pt x="6317754" y="1778497"/>
                </a:cubicBezTo>
                <a:lnTo>
                  <a:pt x="6310312" y="1778497"/>
                </a:lnTo>
                <a:cubicBezTo>
                  <a:pt x="6310312" y="1778497"/>
                  <a:pt x="6312792" y="1776017"/>
                  <a:pt x="6317754" y="1771055"/>
                </a:cubicBezTo>
                <a:cubicBezTo>
                  <a:pt x="6317754" y="1771055"/>
                  <a:pt x="6322715" y="1768575"/>
                  <a:pt x="6332636" y="1763614"/>
                </a:cubicBezTo>
                <a:close/>
                <a:moveTo>
                  <a:pt x="5655469" y="1763614"/>
                </a:moveTo>
                <a:lnTo>
                  <a:pt x="5640586" y="1771055"/>
                </a:lnTo>
                <a:lnTo>
                  <a:pt x="5633144" y="1771055"/>
                </a:lnTo>
                <a:lnTo>
                  <a:pt x="5640586" y="1778497"/>
                </a:lnTo>
                <a:cubicBezTo>
                  <a:pt x="5650507" y="1783458"/>
                  <a:pt x="5656709" y="1785938"/>
                  <a:pt x="5659189" y="1785938"/>
                </a:cubicBezTo>
                <a:cubicBezTo>
                  <a:pt x="5661669" y="1785938"/>
                  <a:pt x="5665390" y="1783458"/>
                  <a:pt x="5670351" y="1778497"/>
                </a:cubicBezTo>
                <a:cubicBezTo>
                  <a:pt x="5670351" y="1773536"/>
                  <a:pt x="5670351" y="1769815"/>
                  <a:pt x="5670351" y="1767335"/>
                </a:cubicBezTo>
                <a:cubicBezTo>
                  <a:pt x="5670351" y="1764855"/>
                  <a:pt x="5667871" y="1763614"/>
                  <a:pt x="5662910" y="1763614"/>
                </a:cubicBezTo>
                <a:cubicBezTo>
                  <a:pt x="5657949" y="1768575"/>
                  <a:pt x="5655469" y="1768575"/>
                  <a:pt x="5655469" y="1763614"/>
                </a:cubicBezTo>
                <a:close/>
                <a:moveTo>
                  <a:pt x="6342940" y="1760752"/>
                </a:moveTo>
                <a:lnTo>
                  <a:pt x="6340078" y="1763614"/>
                </a:lnTo>
                <a:lnTo>
                  <a:pt x="6337952" y="1763614"/>
                </a:lnTo>
                <a:lnTo>
                  <a:pt x="6341938" y="1761288"/>
                </a:lnTo>
                <a:close/>
                <a:moveTo>
                  <a:pt x="6451699" y="1756172"/>
                </a:moveTo>
                <a:lnTo>
                  <a:pt x="6459140" y="1763614"/>
                </a:lnTo>
                <a:cubicBezTo>
                  <a:pt x="6449219" y="1768575"/>
                  <a:pt x="6444258" y="1768575"/>
                  <a:pt x="6444258" y="1763614"/>
                </a:cubicBezTo>
                <a:cubicBezTo>
                  <a:pt x="6444258" y="1758653"/>
                  <a:pt x="6446738" y="1756172"/>
                  <a:pt x="6451699" y="1756172"/>
                </a:cubicBezTo>
                <a:close/>
                <a:moveTo>
                  <a:pt x="6273105" y="1756172"/>
                </a:moveTo>
                <a:cubicBezTo>
                  <a:pt x="6278067" y="1756172"/>
                  <a:pt x="6280547" y="1757413"/>
                  <a:pt x="6280547" y="1759893"/>
                </a:cubicBezTo>
                <a:cubicBezTo>
                  <a:pt x="6280547" y="1762374"/>
                  <a:pt x="6279306" y="1763614"/>
                  <a:pt x="6276826" y="1763614"/>
                </a:cubicBezTo>
                <a:cubicBezTo>
                  <a:pt x="6274346" y="1763614"/>
                  <a:pt x="6273105" y="1761134"/>
                  <a:pt x="6273105" y="1756172"/>
                </a:cubicBezTo>
                <a:close/>
                <a:moveTo>
                  <a:pt x="5886152" y="1756172"/>
                </a:moveTo>
                <a:lnTo>
                  <a:pt x="5886152" y="1763614"/>
                </a:lnTo>
                <a:cubicBezTo>
                  <a:pt x="5896074" y="1758653"/>
                  <a:pt x="5899794" y="1756172"/>
                  <a:pt x="5897314" y="1756172"/>
                </a:cubicBezTo>
                <a:cubicBezTo>
                  <a:pt x="5894834" y="1756172"/>
                  <a:pt x="5891113" y="1756172"/>
                  <a:pt x="5886152" y="1756172"/>
                </a:cubicBezTo>
                <a:close/>
                <a:moveTo>
                  <a:pt x="5599658" y="1756172"/>
                </a:moveTo>
                <a:cubicBezTo>
                  <a:pt x="5602138" y="1756172"/>
                  <a:pt x="5605859" y="1758653"/>
                  <a:pt x="5610820" y="1763614"/>
                </a:cubicBezTo>
                <a:lnTo>
                  <a:pt x="5618261" y="1763614"/>
                </a:lnTo>
                <a:cubicBezTo>
                  <a:pt x="5618261" y="1763614"/>
                  <a:pt x="5615781" y="1761134"/>
                  <a:pt x="5610820" y="1756172"/>
                </a:cubicBezTo>
                <a:close/>
                <a:moveTo>
                  <a:pt x="5573613" y="1756172"/>
                </a:moveTo>
                <a:lnTo>
                  <a:pt x="5573613" y="1763614"/>
                </a:lnTo>
                <a:cubicBezTo>
                  <a:pt x="5573613" y="1768575"/>
                  <a:pt x="5576093" y="1768575"/>
                  <a:pt x="5581054" y="1763614"/>
                </a:cubicBezTo>
                <a:cubicBezTo>
                  <a:pt x="5586016" y="1763614"/>
                  <a:pt x="5588496" y="1761134"/>
                  <a:pt x="5588496" y="1756172"/>
                </a:cubicBezTo>
                <a:cubicBezTo>
                  <a:pt x="5583535" y="1761134"/>
                  <a:pt x="5578574" y="1761134"/>
                  <a:pt x="5573613" y="1756172"/>
                </a:cubicBezTo>
                <a:close/>
                <a:moveTo>
                  <a:pt x="5499199" y="1756172"/>
                </a:moveTo>
                <a:cubicBezTo>
                  <a:pt x="5494238" y="1756172"/>
                  <a:pt x="5491758" y="1758653"/>
                  <a:pt x="5491758" y="1763614"/>
                </a:cubicBezTo>
                <a:cubicBezTo>
                  <a:pt x="5486796" y="1763614"/>
                  <a:pt x="5484316" y="1763614"/>
                  <a:pt x="5484316" y="1763614"/>
                </a:cubicBezTo>
                <a:lnTo>
                  <a:pt x="5484316" y="1771055"/>
                </a:lnTo>
                <a:cubicBezTo>
                  <a:pt x="5489277" y="1771055"/>
                  <a:pt x="5491758" y="1768575"/>
                  <a:pt x="5491758" y="1763614"/>
                </a:cubicBezTo>
                <a:cubicBezTo>
                  <a:pt x="5491758" y="1768575"/>
                  <a:pt x="5496719" y="1771055"/>
                  <a:pt x="5506640" y="1771055"/>
                </a:cubicBezTo>
                <a:cubicBezTo>
                  <a:pt x="5511602" y="1771055"/>
                  <a:pt x="5514082" y="1768575"/>
                  <a:pt x="5514082" y="1763614"/>
                </a:cubicBezTo>
                <a:lnTo>
                  <a:pt x="5521523" y="1763614"/>
                </a:lnTo>
                <a:cubicBezTo>
                  <a:pt x="5521523" y="1763614"/>
                  <a:pt x="5524003" y="1763614"/>
                  <a:pt x="5528965" y="1763614"/>
                </a:cubicBezTo>
                <a:lnTo>
                  <a:pt x="5514082" y="1756172"/>
                </a:lnTo>
                <a:cubicBezTo>
                  <a:pt x="5514082" y="1756172"/>
                  <a:pt x="5511602" y="1756172"/>
                  <a:pt x="5506640" y="1756172"/>
                </a:cubicBezTo>
                <a:cubicBezTo>
                  <a:pt x="5501679" y="1756172"/>
                  <a:pt x="5499199" y="1756172"/>
                  <a:pt x="5499199" y="1756172"/>
                </a:cubicBezTo>
                <a:close/>
                <a:moveTo>
                  <a:pt x="5395019" y="1756172"/>
                </a:moveTo>
                <a:lnTo>
                  <a:pt x="5402461" y="1763614"/>
                </a:lnTo>
                <a:lnTo>
                  <a:pt x="5417344" y="1756172"/>
                </a:lnTo>
                <a:cubicBezTo>
                  <a:pt x="5412382" y="1756172"/>
                  <a:pt x="5407422" y="1756172"/>
                  <a:pt x="5402461" y="1756172"/>
                </a:cubicBezTo>
                <a:cubicBezTo>
                  <a:pt x="5397499" y="1756172"/>
                  <a:pt x="5395019" y="1756172"/>
                  <a:pt x="5395019" y="1756172"/>
                </a:cubicBezTo>
                <a:close/>
                <a:moveTo>
                  <a:pt x="2619375" y="1756172"/>
                </a:moveTo>
                <a:lnTo>
                  <a:pt x="2626816" y="1756172"/>
                </a:lnTo>
                <a:cubicBezTo>
                  <a:pt x="2626816" y="1756172"/>
                  <a:pt x="2626816" y="1758653"/>
                  <a:pt x="2626816" y="1763614"/>
                </a:cubicBezTo>
                <a:close/>
                <a:moveTo>
                  <a:pt x="1897559" y="1756172"/>
                </a:moveTo>
                <a:cubicBezTo>
                  <a:pt x="1902520" y="1766095"/>
                  <a:pt x="1905000" y="1773536"/>
                  <a:pt x="1905000" y="1778497"/>
                </a:cubicBezTo>
                <a:lnTo>
                  <a:pt x="1897559" y="1771055"/>
                </a:lnTo>
                <a:close/>
                <a:moveTo>
                  <a:pt x="6579691" y="1754684"/>
                </a:moveTo>
                <a:lnTo>
                  <a:pt x="6578203" y="1756172"/>
                </a:lnTo>
                <a:cubicBezTo>
                  <a:pt x="6568281" y="1766095"/>
                  <a:pt x="6560840" y="1768575"/>
                  <a:pt x="6555879" y="1763614"/>
                </a:cubicBezTo>
                <a:lnTo>
                  <a:pt x="6570761" y="1756172"/>
                </a:lnTo>
                <a:close/>
                <a:moveTo>
                  <a:pt x="6585644" y="1748731"/>
                </a:moveTo>
                <a:cubicBezTo>
                  <a:pt x="6585644" y="1751212"/>
                  <a:pt x="6584403" y="1753072"/>
                  <a:pt x="6581923" y="1754312"/>
                </a:cubicBezTo>
                <a:lnTo>
                  <a:pt x="6579691" y="1754684"/>
                </a:lnTo>
                <a:close/>
                <a:moveTo>
                  <a:pt x="6414492" y="1748731"/>
                </a:moveTo>
                <a:lnTo>
                  <a:pt x="6421933" y="1748731"/>
                </a:lnTo>
                <a:cubicBezTo>
                  <a:pt x="6421933" y="1753692"/>
                  <a:pt x="6419453" y="1756172"/>
                  <a:pt x="6414492" y="1756172"/>
                </a:cubicBezTo>
                <a:close/>
                <a:moveTo>
                  <a:pt x="6243340" y="1748731"/>
                </a:moveTo>
                <a:lnTo>
                  <a:pt x="6243340" y="1756172"/>
                </a:lnTo>
                <a:lnTo>
                  <a:pt x="6250781" y="1756172"/>
                </a:lnTo>
                <a:cubicBezTo>
                  <a:pt x="6255742" y="1756172"/>
                  <a:pt x="6258222" y="1757413"/>
                  <a:pt x="6258222" y="1759893"/>
                </a:cubicBezTo>
                <a:cubicBezTo>
                  <a:pt x="6258222" y="1762374"/>
                  <a:pt x="6255742" y="1763614"/>
                  <a:pt x="6250781" y="1763614"/>
                </a:cubicBezTo>
                <a:cubicBezTo>
                  <a:pt x="6245820" y="1763614"/>
                  <a:pt x="6243340" y="1763614"/>
                  <a:pt x="6243340" y="1763614"/>
                </a:cubicBezTo>
                <a:cubicBezTo>
                  <a:pt x="6233418" y="1773536"/>
                  <a:pt x="6228457" y="1776017"/>
                  <a:pt x="6228457" y="1771055"/>
                </a:cubicBezTo>
                <a:lnTo>
                  <a:pt x="6228457" y="1763614"/>
                </a:lnTo>
                <a:cubicBezTo>
                  <a:pt x="6233418" y="1763614"/>
                  <a:pt x="6235898" y="1761134"/>
                  <a:pt x="6235898" y="1756172"/>
                </a:cubicBezTo>
                <a:cubicBezTo>
                  <a:pt x="6240860" y="1751211"/>
                  <a:pt x="6243340" y="1748731"/>
                  <a:pt x="6243340" y="1748731"/>
                </a:cubicBezTo>
                <a:close/>
                <a:moveTo>
                  <a:pt x="2850059" y="1748731"/>
                </a:moveTo>
                <a:lnTo>
                  <a:pt x="2842617" y="1756172"/>
                </a:lnTo>
                <a:lnTo>
                  <a:pt x="2850059" y="1756172"/>
                </a:lnTo>
                <a:close/>
                <a:moveTo>
                  <a:pt x="2291953" y="1748731"/>
                </a:moveTo>
                <a:lnTo>
                  <a:pt x="2299395" y="1763614"/>
                </a:lnTo>
                <a:cubicBezTo>
                  <a:pt x="2304356" y="1773536"/>
                  <a:pt x="2306836" y="1782217"/>
                  <a:pt x="2306836" y="1789659"/>
                </a:cubicBezTo>
                <a:cubicBezTo>
                  <a:pt x="2306836" y="1797100"/>
                  <a:pt x="2309317" y="1800821"/>
                  <a:pt x="2314278" y="1800821"/>
                </a:cubicBezTo>
                <a:cubicBezTo>
                  <a:pt x="2314278" y="1805782"/>
                  <a:pt x="2314278" y="1808262"/>
                  <a:pt x="2314278" y="1808262"/>
                </a:cubicBezTo>
                <a:lnTo>
                  <a:pt x="2306836" y="1815704"/>
                </a:lnTo>
                <a:lnTo>
                  <a:pt x="2314278" y="1838028"/>
                </a:lnTo>
                <a:lnTo>
                  <a:pt x="2306836" y="1838028"/>
                </a:lnTo>
                <a:cubicBezTo>
                  <a:pt x="2296914" y="1813224"/>
                  <a:pt x="2291953" y="1793380"/>
                  <a:pt x="2291953" y="1778497"/>
                </a:cubicBezTo>
                <a:close/>
                <a:moveTo>
                  <a:pt x="2172891" y="1748731"/>
                </a:moveTo>
                <a:lnTo>
                  <a:pt x="2172891" y="1756172"/>
                </a:lnTo>
                <a:lnTo>
                  <a:pt x="2165450" y="1756172"/>
                </a:lnTo>
                <a:cubicBezTo>
                  <a:pt x="2170410" y="1751211"/>
                  <a:pt x="2172891" y="1748731"/>
                  <a:pt x="2172891" y="1748731"/>
                </a:cubicBezTo>
                <a:close/>
                <a:moveTo>
                  <a:pt x="1990577" y="1744080"/>
                </a:moveTo>
                <a:cubicBezTo>
                  <a:pt x="1990577" y="1743460"/>
                  <a:pt x="1991817" y="1743770"/>
                  <a:pt x="1994297" y="1745010"/>
                </a:cubicBezTo>
                <a:cubicBezTo>
                  <a:pt x="1999258" y="1747491"/>
                  <a:pt x="2005459" y="1751211"/>
                  <a:pt x="2012901" y="1756172"/>
                </a:cubicBezTo>
                <a:cubicBezTo>
                  <a:pt x="2020342" y="1761134"/>
                  <a:pt x="2024063" y="1766095"/>
                  <a:pt x="2024063" y="1771055"/>
                </a:cubicBezTo>
                <a:lnTo>
                  <a:pt x="2024063" y="1778497"/>
                </a:lnTo>
                <a:cubicBezTo>
                  <a:pt x="2024063" y="1778497"/>
                  <a:pt x="2021582" y="1778497"/>
                  <a:pt x="2016621" y="1778497"/>
                </a:cubicBezTo>
                <a:cubicBezTo>
                  <a:pt x="2001739" y="1773536"/>
                  <a:pt x="1994297" y="1763614"/>
                  <a:pt x="1994297" y="1748731"/>
                </a:cubicBezTo>
                <a:cubicBezTo>
                  <a:pt x="1991817" y="1746251"/>
                  <a:pt x="1990577" y="1744701"/>
                  <a:pt x="1990577" y="1744080"/>
                </a:cubicBezTo>
                <a:close/>
                <a:moveTo>
                  <a:pt x="5692676" y="1743150"/>
                </a:moveTo>
                <a:cubicBezTo>
                  <a:pt x="5691436" y="1743150"/>
                  <a:pt x="5690195" y="1743770"/>
                  <a:pt x="5688955" y="1745010"/>
                </a:cubicBezTo>
                <a:cubicBezTo>
                  <a:pt x="5686475" y="1747491"/>
                  <a:pt x="5685234" y="1751211"/>
                  <a:pt x="5685234" y="1756172"/>
                </a:cubicBezTo>
                <a:cubicBezTo>
                  <a:pt x="5685234" y="1756172"/>
                  <a:pt x="5686475" y="1754932"/>
                  <a:pt x="5688955" y="1752452"/>
                </a:cubicBezTo>
                <a:cubicBezTo>
                  <a:pt x="5691435" y="1749971"/>
                  <a:pt x="5695156" y="1748731"/>
                  <a:pt x="5700117" y="1748731"/>
                </a:cubicBezTo>
                <a:cubicBezTo>
                  <a:pt x="5700117" y="1748731"/>
                  <a:pt x="5698876" y="1747491"/>
                  <a:pt x="5696396" y="1745010"/>
                </a:cubicBezTo>
                <a:cubicBezTo>
                  <a:pt x="5695156" y="1743770"/>
                  <a:pt x="5693916" y="1743150"/>
                  <a:pt x="5692676" y="1743150"/>
                </a:cubicBezTo>
                <a:close/>
                <a:moveTo>
                  <a:pt x="6466582" y="1741290"/>
                </a:moveTo>
                <a:lnTo>
                  <a:pt x="6474023" y="1748731"/>
                </a:lnTo>
                <a:cubicBezTo>
                  <a:pt x="6474023" y="1748731"/>
                  <a:pt x="6471543" y="1748731"/>
                  <a:pt x="6466582" y="1748731"/>
                </a:cubicBezTo>
                <a:cubicBezTo>
                  <a:pt x="6466582" y="1743770"/>
                  <a:pt x="6466582" y="1741290"/>
                  <a:pt x="6466582" y="1741290"/>
                </a:cubicBezTo>
                <a:close/>
                <a:moveTo>
                  <a:pt x="2835176" y="1741290"/>
                </a:moveTo>
                <a:cubicBezTo>
                  <a:pt x="2830215" y="1741290"/>
                  <a:pt x="2827734" y="1743770"/>
                  <a:pt x="2827734" y="1748731"/>
                </a:cubicBezTo>
                <a:lnTo>
                  <a:pt x="2835176" y="1748731"/>
                </a:lnTo>
                <a:close/>
                <a:moveTo>
                  <a:pt x="2091035" y="1741290"/>
                </a:moveTo>
                <a:cubicBezTo>
                  <a:pt x="2095996" y="1741290"/>
                  <a:pt x="2098477" y="1741290"/>
                  <a:pt x="2098477" y="1741290"/>
                </a:cubicBezTo>
                <a:lnTo>
                  <a:pt x="2091035" y="1748731"/>
                </a:lnTo>
                <a:cubicBezTo>
                  <a:pt x="2091035" y="1748731"/>
                  <a:pt x="2091035" y="1746251"/>
                  <a:pt x="2091035" y="1741290"/>
                </a:cubicBezTo>
                <a:close/>
                <a:moveTo>
                  <a:pt x="6369844" y="1737569"/>
                </a:moveTo>
                <a:cubicBezTo>
                  <a:pt x="6372324" y="1737569"/>
                  <a:pt x="6374804" y="1738809"/>
                  <a:pt x="6377285" y="1741290"/>
                </a:cubicBezTo>
                <a:lnTo>
                  <a:pt x="6369844" y="1748731"/>
                </a:lnTo>
                <a:cubicBezTo>
                  <a:pt x="6367363" y="1748731"/>
                  <a:pt x="6362402" y="1750591"/>
                  <a:pt x="6354961" y="1754312"/>
                </a:cubicBezTo>
                <a:lnTo>
                  <a:pt x="6342940" y="1760752"/>
                </a:lnTo>
                <a:lnTo>
                  <a:pt x="6353100" y="1750591"/>
                </a:lnTo>
                <a:cubicBezTo>
                  <a:pt x="6356820" y="1746871"/>
                  <a:pt x="6359921" y="1743770"/>
                  <a:pt x="6362402" y="1741290"/>
                </a:cubicBezTo>
                <a:cubicBezTo>
                  <a:pt x="6364883" y="1738809"/>
                  <a:pt x="6367363" y="1737569"/>
                  <a:pt x="6369844" y="1737569"/>
                </a:cubicBezTo>
                <a:close/>
                <a:moveTo>
                  <a:pt x="6663779" y="1733848"/>
                </a:moveTo>
                <a:cubicBezTo>
                  <a:pt x="6666259" y="1733848"/>
                  <a:pt x="6667499" y="1733848"/>
                  <a:pt x="6667499" y="1733848"/>
                </a:cubicBezTo>
                <a:cubicBezTo>
                  <a:pt x="6672461" y="1733848"/>
                  <a:pt x="6674941" y="1735089"/>
                  <a:pt x="6674941" y="1737569"/>
                </a:cubicBezTo>
                <a:cubicBezTo>
                  <a:pt x="6674941" y="1740049"/>
                  <a:pt x="6672461" y="1741290"/>
                  <a:pt x="6667499" y="1741290"/>
                </a:cubicBezTo>
                <a:cubicBezTo>
                  <a:pt x="6667499" y="1741290"/>
                  <a:pt x="6665019" y="1741290"/>
                  <a:pt x="6660058" y="1741290"/>
                </a:cubicBezTo>
                <a:cubicBezTo>
                  <a:pt x="6660058" y="1736329"/>
                  <a:pt x="6661299" y="1733848"/>
                  <a:pt x="6663779" y="1733848"/>
                </a:cubicBezTo>
                <a:close/>
                <a:moveTo>
                  <a:pt x="6503789" y="1733848"/>
                </a:moveTo>
                <a:cubicBezTo>
                  <a:pt x="6503789" y="1733848"/>
                  <a:pt x="6501309" y="1736329"/>
                  <a:pt x="6496347" y="1741290"/>
                </a:cubicBezTo>
                <a:lnTo>
                  <a:pt x="6488906" y="1741290"/>
                </a:lnTo>
                <a:close/>
                <a:moveTo>
                  <a:pt x="6392168" y="1733848"/>
                </a:moveTo>
                <a:cubicBezTo>
                  <a:pt x="6397129" y="1733848"/>
                  <a:pt x="6399609" y="1733848"/>
                  <a:pt x="6399609" y="1733848"/>
                </a:cubicBezTo>
                <a:lnTo>
                  <a:pt x="6392168" y="1741290"/>
                </a:lnTo>
                <a:cubicBezTo>
                  <a:pt x="6392168" y="1736329"/>
                  <a:pt x="6392168" y="1733848"/>
                  <a:pt x="6392168" y="1733848"/>
                </a:cubicBezTo>
                <a:close/>
                <a:moveTo>
                  <a:pt x="6250781" y="1733848"/>
                </a:moveTo>
                <a:cubicBezTo>
                  <a:pt x="6255742" y="1733848"/>
                  <a:pt x="6258222" y="1733848"/>
                  <a:pt x="6258222" y="1733848"/>
                </a:cubicBezTo>
                <a:cubicBezTo>
                  <a:pt x="6253261" y="1733848"/>
                  <a:pt x="6249540" y="1736329"/>
                  <a:pt x="6247060" y="1741290"/>
                </a:cubicBezTo>
                <a:cubicBezTo>
                  <a:pt x="6244580" y="1746251"/>
                  <a:pt x="6240860" y="1746251"/>
                  <a:pt x="6235898" y="1741290"/>
                </a:cubicBezTo>
                <a:cubicBezTo>
                  <a:pt x="6240860" y="1741290"/>
                  <a:pt x="6244580" y="1740049"/>
                  <a:pt x="6247060" y="1737569"/>
                </a:cubicBezTo>
                <a:cubicBezTo>
                  <a:pt x="6249540" y="1735089"/>
                  <a:pt x="6250781" y="1733848"/>
                  <a:pt x="6250781" y="1733848"/>
                </a:cubicBezTo>
                <a:close/>
                <a:moveTo>
                  <a:pt x="6049863" y="1733848"/>
                </a:moveTo>
                <a:cubicBezTo>
                  <a:pt x="6049863" y="1738809"/>
                  <a:pt x="6052343" y="1738809"/>
                  <a:pt x="6057304" y="1733848"/>
                </a:cubicBezTo>
                <a:cubicBezTo>
                  <a:pt x="6062266" y="1733848"/>
                  <a:pt x="6067226" y="1733848"/>
                  <a:pt x="6072187" y="1733848"/>
                </a:cubicBezTo>
                <a:lnTo>
                  <a:pt x="6034980" y="1756172"/>
                </a:lnTo>
                <a:cubicBezTo>
                  <a:pt x="6020097" y="1766095"/>
                  <a:pt x="6011415" y="1771055"/>
                  <a:pt x="6008935" y="1771055"/>
                </a:cubicBezTo>
                <a:cubicBezTo>
                  <a:pt x="6006455" y="1771055"/>
                  <a:pt x="6000253" y="1776017"/>
                  <a:pt x="5990332" y="1785938"/>
                </a:cubicBezTo>
                <a:lnTo>
                  <a:pt x="5975449" y="1785938"/>
                </a:lnTo>
                <a:cubicBezTo>
                  <a:pt x="5975449" y="1785938"/>
                  <a:pt x="5975449" y="1783458"/>
                  <a:pt x="5975449" y="1778497"/>
                </a:cubicBezTo>
                <a:lnTo>
                  <a:pt x="5982890" y="1778497"/>
                </a:lnTo>
                <a:cubicBezTo>
                  <a:pt x="5982890" y="1778497"/>
                  <a:pt x="5984131" y="1777257"/>
                  <a:pt x="5986611" y="1774776"/>
                </a:cubicBezTo>
                <a:cubicBezTo>
                  <a:pt x="5989091" y="1772296"/>
                  <a:pt x="5992812" y="1771055"/>
                  <a:pt x="5997773" y="1771055"/>
                </a:cubicBezTo>
                <a:cubicBezTo>
                  <a:pt x="6012656" y="1756172"/>
                  <a:pt x="6022578" y="1748731"/>
                  <a:pt x="6027539" y="1748731"/>
                </a:cubicBezTo>
                <a:cubicBezTo>
                  <a:pt x="6027539" y="1753692"/>
                  <a:pt x="6030019" y="1751211"/>
                  <a:pt x="6034980" y="1741290"/>
                </a:cubicBezTo>
                <a:close/>
                <a:moveTo>
                  <a:pt x="5796855" y="1733848"/>
                </a:moveTo>
                <a:lnTo>
                  <a:pt x="5789414" y="1741290"/>
                </a:lnTo>
                <a:lnTo>
                  <a:pt x="5796855" y="1741290"/>
                </a:lnTo>
                <a:cubicBezTo>
                  <a:pt x="5801817" y="1736329"/>
                  <a:pt x="5804297" y="1733848"/>
                  <a:pt x="5804297" y="1733848"/>
                </a:cubicBezTo>
                <a:cubicBezTo>
                  <a:pt x="5804297" y="1733848"/>
                  <a:pt x="5801817" y="1733848"/>
                  <a:pt x="5796855" y="1733848"/>
                </a:cubicBezTo>
                <a:close/>
                <a:moveTo>
                  <a:pt x="5454551" y="1733848"/>
                </a:moveTo>
                <a:cubicBezTo>
                  <a:pt x="5449589" y="1738809"/>
                  <a:pt x="5448350" y="1741290"/>
                  <a:pt x="5450830" y="1741290"/>
                </a:cubicBezTo>
                <a:cubicBezTo>
                  <a:pt x="5453310" y="1741290"/>
                  <a:pt x="5457031" y="1741290"/>
                  <a:pt x="5461992" y="1741290"/>
                </a:cubicBezTo>
                <a:cubicBezTo>
                  <a:pt x="5461992" y="1736329"/>
                  <a:pt x="5464472" y="1733848"/>
                  <a:pt x="5469433" y="1733848"/>
                </a:cubicBezTo>
                <a:close/>
                <a:moveTo>
                  <a:pt x="2686348" y="1733848"/>
                </a:moveTo>
                <a:lnTo>
                  <a:pt x="2693789" y="1733848"/>
                </a:lnTo>
                <a:cubicBezTo>
                  <a:pt x="2688828" y="1738809"/>
                  <a:pt x="2683867" y="1741290"/>
                  <a:pt x="2678906" y="1741290"/>
                </a:cubicBezTo>
                <a:close/>
                <a:moveTo>
                  <a:pt x="6301011" y="1726407"/>
                </a:moveTo>
                <a:cubicBezTo>
                  <a:pt x="6307211" y="1726407"/>
                  <a:pt x="6310312" y="1728888"/>
                  <a:pt x="6310312" y="1733848"/>
                </a:cubicBezTo>
                <a:cubicBezTo>
                  <a:pt x="6310312" y="1733848"/>
                  <a:pt x="6307832" y="1733848"/>
                  <a:pt x="6302871" y="1733848"/>
                </a:cubicBezTo>
                <a:cubicBezTo>
                  <a:pt x="6297910" y="1733848"/>
                  <a:pt x="6292949" y="1736329"/>
                  <a:pt x="6287988" y="1741290"/>
                </a:cubicBezTo>
                <a:cubicBezTo>
                  <a:pt x="6268144" y="1751211"/>
                  <a:pt x="6258222" y="1753692"/>
                  <a:pt x="6258222" y="1748731"/>
                </a:cubicBezTo>
                <a:lnTo>
                  <a:pt x="6273105" y="1733848"/>
                </a:lnTo>
                <a:cubicBezTo>
                  <a:pt x="6285507" y="1728888"/>
                  <a:pt x="6294809" y="1726407"/>
                  <a:pt x="6301011" y="1726407"/>
                </a:cubicBezTo>
                <a:close/>
                <a:moveTo>
                  <a:pt x="2738437" y="1726407"/>
                </a:moveTo>
                <a:lnTo>
                  <a:pt x="2738437" y="1733848"/>
                </a:lnTo>
                <a:lnTo>
                  <a:pt x="2730996" y="1733848"/>
                </a:lnTo>
                <a:cubicBezTo>
                  <a:pt x="2730996" y="1728887"/>
                  <a:pt x="2733477" y="1726407"/>
                  <a:pt x="2738437" y="1726407"/>
                </a:cubicBezTo>
                <a:close/>
                <a:moveTo>
                  <a:pt x="2716113" y="1726407"/>
                </a:moveTo>
                <a:cubicBezTo>
                  <a:pt x="2716113" y="1731368"/>
                  <a:pt x="2713633" y="1733848"/>
                  <a:pt x="2708672" y="1733848"/>
                </a:cubicBezTo>
                <a:lnTo>
                  <a:pt x="2701230" y="1733848"/>
                </a:lnTo>
                <a:close/>
                <a:moveTo>
                  <a:pt x="2113360" y="1726407"/>
                </a:moveTo>
                <a:cubicBezTo>
                  <a:pt x="2118320" y="1726407"/>
                  <a:pt x="2120801" y="1727647"/>
                  <a:pt x="2120801" y="1730128"/>
                </a:cubicBezTo>
                <a:cubicBezTo>
                  <a:pt x="2120801" y="1732608"/>
                  <a:pt x="2119561" y="1733848"/>
                  <a:pt x="2117080" y="1733848"/>
                </a:cubicBezTo>
                <a:cubicBezTo>
                  <a:pt x="2114600" y="1733848"/>
                  <a:pt x="2113360" y="1731368"/>
                  <a:pt x="2113360" y="1726407"/>
                </a:cubicBezTo>
                <a:close/>
                <a:moveTo>
                  <a:pt x="5578928" y="1719320"/>
                </a:moveTo>
                <a:lnTo>
                  <a:pt x="5573613" y="1726407"/>
                </a:lnTo>
                <a:cubicBezTo>
                  <a:pt x="5573613" y="1726407"/>
                  <a:pt x="5573613" y="1725167"/>
                  <a:pt x="5573613" y="1722686"/>
                </a:cubicBezTo>
                <a:cubicBezTo>
                  <a:pt x="5573613" y="1721446"/>
                  <a:pt x="5574233" y="1720516"/>
                  <a:pt x="5575473" y="1719896"/>
                </a:cubicBezTo>
                <a:close/>
                <a:moveTo>
                  <a:pt x="6470303" y="1718965"/>
                </a:moveTo>
                <a:cubicBezTo>
                  <a:pt x="6472783" y="1718965"/>
                  <a:pt x="6474023" y="1721446"/>
                  <a:pt x="6474023" y="1726407"/>
                </a:cubicBezTo>
                <a:lnTo>
                  <a:pt x="6474023" y="1733848"/>
                </a:lnTo>
                <a:lnTo>
                  <a:pt x="6466582" y="1726407"/>
                </a:lnTo>
                <a:cubicBezTo>
                  <a:pt x="6466582" y="1721446"/>
                  <a:pt x="6467822" y="1718965"/>
                  <a:pt x="6470303" y="1718965"/>
                </a:cubicBezTo>
                <a:close/>
                <a:moveTo>
                  <a:pt x="6429375" y="1718965"/>
                </a:moveTo>
                <a:lnTo>
                  <a:pt x="6429375" y="1726407"/>
                </a:lnTo>
                <a:cubicBezTo>
                  <a:pt x="6429375" y="1726407"/>
                  <a:pt x="6426895" y="1728887"/>
                  <a:pt x="6421933" y="1733848"/>
                </a:cubicBezTo>
                <a:lnTo>
                  <a:pt x="6414492" y="1733848"/>
                </a:lnTo>
                <a:cubicBezTo>
                  <a:pt x="6414492" y="1723926"/>
                  <a:pt x="6419453" y="1718965"/>
                  <a:pt x="6429375" y="1718965"/>
                </a:cubicBezTo>
                <a:close/>
                <a:moveTo>
                  <a:pt x="6221015" y="1718965"/>
                </a:moveTo>
                <a:cubicBezTo>
                  <a:pt x="6225977" y="1718965"/>
                  <a:pt x="6228457" y="1718965"/>
                  <a:pt x="6228457" y="1718965"/>
                </a:cubicBezTo>
                <a:cubicBezTo>
                  <a:pt x="6228457" y="1723926"/>
                  <a:pt x="6228457" y="1726407"/>
                  <a:pt x="6228457" y="1726407"/>
                </a:cubicBezTo>
                <a:close/>
                <a:moveTo>
                  <a:pt x="6087070" y="1718965"/>
                </a:moveTo>
                <a:cubicBezTo>
                  <a:pt x="6092031" y="1718965"/>
                  <a:pt x="6094511" y="1720206"/>
                  <a:pt x="6094511" y="1722686"/>
                </a:cubicBezTo>
                <a:cubicBezTo>
                  <a:pt x="6094511" y="1725167"/>
                  <a:pt x="6094511" y="1726407"/>
                  <a:pt x="6094511" y="1726407"/>
                </a:cubicBezTo>
                <a:lnTo>
                  <a:pt x="6079629" y="1726407"/>
                </a:lnTo>
                <a:cubicBezTo>
                  <a:pt x="6079629" y="1726407"/>
                  <a:pt x="6082109" y="1723926"/>
                  <a:pt x="6087070" y="1718965"/>
                </a:cubicBezTo>
                <a:close/>
                <a:moveTo>
                  <a:pt x="5588496" y="1718965"/>
                </a:moveTo>
                <a:cubicBezTo>
                  <a:pt x="5593457" y="1718965"/>
                  <a:pt x="5595937" y="1718965"/>
                  <a:pt x="5595937" y="1718965"/>
                </a:cubicBezTo>
                <a:lnTo>
                  <a:pt x="5588496" y="1726407"/>
                </a:lnTo>
                <a:cubicBezTo>
                  <a:pt x="5588496" y="1726407"/>
                  <a:pt x="5588496" y="1723926"/>
                  <a:pt x="5588496" y="1718965"/>
                </a:cubicBezTo>
                <a:close/>
                <a:moveTo>
                  <a:pt x="5579194" y="1718965"/>
                </a:moveTo>
                <a:lnTo>
                  <a:pt x="5581054" y="1718965"/>
                </a:lnTo>
                <a:lnTo>
                  <a:pt x="5578928" y="1719320"/>
                </a:lnTo>
                <a:close/>
                <a:moveTo>
                  <a:pt x="5536406" y="1718965"/>
                </a:moveTo>
                <a:cubicBezTo>
                  <a:pt x="5531445" y="1723926"/>
                  <a:pt x="5527724" y="1727647"/>
                  <a:pt x="5525244" y="1730128"/>
                </a:cubicBezTo>
                <a:cubicBezTo>
                  <a:pt x="5522764" y="1732608"/>
                  <a:pt x="5521523" y="1733848"/>
                  <a:pt x="5521523" y="1733848"/>
                </a:cubicBezTo>
                <a:cubicBezTo>
                  <a:pt x="5516562" y="1733848"/>
                  <a:pt x="5514082" y="1733848"/>
                  <a:pt x="5514082" y="1733848"/>
                </a:cubicBezTo>
                <a:cubicBezTo>
                  <a:pt x="5514082" y="1738809"/>
                  <a:pt x="5511602" y="1741290"/>
                  <a:pt x="5506640" y="1741290"/>
                </a:cubicBezTo>
                <a:lnTo>
                  <a:pt x="5521523" y="1741290"/>
                </a:lnTo>
                <a:cubicBezTo>
                  <a:pt x="5521523" y="1741290"/>
                  <a:pt x="5524003" y="1741290"/>
                  <a:pt x="5528965" y="1741290"/>
                </a:cubicBezTo>
                <a:cubicBezTo>
                  <a:pt x="5533926" y="1741290"/>
                  <a:pt x="5536406" y="1741290"/>
                  <a:pt x="5536406" y="1741290"/>
                </a:cubicBezTo>
                <a:lnTo>
                  <a:pt x="5543847" y="1733848"/>
                </a:lnTo>
                <a:lnTo>
                  <a:pt x="5551289" y="1726407"/>
                </a:lnTo>
                <a:cubicBezTo>
                  <a:pt x="5546328" y="1726407"/>
                  <a:pt x="5543847" y="1723926"/>
                  <a:pt x="5543847" y="1718965"/>
                </a:cubicBezTo>
                <a:cubicBezTo>
                  <a:pt x="5543847" y="1718965"/>
                  <a:pt x="5541367" y="1718965"/>
                  <a:pt x="5536406" y="1718965"/>
                </a:cubicBezTo>
                <a:close/>
                <a:moveTo>
                  <a:pt x="3296543" y="1718965"/>
                </a:moveTo>
                <a:cubicBezTo>
                  <a:pt x="3291582" y="1718965"/>
                  <a:pt x="3291582" y="1721446"/>
                  <a:pt x="3296543" y="1726407"/>
                </a:cubicBezTo>
                <a:cubicBezTo>
                  <a:pt x="3301504" y="1726407"/>
                  <a:pt x="3305225" y="1725167"/>
                  <a:pt x="3307705" y="1722686"/>
                </a:cubicBezTo>
                <a:cubicBezTo>
                  <a:pt x="3310186" y="1720206"/>
                  <a:pt x="3311426" y="1721446"/>
                  <a:pt x="3311426" y="1726407"/>
                </a:cubicBezTo>
                <a:lnTo>
                  <a:pt x="3311426" y="1718965"/>
                </a:lnTo>
                <a:lnTo>
                  <a:pt x="3303984" y="1718965"/>
                </a:lnTo>
                <a:cubicBezTo>
                  <a:pt x="3299024" y="1718965"/>
                  <a:pt x="3296543" y="1718965"/>
                  <a:pt x="3296543" y="1718965"/>
                </a:cubicBezTo>
                <a:close/>
                <a:moveTo>
                  <a:pt x="2797969" y="1718965"/>
                </a:moveTo>
                <a:cubicBezTo>
                  <a:pt x="2797969" y="1718965"/>
                  <a:pt x="2800450" y="1718965"/>
                  <a:pt x="2805410" y="1718965"/>
                </a:cubicBezTo>
                <a:cubicBezTo>
                  <a:pt x="2800450" y="1723926"/>
                  <a:pt x="2797969" y="1726407"/>
                  <a:pt x="2797969" y="1726407"/>
                </a:cubicBezTo>
                <a:close/>
                <a:moveTo>
                  <a:pt x="2693789" y="1718965"/>
                </a:moveTo>
                <a:cubicBezTo>
                  <a:pt x="2693789" y="1723926"/>
                  <a:pt x="2693789" y="1726407"/>
                  <a:pt x="2693789" y="1726407"/>
                </a:cubicBezTo>
                <a:lnTo>
                  <a:pt x="2686348" y="1726407"/>
                </a:lnTo>
                <a:cubicBezTo>
                  <a:pt x="2686348" y="1721446"/>
                  <a:pt x="2688828" y="1718965"/>
                  <a:pt x="2693789" y="1718965"/>
                </a:cubicBezTo>
                <a:close/>
                <a:moveTo>
                  <a:pt x="5558730" y="1713385"/>
                </a:moveTo>
                <a:cubicBezTo>
                  <a:pt x="5557490" y="1713384"/>
                  <a:pt x="5556250" y="1714005"/>
                  <a:pt x="5555010" y="1715245"/>
                </a:cubicBezTo>
                <a:cubicBezTo>
                  <a:pt x="5552529" y="1717725"/>
                  <a:pt x="5551289" y="1718965"/>
                  <a:pt x="5551289" y="1718965"/>
                </a:cubicBezTo>
                <a:lnTo>
                  <a:pt x="5558730" y="1718965"/>
                </a:lnTo>
                <a:cubicBezTo>
                  <a:pt x="5563692" y="1718965"/>
                  <a:pt x="5564931" y="1717725"/>
                  <a:pt x="5562451" y="1715245"/>
                </a:cubicBezTo>
                <a:cubicBezTo>
                  <a:pt x="5561211" y="1714005"/>
                  <a:pt x="5559971" y="1713384"/>
                  <a:pt x="5558730" y="1713385"/>
                </a:cubicBezTo>
                <a:close/>
                <a:moveTo>
                  <a:pt x="6354961" y="1711524"/>
                </a:moveTo>
                <a:lnTo>
                  <a:pt x="6354961" y="1718965"/>
                </a:lnTo>
                <a:lnTo>
                  <a:pt x="6347519" y="1718965"/>
                </a:lnTo>
                <a:cubicBezTo>
                  <a:pt x="6347519" y="1714004"/>
                  <a:pt x="6349999" y="1711524"/>
                  <a:pt x="6354961" y="1711524"/>
                </a:cubicBezTo>
                <a:close/>
                <a:moveTo>
                  <a:pt x="6191250" y="1711524"/>
                </a:moveTo>
                <a:lnTo>
                  <a:pt x="6191250" y="1718965"/>
                </a:lnTo>
                <a:cubicBezTo>
                  <a:pt x="6191250" y="1718965"/>
                  <a:pt x="6188770" y="1721446"/>
                  <a:pt x="6183808" y="1726407"/>
                </a:cubicBezTo>
                <a:cubicBezTo>
                  <a:pt x="6178847" y="1731368"/>
                  <a:pt x="6173887" y="1731368"/>
                  <a:pt x="6168926" y="1726407"/>
                </a:cubicBezTo>
                <a:cubicBezTo>
                  <a:pt x="6163964" y="1721446"/>
                  <a:pt x="6166445" y="1718965"/>
                  <a:pt x="6176367" y="1718965"/>
                </a:cubicBezTo>
                <a:cubicBezTo>
                  <a:pt x="6176367" y="1718965"/>
                  <a:pt x="6177608" y="1717725"/>
                  <a:pt x="6180088" y="1715245"/>
                </a:cubicBezTo>
                <a:cubicBezTo>
                  <a:pt x="6182568" y="1712764"/>
                  <a:pt x="6186288" y="1711524"/>
                  <a:pt x="6191250" y="1711524"/>
                </a:cubicBezTo>
                <a:close/>
                <a:moveTo>
                  <a:pt x="2738437" y="1711524"/>
                </a:moveTo>
                <a:lnTo>
                  <a:pt x="2745879" y="1718965"/>
                </a:lnTo>
                <a:lnTo>
                  <a:pt x="2730996" y="1718965"/>
                </a:lnTo>
                <a:close/>
                <a:moveTo>
                  <a:pt x="1986856" y="1711524"/>
                </a:moveTo>
                <a:lnTo>
                  <a:pt x="1994297" y="1711524"/>
                </a:lnTo>
                <a:cubicBezTo>
                  <a:pt x="1994297" y="1716485"/>
                  <a:pt x="1991817" y="1718965"/>
                  <a:pt x="1986856" y="1718965"/>
                </a:cubicBezTo>
                <a:close/>
                <a:moveTo>
                  <a:pt x="6109394" y="1707803"/>
                </a:moveTo>
                <a:cubicBezTo>
                  <a:pt x="6111874" y="1707803"/>
                  <a:pt x="6114355" y="1709044"/>
                  <a:pt x="6116836" y="1711524"/>
                </a:cubicBezTo>
                <a:lnTo>
                  <a:pt x="6116836" y="1718965"/>
                </a:lnTo>
                <a:cubicBezTo>
                  <a:pt x="6111874" y="1718965"/>
                  <a:pt x="6109394" y="1718965"/>
                  <a:pt x="6109394" y="1718965"/>
                </a:cubicBezTo>
                <a:lnTo>
                  <a:pt x="6101953" y="1718965"/>
                </a:lnTo>
                <a:cubicBezTo>
                  <a:pt x="6096992" y="1718965"/>
                  <a:pt x="6096992" y="1716485"/>
                  <a:pt x="6101953" y="1711524"/>
                </a:cubicBezTo>
                <a:cubicBezTo>
                  <a:pt x="6104434" y="1709044"/>
                  <a:pt x="6106914" y="1707803"/>
                  <a:pt x="6109394" y="1707803"/>
                </a:cubicBezTo>
                <a:close/>
                <a:moveTo>
                  <a:pt x="6607969" y="1704083"/>
                </a:moveTo>
                <a:lnTo>
                  <a:pt x="6622851" y="1704083"/>
                </a:lnTo>
                <a:cubicBezTo>
                  <a:pt x="6617890" y="1709044"/>
                  <a:pt x="6615409" y="1711524"/>
                  <a:pt x="6615409" y="1711524"/>
                </a:cubicBezTo>
                <a:cubicBezTo>
                  <a:pt x="6610449" y="1711524"/>
                  <a:pt x="6607969" y="1711524"/>
                  <a:pt x="6607969" y="1711524"/>
                </a:cubicBezTo>
                <a:cubicBezTo>
                  <a:pt x="6607969" y="1716485"/>
                  <a:pt x="6588124" y="1731368"/>
                  <a:pt x="6548437" y="1756172"/>
                </a:cubicBezTo>
                <a:cubicBezTo>
                  <a:pt x="6543476" y="1756172"/>
                  <a:pt x="6537275" y="1758653"/>
                  <a:pt x="6529834" y="1763614"/>
                </a:cubicBezTo>
                <a:cubicBezTo>
                  <a:pt x="6522392" y="1768575"/>
                  <a:pt x="6518672" y="1771055"/>
                  <a:pt x="6518672" y="1771055"/>
                </a:cubicBezTo>
                <a:cubicBezTo>
                  <a:pt x="6518672" y="1771055"/>
                  <a:pt x="6518672" y="1768575"/>
                  <a:pt x="6518672" y="1763614"/>
                </a:cubicBezTo>
                <a:lnTo>
                  <a:pt x="6518672" y="1756172"/>
                </a:lnTo>
                <a:cubicBezTo>
                  <a:pt x="6508750" y="1761134"/>
                  <a:pt x="6503789" y="1761134"/>
                  <a:pt x="6503789" y="1756172"/>
                </a:cubicBezTo>
                <a:cubicBezTo>
                  <a:pt x="6508750" y="1756172"/>
                  <a:pt x="6511230" y="1753692"/>
                  <a:pt x="6511230" y="1748731"/>
                </a:cubicBezTo>
                <a:cubicBezTo>
                  <a:pt x="6516192" y="1748731"/>
                  <a:pt x="6518672" y="1748731"/>
                  <a:pt x="6518672" y="1748731"/>
                </a:cubicBezTo>
                <a:cubicBezTo>
                  <a:pt x="6518672" y="1748731"/>
                  <a:pt x="6522392" y="1746251"/>
                  <a:pt x="6529834" y="1741290"/>
                </a:cubicBezTo>
                <a:cubicBezTo>
                  <a:pt x="6537275" y="1736329"/>
                  <a:pt x="6543476" y="1733848"/>
                  <a:pt x="6548437" y="1733848"/>
                </a:cubicBezTo>
                <a:lnTo>
                  <a:pt x="6540996" y="1741290"/>
                </a:lnTo>
                <a:lnTo>
                  <a:pt x="6540996" y="1748731"/>
                </a:lnTo>
                <a:cubicBezTo>
                  <a:pt x="6545957" y="1748731"/>
                  <a:pt x="6548437" y="1747491"/>
                  <a:pt x="6548437" y="1745010"/>
                </a:cubicBezTo>
                <a:cubicBezTo>
                  <a:pt x="6548437" y="1742530"/>
                  <a:pt x="6549678" y="1741290"/>
                  <a:pt x="6552158" y="1741290"/>
                </a:cubicBezTo>
                <a:cubicBezTo>
                  <a:pt x="6554638" y="1741290"/>
                  <a:pt x="6560840" y="1736329"/>
                  <a:pt x="6570761" y="1726407"/>
                </a:cubicBezTo>
                <a:lnTo>
                  <a:pt x="6585644" y="1718965"/>
                </a:lnTo>
                <a:cubicBezTo>
                  <a:pt x="6590605" y="1718965"/>
                  <a:pt x="6598047" y="1714004"/>
                  <a:pt x="6607969" y="1704083"/>
                </a:cubicBezTo>
                <a:close/>
                <a:moveTo>
                  <a:pt x="6459140" y="1704083"/>
                </a:moveTo>
                <a:cubicBezTo>
                  <a:pt x="6459140" y="1704083"/>
                  <a:pt x="6459140" y="1706563"/>
                  <a:pt x="6459140" y="1711524"/>
                </a:cubicBezTo>
                <a:cubicBezTo>
                  <a:pt x="6459140" y="1711524"/>
                  <a:pt x="6457900" y="1711524"/>
                  <a:pt x="6455420" y="1711524"/>
                </a:cubicBezTo>
                <a:cubicBezTo>
                  <a:pt x="6452940" y="1711524"/>
                  <a:pt x="6451699" y="1711524"/>
                  <a:pt x="6451699" y="1711524"/>
                </a:cubicBezTo>
                <a:cubicBezTo>
                  <a:pt x="6456660" y="1706563"/>
                  <a:pt x="6459140" y="1704083"/>
                  <a:pt x="6459140" y="1704083"/>
                </a:cubicBezTo>
                <a:close/>
                <a:moveTo>
                  <a:pt x="6206133" y="1704083"/>
                </a:moveTo>
                <a:lnTo>
                  <a:pt x="6206133" y="1711524"/>
                </a:lnTo>
                <a:cubicBezTo>
                  <a:pt x="6206133" y="1716485"/>
                  <a:pt x="6206133" y="1718965"/>
                  <a:pt x="6206133" y="1718965"/>
                </a:cubicBezTo>
                <a:cubicBezTo>
                  <a:pt x="6201171" y="1718965"/>
                  <a:pt x="6198691" y="1716485"/>
                  <a:pt x="6198691" y="1711524"/>
                </a:cubicBezTo>
                <a:close/>
                <a:moveTo>
                  <a:pt x="6161484" y="1704083"/>
                </a:moveTo>
                <a:cubicBezTo>
                  <a:pt x="6161484" y="1714004"/>
                  <a:pt x="6151563" y="1718965"/>
                  <a:pt x="6131719" y="1718965"/>
                </a:cubicBezTo>
                <a:lnTo>
                  <a:pt x="6146601" y="1711524"/>
                </a:lnTo>
                <a:close/>
                <a:moveTo>
                  <a:pt x="5774531" y="1704083"/>
                </a:moveTo>
                <a:cubicBezTo>
                  <a:pt x="5774531" y="1704083"/>
                  <a:pt x="5770810" y="1705323"/>
                  <a:pt x="5763369" y="1707803"/>
                </a:cubicBezTo>
                <a:cubicBezTo>
                  <a:pt x="5755928" y="1710284"/>
                  <a:pt x="5752207" y="1714004"/>
                  <a:pt x="5752207" y="1718965"/>
                </a:cubicBezTo>
                <a:cubicBezTo>
                  <a:pt x="5747245" y="1723926"/>
                  <a:pt x="5744765" y="1726407"/>
                  <a:pt x="5744765" y="1726407"/>
                </a:cubicBezTo>
                <a:lnTo>
                  <a:pt x="5722441" y="1741290"/>
                </a:lnTo>
                <a:lnTo>
                  <a:pt x="5715000" y="1741290"/>
                </a:lnTo>
                <a:lnTo>
                  <a:pt x="5715000" y="1748731"/>
                </a:lnTo>
                <a:cubicBezTo>
                  <a:pt x="5719961" y="1753692"/>
                  <a:pt x="5722441" y="1753692"/>
                  <a:pt x="5722441" y="1748731"/>
                </a:cubicBezTo>
                <a:cubicBezTo>
                  <a:pt x="5722441" y="1743770"/>
                  <a:pt x="5727402" y="1741290"/>
                  <a:pt x="5737324" y="1741290"/>
                </a:cubicBezTo>
                <a:lnTo>
                  <a:pt x="5744765" y="1741290"/>
                </a:lnTo>
                <a:lnTo>
                  <a:pt x="5752207" y="1726407"/>
                </a:lnTo>
                <a:lnTo>
                  <a:pt x="5767090" y="1718965"/>
                </a:lnTo>
                <a:cubicBezTo>
                  <a:pt x="5777011" y="1714004"/>
                  <a:pt x="5779492" y="1709044"/>
                  <a:pt x="5774531" y="1704083"/>
                </a:cubicBezTo>
                <a:close/>
                <a:moveTo>
                  <a:pt x="5729883" y="1704083"/>
                </a:moveTo>
                <a:lnTo>
                  <a:pt x="5700117" y="1711524"/>
                </a:lnTo>
                <a:cubicBezTo>
                  <a:pt x="5695156" y="1711524"/>
                  <a:pt x="5692676" y="1711524"/>
                  <a:pt x="5692676" y="1711524"/>
                </a:cubicBezTo>
                <a:lnTo>
                  <a:pt x="5685234" y="1711524"/>
                </a:lnTo>
                <a:cubicBezTo>
                  <a:pt x="5685234" y="1711524"/>
                  <a:pt x="5685234" y="1714004"/>
                  <a:pt x="5685234" y="1718965"/>
                </a:cubicBezTo>
                <a:lnTo>
                  <a:pt x="5685234" y="1726407"/>
                </a:lnTo>
                <a:cubicBezTo>
                  <a:pt x="5690195" y="1721446"/>
                  <a:pt x="5697637" y="1718965"/>
                  <a:pt x="5707558" y="1718965"/>
                </a:cubicBezTo>
                <a:cubicBezTo>
                  <a:pt x="5722441" y="1709044"/>
                  <a:pt x="5729883" y="1704083"/>
                  <a:pt x="5729883" y="1704083"/>
                </a:cubicBezTo>
                <a:close/>
                <a:moveTo>
                  <a:pt x="5648027" y="1704083"/>
                </a:moveTo>
                <a:cubicBezTo>
                  <a:pt x="5652988" y="1704083"/>
                  <a:pt x="5656709" y="1706563"/>
                  <a:pt x="5659189" y="1711524"/>
                </a:cubicBezTo>
                <a:cubicBezTo>
                  <a:pt x="5661669" y="1716485"/>
                  <a:pt x="5662910" y="1718965"/>
                  <a:pt x="5662910" y="1718965"/>
                </a:cubicBezTo>
                <a:lnTo>
                  <a:pt x="5655469" y="1711524"/>
                </a:lnTo>
                <a:close/>
                <a:moveTo>
                  <a:pt x="2924473" y="1704083"/>
                </a:moveTo>
                <a:lnTo>
                  <a:pt x="2931914" y="1711524"/>
                </a:lnTo>
                <a:cubicBezTo>
                  <a:pt x="2931914" y="1716485"/>
                  <a:pt x="2934395" y="1716485"/>
                  <a:pt x="2939355" y="1711524"/>
                </a:cubicBezTo>
                <a:lnTo>
                  <a:pt x="2946797" y="1704083"/>
                </a:lnTo>
                <a:lnTo>
                  <a:pt x="2931914" y="1704083"/>
                </a:lnTo>
                <a:close/>
                <a:moveTo>
                  <a:pt x="2716113" y="1704083"/>
                </a:moveTo>
                <a:lnTo>
                  <a:pt x="2716113" y="1711524"/>
                </a:lnTo>
                <a:lnTo>
                  <a:pt x="2708672" y="1718965"/>
                </a:lnTo>
                <a:cubicBezTo>
                  <a:pt x="2708672" y="1714004"/>
                  <a:pt x="2708672" y="1710284"/>
                  <a:pt x="2708672" y="1707803"/>
                </a:cubicBezTo>
                <a:cubicBezTo>
                  <a:pt x="2708672" y="1705323"/>
                  <a:pt x="2711152" y="1704083"/>
                  <a:pt x="2716113" y="1704083"/>
                </a:cubicBezTo>
                <a:close/>
                <a:moveTo>
                  <a:pt x="2552403" y="1704083"/>
                </a:moveTo>
                <a:lnTo>
                  <a:pt x="2559844" y="1711524"/>
                </a:lnTo>
                <a:cubicBezTo>
                  <a:pt x="2559844" y="1716485"/>
                  <a:pt x="2558604" y="1720206"/>
                  <a:pt x="2556124" y="1722686"/>
                </a:cubicBezTo>
                <a:cubicBezTo>
                  <a:pt x="2553643" y="1725167"/>
                  <a:pt x="2552403" y="1726407"/>
                  <a:pt x="2552403" y="1726407"/>
                </a:cubicBezTo>
                <a:lnTo>
                  <a:pt x="2552403" y="1718965"/>
                </a:lnTo>
                <a:cubicBezTo>
                  <a:pt x="2552403" y="1709044"/>
                  <a:pt x="2552403" y="1704083"/>
                  <a:pt x="2552403" y="1704083"/>
                </a:cubicBezTo>
                <a:close/>
                <a:moveTo>
                  <a:pt x="6384726" y="1696641"/>
                </a:moveTo>
                <a:lnTo>
                  <a:pt x="6384726" y="1704083"/>
                </a:lnTo>
                <a:lnTo>
                  <a:pt x="6369844" y="1704083"/>
                </a:lnTo>
                <a:cubicBezTo>
                  <a:pt x="6369844" y="1704083"/>
                  <a:pt x="6371084" y="1702842"/>
                  <a:pt x="6373564" y="1700362"/>
                </a:cubicBezTo>
                <a:cubicBezTo>
                  <a:pt x="6376044" y="1697882"/>
                  <a:pt x="6379765" y="1696641"/>
                  <a:pt x="6384726" y="1696641"/>
                </a:cubicBezTo>
                <a:close/>
                <a:moveTo>
                  <a:pt x="6221015" y="1696641"/>
                </a:moveTo>
                <a:cubicBezTo>
                  <a:pt x="6221015" y="1701602"/>
                  <a:pt x="6222256" y="1704083"/>
                  <a:pt x="6224736" y="1704083"/>
                </a:cubicBezTo>
                <a:lnTo>
                  <a:pt x="6213574" y="1704083"/>
                </a:lnTo>
                <a:cubicBezTo>
                  <a:pt x="6213574" y="1699122"/>
                  <a:pt x="6216054" y="1696641"/>
                  <a:pt x="6221015" y="1696641"/>
                </a:cubicBezTo>
                <a:close/>
                <a:moveTo>
                  <a:pt x="5826621" y="1696641"/>
                </a:moveTo>
                <a:cubicBezTo>
                  <a:pt x="5821660" y="1696641"/>
                  <a:pt x="5819179" y="1699122"/>
                  <a:pt x="5819179" y="1704083"/>
                </a:cubicBezTo>
                <a:cubicBezTo>
                  <a:pt x="5824141" y="1704083"/>
                  <a:pt x="5826621" y="1704083"/>
                  <a:pt x="5826621" y="1704083"/>
                </a:cubicBezTo>
                <a:close/>
                <a:moveTo>
                  <a:pt x="5640586" y="1696641"/>
                </a:moveTo>
                <a:lnTo>
                  <a:pt x="5648027" y="1704083"/>
                </a:lnTo>
                <a:lnTo>
                  <a:pt x="5640586" y="1704083"/>
                </a:lnTo>
                <a:close/>
                <a:moveTo>
                  <a:pt x="5514082" y="1696641"/>
                </a:moveTo>
                <a:lnTo>
                  <a:pt x="5514082" y="1704083"/>
                </a:lnTo>
                <a:lnTo>
                  <a:pt x="5521523" y="1704083"/>
                </a:lnTo>
                <a:cubicBezTo>
                  <a:pt x="5521523" y="1704083"/>
                  <a:pt x="5521523" y="1702842"/>
                  <a:pt x="5521523" y="1700362"/>
                </a:cubicBezTo>
                <a:cubicBezTo>
                  <a:pt x="5521523" y="1697882"/>
                  <a:pt x="5524003" y="1696641"/>
                  <a:pt x="5528965" y="1696641"/>
                </a:cubicBezTo>
                <a:cubicBezTo>
                  <a:pt x="5524003" y="1696641"/>
                  <a:pt x="5519043" y="1696641"/>
                  <a:pt x="5514082" y="1696641"/>
                </a:cubicBezTo>
                <a:close/>
                <a:moveTo>
                  <a:pt x="5424785" y="1696641"/>
                </a:moveTo>
                <a:cubicBezTo>
                  <a:pt x="5424785" y="1701602"/>
                  <a:pt x="5424785" y="1704083"/>
                  <a:pt x="5424785" y="1704083"/>
                </a:cubicBezTo>
                <a:cubicBezTo>
                  <a:pt x="5429746" y="1709044"/>
                  <a:pt x="5432226" y="1711524"/>
                  <a:pt x="5432226" y="1711524"/>
                </a:cubicBezTo>
                <a:cubicBezTo>
                  <a:pt x="5432226" y="1711524"/>
                  <a:pt x="5432226" y="1709044"/>
                  <a:pt x="5432226" y="1704083"/>
                </a:cubicBezTo>
                <a:cubicBezTo>
                  <a:pt x="5432226" y="1699122"/>
                  <a:pt x="5429746" y="1696641"/>
                  <a:pt x="5424785" y="1696641"/>
                </a:cubicBezTo>
                <a:close/>
                <a:moveTo>
                  <a:pt x="3274219" y="1696641"/>
                </a:moveTo>
                <a:lnTo>
                  <a:pt x="3259336" y="1704083"/>
                </a:lnTo>
                <a:lnTo>
                  <a:pt x="3289101" y="1704083"/>
                </a:lnTo>
                <a:lnTo>
                  <a:pt x="3289101" y="1696641"/>
                </a:lnTo>
                <a:cubicBezTo>
                  <a:pt x="3284141" y="1696641"/>
                  <a:pt x="3281660" y="1697882"/>
                  <a:pt x="3281660" y="1700362"/>
                </a:cubicBezTo>
                <a:cubicBezTo>
                  <a:pt x="3281660" y="1702842"/>
                  <a:pt x="3279179" y="1701602"/>
                  <a:pt x="3274219" y="1696641"/>
                </a:cubicBezTo>
                <a:close/>
                <a:moveTo>
                  <a:pt x="3050976" y="1696641"/>
                </a:moveTo>
                <a:cubicBezTo>
                  <a:pt x="3050976" y="1696641"/>
                  <a:pt x="3050976" y="1699122"/>
                  <a:pt x="3050976" y="1704083"/>
                </a:cubicBezTo>
                <a:lnTo>
                  <a:pt x="3058418" y="1696641"/>
                </a:lnTo>
                <a:close/>
                <a:moveTo>
                  <a:pt x="2805410" y="1696641"/>
                </a:moveTo>
                <a:lnTo>
                  <a:pt x="2805410" y="1704083"/>
                </a:lnTo>
                <a:cubicBezTo>
                  <a:pt x="2790528" y="1714004"/>
                  <a:pt x="2783087" y="1716485"/>
                  <a:pt x="2783087" y="1711524"/>
                </a:cubicBezTo>
                <a:cubicBezTo>
                  <a:pt x="2783087" y="1706563"/>
                  <a:pt x="2790528" y="1701602"/>
                  <a:pt x="2805410" y="1696641"/>
                </a:cubicBezTo>
                <a:close/>
                <a:moveTo>
                  <a:pt x="6637734" y="1689200"/>
                </a:moveTo>
                <a:lnTo>
                  <a:pt x="6652617" y="1689200"/>
                </a:lnTo>
                <a:cubicBezTo>
                  <a:pt x="6652617" y="1694161"/>
                  <a:pt x="6651376" y="1696641"/>
                  <a:pt x="6648896" y="1696641"/>
                </a:cubicBezTo>
                <a:cubicBezTo>
                  <a:pt x="6646416" y="1696641"/>
                  <a:pt x="6642695" y="1696641"/>
                  <a:pt x="6637734" y="1696641"/>
                </a:cubicBezTo>
                <a:cubicBezTo>
                  <a:pt x="6632773" y="1696641"/>
                  <a:pt x="6632773" y="1694161"/>
                  <a:pt x="6637734" y="1689200"/>
                </a:cubicBezTo>
                <a:close/>
                <a:moveTo>
                  <a:pt x="6474023" y="1689200"/>
                </a:moveTo>
                <a:lnTo>
                  <a:pt x="6481465" y="1696641"/>
                </a:lnTo>
                <a:cubicBezTo>
                  <a:pt x="6481465" y="1696641"/>
                  <a:pt x="6478985" y="1696641"/>
                  <a:pt x="6474023" y="1696641"/>
                </a:cubicBezTo>
                <a:cubicBezTo>
                  <a:pt x="6474023" y="1696641"/>
                  <a:pt x="6474023" y="1694161"/>
                  <a:pt x="6474023" y="1689200"/>
                </a:cubicBezTo>
                <a:close/>
                <a:moveTo>
                  <a:pt x="6172646" y="1689200"/>
                </a:moveTo>
                <a:cubicBezTo>
                  <a:pt x="6175126" y="1689200"/>
                  <a:pt x="6176367" y="1691680"/>
                  <a:pt x="6176367" y="1696641"/>
                </a:cubicBezTo>
                <a:cubicBezTo>
                  <a:pt x="6171406" y="1696641"/>
                  <a:pt x="6168926" y="1695401"/>
                  <a:pt x="6168926" y="1692921"/>
                </a:cubicBezTo>
                <a:cubicBezTo>
                  <a:pt x="6168926" y="1690440"/>
                  <a:pt x="6170166" y="1689200"/>
                  <a:pt x="6172646" y="1689200"/>
                </a:cubicBezTo>
                <a:close/>
                <a:moveTo>
                  <a:pt x="6101953" y="1689200"/>
                </a:moveTo>
                <a:lnTo>
                  <a:pt x="6101953" y="1696641"/>
                </a:lnTo>
                <a:lnTo>
                  <a:pt x="6094511" y="1696641"/>
                </a:lnTo>
                <a:cubicBezTo>
                  <a:pt x="6099473" y="1691680"/>
                  <a:pt x="6101953" y="1689200"/>
                  <a:pt x="6101953" y="1689200"/>
                </a:cubicBezTo>
                <a:close/>
                <a:moveTo>
                  <a:pt x="5908476" y="1689200"/>
                </a:moveTo>
                <a:lnTo>
                  <a:pt x="5901035" y="1704083"/>
                </a:lnTo>
                <a:cubicBezTo>
                  <a:pt x="5901035" y="1699122"/>
                  <a:pt x="5905996" y="1696641"/>
                  <a:pt x="5915918" y="1696641"/>
                </a:cubicBezTo>
                <a:lnTo>
                  <a:pt x="5915918" y="1689200"/>
                </a:lnTo>
                <a:close/>
                <a:moveTo>
                  <a:pt x="2768204" y="1689200"/>
                </a:moveTo>
                <a:cubicBezTo>
                  <a:pt x="2768204" y="1689200"/>
                  <a:pt x="2770684" y="1689200"/>
                  <a:pt x="2775645" y="1689200"/>
                </a:cubicBezTo>
                <a:cubicBezTo>
                  <a:pt x="2790528" y="1689200"/>
                  <a:pt x="2788047" y="1694161"/>
                  <a:pt x="2768204" y="1704083"/>
                </a:cubicBezTo>
                <a:lnTo>
                  <a:pt x="2760763" y="1711524"/>
                </a:lnTo>
                <a:lnTo>
                  <a:pt x="2768204" y="1718965"/>
                </a:lnTo>
                <a:cubicBezTo>
                  <a:pt x="2763243" y="1718965"/>
                  <a:pt x="2759522" y="1716485"/>
                  <a:pt x="2757042" y="1711524"/>
                </a:cubicBezTo>
                <a:cubicBezTo>
                  <a:pt x="2754560" y="1706563"/>
                  <a:pt x="2755802" y="1701602"/>
                  <a:pt x="2760763" y="1696641"/>
                </a:cubicBezTo>
                <a:cubicBezTo>
                  <a:pt x="2760763" y="1696641"/>
                  <a:pt x="2762002" y="1695401"/>
                  <a:pt x="2764483" y="1692921"/>
                </a:cubicBezTo>
                <a:cubicBezTo>
                  <a:pt x="2766964" y="1690440"/>
                  <a:pt x="2768204" y="1689200"/>
                  <a:pt x="2768204" y="1689200"/>
                </a:cubicBezTo>
                <a:close/>
                <a:moveTo>
                  <a:pt x="6258222" y="1681758"/>
                </a:moveTo>
                <a:cubicBezTo>
                  <a:pt x="6263184" y="1681758"/>
                  <a:pt x="6265664" y="1684239"/>
                  <a:pt x="6265664" y="1689200"/>
                </a:cubicBezTo>
                <a:lnTo>
                  <a:pt x="6258222" y="1689200"/>
                </a:lnTo>
                <a:close/>
                <a:moveTo>
                  <a:pt x="6235898" y="1681758"/>
                </a:moveTo>
                <a:lnTo>
                  <a:pt x="6235898" y="1689200"/>
                </a:lnTo>
                <a:cubicBezTo>
                  <a:pt x="6235898" y="1694161"/>
                  <a:pt x="6234658" y="1695401"/>
                  <a:pt x="6232178" y="1692921"/>
                </a:cubicBezTo>
                <a:cubicBezTo>
                  <a:pt x="6229697" y="1690440"/>
                  <a:pt x="6230937" y="1686719"/>
                  <a:pt x="6235898" y="1681758"/>
                </a:cubicBezTo>
                <a:close/>
                <a:moveTo>
                  <a:pt x="6198691" y="1681758"/>
                </a:moveTo>
                <a:lnTo>
                  <a:pt x="6198691" y="1689200"/>
                </a:lnTo>
                <a:cubicBezTo>
                  <a:pt x="6193730" y="1694161"/>
                  <a:pt x="6191250" y="1696641"/>
                  <a:pt x="6191250" y="1696641"/>
                </a:cubicBezTo>
                <a:lnTo>
                  <a:pt x="6191250" y="1689200"/>
                </a:lnTo>
                <a:cubicBezTo>
                  <a:pt x="6196211" y="1684239"/>
                  <a:pt x="6198691" y="1681758"/>
                  <a:pt x="6198691" y="1681758"/>
                </a:cubicBezTo>
                <a:close/>
                <a:moveTo>
                  <a:pt x="5893594" y="1681758"/>
                </a:moveTo>
                <a:cubicBezTo>
                  <a:pt x="5883672" y="1681758"/>
                  <a:pt x="5878711" y="1686719"/>
                  <a:pt x="5878711" y="1696641"/>
                </a:cubicBezTo>
                <a:lnTo>
                  <a:pt x="5886152" y="1696641"/>
                </a:lnTo>
                <a:lnTo>
                  <a:pt x="5893594" y="1689200"/>
                </a:lnTo>
                <a:cubicBezTo>
                  <a:pt x="5893594" y="1684239"/>
                  <a:pt x="5893594" y="1681758"/>
                  <a:pt x="5893594" y="1681758"/>
                </a:cubicBezTo>
                <a:close/>
                <a:moveTo>
                  <a:pt x="5469433" y="1681758"/>
                </a:moveTo>
                <a:lnTo>
                  <a:pt x="5476875" y="1689200"/>
                </a:lnTo>
                <a:cubicBezTo>
                  <a:pt x="5476875" y="1684239"/>
                  <a:pt x="5476875" y="1681758"/>
                  <a:pt x="5476875" y="1681758"/>
                </a:cubicBezTo>
                <a:close/>
                <a:moveTo>
                  <a:pt x="5447109" y="1681758"/>
                </a:moveTo>
                <a:lnTo>
                  <a:pt x="5447109" y="1689200"/>
                </a:lnTo>
                <a:cubicBezTo>
                  <a:pt x="5447109" y="1689200"/>
                  <a:pt x="5449589" y="1686719"/>
                  <a:pt x="5454551" y="1681758"/>
                </a:cubicBezTo>
                <a:close/>
                <a:moveTo>
                  <a:pt x="3307705" y="1681758"/>
                </a:moveTo>
                <a:cubicBezTo>
                  <a:pt x="3305225" y="1681758"/>
                  <a:pt x="3303984" y="1684239"/>
                  <a:pt x="3303984" y="1689200"/>
                </a:cubicBezTo>
                <a:cubicBezTo>
                  <a:pt x="3303984" y="1694161"/>
                  <a:pt x="3306465" y="1694161"/>
                  <a:pt x="3311426" y="1689200"/>
                </a:cubicBezTo>
                <a:cubicBezTo>
                  <a:pt x="3311426" y="1684239"/>
                  <a:pt x="3310186" y="1681758"/>
                  <a:pt x="3307705" y="1681758"/>
                </a:cubicBezTo>
                <a:close/>
                <a:moveTo>
                  <a:pt x="2068711" y="1681758"/>
                </a:moveTo>
                <a:cubicBezTo>
                  <a:pt x="2068711" y="1681758"/>
                  <a:pt x="2068711" y="1684239"/>
                  <a:pt x="2068711" y="1689200"/>
                </a:cubicBezTo>
                <a:cubicBezTo>
                  <a:pt x="2068711" y="1689200"/>
                  <a:pt x="2066231" y="1689200"/>
                  <a:pt x="2061270" y="1689200"/>
                </a:cubicBezTo>
                <a:close/>
                <a:moveTo>
                  <a:pt x="1994297" y="1681758"/>
                </a:moveTo>
                <a:lnTo>
                  <a:pt x="1994297" y="1689200"/>
                </a:lnTo>
                <a:lnTo>
                  <a:pt x="1986856" y="1689200"/>
                </a:lnTo>
                <a:cubicBezTo>
                  <a:pt x="1991817" y="1684239"/>
                  <a:pt x="1994297" y="1681758"/>
                  <a:pt x="1994297" y="1681758"/>
                </a:cubicBezTo>
                <a:close/>
                <a:moveTo>
                  <a:pt x="5623843" y="1679433"/>
                </a:moveTo>
                <a:cubicBezTo>
                  <a:pt x="5620122" y="1678503"/>
                  <a:pt x="5610820" y="1681759"/>
                  <a:pt x="5595937" y="1689200"/>
                </a:cubicBezTo>
                <a:cubicBezTo>
                  <a:pt x="5586016" y="1694161"/>
                  <a:pt x="5581054" y="1701602"/>
                  <a:pt x="5581054" y="1711524"/>
                </a:cubicBezTo>
                <a:cubicBezTo>
                  <a:pt x="5581054" y="1714005"/>
                  <a:pt x="5580434" y="1716485"/>
                  <a:pt x="5579194" y="1718965"/>
                </a:cubicBezTo>
                <a:lnTo>
                  <a:pt x="5573613" y="1718965"/>
                </a:lnTo>
                <a:cubicBezTo>
                  <a:pt x="5568652" y="1718965"/>
                  <a:pt x="5566172" y="1718965"/>
                  <a:pt x="5566172" y="1718965"/>
                </a:cubicBezTo>
                <a:lnTo>
                  <a:pt x="5566172" y="1733848"/>
                </a:lnTo>
                <a:cubicBezTo>
                  <a:pt x="5566172" y="1738809"/>
                  <a:pt x="5563692" y="1741290"/>
                  <a:pt x="5558730" y="1741290"/>
                </a:cubicBezTo>
                <a:cubicBezTo>
                  <a:pt x="5538886" y="1741290"/>
                  <a:pt x="5528965" y="1746251"/>
                  <a:pt x="5528965" y="1756172"/>
                </a:cubicBezTo>
                <a:lnTo>
                  <a:pt x="5543847" y="1748731"/>
                </a:lnTo>
                <a:lnTo>
                  <a:pt x="5558730" y="1741290"/>
                </a:lnTo>
                <a:cubicBezTo>
                  <a:pt x="5578574" y="1741290"/>
                  <a:pt x="5589736" y="1738809"/>
                  <a:pt x="5592217" y="1733848"/>
                </a:cubicBezTo>
                <a:cubicBezTo>
                  <a:pt x="5594697" y="1728887"/>
                  <a:pt x="5598417" y="1728887"/>
                  <a:pt x="5603379" y="1733848"/>
                </a:cubicBezTo>
                <a:cubicBezTo>
                  <a:pt x="5608340" y="1733848"/>
                  <a:pt x="5610820" y="1732608"/>
                  <a:pt x="5610820" y="1730128"/>
                </a:cubicBezTo>
                <a:cubicBezTo>
                  <a:pt x="5610820" y="1727647"/>
                  <a:pt x="5613300" y="1726407"/>
                  <a:pt x="5618261" y="1726407"/>
                </a:cubicBezTo>
                <a:cubicBezTo>
                  <a:pt x="5618261" y="1716485"/>
                  <a:pt x="5614541" y="1712764"/>
                  <a:pt x="5607099" y="1715245"/>
                </a:cubicBezTo>
                <a:cubicBezTo>
                  <a:pt x="5599658" y="1717725"/>
                  <a:pt x="5598417" y="1716485"/>
                  <a:pt x="5603379" y="1711524"/>
                </a:cubicBezTo>
                <a:lnTo>
                  <a:pt x="5610820" y="1696641"/>
                </a:lnTo>
                <a:lnTo>
                  <a:pt x="5610820" y="1689200"/>
                </a:lnTo>
                <a:cubicBezTo>
                  <a:pt x="5610820" y="1689200"/>
                  <a:pt x="5612061" y="1689200"/>
                  <a:pt x="5614541" y="1689200"/>
                </a:cubicBezTo>
                <a:cubicBezTo>
                  <a:pt x="5617021" y="1689200"/>
                  <a:pt x="5620742" y="1689200"/>
                  <a:pt x="5625703" y="1689200"/>
                </a:cubicBezTo>
                <a:lnTo>
                  <a:pt x="5625703" y="1681758"/>
                </a:lnTo>
                <a:cubicBezTo>
                  <a:pt x="5625703" y="1680518"/>
                  <a:pt x="5625083" y="1679743"/>
                  <a:pt x="5623843" y="1679433"/>
                </a:cubicBezTo>
                <a:close/>
                <a:moveTo>
                  <a:pt x="2864941" y="1674317"/>
                </a:moveTo>
                <a:cubicBezTo>
                  <a:pt x="2869902" y="1674317"/>
                  <a:pt x="2872383" y="1675557"/>
                  <a:pt x="2872383" y="1678038"/>
                </a:cubicBezTo>
                <a:cubicBezTo>
                  <a:pt x="2872383" y="1680518"/>
                  <a:pt x="2869902" y="1681758"/>
                  <a:pt x="2864941" y="1681758"/>
                </a:cubicBezTo>
                <a:close/>
                <a:moveTo>
                  <a:pt x="2801690" y="1674317"/>
                </a:moveTo>
                <a:cubicBezTo>
                  <a:pt x="2804171" y="1674317"/>
                  <a:pt x="2805410" y="1675557"/>
                  <a:pt x="2805410" y="1678038"/>
                </a:cubicBezTo>
                <a:cubicBezTo>
                  <a:pt x="2805410" y="1680518"/>
                  <a:pt x="2802930" y="1681758"/>
                  <a:pt x="2797969" y="1681758"/>
                </a:cubicBezTo>
                <a:cubicBezTo>
                  <a:pt x="2797969" y="1676797"/>
                  <a:pt x="2799209" y="1674317"/>
                  <a:pt x="2801690" y="1674317"/>
                </a:cubicBezTo>
                <a:close/>
                <a:moveTo>
                  <a:pt x="2716113" y="1674317"/>
                </a:moveTo>
                <a:cubicBezTo>
                  <a:pt x="2721074" y="1674317"/>
                  <a:pt x="2723555" y="1674317"/>
                  <a:pt x="2723555" y="1674317"/>
                </a:cubicBezTo>
                <a:lnTo>
                  <a:pt x="2723555" y="1681758"/>
                </a:lnTo>
                <a:cubicBezTo>
                  <a:pt x="2718594" y="1681758"/>
                  <a:pt x="2716113" y="1679278"/>
                  <a:pt x="2716113" y="1674317"/>
                </a:cubicBezTo>
                <a:close/>
                <a:moveTo>
                  <a:pt x="2366367" y="1674317"/>
                </a:moveTo>
                <a:lnTo>
                  <a:pt x="2373809" y="1674317"/>
                </a:lnTo>
                <a:cubicBezTo>
                  <a:pt x="2373809" y="1679278"/>
                  <a:pt x="2373809" y="1681758"/>
                  <a:pt x="2373809" y="1681758"/>
                </a:cubicBezTo>
                <a:close/>
                <a:moveTo>
                  <a:pt x="2247305" y="1674317"/>
                </a:moveTo>
                <a:cubicBezTo>
                  <a:pt x="2247305" y="1674317"/>
                  <a:pt x="2248545" y="1680518"/>
                  <a:pt x="2251025" y="1692921"/>
                </a:cubicBezTo>
                <a:cubicBezTo>
                  <a:pt x="2253506" y="1705323"/>
                  <a:pt x="2254746" y="1716485"/>
                  <a:pt x="2254746" y="1726407"/>
                </a:cubicBezTo>
                <a:lnTo>
                  <a:pt x="2262187" y="1748731"/>
                </a:lnTo>
                <a:cubicBezTo>
                  <a:pt x="2267148" y="1748731"/>
                  <a:pt x="2269629" y="1747491"/>
                  <a:pt x="2269629" y="1745010"/>
                </a:cubicBezTo>
                <a:cubicBezTo>
                  <a:pt x="2269629" y="1742530"/>
                  <a:pt x="2274590" y="1741290"/>
                  <a:pt x="2284512" y="1741290"/>
                </a:cubicBezTo>
                <a:cubicBezTo>
                  <a:pt x="2289473" y="1736329"/>
                  <a:pt x="2291953" y="1735089"/>
                  <a:pt x="2291953" y="1737569"/>
                </a:cubicBezTo>
                <a:cubicBezTo>
                  <a:pt x="2291953" y="1740049"/>
                  <a:pt x="2291953" y="1741290"/>
                  <a:pt x="2291953" y="1741290"/>
                </a:cubicBezTo>
                <a:cubicBezTo>
                  <a:pt x="2291953" y="1746251"/>
                  <a:pt x="2291953" y="1748731"/>
                  <a:pt x="2291953" y="1748731"/>
                </a:cubicBezTo>
                <a:cubicBezTo>
                  <a:pt x="2291953" y="1748731"/>
                  <a:pt x="2289473" y="1748731"/>
                  <a:pt x="2284512" y="1748731"/>
                </a:cubicBezTo>
                <a:cubicBezTo>
                  <a:pt x="2279551" y="1748731"/>
                  <a:pt x="2274590" y="1751211"/>
                  <a:pt x="2269629" y="1756172"/>
                </a:cubicBezTo>
                <a:cubicBezTo>
                  <a:pt x="2259707" y="1761134"/>
                  <a:pt x="2255986" y="1767335"/>
                  <a:pt x="2258467" y="1774776"/>
                </a:cubicBezTo>
                <a:cubicBezTo>
                  <a:pt x="2260948" y="1782217"/>
                  <a:pt x="2260948" y="1785938"/>
                  <a:pt x="2258467" y="1785938"/>
                </a:cubicBezTo>
                <a:cubicBezTo>
                  <a:pt x="2255986" y="1785938"/>
                  <a:pt x="2253506" y="1782217"/>
                  <a:pt x="2251025" y="1774776"/>
                </a:cubicBezTo>
                <a:cubicBezTo>
                  <a:pt x="2248545" y="1767335"/>
                  <a:pt x="2244824" y="1763614"/>
                  <a:pt x="2239863" y="1763614"/>
                </a:cubicBezTo>
                <a:cubicBezTo>
                  <a:pt x="2244824" y="1758653"/>
                  <a:pt x="2247305" y="1742530"/>
                  <a:pt x="2247305" y="1715245"/>
                </a:cubicBezTo>
                <a:cubicBezTo>
                  <a:pt x="2247305" y="1687959"/>
                  <a:pt x="2247305" y="1674317"/>
                  <a:pt x="2247305" y="1674317"/>
                </a:cubicBezTo>
                <a:close/>
                <a:moveTo>
                  <a:pt x="6437879" y="1673786"/>
                </a:moveTo>
                <a:lnTo>
                  <a:pt x="6421933" y="1681758"/>
                </a:lnTo>
                <a:cubicBezTo>
                  <a:pt x="6421933" y="1676797"/>
                  <a:pt x="6425654" y="1674317"/>
                  <a:pt x="6433095" y="1674317"/>
                </a:cubicBezTo>
                <a:close/>
                <a:moveTo>
                  <a:pt x="6444258" y="1670596"/>
                </a:moveTo>
                <a:lnTo>
                  <a:pt x="6441467" y="1673387"/>
                </a:lnTo>
                <a:lnTo>
                  <a:pt x="6437879" y="1673786"/>
                </a:lnTo>
                <a:close/>
                <a:moveTo>
                  <a:pt x="6518672" y="1666876"/>
                </a:moveTo>
                <a:cubicBezTo>
                  <a:pt x="6523633" y="1666876"/>
                  <a:pt x="6526113" y="1668116"/>
                  <a:pt x="6526113" y="1670596"/>
                </a:cubicBezTo>
                <a:cubicBezTo>
                  <a:pt x="6526113" y="1673077"/>
                  <a:pt x="6521152" y="1676797"/>
                  <a:pt x="6511230" y="1681758"/>
                </a:cubicBezTo>
                <a:cubicBezTo>
                  <a:pt x="6501309" y="1686719"/>
                  <a:pt x="6496347" y="1689200"/>
                  <a:pt x="6496347" y="1689200"/>
                </a:cubicBezTo>
                <a:lnTo>
                  <a:pt x="6503789" y="1681758"/>
                </a:lnTo>
                <a:cubicBezTo>
                  <a:pt x="6508750" y="1676797"/>
                  <a:pt x="6511230" y="1673077"/>
                  <a:pt x="6511230" y="1670596"/>
                </a:cubicBezTo>
                <a:cubicBezTo>
                  <a:pt x="6511230" y="1668116"/>
                  <a:pt x="6513710" y="1666876"/>
                  <a:pt x="6518672" y="1666876"/>
                </a:cubicBezTo>
                <a:close/>
                <a:moveTo>
                  <a:pt x="6276826" y="1666876"/>
                </a:moveTo>
                <a:cubicBezTo>
                  <a:pt x="6279306" y="1666876"/>
                  <a:pt x="6280547" y="1668116"/>
                  <a:pt x="6280547" y="1670596"/>
                </a:cubicBezTo>
                <a:cubicBezTo>
                  <a:pt x="6280547" y="1673077"/>
                  <a:pt x="6278067" y="1674317"/>
                  <a:pt x="6273105" y="1674317"/>
                </a:cubicBezTo>
                <a:cubicBezTo>
                  <a:pt x="6268144" y="1674317"/>
                  <a:pt x="6266904" y="1673077"/>
                  <a:pt x="6269385" y="1670596"/>
                </a:cubicBezTo>
                <a:cubicBezTo>
                  <a:pt x="6271865" y="1668116"/>
                  <a:pt x="6274346" y="1666876"/>
                  <a:pt x="6276826" y="1666876"/>
                </a:cubicBezTo>
                <a:close/>
                <a:moveTo>
                  <a:pt x="6049863" y="1666876"/>
                </a:moveTo>
                <a:lnTo>
                  <a:pt x="6049863" y="1674317"/>
                </a:lnTo>
                <a:lnTo>
                  <a:pt x="6042422" y="1681758"/>
                </a:lnTo>
                <a:cubicBezTo>
                  <a:pt x="6042422" y="1676797"/>
                  <a:pt x="6042422" y="1674317"/>
                  <a:pt x="6042422" y="1674317"/>
                </a:cubicBezTo>
                <a:close/>
                <a:moveTo>
                  <a:pt x="5945683" y="1666876"/>
                </a:moveTo>
                <a:lnTo>
                  <a:pt x="5938242" y="1674317"/>
                </a:lnTo>
                <a:cubicBezTo>
                  <a:pt x="5943203" y="1674317"/>
                  <a:pt x="5943203" y="1676797"/>
                  <a:pt x="5938242" y="1681758"/>
                </a:cubicBezTo>
                <a:lnTo>
                  <a:pt x="5945683" y="1681758"/>
                </a:lnTo>
                <a:cubicBezTo>
                  <a:pt x="5950645" y="1676797"/>
                  <a:pt x="5950645" y="1674317"/>
                  <a:pt x="5945683" y="1674317"/>
                </a:cubicBezTo>
                <a:close/>
                <a:moveTo>
                  <a:pt x="5915918" y="1666876"/>
                </a:moveTo>
                <a:lnTo>
                  <a:pt x="5923359" y="1674317"/>
                </a:lnTo>
                <a:lnTo>
                  <a:pt x="5930801" y="1666876"/>
                </a:lnTo>
                <a:close/>
                <a:moveTo>
                  <a:pt x="5811738" y="1666876"/>
                </a:moveTo>
                <a:cubicBezTo>
                  <a:pt x="5821660" y="1676797"/>
                  <a:pt x="5821660" y="1684239"/>
                  <a:pt x="5811738" y="1689200"/>
                </a:cubicBezTo>
                <a:cubicBezTo>
                  <a:pt x="5806777" y="1689200"/>
                  <a:pt x="5804297" y="1687959"/>
                  <a:pt x="5804297" y="1685479"/>
                </a:cubicBezTo>
                <a:cubicBezTo>
                  <a:pt x="5804297" y="1682999"/>
                  <a:pt x="5806777" y="1676797"/>
                  <a:pt x="5811738" y="1666876"/>
                </a:cubicBezTo>
                <a:close/>
                <a:moveTo>
                  <a:pt x="5648027" y="1666876"/>
                </a:moveTo>
                <a:lnTo>
                  <a:pt x="5648027" y="1674317"/>
                </a:lnTo>
                <a:cubicBezTo>
                  <a:pt x="5652988" y="1669356"/>
                  <a:pt x="5655469" y="1666876"/>
                  <a:pt x="5655469" y="1666876"/>
                </a:cubicBezTo>
                <a:close/>
                <a:moveTo>
                  <a:pt x="3237012" y="1666876"/>
                </a:moveTo>
                <a:cubicBezTo>
                  <a:pt x="3237012" y="1671837"/>
                  <a:pt x="3237012" y="1674317"/>
                  <a:pt x="3237012" y="1674317"/>
                </a:cubicBezTo>
                <a:lnTo>
                  <a:pt x="3244453" y="1666876"/>
                </a:lnTo>
                <a:close/>
                <a:moveTo>
                  <a:pt x="2626816" y="1666876"/>
                </a:moveTo>
                <a:cubicBezTo>
                  <a:pt x="2631777" y="1666876"/>
                  <a:pt x="2636738" y="1666876"/>
                  <a:pt x="2641699" y="1666876"/>
                </a:cubicBezTo>
                <a:lnTo>
                  <a:pt x="2634258" y="1674317"/>
                </a:lnTo>
                <a:cubicBezTo>
                  <a:pt x="2629297" y="1679278"/>
                  <a:pt x="2625576" y="1684239"/>
                  <a:pt x="2623096" y="1689200"/>
                </a:cubicBezTo>
                <a:cubicBezTo>
                  <a:pt x="2620615" y="1694161"/>
                  <a:pt x="2619375" y="1699122"/>
                  <a:pt x="2619375" y="1704083"/>
                </a:cubicBezTo>
                <a:cubicBezTo>
                  <a:pt x="2619375" y="1706563"/>
                  <a:pt x="2619375" y="1708734"/>
                  <a:pt x="2619375" y="1710594"/>
                </a:cubicBezTo>
                <a:lnTo>
                  <a:pt x="2619375" y="1711524"/>
                </a:lnTo>
                <a:cubicBezTo>
                  <a:pt x="2619375" y="1706563"/>
                  <a:pt x="2618135" y="1701602"/>
                  <a:pt x="2615654" y="1696641"/>
                </a:cubicBezTo>
                <a:cubicBezTo>
                  <a:pt x="2613174" y="1691680"/>
                  <a:pt x="2614414" y="1684239"/>
                  <a:pt x="2619375" y="1674317"/>
                </a:cubicBezTo>
                <a:close/>
                <a:moveTo>
                  <a:pt x="2061270" y="1666876"/>
                </a:moveTo>
                <a:lnTo>
                  <a:pt x="2061270" y="1674317"/>
                </a:lnTo>
                <a:lnTo>
                  <a:pt x="2053828" y="1674317"/>
                </a:lnTo>
                <a:close/>
                <a:moveTo>
                  <a:pt x="5489897" y="1663155"/>
                </a:moveTo>
                <a:cubicBezTo>
                  <a:pt x="5488657" y="1663155"/>
                  <a:pt x="5486797" y="1664395"/>
                  <a:pt x="5484316" y="1666876"/>
                </a:cubicBezTo>
                <a:lnTo>
                  <a:pt x="5491758" y="1666876"/>
                </a:lnTo>
                <a:cubicBezTo>
                  <a:pt x="5491758" y="1664395"/>
                  <a:pt x="5491138" y="1663155"/>
                  <a:pt x="5489897" y="1663155"/>
                </a:cubicBezTo>
                <a:close/>
                <a:moveTo>
                  <a:pt x="6474023" y="1659434"/>
                </a:moveTo>
                <a:lnTo>
                  <a:pt x="6488906" y="1659434"/>
                </a:lnTo>
                <a:cubicBezTo>
                  <a:pt x="6483945" y="1664395"/>
                  <a:pt x="6481465" y="1666876"/>
                  <a:pt x="6481465" y="1666876"/>
                </a:cubicBezTo>
                <a:lnTo>
                  <a:pt x="6474023" y="1666876"/>
                </a:lnTo>
                <a:cubicBezTo>
                  <a:pt x="6474023" y="1671837"/>
                  <a:pt x="6464102" y="1679278"/>
                  <a:pt x="6444258" y="1689200"/>
                </a:cubicBezTo>
                <a:cubicBezTo>
                  <a:pt x="6419453" y="1704083"/>
                  <a:pt x="6404570" y="1714004"/>
                  <a:pt x="6399609" y="1718965"/>
                </a:cubicBezTo>
                <a:lnTo>
                  <a:pt x="6384726" y="1726407"/>
                </a:lnTo>
                <a:cubicBezTo>
                  <a:pt x="6384726" y="1716485"/>
                  <a:pt x="6389688" y="1711524"/>
                  <a:pt x="6399609" y="1711524"/>
                </a:cubicBezTo>
                <a:cubicBezTo>
                  <a:pt x="6399609" y="1711524"/>
                  <a:pt x="6404570" y="1707803"/>
                  <a:pt x="6414492" y="1700362"/>
                </a:cubicBezTo>
                <a:cubicBezTo>
                  <a:pt x="6424413" y="1692921"/>
                  <a:pt x="6431855" y="1687959"/>
                  <a:pt x="6436816" y="1685479"/>
                </a:cubicBezTo>
                <a:cubicBezTo>
                  <a:pt x="6441777" y="1682999"/>
                  <a:pt x="6447978" y="1679278"/>
                  <a:pt x="6455420" y="1674317"/>
                </a:cubicBezTo>
                <a:cubicBezTo>
                  <a:pt x="6462861" y="1669356"/>
                  <a:pt x="6469062" y="1664395"/>
                  <a:pt x="6474023" y="1659434"/>
                </a:cubicBezTo>
                <a:close/>
                <a:moveTo>
                  <a:pt x="2924473" y="1659434"/>
                </a:moveTo>
                <a:lnTo>
                  <a:pt x="2931914" y="1659434"/>
                </a:lnTo>
                <a:cubicBezTo>
                  <a:pt x="2931914" y="1659434"/>
                  <a:pt x="2929433" y="1661915"/>
                  <a:pt x="2924473" y="1666876"/>
                </a:cubicBezTo>
                <a:lnTo>
                  <a:pt x="2917031" y="1666876"/>
                </a:lnTo>
                <a:close/>
                <a:moveTo>
                  <a:pt x="6073117" y="1654783"/>
                </a:moveTo>
                <a:cubicBezTo>
                  <a:pt x="6073738" y="1654163"/>
                  <a:pt x="6074668" y="1654473"/>
                  <a:pt x="6075908" y="1655713"/>
                </a:cubicBezTo>
                <a:cubicBezTo>
                  <a:pt x="6078388" y="1658194"/>
                  <a:pt x="6078388" y="1660675"/>
                  <a:pt x="6075908" y="1663155"/>
                </a:cubicBezTo>
                <a:cubicBezTo>
                  <a:pt x="6073428" y="1665635"/>
                  <a:pt x="6069707" y="1666876"/>
                  <a:pt x="6064746" y="1666876"/>
                </a:cubicBezTo>
                <a:cubicBezTo>
                  <a:pt x="6064746" y="1661915"/>
                  <a:pt x="6064746" y="1659434"/>
                  <a:pt x="6064746" y="1659434"/>
                </a:cubicBezTo>
                <a:cubicBezTo>
                  <a:pt x="6064746" y="1659434"/>
                  <a:pt x="6067226" y="1659434"/>
                  <a:pt x="6072187" y="1659434"/>
                </a:cubicBezTo>
                <a:cubicBezTo>
                  <a:pt x="6072187" y="1656954"/>
                  <a:pt x="6072497" y="1655404"/>
                  <a:pt x="6073117" y="1654783"/>
                </a:cubicBezTo>
                <a:close/>
                <a:moveTo>
                  <a:pt x="6235898" y="1651993"/>
                </a:moveTo>
                <a:lnTo>
                  <a:pt x="6250781" y="1651993"/>
                </a:lnTo>
                <a:lnTo>
                  <a:pt x="6235898" y="1659434"/>
                </a:lnTo>
                <a:cubicBezTo>
                  <a:pt x="6235898" y="1664395"/>
                  <a:pt x="6233418" y="1666876"/>
                  <a:pt x="6228457" y="1666876"/>
                </a:cubicBezTo>
                <a:cubicBezTo>
                  <a:pt x="6223495" y="1666876"/>
                  <a:pt x="6221015" y="1666876"/>
                  <a:pt x="6221015" y="1666876"/>
                </a:cubicBezTo>
                <a:cubicBezTo>
                  <a:pt x="6221015" y="1666876"/>
                  <a:pt x="6218535" y="1666876"/>
                  <a:pt x="6213574" y="1666876"/>
                </a:cubicBezTo>
                <a:lnTo>
                  <a:pt x="6206133" y="1666876"/>
                </a:lnTo>
                <a:cubicBezTo>
                  <a:pt x="6211094" y="1661915"/>
                  <a:pt x="6213574" y="1659434"/>
                  <a:pt x="6213574" y="1659434"/>
                </a:cubicBezTo>
                <a:lnTo>
                  <a:pt x="6221015" y="1659434"/>
                </a:lnTo>
                <a:cubicBezTo>
                  <a:pt x="6221015" y="1654473"/>
                  <a:pt x="6225977" y="1651993"/>
                  <a:pt x="6235898" y="1651993"/>
                </a:cubicBezTo>
                <a:close/>
                <a:moveTo>
                  <a:pt x="6079629" y="1651993"/>
                </a:moveTo>
                <a:cubicBezTo>
                  <a:pt x="6079629" y="1651993"/>
                  <a:pt x="6082109" y="1651993"/>
                  <a:pt x="6087070" y="1651993"/>
                </a:cubicBezTo>
                <a:cubicBezTo>
                  <a:pt x="6092031" y="1651993"/>
                  <a:pt x="6094511" y="1654473"/>
                  <a:pt x="6094511" y="1659434"/>
                </a:cubicBezTo>
                <a:cubicBezTo>
                  <a:pt x="6094511" y="1664395"/>
                  <a:pt x="6092031" y="1664395"/>
                  <a:pt x="6087070" y="1659434"/>
                </a:cubicBezTo>
                <a:cubicBezTo>
                  <a:pt x="6082109" y="1654473"/>
                  <a:pt x="6079629" y="1651993"/>
                  <a:pt x="6079629" y="1651993"/>
                </a:cubicBezTo>
                <a:close/>
                <a:moveTo>
                  <a:pt x="5841504" y="1651993"/>
                </a:moveTo>
                <a:lnTo>
                  <a:pt x="5848945" y="1651993"/>
                </a:lnTo>
                <a:lnTo>
                  <a:pt x="5841504" y="1659434"/>
                </a:lnTo>
                <a:close/>
                <a:moveTo>
                  <a:pt x="5670351" y="1651993"/>
                </a:moveTo>
                <a:cubicBezTo>
                  <a:pt x="5670351" y="1651993"/>
                  <a:pt x="5667871" y="1654473"/>
                  <a:pt x="5662910" y="1659434"/>
                </a:cubicBezTo>
                <a:lnTo>
                  <a:pt x="5670351" y="1666876"/>
                </a:lnTo>
                <a:cubicBezTo>
                  <a:pt x="5670351" y="1666876"/>
                  <a:pt x="5672831" y="1664395"/>
                  <a:pt x="5677793" y="1659434"/>
                </a:cubicBezTo>
                <a:lnTo>
                  <a:pt x="5685234" y="1651993"/>
                </a:lnTo>
                <a:close/>
                <a:moveTo>
                  <a:pt x="5573613" y="1651993"/>
                </a:moveTo>
                <a:cubicBezTo>
                  <a:pt x="5568652" y="1651993"/>
                  <a:pt x="5566172" y="1653233"/>
                  <a:pt x="5566172" y="1655713"/>
                </a:cubicBezTo>
                <a:cubicBezTo>
                  <a:pt x="5566172" y="1658194"/>
                  <a:pt x="5566172" y="1659434"/>
                  <a:pt x="5566172" y="1659434"/>
                </a:cubicBezTo>
                <a:cubicBezTo>
                  <a:pt x="5566172" y="1659434"/>
                  <a:pt x="5568652" y="1659434"/>
                  <a:pt x="5573613" y="1659434"/>
                </a:cubicBezTo>
                <a:close/>
                <a:moveTo>
                  <a:pt x="5506640" y="1651993"/>
                </a:moveTo>
                <a:cubicBezTo>
                  <a:pt x="5506640" y="1656954"/>
                  <a:pt x="5509120" y="1659434"/>
                  <a:pt x="5514082" y="1659434"/>
                </a:cubicBezTo>
                <a:lnTo>
                  <a:pt x="5514082" y="1651993"/>
                </a:lnTo>
                <a:close/>
                <a:moveTo>
                  <a:pt x="3162598" y="1651993"/>
                </a:moveTo>
                <a:lnTo>
                  <a:pt x="3170039" y="1659434"/>
                </a:lnTo>
                <a:cubicBezTo>
                  <a:pt x="3170039" y="1659434"/>
                  <a:pt x="3170039" y="1656954"/>
                  <a:pt x="3170039" y="1651993"/>
                </a:cubicBezTo>
                <a:cubicBezTo>
                  <a:pt x="3170039" y="1651993"/>
                  <a:pt x="3168799" y="1651993"/>
                  <a:pt x="3166318" y="1651993"/>
                </a:cubicBezTo>
                <a:cubicBezTo>
                  <a:pt x="3163838" y="1651993"/>
                  <a:pt x="3162598" y="1651993"/>
                  <a:pt x="3162598" y="1651993"/>
                </a:cubicBezTo>
                <a:close/>
                <a:moveTo>
                  <a:pt x="2165450" y="1651993"/>
                </a:moveTo>
                <a:lnTo>
                  <a:pt x="2172891" y="1666876"/>
                </a:lnTo>
                <a:lnTo>
                  <a:pt x="2165450" y="1666876"/>
                </a:lnTo>
                <a:close/>
                <a:moveTo>
                  <a:pt x="6475456" y="1650560"/>
                </a:moveTo>
                <a:lnTo>
                  <a:pt x="6466582" y="1659434"/>
                </a:lnTo>
                <a:lnTo>
                  <a:pt x="6474023" y="1651993"/>
                </a:lnTo>
                <a:close/>
                <a:moveTo>
                  <a:pt x="2655652" y="1647342"/>
                </a:moveTo>
                <a:cubicBezTo>
                  <a:pt x="2656272" y="1647962"/>
                  <a:pt x="2656582" y="1649512"/>
                  <a:pt x="2656582" y="1651993"/>
                </a:cubicBezTo>
                <a:lnTo>
                  <a:pt x="2656582" y="1659434"/>
                </a:lnTo>
                <a:cubicBezTo>
                  <a:pt x="2656582" y="1659434"/>
                  <a:pt x="2655342" y="1658194"/>
                  <a:pt x="2652861" y="1655713"/>
                </a:cubicBezTo>
                <a:cubicBezTo>
                  <a:pt x="2650381" y="1653233"/>
                  <a:pt x="2650381" y="1650752"/>
                  <a:pt x="2652861" y="1648272"/>
                </a:cubicBezTo>
                <a:cubicBezTo>
                  <a:pt x="2654102" y="1647032"/>
                  <a:pt x="2655032" y="1646722"/>
                  <a:pt x="2655652" y="1647342"/>
                </a:cubicBezTo>
                <a:close/>
                <a:moveTo>
                  <a:pt x="6503789" y="1644551"/>
                </a:moveTo>
                <a:cubicBezTo>
                  <a:pt x="6508750" y="1644551"/>
                  <a:pt x="6513710" y="1644551"/>
                  <a:pt x="6518672" y="1644551"/>
                </a:cubicBezTo>
                <a:cubicBezTo>
                  <a:pt x="6513710" y="1649512"/>
                  <a:pt x="6506269" y="1651993"/>
                  <a:pt x="6496347" y="1651993"/>
                </a:cubicBezTo>
                <a:cubicBezTo>
                  <a:pt x="6496347" y="1647032"/>
                  <a:pt x="6498828" y="1644551"/>
                  <a:pt x="6503789" y="1644551"/>
                </a:cubicBezTo>
                <a:close/>
                <a:moveTo>
                  <a:pt x="6481465" y="1644551"/>
                </a:moveTo>
                <a:cubicBezTo>
                  <a:pt x="6481465" y="1644551"/>
                  <a:pt x="6480845" y="1645171"/>
                  <a:pt x="6479604" y="1646412"/>
                </a:cubicBezTo>
                <a:lnTo>
                  <a:pt x="6475456" y="1650560"/>
                </a:lnTo>
                <a:close/>
                <a:moveTo>
                  <a:pt x="6332636" y="1644551"/>
                </a:moveTo>
                <a:lnTo>
                  <a:pt x="6340078" y="1644551"/>
                </a:lnTo>
                <a:cubicBezTo>
                  <a:pt x="6340078" y="1649512"/>
                  <a:pt x="6338837" y="1651993"/>
                  <a:pt x="6336357" y="1651993"/>
                </a:cubicBezTo>
                <a:cubicBezTo>
                  <a:pt x="6333877" y="1651993"/>
                  <a:pt x="6332636" y="1649512"/>
                  <a:pt x="6332636" y="1644551"/>
                </a:cubicBezTo>
                <a:close/>
                <a:moveTo>
                  <a:pt x="6317754" y="1644551"/>
                </a:moveTo>
                <a:lnTo>
                  <a:pt x="6317754" y="1651993"/>
                </a:lnTo>
                <a:lnTo>
                  <a:pt x="6310312" y="1651993"/>
                </a:lnTo>
                <a:cubicBezTo>
                  <a:pt x="6310312" y="1647032"/>
                  <a:pt x="6312792" y="1644551"/>
                  <a:pt x="6317754" y="1644551"/>
                </a:cubicBezTo>
                <a:close/>
                <a:moveTo>
                  <a:pt x="5819179" y="1644551"/>
                </a:moveTo>
                <a:cubicBezTo>
                  <a:pt x="5824141" y="1644551"/>
                  <a:pt x="5826621" y="1645792"/>
                  <a:pt x="5826621" y="1648272"/>
                </a:cubicBezTo>
                <a:cubicBezTo>
                  <a:pt x="5826621" y="1650752"/>
                  <a:pt x="5826621" y="1651993"/>
                  <a:pt x="5826621" y="1651993"/>
                </a:cubicBezTo>
                <a:close/>
                <a:moveTo>
                  <a:pt x="3125391" y="1644551"/>
                </a:moveTo>
                <a:lnTo>
                  <a:pt x="3117949" y="1659434"/>
                </a:lnTo>
                <a:lnTo>
                  <a:pt x="3125391" y="1651993"/>
                </a:lnTo>
                <a:cubicBezTo>
                  <a:pt x="3125391" y="1651993"/>
                  <a:pt x="3127871" y="1651993"/>
                  <a:pt x="3132832" y="1651993"/>
                </a:cubicBezTo>
                <a:lnTo>
                  <a:pt x="3132832" y="1644551"/>
                </a:lnTo>
                <a:cubicBezTo>
                  <a:pt x="3127871" y="1644551"/>
                  <a:pt x="3125391" y="1644551"/>
                  <a:pt x="3125391" y="1644551"/>
                </a:cubicBezTo>
                <a:close/>
                <a:moveTo>
                  <a:pt x="3069347" y="1639668"/>
                </a:moveTo>
                <a:lnTo>
                  <a:pt x="3069580" y="1640831"/>
                </a:lnTo>
                <a:cubicBezTo>
                  <a:pt x="3069580" y="1643311"/>
                  <a:pt x="3068340" y="1644551"/>
                  <a:pt x="3065859" y="1644551"/>
                </a:cubicBezTo>
                <a:close/>
                <a:moveTo>
                  <a:pt x="6280547" y="1637110"/>
                </a:moveTo>
                <a:cubicBezTo>
                  <a:pt x="6280547" y="1637110"/>
                  <a:pt x="6283027" y="1637110"/>
                  <a:pt x="6287988" y="1637110"/>
                </a:cubicBezTo>
                <a:cubicBezTo>
                  <a:pt x="6287988" y="1642071"/>
                  <a:pt x="6285508" y="1644551"/>
                  <a:pt x="6280547" y="1644551"/>
                </a:cubicBezTo>
                <a:close/>
                <a:moveTo>
                  <a:pt x="6109394" y="1637110"/>
                </a:moveTo>
                <a:cubicBezTo>
                  <a:pt x="6114356" y="1637110"/>
                  <a:pt x="6116836" y="1638350"/>
                  <a:pt x="6116836" y="1640831"/>
                </a:cubicBezTo>
                <a:cubicBezTo>
                  <a:pt x="6116836" y="1643311"/>
                  <a:pt x="6116836" y="1644551"/>
                  <a:pt x="6116836" y="1644551"/>
                </a:cubicBezTo>
                <a:cubicBezTo>
                  <a:pt x="6111874" y="1649512"/>
                  <a:pt x="6109394" y="1651993"/>
                  <a:pt x="6109394" y="1651993"/>
                </a:cubicBezTo>
                <a:lnTo>
                  <a:pt x="6101953" y="1644551"/>
                </a:lnTo>
                <a:cubicBezTo>
                  <a:pt x="6101953" y="1644551"/>
                  <a:pt x="6101953" y="1643311"/>
                  <a:pt x="6101953" y="1640831"/>
                </a:cubicBezTo>
                <a:cubicBezTo>
                  <a:pt x="6101953" y="1638350"/>
                  <a:pt x="6104433" y="1637110"/>
                  <a:pt x="6109394" y="1637110"/>
                </a:cubicBezTo>
                <a:close/>
                <a:moveTo>
                  <a:pt x="5573613" y="1637110"/>
                </a:moveTo>
                <a:cubicBezTo>
                  <a:pt x="5568652" y="1637110"/>
                  <a:pt x="5566172" y="1639590"/>
                  <a:pt x="5566172" y="1644551"/>
                </a:cubicBezTo>
                <a:lnTo>
                  <a:pt x="5573613" y="1644551"/>
                </a:lnTo>
                <a:close/>
                <a:moveTo>
                  <a:pt x="5528965" y="1637110"/>
                </a:moveTo>
                <a:lnTo>
                  <a:pt x="5528965" y="1651993"/>
                </a:lnTo>
                <a:cubicBezTo>
                  <a:pt x="5528965" y="1651993"/>
                  <a:pt x="5527724" y="1650752"/>
                  <a:pt x="5525244" y="1648272"/>
                </a:cubicBezTo>
                <a:cubicBezTo>
                  <a:pt x="5522764" y="1645792"/>
                  <a:pt x="5521523" y="1644551"/>
                  <a:pt x="5521523" y="1644551"/>
                </a:cubicBezTo>
                <a:cubicBezTo>
                  <a:pt x="5521523" y="1639590"/>
                  <a:pt x="5524003" y="1637110"/>
                  <a:pt x="5528965" y="1637110"/>
                </a:cubicBezTo>
                <a:close/>
                <a:moveTo>
                  <a:pt x="2113360" y="1637110"/>
                </a:moveTo>
                <a:cubicBezTo>
                  <a:pt x="2123282" y="1666876"/>
                  <a:pt x="2125762" y="1681758"/>
                  <a:pt x="2120801" y="1681758"/>
                </a:cubicBezTo>
                <a:cubicBezTo>
                  <a:pt x="2115840" y="1681758"/>
                  <a:pt x="2112119" y="1676797"/>
                  <a:pt x="2109639" y="1666876"/>
                </a:cubicBezTo>
                <a:cubicBezTo>
                  <a:pt x="2107158" y="1656954"/>
                  <a:pt x="2108399" y="1649512"/>
                  <a:pt x="2113360" y="1644551"/>
                </a:cubicBezTo>
                <a:close/>
                <a:moveTo>
                  <a:pt x="3067255" y="1632924"/>
                </a:moveTo>
                <a:lnTo>
                  <a:pt x="3069580" y="1633389"/>
                </a:lnTo>
                <a:cubicBezTo>
                  <a:pt x="3070820" y="1634630"/>
                  <a:pt x="3071131" y="1636180"/>
                  <a:pt x="3070510" y="1638040"/>
                </a:cubicBezTo>
                <a:lnTo>
                  <a:pt x="3069347" y="1639668"/>
                </a:lnTo>
                <a:lnTo>
                  <a:pt x="3068651" y="1636180"/>
                </a:lnTo>
                <a:close/>
                <a:moveTo>
                  <a:pt x="6243340" y="1629669"/>
                </a:moveTo>
                <a:cubicBezTo>
                  <a:pt x="6243340" y="1634630"/>
                  <a:pt x="6235898" y="1639590"/>
                  <a:pt x="6221015" y="1644551"/>
                </a:cubicBezTo>
                <a:cubicBezTo>
                  <a:pt x="6201171" y="1654473"/>
                  <a:pt x="6188770" y="1661915"/>
                  <a:pt x="6183808" y="1666876"/>
                </a:cubicBezTo>
                <a:lnTo>
                  <a:pt x="6176367" y="1666876"/>
                </a:lnTo>
                <a:cubicBezTo>
                  <a:pt x="6176367" y="1661915"/>
                  <a:pt x="6183808" y="1656954"/>
                  <a:pt x="6198691" y="1651993"/>
                </a:cubicBezTo>
                <a:lnTo>
                  <a:pt x="6228457" y="1637110"/>
                </a:lnTo>
                <a:close/>
                <a:moveTo>
                  <a:pt x="6027539" y="1629669"/>
                </a:moveTo>
                <a:lnTo>
                  <a:pt x="6034980" y="1629669"/>
                </a:lnTo>
                <a:cubicBezTo>
                  <a:pt x="6034980" y="1629669"/>
                  <a:pt x="6032500" y="1632149"/>
                  <a:pt x="6027539" y="1637110"/>
                </a:cubicBezTo>
                <a:close/>
                <a:moveTo>
                  <a:pt x="5941963" y="1629669"/>
                </a:moveTo>
                <a:cubicBezTo>
                  <a:pt x="5944443" y="1629669"/>
                  <a:pt x="5945683" y="1630909"/>
                  <a:pt x="5945683" y="1633389"/>
                </a:cubicBezTo>
                <a:cubicBezTo>
                  <a:pt x="5945683" y="1635870"/>
                  <a:pt x="5943203" y="1637110"/>
                  <a:pt x="5938242" y="1637110"/>
                </a:cubicBezTo>
                <a:cubicBezTo>
                  <a:pt x="5938242" y="1632149"/>
                  <a:pt x="5939483" y="1629669"/>
                  <a:pt x="5941963" y="1629669"/>
                </a:cubicBezTo>
                <a:close/>
                <a:moveTo>
                  <a:pt x="5729883" y="1629669"/>
                </a:moveTo>
                <a:lnTo>
                  <a:pt x="5692676" y="1644551"/>
                </a:lnTo>
                <a:lnTo>
                  <a:pt x="5722441" y="1637110"/>
                </a:lnTo>
                <a:cubicBezTo>
                  <a:pt x="5727402" y="1637110"/>
                  <a:pt x="5729883" y="1634630"/>
                  <a:pt x="5729883" y="1629669"/>
                </a:cubicBezTo>
                <a:close/>
                <a:moveTo>
                  <a:pt x="5558730" y="1629669"/>
                </a:moveTo>
                <a:cubicBezTo>
                  <a:pt x="5553769" y="1629669"/>
                  <a:pt x="5551289" y="1632149"/>
                  <a:pt x="5551289" y="1637110"/>
                </a:cubicBezTo>
                <a:cubicBezTo>
                  <a:pt x="5551289" y="1642071"/>
                  <a:pt x="5556250" y="1642071"/>
                  <a:pt x="5566172" y="1637110"/>
                </a:cubicBezTo>
                <a:lnTo>
                  <a:pt x="5566172" y="1629669"/>
                </a:lnTo>
                <a:cubicBezTo>
                  <a:pt x="5566172" y="1629669"/>
                  <a:pt x="5563692" y="1629669"/>
                  <a:pt x="5558730" y="1629669"/>
                </a:cubicBezTo>
                <a:close/>
                <a:moveTo>
                  <a:pt x="2224981" y="1629669"/>
                </a:moveTo>
                <a:lnTo>
                  <a:pt x="2232422" y="1629669"/>
                </a:lnTo>
                <a:cubicBezTo>
                  <a:pt x="2232422" y="1634630"/>
                  <a:pt x="2229942" y="1637110"/>
                  <a:pt x="2224981" y="1637110"/>
                </a:cubicBezTo>
                <a:close/>
                <a:moveTo>
                  <a:pt x="2195215" y="1629669"/>
                </a:moveTo>
                <a:cubicBezTo>
                  <a:pt x="2195215" y="1634630"/>
                  <a:pt x="2196455" y="1637110"/>
                  <a:pt x="2198936" y="1637110"/>
                </a:cubicBezTo>
                <a:cubicBezTo>
                  <a:pt x="2201416" y="1637110"/>
                  <a:pt x="2202656" y="1637110"/>
                  <a:pt x="2202656" y="1637110"/>
                </a:cubicBezTo>
                <a:lnTo>
                  <a:pt x="2202656" y="1644551"/>
                </a:lnTo>
                <a:lnTo>
                  <a:pt x="2217539" y="1674317"/>
                </a:lnTo>
                <a:lnTo>
                  <a:pt x="2210098" y="1681758"/>
                </a:lnTo>
                <a:cubicBezTo>
                  <a:pt x="2200176" y="1671837"/>
                  <a:pt x="2195215" y="1664395"/>
                  <a:pt x="2195215" y="1659434"/>
                </a:cubicBezTo>
                <a:cubicBezTo>
                  <a:pt x="2190254" y="1659434"/>
                  <a:pt x="2187774" y="1654473"/>
                  <a:pt x="2187774" y="1644551"/>
                </a:cubicBezTo>
                <a:close/>
                <a:moveTo>
                  <a:pt x="6144741" y="1625018"/>
                </a:moveTo>
                <a:cubicBezTo>
                  <a:pt x="6145981" y="1624398"/>
                  <a:pt x="6146601" y="1624708"/>
                  <a:pt x="6146601" y="1625948"/>
                </a:cubicBezTo>
                <a:cubicBezTo>
                  <a:pt x="6146601" y="1628428"/>
                  <a:pt x="6144121" y="1629669"/>
                  <a:pt x="6139160" y="1629669"/>
                </a:cubicBezTo>
                <a:cubicBezTo>
                  <a:pt x="6141641" y="1627188"/>
                  <a:pt x="6143501" y="1625638"/>
                  <a:pt x="6144741" y="1625018"/>
                </a:cubicBezTo>
                <a:close/>
                <a:moveTo>
                  <a:pt x="6228457" y="1622227"/>
                </a:moveTo>
                <a:lnTo>
                  <a:pt x="6221015" y="1629669"/>
                </a:lnTo>
                <a:cubicBezTo>
                  <a:pt x="6216054" y="1629669"/>
                  <a:pt x="6211094" y="1632149"/>
                  <a:pt x="6206133" y="1637110"/>
                </a:cubicBezTo>
                <a:lnTo>
                  <a:pt x="6183808" y="1644551"/>
                </a:lnTo>
                <a:cubicBezTo>
                  <a:pt x="6183808" y="1644551"/>
                  <a:pt x="6188770" y="1642071"/>
                  <a:pt x="6198691" y="1637110"/>
                </a:cubicBezTo>
                <a:close/>
                <a:moveTo>
                  <a:pt x="5666631" y="1622227"/>
                </a:moveTo>
                <a:cubicBezTo>
                  <a:pt x="5664151" y="1622227"/>
                  <a:pt x="5665390" y="1623467"/>
                  <a:pt x="5670351" y="1625948"/>
                </a:cubicBezTo>
                <a:cubicBezTo>
                  <a:pt x="5675313" y="1628428"/>
                  <a:pt x="5677793" y="1629669"/>
                  <a:pt x="5677793" y="1629669"/>
                </a:cubicBezTo>
                <a:cubicBezTo>
                  <a:pt x="5677793" y="1624708"/>
                  <a:pt x="5675313" y="1622227"/>
                  <a:pt x="5670351" y="1622227"/>
                </a:cubicBezTo>
                <a:cubicBezTo>
                  <a:pt x="5670351" y="1622227"/>
                  <a:pt x="5669111" y="1622227"/>
                  <a:pt x="5666631" y="1622227"/>
                </a:cubicBezTo>
                <a:close/>
                <a:moveTo>
                  <a:pt x="5528965" y="1622227"/>
                </a:moveTo>
                <a:lnTo>
                  <a:pt x="5521523" y="1629669"/>
                </a:lnTo>
                <a:cubicBezTo>
                  <a:pt x="5516562" y="1634630"/>
                  <a:pt x="5515322" y="1640831"/>
                  <a:pt x="5517803" y="1648272"/>
                </a:cubicBezTo>
                <a:cubicBezTo>
                  <a:pt x="5520283" y="1655713"/>
                  <a:pt x="5522764" y="1659434"/>
                  <a:pt x="5525244" y="1659434"/>
                </a:cubicBezTo>
                <a:cubicBezTo>
                  <a:pt x="5527724" y="1659434"/>
                  <a:pt x="5530205" y="1656954"/>
                  <a:pt x="5532685" y="1651993"/>
                </a:cubicBezTo>
                <a:cubicBezTo>
                  <a:pt x="5535165" y="1647032"/>
                  <a:pt x="5536406" y="1644551"/>
                  <a:pt x="5536406" y="1644551"/>
                </a:cubicBezTo>
                <a:lnTo>
                  <a:pt x="5536406" y="1637110"/>
                </a:lnTo>
                <a:close/>
                <a:moveTo>
                  <a:pt x="3497461" y="1622227"/>
                </a:moveTo>
                <a:cubicBezTo>
                  <a:pt x="3487539" y="1627188"/>
                  <a:pt x="3485059" y="1637110"/>
                  <a:pt x="3490019" y="1651993"/>
                </a:cubicBezTo>
                <a:cubicBezTo>
                  <a:pt x="3494980" y="1656954"/>
                  <a:pt x="3497461" y="1656954"/>
                  <a:pt x="3497461" y="1651993"/>
                </a:cubicBezTo>
                <a:cubicBezTo>
                  <a:pt x="3497461" y="1651993"/>
                  <a:pt x="3498701" y="1650752"/>
                  <a:pt x="3501182" y="1648272"/>
                </a:cubicBezTo>
                <a:cubicBezTo>
                  <a:pt x="3503662" y="1645792"/>
                  <a:pt x="3504902" y="1647032"/>
                  <a:pt x="3504902" y="1651993"/>
                </a:cubicBezTo>
                <a:cubicBezTo>
                  <a:pt x="3509863" y="1651993"/>
                  <a:pt x="3513584" y="1650752"/>
                  <a:pt x="3516064" y="1648272"/>
                </a:cubicBezTo>
                <a:cubicBezTo>
                  <a:pt x="3518545" y="1645792"/>
                  <a:pt x="3518545" y="1643311"/>
                  <a:pt x="3516064" y="1640831"/>
                </a:cubicBezTo>
                <a:cubicBezTo>
                  <a:pt x="3513584" y="1638350"/>
                  <a:pt x="3511104" y="1637110"/>
                  <a:pt x="3508623" y="1637110"/>
                </a:cubicBezTo>
                <a:cubicBezTo>
                  <a:pt x="3506142" y="1637110"/>
                  <a:pt x="3504902" y="1634630"/>
                  <a:pt x="3504902" y="1629669"/>
                </a:cubicBezTo>
                <a:lnTo>
                  <a:pt x="3512344" y="1622227"/>
                </a:lnTo>
                <a:close/>
                <a:moveTo>
                  <a:pt x="2909590" y="1622227"/>
                </a:moveTo>
                <a:lnTo>
                  <a:pt x="2909590" y="1629669"/>
                </a:lnTo>
                <a:lnTo>
                  <a:pt x="2902148" y="1629669"/>
                </a:lnTo>
                <a:close/>
                <a:moveTo>
                  <a:pt x="2708672" y="1622227"/>
                </a:moveTo>
                <a:cubicBezTo>
                  <a:pt x="2713633" y="1622227"/>
                  <a:pt x="2716113" y="1622227"/>
                  <a:pt x="2716113" y="1622227"/>
                </a:cubicBezTo>
                <a:cubicBezTo>
                  <a:pt x="2716113" y="1622227"/>
                  <a:pt x="2716113" y="1624708"/>
                  <a:pt x="2716113" y="1629669"/>
                </a:cubicBezTo>
                <a:cubicBezTo>
                  <a:pt x="2711152" y="1634630"/>
                  <a:pt x="2708672" y="1632149"/>
                  <a:pt x="2708672" y="1622227"/>
                </a:cubicBezTo>
                <a:close/>
                <a:moveTo>
                  <a:pt x="1949649" y="1622227"/>
                </a:moveTo>
                <a:lnTo>
                  <a:pt x="1957090" y="1637110"/>
                </a:lnTo>
                <a:cubicBezTo>
                  <a:pt x="1957090" y="1642071"/>
                  <a:pt x="1957090" y="1647032"/>
                  <a:pt x="1957090" y="1651993"/>
                </a:cubicBezTo>
                <a:cubicBezTo>
                  <a:pt x="1957090" y="1656954"/>
                  <a:pt x="1957090" y="1659434"/>
                  <a:pt x="1957090" y="1659434"/>
                </a:cubicBezTo>
                <a:lnTo>
                  <a:pt x="1949649" y="1644551"/>
                </a:lnTo>
                <a:close/>
                <a:moveTo>
                  <a:pt x="6384726" y="1614786"/>
                </a:moveTo>
                <a:lnTo>
                  <a:pt x="6392168" y="1622227"/>
                </a:lnTo>
                <a:lnTo>
                  <a:pt x="6384726" y="1622227"/>
                </a:lnTo>
                <a:cubicBezTo>
                  <a:pt x="6384726" y="1622227"/>
                  <a:pt x="6384726" y="1619747"/>
                  <a:pt x="6384726" y="1614786"/>
                </a:cubicBezTo>
                <a:close/>
                <a:moveTo>
                  <a:pt x="6161484" y="1614786"/>
                </a:moveTo>
                <a:lnTo>
                  <a:pt x="6176367" y="1614786"/>
                </a:lnTo>
                <a:cubicBezTo>
                  <a:pt x="6176367" y="1619747"/>
                  <a:pt x="6171406" y="1622227"/>
                  <a:pt x="6161484" y="1622227"/>
                </a:cubicBezTo>
                <a:close/>
                <a:moveTo>
                  <a:pt x="3043535" y="1614786"/>
                </a:moveTo>
                <a:cubicBezTo>
                  <a:pt x="3043535" y="1614786"/>
                  <a:pt x="3046016" y="1614786"/>
                  <a:pt x="3050976" y="1614786"/>
                </a:cubicBezTo>
                <a:cubicBezTo>
                  <a:pt x="3055937" y="1614786"/>
                  <a:pt x="3059658" y="1616026"/>
                  <a:pt x="3062139" y="1618506"/>
                </a:cubicBezTo>
                <a:cubicBezTo>
                  <a:pt x="3064619" y="1620987"/>
                  <a:pt x="3065859" y="1624708"/>
                  <a:pt x="3065859" y="1629669"/>
                </a:cubicBezTo>
                <a:lnTo>
                  <a:pt x="3067255" y="1632924"/>
                </a:lnTo>
                <a:lnTo>
                  <a:pt x="3064930" y="1632459"/>
                </a:lnTo>
                <a:cubicBezTo>
                  <a:pt x="3063069" y="1633079"/>
                  <a:pt x="3060898" y="1634630"/>
                  <a:pt x="3058418" y="1637110"/>
                </a:cubicBezTo>
                <a:cubicBezTo>
                  <a:pt x="3048496" y="1642071"/>
                  <a:pt x="3043535" y="1639590"/>
                  <a:pt x="3043535" y="1629669"/>
                </a:cubicBezTo>
                <a:lnTo>
                  <a:pt x="3043535" y="1622227"/>
                </a:lnTo>
                <a:close/>
                <a:moveTo>
                  <a:pt x="2135684" y="1614786"/>
                </a:moveTo>
                <a:cubicBezTo>
                  <a:pt x="2140645" y="1629669"/>
                  <a:pt x="2143125" y="1639590"/>
                  <a:pt x="2143125" y="1644551"/>
                </a:cubicBezTo>
                <a:lnTo>
                  <a:pt x="2143125" y="1659434"/>
                </a:lnTo>
                <a:cubicBezTo>
                  <a:pt x="2143125" y="1659434"/>
                  <a:pt x="2141885" y="1658194"/>
                  <a:pt x="2139405" y="1655713"/>
                </a:cubicBezTo>
                <a:cubicBezTo>
                  <a:pt x="2136924" y="1653233"/>
                  <a:pt x="2135684" y="1649512"/>
                  <a:pt x="2135684" y="1644551"/>
                </a:cubicBezTo>
                <a:cubicBezTo>
                  <a:pt x="2135684" y="1639590"/>
                  <a:pt x="2135684" y="1633389"/>
                  <a:pt x="2135684" y="1625948"/>
                </a:cubicBezTo>
                <a:cubicBezTo>
                  <a:pt x="2135684" y="1622227"/>
                  <a:pt x="2135684" y="1618817"/>
                  <a:pt x="2135684" y="1615716"/>
                </a:cubicBezTo>
                <a:close/>
                <a:moveTo>
                  <a:pt x="2113360" y="1614786"/>
                </a:moveTo>
                <a:lnTo>
                  <a:pt x="2120801" y="1614786"/>
                </a:lnTo>
                <a:cubicBezTo>
                  <a:pt x="2120801" y="1619747"/>
                  <a:pt x="2118320" y="1622227"/>
                  <a:pt x="2113360" y="1622227"/>
                </a:cubicBezTo>
                <a:close/>
                <a:moveTo>
                  <a:pt x="1890118" y="1614786"/>
                </a:moveTo>
                <a:cubicBezTo>
                  <a:pt x="1890118" y="1614786"/>
                  <a:pt x="1890118" y="1617266"/>
                  <a:pt x="1890118" y="1622227"/>
                </a:cubicBezTo>
                <a:cubicBezTo>
                  <a:pt x="1890118" y="1622227"/>
                  <a:pt x="1887637" y="1622227"/>
                  <a:pt x="1882676" y="1622227"/>
                </a:cubicBezTo>
                <a:close/>
                <a:moveTo>
                  <a:pt x="3338402" y="1610135"/>
                </a:moveTo>
                <a:cubicBezTo>
                  <a:pt x="3336540" y="1609515"/>
                  <a:pt x="3333750" y="1609825"/>
                  <a:pt x="3330029" y="1611065"/>
                </a:cubicBezTo>
                <a:cubicBezTo>
                  <a:pt x="3322588" y="1613545"/>
                  <a:pt x="3315146" y="1614786"/>
                  <a:pt x="3307705" y="1614786"/>
                </a:cubicBezTo>
                <a:cubicBezTo>
                  <a:pt x="3300264" y="1614786"/>
                  <a:pt x="3296543" y="1616026"/>
                  <a:pt x="3296543" y="1618506"/>
                </a:cubicBezTo>
                <a:cubicBezTo>
                  <a:pt x="3296543" y="1620987"/>
                  <a:pt x="3299024" y="1622227"/>
                  <a:pt x="3303984" y="1622227"/>
                </a:cubicBezTo>
                <a:cubicBezTo>
                  <a:pt x="3308945" y="1622227"/>
                  <a:pt x="3311426" y="1622227"/>
                  <a:pt x="3311426" y="1622227"/>
                </a:cubicBezTo>
                <a:lnTo>
                  <a:pt x="3326309" y="1622227"/>
                </a:lnTo>
                <a:lnTo>
                  <a:pt x="3341191" y="1614786"/>
                </a:lnTo>
                <a:cubicBezTo>
                  <a:pt x="3341191" y="1612305"/>
                  <a:pt x="3340261" y="1610755"/>
                  <a:pt x="3338402" y="1610135"/>
                </a:cubicBezTo>
                <a:close/>
                <a:moveTo>
                  <a:pt x="6332636" y="1607344"/>
                </a:moveTo>
                <a:cubicBezTo>
                  <a:pt x="6332636" y="1607344"/>
                  <a:pt x="6335117" y="1607344"/>
                  <a:pt x="6340078" y="1607344"/>
                </a:cubicBezTo>
                <a:lnTo>
                  <a:pt x="6340078" y="1614786"/>
                </a:lnTo>
                <a:cubicBezTo>
                  <a:pt x="6335117" y="1614786"/>
                  <a:pt x="6332636" y="1612305"/>
                  <a:pt x="6332636" y="1607344"/>
                </a:cubicBezTo>
                <a:close/>
                <a:moveTo>
                  <a:pt x="6049863" y="1607344"/>
                </a:moveTo>
                <a:cubicBezTo>
                  <a:pt x="6049863" y="1607344"/>
                  <a:pt x="6047383" y="1609825"/>
                  <a:pt x="6042422" y="1614786"/>
                </a:cubicBezTo>
                <a:lnTo>
                  <a:pt x="6049863" y="1614786"/>
                </a:lnTo>
                <a:close/>
                <a:moveTo>
                  <a:pt x="3534668" y="1607344"/>
                </a:moveTo>
                <a:lnTo>
                  <a:pt x="3527226" y="1622227"/>
                </a:lnTo>
                <a:cubicBezTo>
                  <a:pt x="3532187" y="1622227"/>
                  <a:pt x="3534668" y="1619747"/>
                  <a:pt x="3534668" y="1614786"/>
                </a:cubicBezTo>
                <a:lnTo>
                  <a:pt x="3542109" y="1607344"/>
                </a:lnTo>
                <a:close/>
                <a:moveTo>
                  <a:pt x="3382119" y="1607344"/>
                </a:moveTo>
                <a:cubicBezTo>
                  <a:pt x="3379638" y="1607344"/>
                  <a:pt x="3378398" y="1608585"/>
                  <a:pt x="3378398" y="1611065"/>
                </a:cubicBezTo>
                <a:cubicBezTo>
                  <a:pt x="3378398" y="1613545"/>
                  <a:pt x="3379638" y="1614786"/>
                  <a:pt x="3382119" y="1614786"/>
                </a:cubicBezTo>
                <a:cubicBezTo>
                  <a:pt x="3384600" y="1614786"/>
                  <a:pt x="3385840" y="1613545"/>
                  <a:pt x="3385840" y="1611065"/>
                </a:cubicBezTo>
                <a:cubicBezTo>
                  <a:pt x="3385840" y="1608585"/>
                  <a:pt x="3384600" y="1607344"/>
                  <a:pt x="3382119" y="1607344"/>
                </a:cubicBezTo>
                <a:close/>
                <a:moveTo>
                  <a:pt x="2262187" y="1607344"/>
                </a:moveTo>
                <a:lnTo>
                  <a:pt x="2269629" y="1607344"/>
                </a:lnTo>
                <a:cubicBezTo>
                  <a:pt x="2269629" y="1607344"/>
                  <a:pt x="2269629" y="1609825"/>
                  <a:pt x="2269629" y="1614786"/>
                </a:cubicBezTo>
                <a:close/>
                <a:moveTo>
                  <a:pt x="6287988" y="1599903"/>
                </a:moveTo>
                <a:lnTo>
                  <a:pt x="6287988" y="1607344"/>
                </a:lnTo>
                <a:lnTo>
                  <a:pt x="6280547" y="1607344"/>
                </a:lnTo>
                <a:cubicBezTo>
                  <a:pt x="6285508" y="1607344"/>
                  <a:pt x="6287988" y="1604864"/>
                  <a:pt x="6287988" y="1599903"/>
                </a:cubicBezTo>
                <a:close/>
                <a:moveTo>
                  <a:pt x="6265664" y="1599903"/>
                </a:moveTo>
                <a:lnTo>
                  <a:pt x="6265664" y="1607344"/>
                </a:lnTo>
                <a:cubicBezTo>
                  <a:pt x="6265664" y="1607344"/>
                  <a:pt x="6263184" y="1607344"/>
                  <a:pt x="6258222" y="1607344"/>
                </a:cubicBezTo>
                <a:close/>
                <a:moveTo>
                  <a:pt x="5834062" y="1599903"/>
                </a:moveTo>
                <a:lnTo>
                  <a:pt x="5841504" y="1599903"/>
                </a:lnTo>
                <a:cubicBezTo>
                  <a:pt x="5841504" y="1604864"/>
                  <a:pt x="5839024" y="1608585"/>
                  <a:pt x="5834062" y="1611065"/>
                </a:cubicBezTo>
                <a:cubicBezTo>
                  <a:pt x="5829101" y="1613545"/>
                  <a:pt x="5824141" y="1614786"/>
                  <a:pt x="5819179" y="1614786"/>
                </a:cubicBezTo>
                <a:cubicBezTo>
                  <a:pt x="5809258" y="1619747"/>
                  <a:pt x="5801817" y="1624708"/>
                  <a:pt x="5796855" y="1629669"/>
                </a:cubicBezTo>
                <a:cubicBezTo>
                  <a:pt x="5791894" y="1634630"/>
                  <a:pt x="5786934" y="1637110"/>
                  <a:pt x="5781972" y="1637110"/>
                </a:cubicBezTo>
                <a:cubicBezTo>
                  <a:pt x="5777011" y="1637110"/>
                  <a:pt x="5762128" y="1644551"/>
                  <a:pt x="5737324" y="1659434"/>
                </a:cubicBezTo>
                <a:lnTo>
                  <a:pt x="5744765" y="1651993"/>
                </a:lnTo>
                <a:cubicBezTo>
                  <a:pt x="5744765" y="1647032"/>
                  <a:pt x="5747245" y="1644551"/>
                  <a:pt x="5752207" y="1644551"/>
                </a:cubicBezTo>
                <a:lnTo>
                  <a:pt x="5759648" y="1629669"/>
                </a:lnTo>
                <a:lnTo>
                  <a:pt x="5774531" y="1629669"/>
                </a:lnTo>
                <a:lnTo>
                  <a:pt x="5781972" y="1622227"/>
                </a:lnTo>
                <a:cubicBezTo>
                  <a:pt x="5786934" y="1622227"/>
                  <a:pt x="5789414" y="1622227"/>
                  <a:pt x="5789414" y="1622227"/>
                </a:cubicBezTo>
                <a:cubicBezTo>
                  <a:pt x="5789414" y="1622227"/>
                  <a:pt x="5791894" y="1622227"/>
                  <a:pt x="5796855" y="1622227"/>
                </a:cubicBezTo>
                <a:cubicBezTo>
                  <a:pt x="5811738" y="1607344"/>
                  <a:pt x="5821660" y="1602383"/>
                  <a:pt x="5826621" y="1607344"/>
                </a:cubicBezTo>
                <a:close/>
                <a:moveTo>
                  <a:pt x="5789414" y="1599903"/>
                </a:moveTo>
                <a:cubicBezTo>
                  <a:pt x="5794375" y="1599903"/>
                  <a:pt x="5795615" y="1602383"/>
                  <a:pt x="5793135" y="1607344"/>
                </a:cubicBezTo>
                <a:cubicBezTo>
                  <a:pt x="5790654" y="1612305"/>
                  <a:pt x="5789414" y="1614786"/>
                  <a:pt x="5789414" y="1614786"/>
                </a:cubicBezTo>
                <a:cubicBezTo>
                  <a:pt x="5784453" y="1614786"/>
                  <a:pt x="5780732" y="1614786"/>
                  <a:pt x="5778252" y="1614786"/>
                </a:cubicBezTo>
                <a:cubicBezTo>
                  <a:pt x="5775772" y="1614786"/>
                  <a:pt x="5774531" y="1614786"/>
                  <a:pt x="5774531" y="1614786"/>
                </a:cubicBezTo>
                <a:lnTo>
                  <a:pt x="5767090" y="1614786"/>
                </a:lnTo>
                <a:cubicBezTo>
                  <a:pt x="5767090" y="1604864"/>
                  <a:pt x="5774531" y="1599903"/>
                  <a:pt x="5789414" y="1599903"/>
                </a:cubicBezTo>
                <a:close/>
                <a:moveTo>
                  <a:pt x="5722441" y="1599903"/>
                </a:moveTo>
                <a:lnTo>
                  <a:pt x="5715000" y="1607344"/>
                </a:lnTo>
                <a:lnTo>
                  <a:pt x="5715000" y="1614786"/>
                </a:lnTo>
                <a:cubicBezTo>
                  <a:pt x="5719961" y="1609825"/>
                  <a:pt x="5722441" y="1604864"/>
                  <a:pt x="5722441" y="1599903"/>
                </a:cubicBezTo>
                <a:close/>
                <a:moveTo>
                  <a:pt x="5603379" y="1599903"/>
                </a:moveTo>
                <a:lnTo>
                  <a:pt x="5581054" y="1607344"/>
                </a:lnTo>
                <a:lnTo>
                  <a:pt x="5588496" y="1607344"/>
                </a:lnTo>
                <a:close/>
                <a:moveTo>
                  <a:pt x="5514082" y="1599903"/>
                </a:moveTo>
                <a:cubicBezTo>
                  <a:pt x="5509120" y="1604864"/>
                  <a:pt x="5506640" y="1607344"/>
                  <a:pt x="5506640" y="1607344"/>
                </a:cubicBezTo>
                <a:lnTo>
                  <a:pt x="5521523" y="1607344"/>
                </a:lnTo>
                <a:cubicBezTo>
                  <a:pt x="5521523" y="1602383"/>
                  <a:pt x="5521523" y="1599903"/>
                  <a:pt x="5521523" y="1599903"/>
                </a:cubicBezTo>
                <a:cubicBezTo>
                  <a:pt x="5521523" y="1599903"/>
                  <a:pt x="5519043" y="1599903"/>
                  <a:pt x="5514082" y="1599903"/>
                </a:cubicBezTo>
                <a:close/>
                <a:moveTo>
                  <a:pt x="3348633" y="1599903"/>
                </a:moveTo>
                <a:lnTo>
                  <a:pt x="3363516" y="1614786"/>
                </a:lnTo>
                <a:cubicBezTo>
                  <a:pt x="3363516" y="1609825"/>
                  <a:pt x="3361035" y="1606104"/>
                  <a:pt x="3356074" y="1603624"/>
                </a:cubicBezTo>
                <a:cubicBezTo>
                  <a:pt x="3351113" y="1601143"/>
                  <a:pt x="3348633" y="1599903"/>
                  <a:pt x="3348633" y="1599903"/>
                </a:cubicBezTo>
                <a:close/>
                <a:moveTo>
                  <a:pt x="2946797" y="1599903"/>
                </a:moveTo>
                <a:cubicBezTo>
                  <a:pt x="2951758" y="1604864"/>
                  <a:pt x="2954238" y="1607344"/>
                  <a:pt x="2954238" y="1607344"/>
                </a:cubicBezTo>
                <a:cubicBezTo>
                  <a:pt x="2954238" y="1607344"/>
                  <a:pt x="2951758" y="1607344"/>
                  <a:pt x="2946797" y="1607344"/>
                </a:cubicBezTo>
                <a:lnTo>
                  <a:pt x="2939355" y="1607344"/>
                </a:lnTo>
                <a:cubicBezTo>
                  <a:pt x="2944316" y="1602383"/>
                  <a:pt x="2946797" y="1599903"/>
                  <a:pt x="2946797" y="1599903"/>
                </a:cubicBezTo>
                <a:close/>
                <a:moveTo>
                  <a:pt x="2284512" y="1599903"/>
                </a:moveTo>
                <a:lnTo>
                  <a:pt x="2284512" y="1607344"/>
                </a:lnTo>
                <a:cubicBezTo>
                  <a:pt x="2284512" y="1607344"/>
                  <a:pt x="2282031" y="1607344"/>
                  <a:pt x="2277070" y="1607344"/>
                </a:cubicBezTo>
                <a:cubicBezTo>
                  <a:pt x="2277070" y="1602383"/>
                  <a:pt x="2279551" y="1599903"/>
                  <a:pt x="2284512" y="1599903"/>
                </a:cubicBezTo>
                <a:close/>
                <a:moveTo>
                  <a:pt x="2224981" y="1599903"/>
                </a:moveTo>
                <a:lnTo>
                  <a:pt x="2232422" y="1599903"/>
                </a:lnTo>
                <a:lnTo>
                  <a:pt x="2232422" y="1607344"/>
                </a:lnTo>
                <a:close/>
                <a:moveTo>
                  <a:pt x="5848945" y="1592462"/>
                </a:moveTo>
                <a:cubicBezTo>
                  <a:pt x="5848945" y="1597423"/>
                  <a:pt x="5847704" y="1599903"/>
                  <a:pt x="5845224" y="1599903"/>
                </a:cubicBezTo>
                <a:cubicBezTo>
                  <a:pt x="5842744" y="1599903"/>
                  <a:pt x="5841504" y="1598663"/>
                  <a:pt x="5841504" y="1596182"/>
                </a:cubicBezTo>
                <a:cubicBezTo>
                  <a:pt x="5841504" y="1593702"/>
                  <a:pt x="5843984" y="1592462"/>
                  <a:pt x="5848945" y="1592462"/>
                </a:cubicBezTo>
                <a:close/>
                <a:moveTo>
                  <a:pt x="4129981" y="1592462"/>
                </a:moveTo>
                <a:lnTo>
                  <a:pt x="4129981" y="1599903"/>
                </a:lnTo>
                <a:cubicBezTo>
                  <a:pt x="4134942" y="1599903"/>
                  <a:pt x="4137422" y="1597423"/>
                  <a:pt x="4137422" y="1592462"/>
                </a:cubicBezTo>
                <a:cubicBezTo>
                  <a:pt x="4132461" y="1592462"/>
                  <a:pt x="4129981" y="1592462"/>
                  <a:pt x="4129981" y="1592462"/>
                </a:cubicBezTo>
                <a:close/>
                <a:moveTo>
                  <a:pt x="3489090" y="1587811"/>
                </a:moveTo>
                <a:cubicBezTo>
                  <a:pt x="3488469" y="1588431"/>
                  <a:pt x="3487539" y="1589981"/>
                  <a:pt x="3486299" y="1592462"/>
                </a:cubicBezTo>
                <a:cubicBezTo>
                  <a:pt x="3483818" y="1597423"/>
                  <a:pt x="3480097" y="1597423"/>
                  <a:pt x="3475137" y="1592462"/>
                </a:cubicBezTo>
                <a:lnTo>
                  <a:pt x="3475137" y="1599903"/>
                </a:lnTo>
                <a:cubicBezTo>
                  <a:pt x="3475137" y="1604864"/>
                  <a:pt x="3475137" y="1607344"/>
                  <a:pt x="3475137" y="1607344"/>
                </a:cubicBezTo>
                <a:lnTo>
                  <a:pt x="3482578" y="1614786"/>
                </a:lnTo>
                <a:cubicBezTo>
                  <a:pt x="3487539" y="1614786"/>
                  <a:pt x="3490019" y="1614786"/>
                  <a:pt x="3490019" y="1614786"/>
                </a:cubicBezTo>
                <a:cubicBezTo>
                  <a:pt x="3490019" y="1609825"/>
                  <a:pt x="3491260" y="1607344"/>
                  <a:pt x="3493740" y="1607344"/>
                </a:cubicBezTo>
                <a:cubicBezTo>
                  <a:pt x="3496221" y="1607344"/>
                  <a:pt x="3498701" y="1607344"/>
                  <a:pt x="3501182" y="1607344"/>
                </a:cubicBezTo>
                <a:cubicBezTo>
                  <a:pt x="3503662" y="1607344"/>
                  <a:pt x="3507383" y="1606104"/>
                  <a:pt x="3512344" y="1603624"/>
                </a:cubicBezTo>
                <a:cubicBezTo>
                  <a:pt x="3517304" y="1601143"/>
                  <a:pt x="3519785" y="1599903"/>
                  <a:pt x="3519785" y="1599903"/>
                </a:cubicBezTo>
                <a:lnTo>
                  <a:pt x="3512344" y="1592462"/>
                </a:lnTo>
                <a:cubicBezTo>
                  <a:pt x="3507383" y="1597423"/>
                  <a:pt x="3502422" y="1598663"/>
                  <a:pt x="3497461" y="1596182"/>
                </a:cubicBezTo>
                <a:cubicBezTo>
                  <a:pt x="3492500" y="1593702"/>
                  <a:pt x="3490019" y="1591221"/>
                  <a:pt x="3490019" y="1588741"/>
                </a:cubicBezTo>
                <a:cubicBezTo>
                  <a:pt x="3490019" y="1587501"/>
                  <a:pt x="3489710" y="1587191"/>
                  <a:pt x="3489090" y="1587811"/>
                </a:cubicBezTo>
                <a:close/>
                <a:moveTo>
                  <a:pt x="6470303" y="1585020"/>
                </a:moveTo>
                <a:cubicBezTo>
                  <a:pt x="6472783" y="1585020"/>
                  <a:pt x="6474023" y="1586260"/>
                  <a:pt x="6474023" y="1588741"/>
                </a:cubicBezTo>
                <a:cubicBezTo>
                  <a:pt x="6474023" y="1591221"/>
                  <a:pt x="6471543" y="1592462"/>
                  <a:pt x="6466582" y="1592462"/>
                </a:cubicBezTo>
                <a:cubicBezTo>
                  <a:pt x="6466582" y="1587501"/>
                  <a:pt x="6467822" y="1585020"/>
                  <a:pt x="6470303" y="1585020"/>
                </a:cubicBezTo>
                <a:close/>
                <a:moveTo>
                  <a:pt x="5930801" y="1585020"/>
                </a:moveTo>
                <a:cubicBezTo>
                  <a:pt x="5935762" y="1585020"/>
                  <a:pt x="5937001" y="1586260"/>
                  <a:pt x="5934521" y="1588741"/>
                </a:cubicBezTo>
                <a:cubicBezTo>
                  <a:pt x="5932041" y="1591221"/>
                  <a:pt x="5929560" y="1591221"/>
                  <a:pt x="5927080" y="1588741"/>
                </a:cubicBezTo>
                <a:cubicBezTo>
                  <a:pt x="5924600" y="1586260"/>
                  <a:pt x="5925839" y="1585020"/>
                  <a:pt x="5930801" y="1585020"/>
                </a:cubicBezTo>
                <a:close/>
                <a:moveTo>
                  <a:pt x="5737324" y="1585020"/>
                </a:moveTo>
                <a:cubicBezTo>
                  <a:pt x="5732363" y="1585020"/>
                  <a:pt x="5729883" y="1586260"/>
                  <a:pt x="5729883" y="1588741"/>
                </a:cubicBezTo>
                <a:cubicBezTo>
                  <a:pt x="5729883" y="1591221"/>
                  <a:pt x="5732363" y="1592462"/>
                  <a:pt x="5737324" y="1592462"/>
                </a:cubicBezTo>
                <a:cubicBezTo>
                  <a:pt x="5742285" y="1587501"/>
                  <a:pt x="5744765" y="1585020"/>
                  <a:pt x="5744765" y="1585020"/>
                </a:cubicBezTo>
                <a:close/>
                <a:moveTo>
                  <a:pt x="3281660" y="1585020"/>
                </a:moveTo>
                <a:cubicBezTo>
                  <a:pt x="3276699" y="1594942"/>
                  <a:pt x="3279179" y="1599903"/>
                  <a:pt x="3289101" y="1599903"/>
                </a:cubicBezTo>
                <a:lnTo>
                  <a:pt x="3296543" y="1607344"/>
                </a:lnTo>
                <a:lnTo>
                  <a:pt x="3296543" y="1599903"/>
                </a:lnTo>
                <a:lnTo>
                  <a:pt x="3303984" y="1592462"/>
                </a:lnTo>
                <a:lnTo>
                  <a:pt x="3296543" y="1585020"/>
                </a:lnTo>
                <a:cubicBezTo>
                  <a:pt x="3291582" y="1585020"/>
                  <a:pt x="3286621" y="1585020"/>
                  <a:pt x="3281660" y="1585020"/>
                </a:cubicBezTo>
                <a:close/>
                <a:moveTo>
                  <a:pt x="3533738" y="1580369"/>
                </a:moveTo>
                <a:cubicBezTo>
                  <a:pt x="3533118" y="1579749"/>
                  <a:pt x="3532188" y="1580059"/>
                  <a:pt x="3530947" y="1581299"/>
                </a:cubicBezTo>
                <a:cubicBezTo>
                  <a:pt x="3528467" y="1583780"/>
                  <a:pt x="3527226" y="1585020"/>
                  <a:pt x="3527226" y="1585020"/>
                </a:cubicBezTo>
                <a:cubicBezTo>
                  <a:pt x="3527226" y="1589981"/>
                  <a:pt x="3527226" y="1592462"/>
                  <a:pt x="3527226" y="1592462"/>
                </a:cubicBezTo>
                <a:cubicBezTo>
                  <a:pt x="3527226" y="1592462"/>
                  <a:pt x="3529707" y="1592462"/>
                  <a:pt x="3534668" y="1592462"/>
                </a:cubicBezTo>
                <a:cubicBezTo>
                  <a:pt x="3534668" y="1592462"/>
                  <a:pt x="3534668" y="1589981"/>
                  <a:pt x="3534668" y="1585020"/>
                </a:cubicBezTo>
                <a:cubicBezTo>
                  <a:pt x="3534668" y="1582540"/>
                  <a:pt x="3534358" y="1580990"/>
                  <a:pt x="3533738" y="1580369"/>
                </a:cubicBezTo>
                <a:close/>
                <a:moveTo>
                  <a:pt x="5953125" y="1577579"/>
                </a:moveTo>
                <a:lnTo>
                  <a:pt x="5960566" y="1585020"/>
                </a:lnTo>
                <a:cubicBezTo>
                  <a:pt x="5960566" y="1585020"/>
                  <a:pt x="5960566" y="1586260"/>
                  <a:pt x="5960566" y="1588741"/>
                </a:cubicBezTo>
                <a:cubicBezTo>
                  <a:pt x="5960566" y="1591221"/>
                  <a:pt x="5958086" y="1594942"/>
                  <a:pt x="5953125" y="1599903"/>
                </a:cubicBezTo>
                <a:cubicBezTo>
                  <a:pt x="5943203" y="1599903"/>
                  <a:pt x="5938242" y="1602383"/>
                  <a:pt x="5938242" y="1607344"/>
                </a:cubicBezTo>
                <a:cubicBezTo>
                  <a:pt x="5948163" y="1607344"/>
                  <a:pt x="5956845" y="1604864"/>
                  <a:pt x="5964287" y="1599903"/>
                </a:cubicBezTo>
                <a:cubicBezTo>
                  <a:pt x="5971728" y="1594942"/>
                  <a:pt x="5975449" y="1589981"/>
                  <a:pt x="5975449" y="1585020"/>
                </a:cubicBezTo>
                <a:lnTo>
                  <a:pt x="5975449" y="1592462"/>
                </a:lnTo>
                <a:cubicBezTo>
                  <a:pt x="5975449" y="1597423"/>
                  <a:pt x="5977929" y="1599903"/>
                  <a:pt x="5982890" y="1599903"/>
                </a:cubicBezTo>
                <a:lnTo>
                  <a:pt x="5990332" y="1599903"/>
                </a:lnTo>
                <a:lnTo>
                  <a:pt x="5997773" y="1599903"/>
                </a:lnTo>
                <a:lnTo>
                  <a:pt x="5982890" y="1607344"/>
                </a:lnTo>
                <a:cubicBezTo>
                  <a:pt x="5972969" y="1607344"/>
                  <a:pt x="5968008" y="1609825"/>
                  <a:pt x="5968008" y="1614786"/>
                </a:cubicBezTo>
                <a:lnTo>
                  <a:pt x="5960566" y="1614786"/>
                </a:lnTo>
                <a:cubicBezTo>
                  <a:pt x="5955605" y="1609825"/>
                  <a:pt x="5951884" y="1608585"/>
                  <a:pt x="5949404" y="1611065"/>
                </a:cubicBezTo>
                <a:cubicBezTo>
                  <a:pt x="5946924" y="1613545"/>
                  <a:pt x="5945683" y="1614786"/>
                  <a:pt x="5945683" y="1614786"/>
                </a:cubicBezTo>
                <a:cubicBezTo>
                  <a:pt x="5945683" y="1619747"/>
                  <a:pt x="5945683" y="1622227"/>
                  <a:pt x="5945683" y="1622227"/>
                </a:cubicBezTo>
                <a:cubicBezTo>
                  <a:pt x="5945683" y="1622227"/>
                  <a:pt x="5943203" y="1622227"/>
                  <a:pt x="5938242" y="1622227"/>
                </a:cubicBezTo>
                <a:lnTo>
                  <a:pt x="5908476" y="1637110"/>
                </a:lnTo>
                <a:cubicBezTo>
                  <a:pt x="5888632" y="1651993"/>
                  <a:pt x="5872510" y="1663155"/>
                  <a:pt x="5860107" y="1670596"/>
                </a:cubicBezTo>
                <a:cubicBezTo>
                  <a:pt x="5847704" y="1678038"/>
                  <a:pt x="5841504" y="1681758"/>
                  <a:pt x="5841504" y="1681758"/>
                </a:cubicBezTo>
                <a:lnTo>
                  <a:pt x="5841504" y="1674317"/>
                </a:lnTo>
                <a:cubicBezTo>
                  <a:pt x="5841504" y="1669356"/>
                  <a:pt x="5846465" y="1664395"/>
                  <a:pt x="5856386" y="1659434"/>
                </a:cubicBezTo>
                <a:lnTo>
                  <a:pt x="5871269" y="1651993"/>
                </a:lnTo>
                <a:cubicBezTo>
                  <a:pt x="5876231" y="1647032"/>
                  <a:pt x="5879951" y="1644551"/>
                  <a:pt x="5882431" y="1644551"/>
                </a:cubicBezTo>
                <a:cubicBezTo>
                  <a:pt x="5884911" y="1644551"/>
                  <a:pt x="5886152" y="1642071"/>
                  <a:pt x="5886152" y="1637110"/>
                </a:cubicBezTo>
                <a:cubicBezTo>
                  <a:pt x="5896074" y="1632149"/>
                  <a:pt x="5903515" y="1624708"/>
                  <a:pt x="5908476" y="1614786"/>
                </a:cubicBezTo>
                <a:lnTo>
                  <a:pt x="5915918" y="1607344"/>
                </a:lnTo>
                <a:cubicBezTo>
                  <a:pt x="5920879" y="1607344"/>
                  <a:pt x="5920879" y="1609825"/>
                  <a:pt x="5915918" y="1614786"/>
                </a:cubicBezTo>
                <a:cubicBezTo>
                  <a:pt x="5915918" y="1619747"/>
                  <a:pt x="5915918" y="1622227"/>
                  <a:pt x="5915918" y="1622227"/>
                </a:cubicBezTo>
                <a:cubicBezTo>
                  <a:pt x="5915918" y="1622227"/>
                  <a:pt x="5918398" y="1622227"/>
                  <a:pt x="5923359" y="1622227"/>
                </a:cubicBezTo>
                <a:cubicBezTo>
                  <a:pt x="5923359" y="1622227"/>
                  <a:pt x="5923359" y="1619747"/>
                  <a:pt x="5923359" y="1614786"/>
                </a:cubicBezTo>
                <a:cubicBezTo>
                  <a:pt x="5923359" y="1609825"/>
                  <a:pt x="5925839" y="1604864"/>
                  <a:pt x="5930801" y="1599903"/>
                </a:cubicBezTo>
                <a:cubicBezTo>
                  <a:pt x="5945683" y="1594942"/>
                  <a:pt x="5953125" y="1591221"/>
                  <a:pt x="5953125" y="1588741"/>
                </a:cubicBezTo>
                <a:cubicBezTo>
                  <a:pt x="5953125" y="1586260"/>
                  <a:pt x="5953125" y="1582540"/>
                  <a:pt x="5953125" y="1577579"/>
                </a:cubicBezTo>
                <a:close/>
                <a:moveTo>
                  <a:pt x="5759648" y="1577579"/>
                </a:moveTo>
                <a:cubicBezTo>
                  <a:pt x="5754687" y="1577579"/>
                  <a:pt x="5752207" y="1580059"/>
                  <a:pt x="5752207" y="1585020"/>
                </a:cubicBezTo>
                <a:lnTo>
                  <a:pt x="5759648" y="1585020"/>
                </a:lnTo>
                <a:close/>
                <a:moveTo>
                  <a:pt x="5633144" y="1577579"/>
                </a:moveTo>
                <a:cubicBezTo>
                  <a:pt x="5633144" y="1582540"/>
                  <a:pt x="5635624" y="1585020"/>
                  <a:pt x="5640586" y="1585020"/>
                </a:cubicBezTo>
                <a:cubicBezTo>
                  <a:pt x="5645547" y="1585020"/>
                  <a:pt x="5648027" y="1583780"/>
                  <a:pt x="5648027" y="1581299"/>
                </a:cubicBezTo>
                <a:cubicBezTo>
                  <a:pt x="5648027" y="1578819"/>
                  <a:pt x="5648027" y="1577579"/>
                  <a:pt x="5648027" y="1577579"/>
                </a:cubicBezTo>
                <a:cubicBezTo>
                  <a:pt x="5648027" y="1577579"/>
                  <a:pt x="5645547" y="1577579"/>
                  <a:pt x="5640586" y="1577579"/>
                </a:cubicBezTo>
                <a:close/>
                <a:moveTo>
                  <a:pt x="3549551" y="1577579"/>
                </a:moveTo>
                <a:cubicBezTo>
                  <a:pt x="3549551" y="1582540"/>
                  <a:pt x="3549551" y="1585020"/>
                  <a:pt x="3549551" y="1585020"/>
                </a:cubicBezTo>
                <a:cubicBezTo>
                  <a:pt x="3549551" y="1585020"/>
                  <a:pt x="3552031" y="1585020"/>
                  <a:pt x="3556992" y="1585020"/>
                </a:cubicBezTo>
                <a:cubicBezTo>
                  <a:pt x="3566914" y="1585020"/>
                  <a:pt x="3571875" y="1585020"/>
                  <a:pt x="3571875" y="1585020"/>
                </a:cubicBezTo>
                <a:lnTo>
                  <a:pt x="3571875" y="1577579"/>
                </a:lnTo>
                <a:close/>
                <a:moveTo>
                  <a:pt x="5994053" y="1570137"/>
                </a:moveTo>
                <a:cubicBezTo>
                  <a:pt x="5996533" y="1570137"/>
                  <a:pt x="5997773" y="1570137"/>
                  <a:pt x="5997773" y="1570137"/>
                </a:cubicBezTo>
                <a:lnTo>
                  <a:pt x="5990332" y="1577579"/>
                </a:lnTo>
                <a:cubicBezTo>
                  <a:pt x="5990332" y="1572618"/>
                  <a:pt x="5991572" y="1570137"/>
                  <a:pt x="5994053" y="1570137"/>
                </a:cubicBezTo>
                <a:close/>
                <a:moveTo>
                  <a:pt x="3214688" y="1570137"/>
                </a:moveTo>
                <a:cubicBezTo>
                  <a:pt x="3219649" y="1575098"/>
                  <a:pt x="3222130" y="1577579"/>
                  <a:pt x="3222130" y="1577579"/>
                </a:cubicBezTo>
                <a:cubicBezTo>
                  <a:pt x="3222130" y="1577579"/>
                  <a:pt x="3222130" y="1575098"/>
                  <a:pt x="3222130" y="1570137"/>
                </a:cubicBezTo>
                <a:cubicBezTo>
                  <a:pt x="3217169" y="1570137"/>
                  <a:pt x="3214688" y="1570137"/>
                  <a:pt x="3214688" y="1570137"/>
                </a:cubicBezTo>
                <a:close/>
                <a:moveTo>
                  <a:pt x="2768204" y="1570137"/>
                </a:moveTo>
                <a:cubicBezTo>
                  <a:pt x="2773165" y="1570137"/>
                  <a:pt x="2775645" y="1570137"/>
                  <a:pt x="2775645" y="1570137"/>
                </a:cubicBezTo>
                <a:cubicBezTo>
                  <a:pt x="2770684" y="1575098"/>
                  <a:pt x="2769444" y="1578819"/>
                  <a:pt x="2771925" y="1581299"/>
                </a:cubicBezTo>
                <a:cubicBezTo>
                  <a:pt x="2774405" y="1583780"/>
                  <a:pt x="2775645" y="1585020"/>
                  <a:pt x="2775645" y="1585020"/>
                </a:cubicBezTo>
                <a:cubicBezTo>
                  <a:pt x="2775645" y="1585020"/>
                  <a:pt x="2775645" y="1586260"/>
                  <a:pt x="2775645" y="1588741"/>
                </a:cubicBezTo>
                <a:cubicBezTo>
                  <a:pt x="2775645" y="1591221"/>
                  <a:pt x="2773165" y="1592462"/>
                  <a:pt x="2768204" y="1592462"/>
                </a:cubicBezTo>
                <a:cubicBezTo>
                  <a:pt x="2768204" y="1587501"/>
                  <a:pt x="2766964" y="1583780"/>
                  <a:pt x="2764483" y="1581299"/>
                </a:cubicBezTo>
                <a:cubicBezTo>
                  <a:pt x="2762002" y="1578819"/>
                  <a:pt x="2763243" y="1575098"/>
                  <a:pt x="2768204" y="1570137"/>
                </a:cubicBezTo>
                <a:close/>
                <a:moveTo>
                  <a:pt x="2277070" y="1570137"/>
                </a:moveTo>
                <a:lnTo>
                  <a:pt x="2277070" y="1577579"/>
                </a:lnTo>
                <a:lnTo>
                  <a:pt x="2269629" y="1577579"/>
                </a:lnTo>
                <a:cubicBezTo>
                  <a:pt x="2274590" y="1572618"/>
                  <a:pt x="2277070" y="1570137"/>
                  <a:pt x="2277070" y="1570137"/>
                </a:cubicBezTo>
                <a:close/>
                <a:moveTo>
                  <a:pt x="5452690" y="1565486"/>
                </a:moveTo>
                <a:cubicBezTo>
                  <a:pt x="5451450" y="1566107"/>
                  <a:pt x="5449590" y="1567657"/>
                  <a:pt x="5447109" y="1570137"/>
                </a:cubicBezTo>
                <a:cubicBezTo>
                  <a:pt x="5447109" y="1570137"/>
                  <a:pt x="5444629" y="1570137"/>
                  <a:pt x="5439668" y="1570137"/>
                </a:cubicBezTo>
                <a:lnTo>
                  <a:pt x="5447109" y="1585020"/>
                </a:lnTo>
                <a:cubicBezTo>
                  <a:pt x="5447109" y="1585020"/>
                  <a:pt x="5448350" y="1582540"/>
                  <a:pt x="5450830" y="1577579"/>
                </a:cubicBezTo>
                <a:cubicBezTo>
                  <a:pt x="5453310" y="1572618"/>
                  <a:pt x="5454551" y="1568897"/>
                  <a:pt x="5454551" y="1566417"/>
                </a:cubicBezTo>
                <a:cubicBezTo>
                  <a:pt x="5454551" y="1565177"/>
                  <a:pt x="5453931" y="1564866"/>
                  <a:pt x="5452690" y="1565486"/>
                </a:cubicBezTo>
                <a:close/>
                <a:moveTo>
                  <a:pt x="3629546" y="1565486"/>
                </a:moveTo>
                <a:cubicBezTo>
                  <a:pt x="3628306" y="1566107"/>
                  <a:pt x="3626446" y="1567657"/>
                  <a:pt x="3623966" y="1570137"/>
                </a:cubicBezTo>
                <a:cubicBezTo>
                  <a:pt x="3614043" y="1575098"/>
                  <a:pt x="3609083" y="1577579"/>
                  <a:pt x="3609083" y="1577579"/>
                </a:cubicBezTo>
                <a:cubicBezTo>
                  <a:pt x="3609083" y="1577579"/>
                  <a:pt x="3610323" y="1578819"/>
                  <a:pt x="3612803" y="1581299"/>
                </a:cubicBezTo>
                <a:cubicBezTo>
                  <a:pt x="3615284" y="1583780"/>
                  <a:pt x="3619005" y="1585020"/>
                  <a:pt x="3623966" y="1585020"/>
                </a:cubicBezTo>
                <a:cubicBezTo>
                  <a:pt x="3628926" y="1585020"/>
                  <a:pt x="3631407" y="1580059"/>
                  <a:pt x="3631407" y="1570137"/>
                </a:cubicBezTo>
                <a:cubicBezTo>
                  <a:pt x="3631407" y="1570137"/>
                  <a:pt x="3631407" y="1568897"/>
                  <a:pt x="3631407" y="1566417"/>
                </a:cubicBezTo>
                <a:cubicBezTo>
                  <a:pt x="3631407" y="1565177"/>
                  <a:pt x="3630786" y="1564866"/>
                  <a:pt x="3629546" y="1565486"/>
                </a:cubicBezTo>
                <a:close/>
                <a:moveTo>
                  <a:pt x="3096555" y="1565486"/>
                </a:moveTo>
                <a:cubicBezTo>
                  <a:pt x="3097175" y="1564866"/>
                  <a:pt x="3098105" y="1565177"/>
                  <a:pt x="3099346" y="1566417"/>
                </a:cubicBezTo>
                <a:cubicBezTo>
                  <a:pt x="3101827" y="1568897"/>
                  <a:pt x="3103066" y="1571378"/>
                  <a:pt x="3103066" y="1573858"/>
                </a:cubicBezTo>
                <a:cubicBezTo>
                  <a:pt x="3103066" y="1576338"/>
                  <a:pt x="3101827" y="1577579"/>
                  <a:pt x="3099346" y="1577579"/>
                </a:cubicBezTo>
                <a:cubicBezTo>
                  <a:pt x="3096865" y="1577579"/>
                  <a:pt x="3095625" y="1575098"/>
                  <a:pt x="3095625" y="1570137"/>
                </a:cubicBezTo>
                <a:cubicBezTo>
                  <a:pt x="3095625" y="1567657"/>
                  <a:pt x="3095935" y="1566107"/>
                  <a:pt x="3096555" y="1565486"/>
                </a:cubicBezTo>
                <a:close/>
                <a:moveTo>
                  <a:pt x="6049863" y="1562696"/>
                </a:moveTo>
                <a:cubicBezTo>
                  <a:pt x="6049863" y="1562696"/>
                  <a:pt x="6051104" y="1562696"/>
                  <a:pt x="6053584" y="1562696"/>
                </a:cubicBezTo>
                <a:cubicBezTo>
                  <a:pt x="6056064" y="1562696"/>
                  <a:pt x="6059785" y="1562696"/>
                  <a:pt x="6064746" y="1562696"/>
                </a:cubicBezTo>
                <a:cubicBezTo>
                  <a:pt x="6064746" y="1567657"/>
                  <a:pt x="6062266" y="1572618"/>
                  <a:pt x="6057304" y="1577579"/>
                </a:cubicBezTo>
                <a:cubicBezTo>
                  <a:pt x="6052343" y="1577579"/>
                  <a:pt x="6049863" y="1577579"/>
                  <a:pt x="6049863" y="1577579"/>
                </a:cubicBezTo>
                <a:cubicBezTo>
                  <a:pt x="6049863" y="1577579"/>
                  <a:pt x="6047383" y="1577579"/>
                  <a:pt x="6042422" y="1577579"/>
                </a:cubicBezTo>
                <a:cubicBezTo>
                  <a:pt x="6042422" y="1577579"/>
                  <a:pt x="6041181" y="1578819"/>
                  <a:pt x="6038701" y="1581299"/>
                </a:cubicBezTo>
                <a:cubicBezTo>
                  <a:pt x="6036221" y="1583780"/>
                  <a:pt x="6032500" y="1585020"/>
                  <a:pt x="6027539" y="1585020"/>
                </a:cubicBezTo>
                <a:cubicBezTo>
                  <a:pt x="6017617" y="1589981"/>
                  <a:pt x="6012656" y="1594942"/>
                  <a:pt x="6012656" y="1599903"/>
                </a:cubicBezTo>
                <a:lnTo>
                  <a:pt x="6005215" y="1599903"/>
                </a:lnTo>
                <a:lnTo>
                  <a:pt x="6012656" y="1585020"/>
                </a:lnTo>
                <a:close/>
                <a:moveTo>
                  <a:pt x="5573613" y="1562696"/>
                </a:moveTo>
                <a:cubicBezTo>
                  <a:pt x="5573613" y="1567657"/>
                  <a:pt x="5573613" y="1572618"/>
                  <a:pt x="5573613" y="1577579"/>
                </a:cubicBezTo>
                <a:lnTo>
                  <a:pt x="5581054" y="1570137"/>
                </a:lnTo>
                <a:cubicBezTo>
                  <a:pt x="5581054" y="1570137"/>
                  <a:pt x="5581054" y="1568897"/>
                  <a:pt x="5581054" y="1566417"/>
                </a:cubicBezTo>
                <a:cubicBezTo>
                  <a:pt x="5581054" y="1563936"/>
                  <a:pt x="5578574" y="1562696"/>
                  <a:pt x="5573613" y="1562696"/>
                </a:cubicBezTo>
                <a:close/>
                <a:moveTo>
                  <a:pt x="2537519" y="1562696"/>
                </a:moveTo>
                <a:cubicBezTo>
                  <a:pt x="2537519" y="1572618"/>
                  <a:pt x="2530078" y="1577579"/>
                  <a:pt x="2515195" y="1577579"/>
                </a:cubicBezTo>
                <a:lnTo>
                  <a:pt x="2515195" y="1570137"/>
                </a:lnTo>
                <a:close/>
                <a:moveTo>
                  <a:pt x="2120801" y="1562696"/>
                </a:moveTo>
                <a:cubicBezTo>
                  <a:pt x="2125762" y="1562696"/>
                  <a:pt x="2128243" y="1562696"/>
                  <a:pt x="2128243" y="1562696"/>
                </a:cubicBezTo>
                <a:lnTo>
                  <a:pt x="2120801" y="1570137"/>
                </a:lnTo>
                <a:cubicBezTo>
                  <a:pt x="2120801" y="1570137"/>
                  <a:pt x="2120801" y="1567657"/>
                  <a:pt x="2120801" y="1562696"/>
                </a:cubicBezTo>
                <a:close/>
                <a:moveTo>
                  <a:pt x="1771055" y="1562696"/>
                </a:moveTo>
                <a:lnTo>
                  <a:pt x="1778496" y="1562696"/>
                </a:lnTo>
                <a:lnTo>
                  <a:pt x="1778496" y="1570137"/>
                </a:lnTo>
                <a:close/>
                <a:moveTo>
                  <a:pt x="6287988" y="1555255"/>
                </a:moveTo>
                <a:lnTo>
                  <a:pt x="6287988" y="1562696"/>
                </a:lnTo>
                <a:cubicBezTo>
                  <a:pt x="6287988" y="1562696"/>
                  <a:pt x="6285508" y="1562696"/>
                  <a:pt x="6280547" y="1562696"/>
                </a:cubicBezTo>
                <a:cubicBezTo>
                  <a:pt x="6280547" y="1557735"/>
                  <a:pt x="6283027" y="1555255"/>
                  <a:pt x="6287988" y="1555255"/>
                </a:cubicBezTo>
                <a:close/>
                <a:moveTo>
                  <a:pt x="6228457" y="1555255"/>
                </a:moveTo>
                <a:lnTo>
                  <a:pt x="6243340" y="1555255"/>
                </a:lnTo>
                <a:cubicBezTo>
                  <a:pt x="6243340" y="1560216"/>
                  <a:pt x="6233418" y="1565176"/>
                  <a:pt x="6213574" y="1570137"/>
                </a:cubicBezTo>
                <a:cubicBezTo>
                  <a:pt x="6208613" y="1570137"/>
                  <a:pt x="6206133" y="1570137"/>
                  <a:pt x="6206133" y="1570137"/>
                </a:cubicBezTo>
                <a:cubicBezTo>
                  <a:pt x="6206133" y="1570137"/>
                  <a:pt x="6206133" y="1567657"/>
                  <a:pt x="6206133" y="1562696"/>
                </a:cubicBezTo>
                <a:cubicBezTo>
                  <a:pt x="6211094" y="1562696"/>
                  <a:pt x="6214815" y="1562696"/>
                  <a:pt x="6217295" y="1562696"/>
                </a:cubicBezTo>
                <a:cubicBezTo>
                  <a:pt x="6219775" y="1562696"/>
                  <a:pt x="6223495" y="1560216"/>
                  <a:pt x="6228457" y="1555255"/>
                </a:cubicBezTo>
                <a:close/>
                <a:moveTo>
                  <a:pt x="6087070" y="1555255"/>
                </a:moveTo>
                <a:cubicBezTo>
                  <a:pt x="6082109" y="1560216"/>
                  <a:pt x="6079629" y="1562696"/>
                  <a:pt x="6079629" y="1562696"/>
                </a:cubicBezTo>
                <a:lnTo>
                  <a:pt x="6072187" y="1562696"/>
                </a:lnTo>
                <a:cubicBezTo>
                  <a:pt x="6072187" y="1562696"/>
                  <a:pt x="6074667" y="1561456"/>
                  <a:pt x="6079629" y="1558975"/>
                </a:cubicBezTo>
                <a:cubicBezTo>
                  <a:pt x="6084590" y="1556495"/>
                  <a:pt x="6087070" y="1555255"/>
                  <a:pt x="6087070" y="1555255"/>
                </a:cubicBezTo>
                <a:close/>
                <a:moveTo>
                  <a:pt x="5744765" y="1555255"/>
                </a:moveTo>
                <a:cubicBezTo>
                  <a:pt x="5734844" y="1560216"/>
                  <a:pt x="5729883" y="1562696"/>
                  <a:pt x="5729883" y="1562696"/>
                </a:cubicBezTo>
                <a:lnTo>
                  <a:pt x="5744765" y="1562696"/>
                </a:lnTo>
                <a:lnTo>
                  <a:pt x="5759648" y="1555255"/>
                </a:lnTo>
                <a:close/>
                <a:moveTo>
                  <a:pt x="5677793" y="1555255"/>
                </a:moveTo>
                <a:cubicBezTo>
                  <a:pt x="5672831" y="1560216"/>
                  <a:pt x="5667871" y="1565176"/>
                  <a:pt x="5662910" y="1570137"/>
                </a:cubicBezTo>
                <a:lnTo>
                  <a:pt x="5677793" y="1570137"/>
                </a:lnTo>
                <a:close/>
                <a:moveTo>
                  <a:pt x="5595937" y="1555255"/>
                </a:moveTo>
                <a:cubicBezTo>
                  <a:pt x="5590976" y="1555255"/>
                  <a:pt x="5588496" y="1556495"/>
                  <a:pt x="5588496" y="1558975"/>
                </a:cubicBezTo>
                <a:cubicBezTo>
                  <a:pt x="5588496" y="1561456"/>
                  <a:pt x="5589736" y="1563936"/>
                  <a:pt x="5592217" y="1566417"/>
                </a:cubicBezTo>
                <a:cubicBezTo>
                  <a:pt x="5594697" y="1568897"/>
                  <a:pt x="5597178" y="1568897"/>
                  <a:pt x="5599658" y="1566417"/>
                </a:cubicBezTo>
                <a:cubicBezTo>
                  <a:pt x="5602138" y="1563936"/>
                  <a:pt x="5603379" y="1562696"/>
                  <a:pt x="5603379" y="1562696"/>
                </a:cubicBezTo>
                <a:close/>
                <a:moveTo>
                  <a:pt x="3603733" y="1550836"/>
                </a:moveTo>
                <a:cubicBezTo>
                  <a:pt x="3602339" y="1551302"/>
                  <a:pt x="3601641" y="1555255"/>
                  <a:pt x="3601641" y="1562696"/>
                </a:cubicBezTo>
                <a:lnTo>
                  <a:pt x="3594199" y="1562696"/>
                </a:lnTo>
                <a:cubicBezTo>
                  <a:pt x="3594199" y="1557735"/>
                  <a:pt x="3591718" y="1557735"/>
                  <a:pt x="3586758" y="1562696"/>
                </a:cubicBezTo>
                <a:lnTo>
                  <a:pt x="3579316" y="1577579"/>
                </a:lnTo>
                <a:cubicBezTo>
                  <a:pt x="3584277" y="1577579"/>
                  <a:pt x="3586758" y="1577579"/>
                  <a:pt x="3586758" y="1577579"/>
                </a:cubicBezTo>
                <a:lnTo>
                  <a:pt x="3579316" y="1585020"/>
                </a:lnTo>
                <a:cubicBezTo>
                  <a:pt x="3579316" y="1585020"/>
                  <a:pt x="3583037" y="1585020"/>
                  <a:pt x="3590478" y="1585020"/>
                </a:cubicBezTo>
                <a:cubicBezTo>
                  <a:pt x="3597920" y="1585020"/>
                  <a:pt x="3602881" y="1581299"/>
                  <a:pt x="3605362" y="1573858"/>
                </a:cubicBezTo>
                <a:cubicBezTo>
                  <a:pt x="3607843" y="1566417"/>
                  <a:pt x="3611563" y="1562696"/>
                  <a:pt x="3616524" y="1562696"/>
                </a:cubicBezTo>
                <a:lnTo>
                  <a:pt x="3616524" y="1555255"/>
                </a:lnTo>
                <a:cubicBezTo>
                  <a:pt x="3611563" y="1555255"/>
                  <a:pt x="3607843" y="1554014"/>
                  <a:pt x="3605362" y="1551534"/>
                </a:cubicBezTo>
                <a:cubicBezTo>
                  <a:pt x="3604741" y="1550914"/>
                  <a:pt x="3604199" y="1550681"/>
                  <a:pt x="3603733" y="1550836"/>
                </a:cubicBezTo>
                <a:close/>
                <a:moveTo>
                  <a:pt x="6094511" y="1547813"/>
                </a:moveTo>
                <a:lnTo>
                  <a:pt x="6101953" y="1547813"/>
                </a:lnTo>
                <a:cubicBezTo>
                  <a:pt x="6101953" y="1547813"/>
                  <a:pt x="6101953" y="1550293"/>
                  <a:pt x="6101953" y="1555255"/>
                </a:cubicBezTo>
                <a:cubicBezTo>
                  <a:pt x="6101953" y="1560216"/>
                  <a:pt x="6099473" y="1562696"/>
                  <a:pt x="6094511" y="1562696"/>
                </a:cubicBezTo>
                <a:cubicBezTo>
                  <a:pt x="6094511" y="1562696"/>
                  <a:pt x="6094511" y="1557735"/>
                  <a:pt x="6094511" y="1547813"/>
                </a:cubicBezTo>
                <a:close/>
                <a:moveTo>
                  <a:pt x="5499199" y="1547813"/>
                </a:moveTo>
                <a:cubicBezTo>
                  <a:pt x="5499199" y="1552774"/>
                  <a:pt x="5501679" y="1554014"/>
                  <a:pt x="5506640" y="1551534"/>
                </a:cubicBezTo>
                <a:cubicBezTo>
                  <a:pt x="5511602" y="1549053"/>
                  <a:pt x="5514082" y="1547813"/>
                  <a:pt x="5514082" y="1547813"/>
                </a:cubicBezTo>
                <a:lnTo>
                  <a:pt x="5506640" y="1547813"/>
                </a:lnTo>
                <a:cubicBezTo>
                  <a:pt x="5501679" y="1547813"/>
                  <a:pt x="5499199" y="1547813"/>
                  <a:pt x="5499199" y="1547813"/>
                </a:cubicBezTo>
                <a:close/>
                <a:moveTo>
                  <a:pt x="5834062" y="1540372"/>
                </a:moveTo>
                <a:lnTo>
                  <a:pt x="5819179" y="1555255"/>
                </a:lnTo>
                <a:lnTo>
                  <a:pt x="5811738" y="1547813"/>
                </a:lnTo>
                <a:cubicBezTo>
                  <a:pt x="5801817" y="1542852"/>
                  <a:pt x="5796855" y="1541612"/>
                  <a:pt x="5796855" y="1544092"/>
                </a:cubicBezTo>
                <a:cubicBezTo>
                  <a:pt x="5796855" y="1546573"/>
                  <a:pt x="5791894" y="1550293"/>
                  <a:pt x="5781972" y="1555255"/>
                </a:cubicBezTo>
                <a:lnTo>
                  <a:pt x="5774531" y="1562696"/>
                </a:lnTo>
                <a:cubicBezTo>
                  <a:pt x="5779492" y="1557735"/>
                  <a:pt x="5784453" y="1557735"/>
                  <a:pt x="5789414" y="1562696"/>
                </a:cubicBezTo>
                <a:lnTo>
                  <a:pt x="5796855" y="1555255"/>
                </a:lnTo>
                <a:cubicBezTo>
                  <a:pt x="5796855" y="1555255"/>
                  <a:pt x="5796855" y="1557735"/>
                  <a:pt x="5796855" y="1562696"/>
                </a:cubicBezTo>
                <a:lnTo>
                  <a:pt x="5796855" y="1570137"/>
                </a:lnTo>
                <a:cubicBezTo>
                  <a:pt x="5801817" y="1565176"/>
                  <a:pt x="5804297" y="1562696"/>
                  <a:pt x="5804297" y="1562696"/>
                </a:cubicBezTo>
                <a:cubicBezTo>
                  <a:pt x="5809258" y="1567657"/>
                  <a:pt x="5814218" y="1568897"/>
                  <a:pt x="5819179" y="1566417"/>
                </a:cubicBezTo>
                <a:cubicBezTo>
                  <a:pt x="5824141" y="1563936"/>
                  <a:pt x="5826621" y="1560216"/>
                  <a:pt x="5826621" y="1555255"/>
                </a:cubicBezTo>
                <a:cubicBezTo>
                  <a:pt x="5826621" y="1550293"/>
                  <a:pt x="5829101" y="1547813"/>
                  <a:pt x="5834062" y="1547813"/>
                </a:cubicBezTo>
                <a:cubicBezTo>
                  <a:pt x="5834062" y="1542852"/>
                  <a:pt x="5834062" y="1540372"/>
                  <a:pt x="5834062" y="1540372"/>
                </a:cubicBezTo>
                <a:close/>
                <a:moveTo>
                  <a:pt x="5767090" y="1540372"/>
                </a:moveTo>
                <a:lnTo>
                  <a:pt x="5767090" y="1547813"/>
                </a:lnTo>
                <a:lnTo>
                  <a:pt x="5774531" y="1547813"/>
                </a:lnTo>
                <a:close/>
                <a:moveTo>
                  <a:pt x="5402461" y="1540372"/>
                </a:moveTo>
                <a:cubicBezTo>
                  <a:pt x="5402461" y="1545333"/>
                  <a:pt x="5404941" y="1547813"/>
                  <a:pt x="5409902" y="1547813"/>
                </a:cubicBezTo>
                <a:lnTo>
                  <a:pt x="5409902" y="1540372"/>
                </a:lnTo>
                <a:close/>
                <a:moveTo>
                  <a:pt x="3579316" y="1540372"/>
                </a:moveTo>
                <a:cubicBezTo>
                  <a:pt x="3574356" y="1545333"/>
                  <a:pt x="3571875" y="1547813"/>
                  <a:pt x="3571875" y="1547813"/>
                </a:cubicBezTo>
                <a:cubicBezTo>
                  <a:pt x="3576836" y="1547813"/>
                  <a:pt x="3581797" y="1547813"/>
                  <a:pt x="3586758" y="1547813"/>
                </a:cubicBezTo>
                <a:cubicBezTo>
                  <a:pt x="3591718" y="1547813"/>
                  <a:pt x="3591718" y="1546573"/>
                  <a:pt x="3586758" y="1544092"/>
                </a:cubicBezTo>
                <a:cubicBezTo>
                  <a:pt x="3581797" y="1541612"/>
                  <a:pt x="3579316" y="1540372"/>
                  <a:pt x="3579316" y="1540372"/>
                </a:cubicBezTo>
                <a:close/>
                <a:moveTo>
                  <a:pt x="6131719" y="1532930"/>
                </a:moveTo>
                <a:cubicBezTo>
                  <a:pt x="6131719" y="1537891"/>
                  <a:pt x="6129238" y="1540372"/>
                  <a:pt x="6124277" y="1540372"/>
                </a:cubicBezTo>
                <a:lnTo>
                  <a:pt x="6116836" y="1540372"/>
                </a:lnTo>
                <a:close/>
                <a:moveTo>
                  <a:pt x="6012656" y="1532930"/>
                </a:moveTo>
                <a:cubicBezTo>
                  <a:pt x="6012656" y="1532930"/>
                  <a:pt x="6012656" y="1534171"/>
                  <a:pt x="6012656" y="1536651"/>
                </a:cubicBezTo>
                <a:cubicBezTo>
                  <a:pt x="6012656" y="1539131"/>
                  <a:pt x="6015136" y="1537891"/>
                  <a:pt x="6020097" y="1532930"/>
                </a:cubicBezTo>
                <a:lnTo>
                  <a:pt x="6020097" y="1540372"/>
                </a:lnTo>
                <a:lnTo>
                  <a:pt x="6012656" y="1547813"/>
                </a:lnTo>
                <a:cubicBezTo>
                  <a:pt x="6012656" y="1547813"/>
                  <a:pt x="6007695" y="1547813"/>
                  <a:pt x="5997773" y="1547813"/>
                </a:cubicBezTo>
                <a:close/>
                <a:moveTo>
                  <a:pt x="3117949" y="1532930"/>
                </a:moveTo>
                <a:lnTo>
                  <a:pt x="3125391" y="1532930"/>
                </a:lnTo>
                <a:lnTo>
                  <a:pt x="3117949" y="1540372"/>
                </a:lnTo>
                <a:close/>
                <a:moveTo>
                  <a:pt x="2336602" y="1532930"/>
                </a:moveTo>
                <a:cubicBezTo>
                  <a:pt x="2341562" y="1532930"/>
                  <a:pt x="2344043" y="1534171"/>
                  <a:pt x="2344043" y="1536651"/>
                </a:cubicBezTo>
                <a:cubicBezTo>
                  <a:pt x="2344043" y="1539131"/>
                  <a:pt x="2341562" y="1540372"/>
                  <a:pt x="2336602" y="1540372"/>
                </a:cubicBezTo>
                <a:cubicBezTo>
                  <a:pt x="2331641" y="1540372"/>
                  <a:pt x="2329160" y="1540372"/>
                  <a:pt x="2329160" y="1540372"/>
                </a:cubicBezTo>
                <a:close/>
                <a:moveTo>
                  <a:pt x="3706750" y="1528279"/>
                </a:moveTo>
                <a:cubicBezTo>
                  <a:pt x="3706131" y="1528899"/>
                  <a:pt x="3705820" y="1530450"/>
                  <a:pt x="3705820" y="1532930"/>
                </a:cubicBezTo>
                <a:cubicBezTo>
                  <a:pt x="3705820" y="1537891"/>
                  <a:pt x="3705820" y="1540372"/>
                  <a:pt x="3705820" y="1540372"/>
                </a:cubicBezTo>
                <a:cubicBezTo>
                  <a:pt x="3710781" y="1540372"/>
                  <a:pt x="3713262" y="1539131"/>
                  <a:pt x="3713262" y="1536651"/>
                </a:cubicBezTo>
                <a:cubicBezTo>
                  <a:pt x="3713262" y="1534171"/>
                  <a:pt x="3712021" y="1531690"/>
                  <a:pt x="3709541" y="1529210"/>
                </a:cubicBezTo>
                <a:cubicBezTo>
                  <a:pt x="3708301" y="1527970"/>
                  <a:pt x="3707371" y="1527659"/>
                  <a:pt x="3706750" y="1528279"/>
                </a:cubicBezTo>
                <a:close/>
                <a:moveTo>
                  <a:pt x="5759648" y="1525489"/>
                </a:moveTo>
                <a:lnTo>
                  <a:pt x="5722441" y="1532930"/>
                </a:lnTo>
                <a:lnTo>
                  <a:pt x="5692676" y="1555255"/>
                </a:lnTo>
                <a:lnTo>
                  <a:pt x="5700117" y="1555255"/>
                </a:lnTo>
                <a:lnTo>
                  <a:pt x="5715000" y="1547813"/>
                </a:lnTo>
                <a:cubicBezTo>
                  <a:pt x="5719961" y="1547813"/>
                  <a:pt x="5722441" y="1549053"/>
                  <a:pt x="5722441" y="1551534"/>
                </a:cubicBezTo>
                <a:cubicBezTo>
                  <a:pt x="5722441" y="1554014"/>
                  <a:pt x="5723682" y="1555255"/>
                  <a:pt x="5726162" y="1555255"/>
                </a:cubicBezTo>
                <a:cubicBezTo>
                  <a:pt x="5728642" y="1555255"/>
                  <a:pt x="5729883" y="1552774"/>
                  <a:pt x="5729883" y="1547813"/>
                </a:cubicBezTo>
                <a:cubicBezTo>
                  <a:pt x="5734844" y="1547813"/>
                  <a:pt x="5737324" y="1545333"/>
                  <a:pt x="5737324" y="1540372"/>
                </a:cubicBezTo>
                <a:cubicBezTo>
                  <a:pt x="5737324" y="1540372"/>
                  <a:pt x="5739804" y="1537891"/>
                  <a:pt x="5744765" y="1532930"/>
                </a:cubicBezTo>
                <a:lnTo>
                  <a:pt x="5752207" y="1532930"/>
                </a:lnTo>
                <a:lnTo>
                  <a:pt x="5759648" y="1532930"/>
                </a:lnTo>
                <a:cubicBezTo>
                  <a:pt x="5764610" y="1532930"/>
                  <a:pt x="5764610" y="1530450"/>
                  <a:pt x="5759648" y="1525489"/>
                </a:cubicBezTo>
                <a:close/>
                <a:moveTo>
                  <a:pt x="5145732" y="1525489"/>
                </a:moveTo>
                <a:cubicBezTo>
                  <a:pt x="5143252" y="1525489"/>
                  <a:pt x="5142012" y="1527969"/>
                  <a:pt x="5142012" y="1532930"/>
                </a:cubicBezTo>
                <a:cubicBezTo>
                  <a:pt x="5146973" y="1532930"/>
                  <a:pt x="5149453" y="1531690"/>
                  <a:pt x="5149453" y="1529210"/>
                </a:cubicBezTo>
                <a:cubicBezTo>
                  <a:pt x="5149453" y="1526729"/>
                  <a:pt x="5148212" y="1525489"/>
                  <a:pt x="5145732" y="1525489"/>
                </a:cubicBezTo>
                <a:close/>
                <a:moveTo>
                  <a:pt x="3117949" y="1525489"/>
                </a:moveTo>
                <a:lnTo>
                  <a:pt x="3125391" y="1525489"/>
                </a:lnTo>
                <a:cubicBezTo>
                  <a:pt x="3120430" y="1530450"/>
                  <a:pt x="3117949" y="1532930"/>
                  <a:pt x="3117949" y="1532930"/>
                </a:cubicBezTo>
                <a:close/>
                <a:moveTo>
                  <a:pt x="6645175" y="1518047"/>
                </a:moveTo>
                <a:lnTo>
                  <a:pt x="6637734" y="1525489"/>
                </a:lnTo>
                <a:cubicBezTo>
                  <a:pt x="6632773" y="1530450"/>
                  <a:pt x="6630293" y="1532930"/>
                  <a:pt x="6630293" y="1532930"/>
                </a:cubicBezTo>
                <a:cubicBezTo>
                  <a:pt x="6625331" y="1532930"/>
                  <a:pt x="6622851" y="1532930"/>
                  <a:pt x="6622851" y="1532930"/>
                </a:cubicBezTo>
                <a:cubicBezTo>
                  <a:pt x="6622851" y="1537891"/>
                  <a:pt x="6619131" y="1542852"/>
                  <a:pt x="6611689" y="1547813"/>
                </a:cubicBezTo>
                <a:cubicBezTo>
                  <a:pt x="6604247" y="1552774"/>
                  <a:pt x="6588124" y="1562696"/>
                  <a:pt x="6563320" y="1577579"/>
                </a:cubicBezTo>
                <a:cubicBezTo>
                  <a:pt x="6558359" y="1577579"/>
                  <a:pt x="6552158" y="1580059"/>
                  <a:pt x="6544717" y="1585020"/>
                </a:cubicBezTo>
                <a:cubicBezTo>
                  <a:pt x="6537275" y="1589981"/>
                  <a:pt x="6533554" y="1591221"/>
                  <a:pt x="6533554" y="1588741"/>
                </a:cubicBezTo>
                <a:cubicBezTo>
                  <a:pt x="6533554" y="1586260"/>
                  <a:pt x="6538516" y="1582540"/>
                  <a:pt x="6548437" y="1577579"/>
                </a:cubicBezTo>
                <a:cubicBezTo>
                  <a:pt x="6558359" y="1572618"/>
                  <a:pt x="6568281" y="1565176"/>
                  <a:pt x="6578203" y="1555255"/>
                </a:cubicBezTo>
                <a:cubicBezTo>
                  <a:pt x="6588124" y="1550293"/>
                  <a:pt x="6596806" y="1545333"/>
                  <a:pt x="6604247" y="1540372"/>
                </a:cubicBezTo>
                <a:cubicBezTo>
                  <a:pt x="6611689" y="1535411"/>
                  <a:pt x="6619131" y="1530450"/>
                  <a:pt x="6626572" y="1525489"/>
                </a:cubicBezTo>
                <a:cubicBezTo>
                  <a:pt x="6634013" y="1520528"/>
                  <a:pt x="6640214" y="1518047"/>
                  <a:pt x="6645175" y="1518047"/>
                </a:cubicBezTo>
                <a:close/>
                <a:moveTo>
                  <a:pt x="6109394" y="1518047"/>
                </a:moveTo>
                <a:lnTo>
                  <a:pt x="6116836" y="1518047"/>
                </a:lnTo>
                <a:cubicBezTo>
                  <a:pt x="6116836" y="1523009"/>
                  <a:pt x="6116836" y="1525489"/>
                  <a:pt x="6116836" y="1525489"/>
                </a:cubicBezTo>
                <a:cubicBezTo>
                  <a:pt x="6116836" y="1525489"/>
                  <a:pt x="6114356" y="1525489"/>
                  <a:pt x="6109394" y="1525489"/>
                </a:cubicBezTo>
                <a:cubicBezTo>
                  <a:pt x="6109394" y="1520528"/>
                  <a:pt x="6109394" y="1518047"/>
                  <a:pt x="6109394" y="1518047"/>
                </a:cubicBezTo>
                <a:close/>
                <a:moveTo>
                  <a:pt x="6057304" y="1518047"/>
                </a:moveTo>
                <a:cubicBezTo>
                  <a:pt x="6052343" y="1523009"/>
                  <a:pt x="6047383" y="1525489"/>
                  <a:pt x="6042422" y="1525489"/>
                </a:cubicBezTo>
                <a:lnTo>
                  <a:pt x="6034980" y="1525489"/>
                </a:lnTo>
                <a:close/>
                <a:moveTo>
                  <a:pt x="5558730" y="1518047"/>
                </a:moveTo>
                <a:lnTo>
                  <a:pt x="5558730" y="1525489"/>
                </a:lnTo>
                <a:cubicBezTo>
                  <a:pt x="5563692" y="1525489"/>
                  <a:pt x="5566172" y="1523009"/>
                  <a:pt x="5566172" y="1518047"/>
                </a:cubicBezTo>
                <a:close/>
                <a:moveTo>
                  <a:pt x="5208984" y="1518047"/>
                </a:moveTo>
                <a:lnTo>
                  <a:pt x="5201543" y="1532930"/>
                </a:lnTo>
                <a:cubicBezTo>
                  <a:pt x="5201543" y="1532930"/>
                  <a:pt x="5204023" y="1530450"/>
                  <a:pt x="5208984" y="1525489"/>
                </a:cubicBezTo>
                <a:cubicBezTo>
                  <a:pt x="5213945" y="1525489"/>
                  <a:pt x="5216426" y="1525489"/>
                  <a:pt x="5216426" y="1525489"/>
                </a:cubicBezTo>
                <a:cubicBezTo>
                  <a:pt x="5216426" y="1520528"/>
                  <a:pt x="5216426" y="1518047"/>
                  <a:pt x="5216426" y="1518047"/>
                </a:cubicBezTo>
                <a:cubicBezTo>
                  <a:pt x="5216426" y="1518047"/>
                  <a:pt x="5213945" y="1518047"/>
                  <a:pt x="5208984" y="1518047"/>
                </a:cubicBezTo>
                <a:close/>
                <a:moveTo>
                  <a:pt x="5022949" y="1518047"/>
                </a:moveTo>
                <a:cubicBezTo>
                  <a:pt x="5017988" y="1523009"/>
                  <a:pt x="5017988" y="1525489"/>
                  <a:pt x="5022949" y="1525489"/>
                </a:cubicBezTo>
                <a:cubicBezTo>
                  <a:pt x="5022949" y="1525489"/>
                  <a:pt x="5025429" y="1523009"/>
                  <a:pt x="5030390" y="1518047"/>
                </a:cubicBezTo>
                <a:cubicBezTo>
                  <a:pt x="5030390" y="1518047"/>
                  <a:pt x="5027910" y="1518047"/>
                  <a:pt x="5022949" y="1518047"/>
                </a:cubicBezTo>
                <a:close/>
                <a:moveTo>
                  <a:pt x="4461124" y="1518047"/>
                </a:moveTo>
                <a:cubicBezTo>
                  <a:pt x="4458643" y="1518047"/>
                  <a:pt x="4457403" y="1519288"/>
                  <a:pt x="4457403" y="1521768"/>
                </a:cubicBezTo>
                <a:cubicBezTo>
                  <a:pt x="4457403" y="1524249"/>
                  <a:pt x="4457403" y="1527969"/>
                  <a:pt x="4457403" y="1532930"/>
                </a:cubicBezTo>
                <a:lnTo>
                  <a:pt x="4464844" y="1525489"/>
                </a:lnTo>
                <a:cubicBezTo>
                  <a:pt x="4464844" y="1520528"/>
                  <a:pt x="4463604" y="1518047"/>
                  <a:pt x="4461124" y="1518047"/>
                </a:cubicBezTo>
                <a:close/>
                <a:moveTo>
                  <a:pt x="3631407" y="1518047"/>
                </a:moveTo>
                <a:cubicBezTo>
                  <a:pt x="3626446" y="1518047"/>
                  <a:pt x="3623966" y="1519288"/>
                  <a:pt x="3623966" y="1521768"/>
                </a:cubicBezTo>
                <a:cubicBezTo>
                  <a:pt x="3623966" y="1524249"/>
                  <a:pt x="3626446" y="1525489"/>
                  <a:pt x="3631407" y="1525489"/>
                </a:cubicBezTo>
                <a:cubicBezTo>
                  <a:pt x="3636368" y="1525489"/>
                  <a:pt x="3638848" y="1524249"/>
                  <a:pt x="3638848" y="1521768"/>
                </a:cubicBezTo>
                <a:cubicBezTo>
                  <a:pt x="3638848" y="1519288"/>
                  <a:pt x="3636368" y="1518047"/>
                  <a:pt x="3631407" y="1518047"/>
                </a:cubicBezTo>
                <a:close/>
                <a:moveTo>
                  <a:pt x="2366367" y="1518047"/>
                </a:moveTo>
                <a:cubicBezTo>
                  <a:pt x="2371328" y="1518047"/>
                  <a:pt x="2373809" y="1518047"/>
                  <a:pt x="2373809" y="1518047"/>
                </a:cubicBezTo>
                <a:lnTo>
                  <a:pt x="2366367" y="1525489"/>
                </a:lnTo>
                <a:close/>
                <a:moveTo>
                  <a:pt x="3005398" y="1512466"/>
                </a:moveTo>
                <a:cubicBezTo>
                  <a:pt x="3006018" y="1512467"/>
                  <a:pt x="3006329" y="1513087"/>
                  <a:pt x="3006329" y="1514327"/>
                </a:cubicBezTo>
                <a:cubicBezTo>
                  <a:pt x="3006329" y="1516807"/>
                  <a:pt x="3006329" y="1519288"/>
                  <a:pt x="3006329" y="1521768"/>
                </a:cubicBezTo>
                <a:cubicBezTo>
                  <a:pt x="3006329" y="1524249"/>
                  <a:pt x="3005089" y="1525489"/>
                  <a:pt x="3002608" y="1525489"/>
                </a:cubicBezTo>
                <a:cubicBezTo>
                  <a:pt x="3000127" y="1525489"/>
                  <a:pt x="2998887" y="1524249"/>
                  <a:pt x="2998887" y="1521768"/>
                </a:cubicBezTo>
                <a:cubicBezTo>
                  <a:pt x="2998887" y="1519288"/>
                  <a:pt x="3000127" y="1516807"/>
                  <a:pt x="3002608" y="1514327"/>
                </a:cubicBezTo>
                <a:cubicBezTo>
                  <a:pt x="3003848" y="1513087"/>
                  <a:pt x="3004778" y="1512467"/>
                  <a:pt x="3005398" y="1512466"/>
                </a:cubicBezTo>
                <a:close/>
                <a:moveTo>
                  <a:pt x="6667499" y="1510606"/>
                </a:moveTo>
                <a:lnTo>
                  <a:pt x="6652617" y="1518047"/>
                </a:lnTo>
                <a:cubicBezTo>
                  <a:pt x="6647655" y="1518047"/>
                  <a:pt x="6647655" y="1516807"/>
                  <a:pt x="6652617" y="1514327"/>
                </a:cubicBezTo>
                <a:cubicBezTo>
                  <a:pt x="6657578" y="1511846"/>
                  <a:pt x="6662538" y="1510606"/>
                  <a:pt x="6667499" y="1510606"/>
                </a:cubicBezTo>
                <a:close/>
                <a:moveTo>
                  <a:pt x="6235898" y="1510606"/>
                </a:moveTo>
                <a:cubicBezTo>
                  <a:pt x="6235898" y="1510606"/>
                  <a:pt x="6235898" y="1513086"/>
                  <a:pt x="6235898" y="1518047"/>
                </a:cubicBezTo>
                <a:cubicBezTo>
                  <a:pt x="6235898" y="1523009"/>
                  <a:pt x="6233418" y="1525489"/>
                  <a:pt x="6228457" y="1525489"/>
                </a:cubicBezTo>
                <a:cubicBezTo>
                  <a:pt x="6223495" y="1525489"/>
                  <a:pt x="6221015" y="1525489"/>
                  <a:pt x="6221015" y="1525489"/>
                </a:cubicBezTo>
                <a:lnTo>
                  <a:pt x="6213574" y="1525489"/>
                </a:lnTo>
                <a:cubicBezTo>
                  <a:pt x="6218535" y="1520528"/>
                  <a:pt x="6222256" y="1518047"/>
                  <a:pt x="6224736" y="1518047"/>
                </a:cubicBezTo>
                <a:cubicBezTo>
                  <a:pt x="6227216" y="1518047"/>
                  <a:pt x="6230937" y="1515567"/>
                  <a:pt x="6235898" y="1510606"/>
                </a:cubicBezTo>
                <a:close/>
                <a:moveTo>
                  <a:pt x="5878711" y="1510606"/>
                </a:moveTo>
                <a:cubicBezTo>
                  <a:pt x="5873749" y="1510606"/>
                  <a:pt x="5871269" y="1513086"/>
                  <a:pt x="5871269" y="1518047"/>
                </a:cubicBezTo>
                <a:lnTo>
                  <a:pt x="5878711" y="1518047"/>
                </a:lnTo>
                <a:lnTo>
                  <a:pt x="5886152" y="1510606"/>
                </a:lnTo>
                <a:close/>
                <a:moveTo>
                  <a:pt x="5781972" y="1510606"/>
                </a:moveTo>
                <a:cubicBezTo>
                  <a:pt x="5786934" y="1510606"/>
                  <a:pt x="5789414" y="1511846"/>
                  <a:pt x="5789414" y="1514327"/>
                </a:cubicBezTo>
                <a:cubicBezTo>
                  <a:pt x="5789414" y="1516807"/>
                  <a:pt x="5789414" y="1518047"/>
                  <a:pt x="5789414" y="1518047"/>
                </a:cubicBezTo>
                <a:lnTo>
                  <a:pt x="5774531" y="1518047"/>
                </a:lnTo>
                <a:cubicBezTo>
                  <a:pt x="5774531" y="1518047"/>
                  <a:pt x="5777011" y="1515567"/>
                  <a:pt x="5781972" y="1510606"/>
                </a:cubicBezTo>
                <a:close/>
                <a:moveTo>
                  <a:pt x="3735586" y="1510606"/>
                </a:moveTo>
                <a:lnTo>
                  <a:pt x="3720703" y="1518047"/>
                </a:lnTo>
                <a:lnTo>
                  <a:pt x="3728144" y="1525489"/>
                </a:lnTo>
                <a:lnTo>
                  <a:pt x="3743027" y="1518047"/>
                </a:lnTo>
                <a:cubicBezTo>
                  <a:pt x="3743027" y="1513086"/>
                  <a:pt x="3740547" y="1510606"/>
                  <a:pt x="3735586" y="1510606"/>
                </a:cubicBezTo>
                <a:close/>
                <a:moveTo>
                  <a:pt x="3653731" y="1510606"/>
                </a:moveTo>
                <a:cubicBezTo>
                  <a:pt x="3653731" y="1510606"/>
                  <a:pt x="3653731" y="1513086"/>
                  <a:pt x="3653731" y="1518047"/>
                </a:cubicBezTo>
                <a:cubicBezTo>
                  <a:pt x="3658691" y="1518047"/>
                  <a:pt x="3661172" y="1518047"/>
                  <a:pt x="3661172" y="1518047"/>
                </a:cubicBezTo>
                <a:close/>
                <a:moveTo>
                  <a:pt x="6418213" y="1503165"/>
                </a:moveTo>
                <a:cubicBezTo>
                  <a:pt x="6420693" y="1503165"/>
                  <a:pt x="6421933" y="1504405"/>
                  <a:pt x="6421933" y="1506885"/>
                </a:cubicBezTo>
                <a:cubicBezTo>
                  <a:pt x="6421933" y="1509366"/>
                  <a:pt x="6419453" y="1510606"/>
                  <a:pt x="6414492" y="1510606"/>
                </a:cubicBezTo>
                <a:cubicBezTo>
                  <a:pt x="6414492" y="1505645"/>
                  <a:pt x="6415733" y="1503165"/>
                  <a:pt x="6418213" y="1503165"/>
                </a:cubicBezTo>
                <a:close/>
                <a:moveTo>
                  <a:pt x="6250781" y="1503165"/>
                </a:moveTo>
                <a:cubicBezTo>
                  <a:pt x="6255742" y="1503165"/>
                  <a:pt x="6258222" y="1505645"/>
                  <a:pt x="6258222" y="1510606"/>
                </a:cubicBezTo>
                <a:lnTo>
                  <a:pt x="6243340" y="1510606"/>
                </a:lnTo>
                <a:close/>
                <a:moveTo>
                  <a:pt x="6154043" y="1503165"/>
                </a:moveTo>
                <a:cubicBezTo>
                  <a:pt x="6163964" y="1503165"/>
                  <a:pt x="6166445" y="1505645"/>
                  <a:pt x="6161484" y="1510606"/>
                </a:cubicBezTo>
                <a:lnTo>
                  <a:pt x="6139160" y="1532930"/>
                </a:lnTo>
                <a:cubicBezTo>
                  <a:pt x="6139160" y="1523009"/>
                  <a:pt x="6144121" y="1513086"/>
                  <a:pt x="6154043" y="1503165"/>
                </a:cubicBezTo>
                <a:close/>
                <a:moveTo>
                  <a:pt x="6079629" y="1503165"/>
                </a:moveTo>
                <a:lnTo>
                  <a:pt x="6079629" y="1510606"/>
                </a:lnTo>
                <a:cubicBezTo>
                  <a:pt x="6079629" y="1510606"/>
                  <a:pt x="6077149" y="1510606"/>
                  <a:pt x="6072187" y="1510606"/>
                </a:cubicBezTo>
                <a:cubicBezTo>
                  <a:pt x="6072187" y="1505645"/>
                  <a:pt x="6074667" y="1503165"/>
                  <a:pt x="6079629" y="1503165"/>
                </a:cubicBezTo>
                <a:close/>
                <a:moveTo>
                  <a:pt x="5194101" y="1503165"/>
                </a:moveTo>
                <a:cubicBezTo>
                  <a:pt x="5194101" y="1508126"/>
                  <a:pt x="5192861" y="1510606"/>
                  <a:pt x="5190381" y="1510606"/>
                </a:cubicBezTo>
                <a:cubicBezTo>
                  <a:pt x="5187901" y="1510606"/>
                  <a:pt x="5186660" y="1510606"/>
                  <a:pt x="5186660" y="1510606"/>
                </a:cubicBezTo>
                <a:cubicBezTo>
                  <a:pt x="5181699" y="1510606"/>
                  <a:pt x="5179219" y="1510606"/>
                  <a:pt x="5179219" y="1510606"/>
                </a:cubicBezTo>
                <a:lnTo>
                  <a:pt x="5179219" y="1518047"/>
                </a:lnTo>
                <a:cubicBezTo>
                  <a:pt x="5184180" y="1518047"/>
                  <a:pt x="5186660" y="1515567"/>
                  <a:pt x="5186660" y="1510606"/>
                </a:cubicBezTo>
                <a:cubicBezTo>
                  <a:pt x="5186660" y="1515567"/>
                  <a:pt x="5187901" y="1518047"/>
                  <a:pt x="5190381" y="1518047"/>
                </a:cubicBezTo>
                <a:cubicBezTo>
                  <a:pt x="5192861" y="1518047"/>
                  <a:pt x="5194101" y="1515567"/>
                  <a:pt x="5194101" y="1510606"/>
                </a:cubicBezTo>
                <a:cubicBezTo>
                  <a:pt x="5194101" y="1505645"/>
                  <a:pt x="5194101" y="1503165"/>
                  <a:pt x="5194101" y="1503165"/>
                </a:cubicBezTo>
                <a:close/>
                <a:moveTo>
                  <a:pt x="4721572" y="1503165"/>
                </a:moveTo>
                <a:cubicBezTo>
                  <a:pt x="4719092" y="1503165"/>
                  <a:pt x="4717852" y="1505645"/>
                  <a:pt x="4717852" y="1510606"/>
                </a:cubicBezTo>
                <a:lnTo>
                  <a:pt x="4732734" y="1503165"/>
                </a:lnTo>
                <a:lnTo>
                  <a:pt x="4725293" y="1503165"/>
                </a:lnTo>
                <a:cubicBezTo>
                  <a:pt x="4725293" y="1503165"/>
                  <a:pt x="4724052" y="1503165"/>
                  <a:pt x="4721572" y="1503165"/>
                </a:cubicBezTo>
                <a:close/>
                <a:moveTo>
                  <a:pt x="3460254" y="1503165"/>
                </a:moveTo>
                <a:cubicBezTo>
                  <a:pt x="3455293" y="1508126"/>
                  <a:pt x="3455293" y="1510606"/>
                  <a:pt x="3460254" y="1510606"/>
                </a:cubicBezTo>
                <a:lnTo>
                  <a:pt x="3467695" y="1510606"/>
                </a:lnTo>
                <a:lnTo>
                  <a:pt x="3475137" y="1503165"/>
                </a:lnTo>
                <a:close/>
                <a:moveTo>
                  <a:pt x="5954055" y="1501304"/>
                </a:moveTo>
                <a:cubicBezTo>
                  <a:pt x="5955915" y="1501304"/>
                  <a:pt x="5958086" y="1501925"/>
                  <a:pt x="5960566" y="1503165"/>
                </a:cubicBezTo>
                <a:cubicBezTo>
                  <a:pt x="5965527" y="1503165"/>
                  <a:pt x="5970488" y="1503165"/>
                  <a:pt x="5975449" y="1503165"/>
                </a:cubicBezTo>
                <a:lnTo>
                  <a:pt x="5982890" y="1510606"/>
                </a:lnTo>
                <a:lnTo>
                  <a:pt x="5945683" y="1518047"/>
                </a:lnTo>
                <a:cubicBezTo>
                  <a:pt x="5945683" y="1506885"/>
                  <a:pt x="5948474" y="1501304"/>
                  <a:pt x="5954055" y="1501304"/>
                </a:cubicBezTo>
                <a:close/>
                <a:moveTo>
                  <a:pt x="5826621" y="1499444"/>
                </a:moveTo>
                <a:cubicBezTo>
                  <a:pt x="5826621" y="1501924"/>
                  <a:pt x="5829101" y="1503165"/>
                  <a:pt x="5834062" y="1503165"/>
                </a:cubicBezTo>
                <a:lnTo>
                  <a:pt x="5826621" y="1503165"/>
                </a:lnTo>
                <a:close/>
                <a:moveTo>
                  <a:pt x="6176367" y="1495723"/>
                </a:moveTo>
                <a:cubicBezTo>
                  <a:pt x="6181328" y="1495723"/>
                  <a:pt x="6183808" y="1498204"/>
                  <a:pt x="6183808" y="1503165"/>
                </a:cubicBezTo>
                <a:lnTo>
                  <a:pt x="6176367" y="1503165"/>
                </a:lnTo>
                <a:close/>
                <a:moveTo>
                  <a:pt x="6154043" y="1495723"/>
                </a:moveTo>
                <a:cubicBezTo>
                  <a:pt x="6154043" y="1495723"/>
                  <a:pt x="6156523" y="1495723"/>
                  <a:pt x="6161484" y="1495723"/>
                </a:cubicBezTo>
                <a:cubicBezTo>
                  <a:pt x="6161484" y="1500684"/>
                  <a:pt x="6159004" y="1503165"/>
                  <a:pt x="6154043" y="1503165"/>
                </a:cubicBezTo>
                <a:close/>
                <a:moveTo>
                  <a:pt x="6094511" y="1495723"/>
                </a:moveTo>
                <a:cubicBezTo>
                  <a:pt x="6094511" y="1495723"/>
                  <a:pt x="6096992" y="1495723"/>
                  <a:pt x="6101953" y="1495723"/>
                </a:cubicBezTo>
                <a:lnTo>
                  <a:pt x="6094511" y="1503165"/>
                </a:lnTo>
                <a:close/>
                <a:moveTo>
                  <a:pt x="6042422" y="1495723"/>
                </a:moveTo>
                <a:lnTo>
                  <a:pt x="6049863" y="1495723"/>
                </a:lnTo>
                <a:lnTo>
                  <a:pt x="6064746" y="1495723"/>
                </a:lnTo>
                <a:cubicBezTo>
                  <a:pt x="6049863" y="1505645"/>
                  <a:pt x="6038701" y="1513086"/>
                  <a:pt x="6031260" y="1518047"/>
                </a:cubicBezTo>
                <a:cubicBezTo>
                  <a:pt x="6023818" y="1523009"/>
                  <a:pt x="6017617" y="1525489"/>
                  <a:pt x="6012656" y="1525489"/>
                </a:cubicBezTo>
                <a:cubicBezTo>
                  <a:pt x="6007695" y="1525489"/>
                  <a:pt x="6005215" y="1525489"/>
                  <a:pt x="6005215" y="1525489"/>
                </a:cubicBezTo>
                <a:cubicBezTo>
                  <a:pt x="6005215" y="1525489"/>
                  <a:pt x="6005215" y="1527969"/>
                  <a:pt x="6005215" y="1532930"/>
                </a:cubicBezTo>
                <a:cubicBezTo>
                  <a:pt x="6005215" y="1532930"/>
                  <a:pt x="6002735" y="1532930"/>
                  <a:pt x="5997773" y="1532930"/>
                </a:cubicBezTo>
                <a:cubicBezTo>
                  <a:pt x="5987852" y="1527969"/>
                  <a:pt x="5975449" y="1535411"/>
                  <a:pt x="5960566" y="1555255"/>
                </a:cubicBezTo>
                <a:cubicBezTo>
                  <a:pt x="5955605" y="1560216"/>
                  <a:pt x="5950645" y="1562696"/>
                  <a:pt x="5945683" y="1562696"/>
                </a:cubicBezTo>
                <a:cubicBezTo>
                  <a:pt x="5940722" y="1562696"/>
                  <a:pt x="5935762" y="1565176"/>
                  <a:pt x="5930801" y="1570137"/>
                </a:cubicBezTo>
                <a:cubicBezTo>
                  <a:pt x="5925839" y="1575098"/>
                  <a:pt x="5923359" y="1577579"/>
                  <a:pt x="5923359" y="1577579"/>
                </a:cubicBezTo>
                <a:cubicBezTo>
                  <a:pt x="5923359" y="1577579"/>
                  <a:pt x="5920879" y="1577579"/>
                  <a:pt x="5915918" y="1577579"/>
                </a:cubicBezTo>
                <a:cubicBezTo>
                  <a:pt x="5915918" y="1582540"/>
                  <a:pt x="5915918" y="1587501"/>
                  <a:pt x="5915918" y="1592462"/>
                </a:cubicBezTo>
                <a:cubicBezTo>
                  <a:pt x="5915918" y="1597423"/>
                  <a:pt x="5913438" y="1602383"/>
                  <a:pt x="5908476" y="1607344"/>
                </a:cubicBezTo>
                <a:lnTo>
                  <a:pt x="5908476" y="1599903"/>
                </a:lnTo>
                <a:lnTo>
                  <a:pt x="5908476" y="1592462"/>
                </a:lnTo>
                <a:lnTo>
                  <a:pt x="5901035" y="1599903"/>
                </a:lnTo>
                <a:lnTo>
                  <a:pt x="5871269" y="1622227"/>
                </a:lnTo>
                <a:cubicBezTo>
                  <a:pt x="5866308" y="1622227"/>
                  <a:pt x="5863828" y="1622227"/>
                  <a:pt x="5863828" y="1622227"/>
                </a:cubicBezTo>
                <a:lnTo>
                  <a:pt x="5848945" y="1629669"/>
                </a:lnTo>
                <a:cubicBezTo>
                  <a:pt x="5839024" y="1634630"/>
                  <a:pt x="5831582" y="1637110"/>
                  <a:pt x="5826621" y="1637110"/>
                </a:cubicBezTo>
                <a:lnTo>
                  <a:pt x="5819179" y="1629669"/>
                </a:lnTo>
                <a:lnTo>
                  <a:pt x="5841504" y="1622227"/>
                </a:lnTo>
                <a:cubicBezTo>
                  <a:pt x="5866308" y="1602383"/>
                  <a:pt x="5878711" y="1592462"/>
                  <a:pt x="5878711" y="1592462"/>
                </a:cubicBezTo>
                <a:cubicBezTo>
                  <a:pt x="5873749" y="1587501"/>
                  <a:pt x="5868789" y="1587501"/>
                  <a:pt x="5863828" y="1592462"/>
                </a:cubicBezTo>
                <a:lnTo>
                  <a:pt x="5856386" y="1592462"/>
                </a:lnTo>
                <a:cubicBezTo>
                  <a:pt x="5856386" y="1587501"/>
                  <a:pt x="5860107" y="1583780"/>
                  <a:pt x="5867549" y="1581299"/>
                </a:cubicBezTo>
                <a:cubicBezTo>
                  <a:pt x="5874990" y="1578819"/>
                  <a:pt x="5879951" y="1578819"/>
                  <a:pt x="5882431" y="1581299"/>
                </a:cubicBezTo>
                <a:cubicBezTo>
                  <a:pt x="5884911" y="1583780"/>
                  <a:pt x="5888632" y="1585020"/>
                  <a:pt x="5893594" y="1585020"/>
                </a:cubicBezTo>
                <a:lnTo>
                  <a:pt x="5901035" y="1577579"/>
                </a:lnTo>
                <a:cubicBezTo>
                  <a:pt x="5896074" y="1577579"/>
                  <a:pt x="5896074" y="1572618"/>
                  <a:pt x="5901035" y="1562696"/>
                </a:cubicBezTo>
                <a:lnTo>
                  <a:pt x="5908476" y="1562696"/>
                </a:lnTo>
                <a:cubicBezTo>
                  <a:pt x="5908476" y="1567657"/>
                  <a:pt x="5909717" y="1570137"/>
                  <a:pt x="5912197" y="1570137"/>
                </a:cubicBezTo>
                <a:cubicBezTo>
                  <a:pt x="5914677" y="1570137"/>
                  <a:pt x="5915918" y="1567657"/>
                  <a:pt x="5915918" y="1562696"/>
                </a:cubicBezTo>
                <a:lnTo>
                  <a:pt x="5930801" y="1547813"/>
                </a:lnTo>
                <a:lnTo>
                  <a:pt x="5945683" y="1547813"/>
                </a:lnTo>
                <a:cubicBezTo>
                  <a:pt x="5945683" y="1552774"/>
                  <a:pt x="5948163" y="1555255"/>
                  <a:pt x="5953125" y="1555255"/>
                </a:cubicBezTo>
                <a:cubicBezTo>
                  <a:pt x="5958086" y="1555255"/>
                  <a:pt x="5960566" y="1552774"/>
                  <a:pt x="5960566" y="1547813"/>
                </a:cubicBezTo>
                <a:cubicBezTo>
                  <a:pt x="5960566" y="1547813"/>
                  <a:pt x="5958086" y="1547813"/>
                  <a:pt x="5953125" y="1547813"/>
                </a:cubicBezTo>
                <a:lnTo>
                  <a:pt x="5953125" y="1532930"/>
                </a:lnTo>
                <a:cubicBezTo>
                  <a:pt x="5963046" y="1527969"/>
                  <a:pt x="5972969" y="1525489"/>
                  <a:pt x="5982890" y="1525489"/>
                </a:cubicBezTo>
                <a:cubicBezTo>
                  <a:pt x="5987852" y="1520528"/>
                  <a:pt x="5992812" y="1516807"/>
                  <a:pt x="5997773" y="1514327"/>
                </a:cubicBezTo>
                <a:cubicBezTo>
                  <a:pt x="6002735" y="1511846"/>
                  <a:pt x="6005215" y="1510606"/>
                  <a:pt x="6005215" y="1510606"/>
                </a:cubicBezTo>
                <a:lnTo>
                  <a:pt x="6027539" y="1503165"/>
                </a:lnTo>
                <a:cubicBezTo>
                  <a:pt x="6027539" y="1513086"/>
                  <a:pt x="6030019" y="1515567"/>
                  <a:pt x="6034980" y="1510606"/>
                </a:cubicBezTo>
                <a:cubicBezTo>
                  <a:pt x="6039942" y="1510606"/>
                  <a:pt x="6042422" y="1509366"/>
                  <a:pt x="6042422" y="1506885"/>
                </a:cubicBezTo>
                <a:cubicBezTo>
                  <a:pt x="6042422" y="1504405"/>
                  <a:pt x="6042422" y="1500684"/>
                  <a:pt x="6042422" y="1495723"/>
                </a:cubicBezTo>
                <a:close/>
                <a:moveTo>
                  <a:pt x="5618261" y="1495723"/>
                </a:moveTo>
                <a:cubicBezTo>
                  <a:pt x="5623223" y="1495723"/>
                  <a:pt x="5625703" y="1495723"/>
                  <a:pt x="5625703" y="1495723"/>
                </a:cubicBezTo>
                <a:lnTo>
                  <a:pt x="5618261" y="1503165"/>
                </a:lnTo>
                <a:cubicBezTo>
                  <a:pt x="5618261" y="1503165"/>
                  <a:pt x="5618261" y="1500684"/>
                  <a:pt x="5618261" y="1495723"/>
                </a:cubicBezTo>
                <a:close/>
                <a:moveTo>
                  <a:pt x="5540127" y="1495723"/>
                </a:moveTo>
                <a:cubicBezTo>
                  <a:pt x="5537647" y="1495723"/>
                  <a:pt x="5536406" y="1498204"/>
                  <a:pt x="5536406" y="1503165"/>
                </a:cubicBezTo>
                <a:cubicBezTo>
                  <a:pt x="5536406" y="1508126"/>
                  <a:pt x="5533926" y="1510606"/>
                  <a:pt x="5528965" y="1510606"/>
                </a:cubicBezTo>
                <a:cubicBezTo>
                  <a:pt x="5528965" y="1510606"/>
                  <a:pt x="5527724" y="1511846"/>
                  <a:pt x="5525244" y="1514327"/>
                </a:cubicBezTo>
                <a:cubicBezTo>
                  <a:pt x="5522764" y="1516807"/>
                  <a:pt x="5521523" y="1520528"/>
                  <a:pt x="5521523" y="1525489"/>
                </a:cubicBezTo>
                <a:cubicBezTo>
                  <a:pt x="5521523" y="1530450"/>
                  <a:pt x="5521523" y="1532930"/>
                  <a:pt x="5521523" y="1532930"/>
                </a:cubicBezTo>
                <a:lnTo>
                  <a:pt x="5528965" y="1540372"/>
                </a:lnTo>
                <a:lnTo>
                  <a:pt x="5536406" y="1532930"/>
                </a:lnTo>
                <a:cubicBezTo>
                  <a:pt x="5536406" y="1532930"/>
                  <a:pt x="5533926" y="1530450"/>
                  <a:pt x="5528965" y="1525489"/>
                </a:cubicBezTo>
                <a:cubicBezTo>
                  <a:pt x="5528965" y="1525489"/>
                  <a:pt x="5528965" y="1524249"/>
                  <a:pt x="5528965" y="1521768"/>
                </a:cubicBezTo>
                <a:cubicBezTo>
                  <a:pt x="5528965" y="1519288"/>
                  <a:pt x="5531445" y="1520528"/>
                  <a:pt x="5536406" y="1525489"/>
                </a:cubicBezTo>
                <a:cubicBezTo>
                  <a:pt x="5541367" y="1525489"/>
                  <a:pt x="5543847" y="1525489"/>
                  <a:pt x="5543847" y="1525489"/>
                </a:cubicBezTo>
                <a:cubicBezTo>
                  <a:pt x="5548809" y="1520528"/>
                  <a:pt x="5548809" y="1518047"/>
                  <a:pt x="5543847" y="1518047"/>
                </a:cubicBezTo>
                <a:lnTo>
                  <a:pt x="5543847" y="1510606"/>
                </a:lnTo>
                <a:lnTo>
                  <a:pt x="5551289" y="1503165"/>
                </a:lnTo>
                <a:cubicBezTo>
                  <a:pt x="5546328" y="1503165"/>
                  <a:pt x="5543847" y="1501924"/>
                  <a:pt x="5543847" y="1499444"/>
                </a:cubicBezTo>
                <a:cubicBezTo>
                  <a:pt x="5543847" y="1496964"/>
                  <a:pt x="5542607" y="1495723"/>
                  <a:pt x="5540127" y="1495723"/>
                </a:cubicBezTo>
                <a:close/>
                <a:moveTo>
                  <a:pt x="5454551" y="1495723"/>
                </a:moveTo>
                <a:cubicBezTo>
                  <a:pt x="5454551" y="1500684"/>
                  <a:pt x="5452070" y="1505645"/>
                  <a:pt x="5447109" y="1510606"/>
                </a:cubicBezTo>
                <a:cubicBezTo>
                  <a:pt x="5452070" y="1510606"/>
                  <a:pt x="5454551" y="1513086"/>
                  <a:pt x="5454551" y="1518047"/>
                </a:cubicBezTo>
                <a:cubicBezTo>
                  <a:pt x="5454551" y="1523009"/>
                  <a:pt x="5457031" y="1523009"/>
                  <a:pt x="5461992" y="1518047"/>
                </a:cubicBezTo>
                <a:lnTo>
                  <a:pt x="5469433" y="1510606"/>
                </a:lnTo>
                <a:cubicBezTo>
                  <a:pt x="5469433" y="1510606"/>
                  <a:pt x="5466953" y="1510606"/>
                  <a:pt x="5461992" y="1510606"/>
                </a:cubicBezTo>
                <a:lnTo>
                  <a:pt x="5454551" y="1510606"/>
                </a:lnTo>
                <a:cubicBezTo>
                  <a:pt x="5459512" y="1505645"/>
                  <a:pt x="5459512" y="1500684"/>
                  <a:pt x="5454551" y="1495723"/>
                </a:cubicBezTo>
                <a:close/>
                <a:moveTo>
                  <a:pt x="5372695" y="1495723"/>
                </a:moveTo>
                <a:lnTo>
                  <a:pt x="5372695" y="1503165"/>
                </a:lnTo>
                <a:lnTo>
                  <a:pt x="5380136" y="1495723"/>
                </a:lnTo>
                <a:close/>
                <a:moveTo>
                  <a:pt x="4390430" y="1495723"/>
                </a:moveTo>
                <a:cubicBezTo>
                  <a:pt x="4390430" y="1500684"/>
                  <a:pt x="4390430" y="1503165"/>
                  <a:pt x="4390430" y="1503165"/>
                </a:cubicBezTo>
                <a:lnTo>
                  <a:pt x="4397871" y="1495723"/>
                </a:lnTo>
                <a:close/>
                <a:moveTo>
                  <a:pt x="3765351" y="1495723"/>
                </a:moveTo>
                <a:cubicBezTo>
                  <a:pt x="3760390" y="1495723"/>
                  <a:pt x="3757910" y="1498204"/>
                  <a:pt x="3757910" y="1503165"/>
                </a:cubicBezTo>
                <a:lnTo>
                  <a:pt x="3757910" y="1518047"/>
                </a:lnTo>
                <a:lnTo>
                  <a:pt x="3780234" y="1518047"/>
                </a:lnTo>
                <a:lnTo>
                  <a:pt x="3780234" y="1525489"/>
                </a:lnTo>
                <a:lnTo>
                  <a:pt x="3795117" y="1540372"/>
                </a:lnTo>
                <a:lnTo>
                  <a:pt x="3795117" y="1532930"/>
                </a:lnTo>
                <a:lnTo>
                  <a:pt x="3795117" y="1525489"/>
                </a:lnTo>
                <a:lnTo>
                  <a:pt x="3780234" y="1510606"/>
                </a:lnTo>
                <a:cubicBezTo>
                  <a:pt x="3775273" y="1500684"/>
                  <a:pt x="3770313" y="1495723"/>
                  <a:pt x="3765351" y="1495723"/>
                </a:cubicBezTo>
                <a:close/>
                <a:moveTo>
                  <a:pt x="3683496" y="1495723"/>
                </a:moveTo>
                <a:cubicBezTo>
                  <a:pt x="3683496" y="1500684"/>
                  <a:pt x="3685976" y="1503165"/>
                  <a:pt x="3690937" y="1503165"/>
                </a:cubicBezTo>
                <a:cubicBezTo>
                  <a:pt x="3695898" y="1503165"/>
                  <a:pt x="3698379" y="1501924"/>
                  <a:pt x="3698379" y="1499444"/>
                </a:cubicBezTo>
                <a:cubicBezTo>
                  <a:pt x="3698379" y="1496964"/>
                  <a:pt x="3695898" y="1495723"/>
                  <a:pt x="3690937" y="1495723"/>
                </a:cubicBezTo>
                <a:close/>
                <a:moveTo>
                  <a:pt x="3527226" y="1495723"/>
                </a:moveTo>
                <a:cubicBezTo>
                  <a:pt x="3522266" y="1495723"/>
                  <a:pt x="3519785" y="1496964"/>
                  <a:pt x="3519785" y="1499444"/>
                </a:cubicBezTo>
                <a:cubicBezTo>
                  <a:pt x="3519785" y="1501924"/>
                  <a:pt x="3521025" y="1503165"/>
                  <a:pt x="3523506" y="1503165"/>
                </a:cubicBezTo>
                <a:cubicBezTo>
                  <a:pt x="3525986" y="1503165"/>
                  <a:pt x="3527226" y="1500684"/>
                  <a:pt x="3527226" y="1495723"/>
                </a:cubicBezTo>
                <a:close/>
                <a:moveTo>
                  <a:pt x="3348633" y="1495723"/>
                </a:moveTo>
                <a:cubicBezTo>
                  <a:pt x="3348633" y="1500684"/>
                  <a:pt x="3351113" y="1503165"/>
                  <a:pt x="3356074" y="1503165"/>
                </a:cubicBezTo>
                <a:cubicBezTo>
                  <a:pt x="3361035" y="1503165"/>
                  <a:pt x="3362276" y="1501924"/>
                  <a:pt x="3359795" y="1499444"/>
                </a:cubicBezTo>
                <a:cubicBezTo>
                  <a:pt x="3357314" y="1496964"/>
                  <a:pt x="3353593" y="1495723"/>
                  <a:pt x="3348633" y="1495723"/>
                </a:cubicBezTo>
                <a:close/>
                <a:moveTo>
                  <a:pt x="3080742" y="1495723"/>
                </a:moveTo>
                <a:cubicBezTo>
                  <a:pt x="3080742" y="1495723"/>
                  <a:pt x="3083223" y="1498204"/>
                  <a:pt x="3088184" y="1503165"/>
                </a:cubicBezTo>
                <a:cubicBezTo>
                  <a:pt x="3088184" y="1503165"/>
                  <a:pt x="3089424" y="1504405"/>
                  <a:pt x="3091904" y="1506885"/>
                </a:cubicBezTo>
                <a:cubicBezTo>
                  <a:pt x="3094385" y="1509366"/>
                  <a:pt x="3095625" y="1510606"/>
                  <a:pt x="3095625" y="1510606"/>
                </a:cubicBezTo>
                <a:lnTo>
                  <a:pt x="3080742" y="1510606"/>
                </a:lnTo>
                <a:close/>
                <a:moveTo>
                  <a:pt x="2358926" y="1495723"/>
                </a:moveTo>
                <a:cubicBezTo>
                  <a:pt x="2358926" y="1505645"/>
                  <a:pt x="2351485" y="1510606"/>
                  <a:pt x="2336602" y="1510606"/>
                </a:cubicBezTo>
                <a:lnTo>
                  <a:pt x="2336602" y="1503165"/>
                </a:lnTo>
                <a:close/>
                <a:moveTo>
                  <a:pt x="1927325" y="1495723"/>
                </a:moveTo>
                <a:cubicBezTo>
                  <a:pt x="1927325" y="1495723"/>
                  <a:pt x="1929805" y="1495723"/>
                  <a:pt x="1934766" y="1495723"/>
                </a:cubicBezTo>
                <a:lnTo>
                  <a:pt x="1927325" y="1503165"/>
                </a:lnTo>
                <a:close/>
                <a:moveTo>
                  <a:pt x="6295429" y="1488282"/>
                </a:moveTo>
                <a:lnTo>
                  <a:pt x="6295429" y="1495723"/>
                </a:lnTo>
                <a:cubicBezTo>
                  <a:pt x="6295429" y="1495723"/>
                  <a:pt x="6292949" y="1495723"/>
                  <a:pt x="6287988" y="1495723"/>
                </a:cubicBezTo>
                <a:cubicBezTo>
                  <a:pt x="6287988" y="1490762"/>
                  <a:pt x="6290468" y="1488282"/>
                  <a:pt x="6295429" y="1488282"/>
                </a:cubicBezTo>
                <a:close/>
                <a:moveTo>
                  <a:pt x="6131719" y="1488282"/>
                </a:moveTo>
                <a:lnTo>
                  <a:pt x="6131719" y="1495723"/>
                </a:lnTo>
                <a:cubicBezTo>
                  <a:pt x="6126757" y="1495723"/>
                  <a:pt x="6124277" y="1495723"/>
                  <a:pt x="6124277" y="1495723"/>
                </a:cubicBezTo>
                <a:cubicBezTo>
                  <a:pt x="6124277" y="1490762"/>
                  <a:pt x="6126757" y="1488282"/>
                  <a:pt x="6131719" y="1488282"/>
                </a:cubicBezTo>
                <a:close/>
                <a:moveTo>
                  <a:pt x="4725293" y="1488282"/>
                </a:moveTo>
                <a:lnTo>
                  <a:pt x="4717852" y="1495723"/>
                </a:lnTo>
                <a:lnTo>
                  <a:pt x="4725293" y="1495723"/>
                </a:lnTo>
                <a:close/>
                <a:moveTo>
                  <a:pt x="3795117" y="1488282"/>
                </a:moveTo>
                <a:cubicBezTo>
                  <a:pt x="3790156" y="1493243"/>
                  <a:pt x="3787676" y="1495723"/>
                  <a:pt x="3787676" y="1495723"/>
                </a:cubicBezTo>
                <a:cubicBezTo>
                  <a:pt x="3787676" y="1500684"/>
                  <a:pt x="3790156" y="1500684"/>
                  <a:pt x="3795117" y="1495723"/>
                </a:cubicBezTo>
                <a:lnTo>
                  <a:pt x="3802559" y="1495723"/>
                </a:lnTo>
                <a:cubicBezTo>
                  <a:pt x="3802559" y="1490762"/>
                  <a:pt x="3800078" y="1488282"/>
                  <a:pt x="3795117" y="1488282"/>
                </a:cubicBezTo>
                <a:close/>
                <a:moveTo>
                  <a:pt x="3765351" y="1488282"/>
                </a:moveTo>
                <a:cubicBezTo>
                  <a:pt x="3765351" y="1493243"/>
                  <a:pt x="3766592" y="1495723"/>
                  <a:pt x="3769072" y="1495723"/>
                </a:cubicBezTo>
                <a:cubicBezTo>
                  <a:pt x="3771553" y="1495723"/>
                  <a:pt x="3772793" y="1494483"/>
                  <a:pt x="3772793" y="1492003"/>
                </a:cubicBezTo>
                <a:cubicBezTo>
                  <a:pt x="3772793" y="1489522"/>
                  <a:pt x="3770313" y="1488282"/>
                  <a:pt x="3765351" y="1488282"/>
                </a:cubicBezTo>
                <a:close/>
                <a:moveTo>
                  <a:pt x="3631407" y="1488282"/>
                </a:moveTo>
                <a:cubicBezTo>
                  <a:pt x="3631407" y="1493243"/>
                  <a:pt x="3632647" y="1495723"/>
                  <a:pt x="3635128" y="1495723"/>
                </a:cubicBezTo>
                <a:cubicBezTo>
                  <a:pt x="3637608" y="1495723"/>
                  <a:pt x="3638848" y="1494483"/>
                  <a:pt x="3638848" y="1492003"/>
                </a:cubicBezTo>
                <a:cubicBezTo>
                  <a:pt x="3638848" y="1489522"/>
                  <a:pt x="3636368" y="1488282"/>
                  <a:pt x="3631407" y="1488282"/>
                </a:cubicBezTo>
                <a:close/>
                <a:moveTo>
                  <a:pt x="3542109" y="1488282"/>
                </a:moveTo>
                <a:cubicBezTo>
                  <a:pt x="3537149" y="1488282"/>
                  <a:pt x="3534668" y="1489522"/>
                  <a:pt x="3534668" y="1492003"/>
                </a:cubicBezTo>
                <a:cubicBezTo>
                  <a:pt x="3534668" y="1494483"/>
                  <a:pt x="3537149" y="1495723"/>
                  <a:pt x="3542109" y="1495723"/>
                </a:cubicBezTo>
                <a:cubicBezTo>
                  <a:pt x="3547070" y="1495723"/>
                  <a:pt x="3549551" y="1494483"/>
                  <a:pt x="3549551" y="1492003"/>
                </a:cubicBezTo>
                <a:cubicBezTo>
                  <a:pt x="3549551" y="1489522"/>
                  <a:pt x="3547070" y="1488282"/>
                  <a:pt x="3542109" y="1488282"/>
                </a:cubicBezTo>
                <a:close/>
                <a:moveTo>
                  <a:pt x="2425898" y="1488282"/>
                </a:moveTo>
                <a:cubicBezTo>
                  <a:pt x="2425898" y="1488282"/>
                  <a:pt x="2427138" y="1488282"/>
                  <a:pt x="2429619" y="1488282"/>
                </a:cubicBezTo>
                <a:cubicBezTo>
                  <a:pt x="2432100" y="1488282"/>
                  <a:pt x="2432100" y="1489522"/>
                  <a:pt x="2429619" y="1492003"/>
                </a:cubicBezTo>
                <a:cubicBezTo>
                  <a:pt x="2427138" y="1494483"/>
                  <a:pt x="2425898" y="1495723"/>
                  <a:pt x="2425898" y="1495723"/>
                </a:cubicBezTo>
                <a:close/>
                <a:moveTo>
                  <a:pt x="5246191" y="1484561"/>
                </a:moveTo>
                <a:lnTo>
                  <a:pt x="5208984" y="1503165"/>
                </a:lnTo>
                <a:lnTo>
                  <a:pt x="5216426" y="1503165"/>
                </a:lnTo>
                <a:cubicBezTo>
                  <a:pt x="5216426" y="1503165"/>
                  <a:pt x="5221387" y="1501924"/>
                  <a:pt x="5231308" y="1499444"/>
                </a:cubicBezTo>
                <a:cubicBezTo>
                  <a:pt x="5241230" y="1496964"/>
                  <a:pt x="5246191" y="1493243"/>
                  <a:pt x="5246191" y="1488282"/>
                </a:cubicBezTo>
                <a:cubicBezTo>
                  <a:pt x="5246191" y="1488282"/>
                  <a:pt x="5246191" y="1487042"/>
                  <a:pt x="5246191" y="1484561"/>
                </a:cubicBezTo>
                <a:close/>
                <a:moveTo>
                  <a:pt x="5469433" y="1480840"/>
                </a:moveTo>
                <a:cubicBezTo>
                  <a:pt x="5464472" y="1480840"/>
                  <a:pt x="5461992" y="1483321"/>
                  <a:pt x="5461992" y="1488282"/>
                </a:cubicBezTo>
                <a:cubicBezTo>
                  <a:pt x="5461992" y="1493243"/>
                  <a:pt x="5464472" y="1495723"/>
                  <a:pt x="5469433" y="1495723"/>
                </a:cubicBezTo>
                <a:lnTo>
                  <a:pt x="5476875" y="1495723"/>
                </a:lnTo>
                <a:cubicBezTo>
                  <a:pt x="5471913" y="1490762"/>
                  <a:pt x="5469433" y="1488282"/>
                  <a:pt x="5469433" y="1488282"/>
                </a:cubicBezTo>
                <a:cubicBezTo>
                  <a:pt x="5469433" y="1488282"/>
                  <a:pt x="5469433" y="1485801"/>
                  <a:pt x="5469433" y="1480840"/>
                </a:cubicBezTo>
                <a:close/>
                <a:moveTo>
                  <a:pt x="3728144" y="1480840"/>
                </a:moveTo>
                <a:lnTo>
                  <a:pt x="3713262" y="1488282"/>
                </a:lnTo>
                <a:cubicBezTo>
                  <a:pt x="3713262" y="1493243"/>
                  <a:pt x="3715742" y="1493243"/>
                  <a:pt x="3720703" y="1488282"/>
                </a:cubicBezTo>
                <a:cubicBezTo>
                  <a:pt x="3725664" y="1483321"/>
                  <a:pt x="3728144" y="1480840"/>
                  <a:pt x="3728144" y="1480840"/>
                </a:cubicBezTo>
                <a:close/>
                <a:moveTo>
                  <a:pt x="5848015" y="1476190"/>
                </a:moveTo>
                <a:cubicBezTo>
                  <a:pt x="5848635" y="1476810"/>
                  <a:pt x="5848945" y="1478360"/>
                  <a:pt x="5848945" y="1480840"/>
                </a:cubicBezTo>
                <a:lnTo>
                  <a:pt x="5841504" y="1480840"/>
                </a:lnTo>
                <a:cubicBezTo>
                  <a:pt x="5841504" y="1480840"/>
                  <a:pt x="5842744" y="1479600"/>
                  <a:pt x="5845224" y="1477120"/>
                </a:cubicBezTo>
                <a:cubicBezTo>
                  <a:pt x="5846464" y="1475880"/>
                  <a:pt x="5847395" y="1475570"/>
                  <a:pt x="5848015" y="1476190"/>
                </a:cubicBezTo>
                <a:close/>
                <a:moveTo>
                  <a:pt x="5819179" y="1473399"/>
                </a:moveTo>
                <a:cubicBezTo>
                  <a:pt x="5819179" y="1478360"/>
                  <a:pt x="5819179" y="1480840"/>
                  <a:pt x="5819179" y="1480840"/>
                </a:cubicBezTo>
                <a:lnTo>
                  <a:pt x="5826621" y="1473399"/>
                </a:lnTo>
                <a:cubicBezTo>
                  <a:pt x="5826621" y="1473399"/>
                  <a:pt x="5824141" y="1473399"/>
                  <a:pt x="5819179" y="1473399"/>
                </a:cubicBezTo>
                <a:close/>
                <a:moveTo>
                  <a:pt x="5737324" y="1473399"/>
                </a:moveTo>
                <a:cubicBezTo>
                  <a:pt x="5732363" y="1473399"/>
                  <a:pt x="5729883" y="1475879"/>
                  <a:pt x="5729883" y="1480840"/>
                </a:cubicBezTo>
                <a:cubicBezTo>
                  <a:pt x="5729883" y="1480840"/>
                  <a:pt x="5729883" y="1482081"/>
                  <a:pt x="5729883" y="1484561"/>
                </a:cubicBezTo>
                <a:cubicBezTo>
                  <a:pt x="5729883" y="1487042"/>
                  <a:pt x="5729883" y="1488282"/>
                  <a:pt x="5729883" y="1488282"/>
                </a:cubicBezTo>
                <a:lnTo>
                  <a:pt x="5729883" y="1495723"/>
                </a:lnTo>
                <a:cubicBezTo>
                  <a:pt x="5724921" y="1495723"/>
                  <a:pt x="5722441" y="1493243"/>
                  <a:pt x="5722441" y="1488282"/>
                </a:cubicBezTo>
                <a:lnTo>
                  <a:pt x="5715000" y="1488282"/>
                </a:lnTo>
                <a:cubicBezTo>
                  <a:pt x="5705078" y="1493243"/>
                  <a:pt x="5702597" y="1495723"/>
                  <a:pt x="5707558" y="1495723"/>
                </a:cubicBezTo>
                <a:cubicBezTo>
                  <a:pt x="5707558" y="1500684"/>
                  <a:pt x="5706318" y="1503165"/>
                  <a:pt x="5703838" y="1503165"/>
                </a:cubicBezTo>
                <a:cubicBezTo>
                  <a:pt x="5701358" y="1503165"/>
                  <a:pt x="5700117" y="1503165"/>
                  <a:pt x="5700117" y="1503165"/>
                </a:cubicBezTo>
                <a:cubicBezTo>
                  <a:pt x="5695156" y="1503165"/>
                  <a:pt x="5692676" y="1504405"/>
                  <a:pt x="5692676" y="1506885"/>
                </a:cubicBezTo>
                <a:cubicBezTo>
                  <a:pt x="5692676" y="1509366"/>
                  <a:pt x="5691435" y="1509366"/>
                  <a:pt x="5688955" y="1506885"/>
                </a:cubicBezTo>
                <a:cubicBezTo>
                  <a:pt x="5686475" y="1504405"/>
                  <a:pt x="5682754" y="1503165"/>
                  <a:pt x="5677793" y="1503165"/>
                </a:cubicBezTo>
                <a:lnTo>
                  <a:pt x="5677793" y="1510606"/>
                </a:lnTo>
                <a:cubicBezTo>
                  <a:pt x="5672831" y="1510606"/>
                  <a:pt x="5669111" y="1510606"/>
                  <a:pt x="5666631" y="1510606"/>
                </a:cubicBezTo>
                <a:cubicBezTo>
                  <a:pt x="5664151" y="1510606"/>
                  <a:pt x="5660430" y="1510606"/>
                  <a:pt x="5655469" y="1510606"/>
                </a:cubicBezTo>
                <a:cubicBezTo>
                  <a:pt x="5650507" y="1510606"/>
                  <a:pt x="5648027" y="1513086"/>
                  <a:pt x="5648027" y="1518047"/>
                </a:cubicBezTo>
                <a:lnTo>
                  <a:pt x="5655469" y="1518047"/>
                </a:lnTo>
                <a:lnTo>
                  <a:pt x="5655469" y="1532930"/>
                </a:lnTo>
                <a:lnTo>
                  <a:pt x="5655469" y="1540372"/>
                </a:lnTo>
                <a:lnTo>
                  <a:pt x="5670351" y="1540372"/>
                </a:lnTo>
                <a:cubicBezTo>
                  <a:pt x="5675313" y="1550293"/>
                  <a:pt x="5677793" y="1550293"/>
                  <a:pt x="5677793" y="1540372"/>
                </a:cubicBezTo>
                <a:cubicBezTo>
                  <a:pt x="5677793" y="1540372"/>
                  <a:pt x="5677793" y="1539131"/>
                  <a:pt x="5677793" y="1536651"/>
                </a:cubicBezTo>
                <a:cubicBezTo>
                  <a:pt x="5677793" y="1534171"/>
                  <a:pt x="5675313" y="1532930"/>
                  <a:pt x="5670351" y="1532930"/>
                </a:cubicBezTo>
                <a:cubicBezTo>
                  <a:pt x="5670351" y="1532930"/>
                  <a:pt x="5669111" y="1531690"/>
                  <a:pt x="5666631" y="1529210"/>
                </a:cubicBezTo>
                <a:cubicBezTo>
                  <a:pt x="5664151" y="1526729"/>
                  <a:pt x="5664151" y="1524249"/>
                  <a:pt x="5666631" y="1521768"/>
                </a:cubicBezTo>
                <a:cubicBezTo>
                  <a:pt x="5669111" y="1519288"/>
                  <a:pt x="5672831" y="1518047"/>
                  <a:pt x="5677793" y="1518047"/>
                </a:cubicBezTo>
                <a:lnTo>
                  <a:pt x="5685234" y="1518047"/>
                </a:lnTo>
                <a:cubicBezTo>
                  <a:pt x="5680273" y="1518047"/>
                  <a:pt x="5677793" y="1520528"/>
                  <a:pt x="5677793" y="1525489"/>
                </a:cubicBezTo>
                <a:cubicBezTo>
                  <a:pt x="5677793" y="1530450"/>
                  <a:pt x="5680273" y="1532930"/>
                  <a:pt x="5685234" y="1532930"/>
                </a:cubicBezTo>
                <a:lnTo>
                  <a:pt x="5692676" y="1532930"/>
                </a:lnTo>
                <a:cubicBezTo>
                  <a:pt x="5692676" y="1527969"/>
                  <a:pt x="5692676" y="1524249"/>
                  <a:pt x="5692676" y="1521768"/>
                </a:cubicBezTo>
                <a:cubicBezTo>
                  <a:pt x="5692676" y="1519288"/>
                  <a:pt x="5695156" y="1518047"/>
                  <a:pt x="5700117" y="1518047"/>
                </a:cubicBezTo>
                <a:lnTo>
                  <a:pt x="5715000" y="1510606"/>
                </a:lnTo>
                <a:lnTo>
                  <a:pt x="5737324" y="1503165"/>
                </a:lnTo>
                <a:lnTo>
                  <a:pt x="5744765" y="1495723"/>
                </a:lnTo>
                <a:cubicBezTo>
                  <a:pt x="5744765" y="1495723"/>
                  <a:pt x="5747245" y="1493243"/>
                  <a:pt x="5752207" y="1488282"/>
                </a:cubicBezTo>
                <a:lnTo>
                  <a:pt x="5744765" y="1488282"/>
                </a:lnTo>
                <a:lnTo>
                  <a:pt x="5737324" y="1480840"/>
                </a:lnTo>
                <a:cubicBezTo>
                  <a:pt x="5742285" y="1475879"/>
                  <a:pt x="5742285" y="1473399"/>
                  <a:pt x="5737324" y="1473399"/>
                </a:cubicBezTo>
                <a:close/>
                <a:moveTo>
                  <a:pt x="3780234" y="1473399"/>
                </a:moveTo>
                <a:cubicBezTo>
                  <a:pt x="3775273" y="1473399"/>
                  <a:pt x="3772793" y="1475879"/>
                  <a:pt x="3772793" y="1480840"/>
                </a:cubicBezTo>
                <a:lnTo>
                  <a:pt x="3780234" y="1480840"/>
                </a:lnTo>
                <a:close/>
                <a:moveTo>
                  <a:pt x="3400724" y="1473399"/>
                </a:moveTo>
                <a:cubicBezTo>
                  <a:pt x="3400724" y="1473399"/>
                  <a:pt x="3403204" y="1473399"/>
                  <a:pt x="3408165" y="1473399"/>
                </a:cubicBezTo>
                <a:cubicBezTo>
                  <a:pt x="3408165" y="1478360"/>
                  <a:pt x="3408165" y="1480840"/>
                  <a:pt x="3408165" y="1480840"/>
                </a:cubicBezTo>
                <a:cubicBezTo>
                  <a:pt x="3403204" y="1480840"/>
                  <a:pt x="3400724" y="1478360"/>
                  <a:pt x="3400724" y="1473399"/>
                </a:cubicBezTo>
                <a:close/>
                <a:moveTo>
                  <a:pt x="4760639" y="1469678"/>
                </a:moveTo>
                <a:cubicBezTo>
                  <a:pt x="4759399" y="1469678"/>
                  <a:pt x="4757539" y="1470919"/>
                  <a:pt x="4755058" y="1473399"/>
                </a:cubicBezTo>
                <a:cubicBezTo>
                  <a:pt x="4755058" y="1478360"/>
                  <a:pt x="4757538" y="1480840"/>
                  <a:pt x="4762500" y="1480840"/>
                </a:cubicBezTo>
                <a:cubicBezTo>
                  <a:pt x="4767461" y="1480840"/>
                  <a:pt x="4767461" y="1478360"/>
                  <a:pt x="4762500" y="1473399"/>
                </a:cubicBezTo>
                <a:cubicBezTo>
                  <a:pt x="4762500" y="1470919"/>
                  <a:pt x="4761880" y="1469678"/>
                  <a:pt x="4760639" y="1469678"/>
                </a:cubicBezTo>
                <a:close/>
                <a:moveTo>
                  <a:pt x="6496347" y="1465958"/>
                </a:moveTo>
                <a:lnTo>
                  <a:pt x="6511230" y="1465958"/>
                </a:lnTo>
                <a:lnTo>
                  <a:pt x="6503789" y="1473399"/>
                </a:lnTo>
                <a:lnTo>
                  <a:pt x="6488906" y="1473399"/>
                </a:lnTo>
                <a:cubicBezTo>
                  <a:pt x="6488906" y="1473399"/>
                  <a:pt x="6491386" y="1470919"/>
                  <a:pt x="6496347" y="1465958"/>
                </a:cubicBezTo>
                <a:close/>
                <a:moveTo>
                  <a:pt x="5930801" y="1465958"/>
                </a:moveTo>
                <a:cubicBezTo>
                  <a:pt x="5930801" y="1465958"/>
                  <a:pt x="5933281" y="1465958"/>
                  <a:pt x="5938242" y="1465958"/>
                </a:cubicBezTo>
                <a:lnTo>
                  <a:pt x="5930801" y="1473399"/>
                </a:lnTo>
                <a:cubicBezTo>
                  <a:pt x="5930801" y="1473399"/>
                  <a:pt x="5930801" y="1470919"/>
                  <a:pt x="5930801" y="1465958"/>
                </a:cubicBezTo>
                <a:close/>
                <a:moveTo>
                  <a:pt x="5770810" y="1465958"/>
                </a:moveTo>
                <a:cubicBezTo>
                  <a:pt x="5768330" y="1465958"/>
                  <a:pt x="5767090" y="1468438"/>
                  <a:pt x="5767090" y="1473399"/>
                </a:cubicBezTo>
                <a:lnTo>
                  <a:pt x="5774531" y="1473399"/>
                </a:lnTo>
                <a:cubicBezTo>
                  <a:pt x="5774531" y="1473399"/>
                  <a:pt x="5774531" y="1470919"/>
                  <a:pt x="5774531" y="1465958"/>
                </a:cubicBezTo>
                <a:cubicBezTo>
                  <a:pt x="5774531" y="1465958"/>
                  <a:pt x="5773290" y="1465958"/>
                  <a:pt x="5770810" y="1465958"/>
                </a:cubicBezTo>
                <a:close/>
                <a:moveTo>
                  <a:pt x="3743027" y="1465958"/>
                </a:moveTo>
                <a:cubicBezTo>
                  <a:pt x="3738066" y="1465958"/>
                  <a:pt x="3735586" y="1468438"/>
                  <a:pt x="3735586" y="1473399"/>
                </a:cubicBezTo>
                <a:lnTo>
                  <a:pt x="3743027" y="1488282"/>
                </a:lnTo>
                <a:cubicBezTo>
                  <a:pt x="3747988" y="1488282"/>
                  <a:pt x="3750469" y="1488282"/>
                  <a:pt x="3750469" y="1488282"/>
                </a:cubicBezTo>
                <a:cubicBezTo>
                  <a:pt x="3745508" y="1483321"/>
                  <a:pt x="3743027" y="1480840"/>
                  <a:pt x="3743027" y="1480840"/>
                </a:cubicBezTo>
                <a:cubicBezTo>
                  <a:pt x="3743027" y="1480840"/>
                  <a:pt x="3743027" y="1478360"/>
                  <a:pt x="3743027" y="1473399"/>
                </a:cubicBezTo>
                <a:close/>
                <a:moveTo>
                  <a:pt x="3579316" y="1465958"/>
                </a:moveTo>
                <a:cubicBezTo>
                  <a:pt x="3579316" y="1470919"/>
                  <a:pt x="3579316" y="1473399"/>
                  <a:pt x="3579316" y="1473399"/>
                </a:cubicBezTo>
                <a:cubicBezTo>
                  <a:pt x="3589238" y="1473399"/>
                  <a:pt x="3591718" y="1485801"/>
                  <a:pt x="3586758" y="1510606"/>
                </a:cubicBezTo>
                <a:lnTo>
                  <a:pt x="3594199" y="1503165"/>
                </a:lnTo>
                <a:lnTo>
                  <a:pt x="3594199" y="1488282"/>
                </a:lnTo>
                <a:cubicBezTo>
                  <a:pt x="3594199" y="1488282"/>
                  <a:pt x="3596680" y="1488282"/>
                  <a:pt x="3601641" y="1488282"/>
                </a:cubicBezTo>
                <a:lnTo>
                  <a:pt x="3609083" y="1480840"/>
                </a:lnTo>
                <a:cubicBezTo>
                  <a:pt x="3609083" y="1470919"/>
                  <a:pt x="3606602" y="1468438"/>
                  <a:pt x="3601641" y="1473399"/>
                </a:cubicBezTo>
                <a:cubicBezTo>
                  <a:pt x="3601641" y="1468438"/>
                  <a:pt x="3596680" y="1465958"/>
                  <a:pt x="3586758" y="1465958"/>
                </a:cubicBezTo>
                <a:close/>
                <a:moveTo>
                  <a:pt x="3865811" y="1460377"/>
                </a:moveTo>
                <a:cubicBezTo>
                  <a:pt x="3863331" y="1461617"/>
                  <a:pt x="3862091" y="1465958"/>
                  <a:pt x="3862091" y="1473399"/>
                </a:cubicBezTo>
                <a:lnTo>
                  <a:pt x="3869531" y="1473399"/>
                </a:lnTo>
                <a:cubicBezTo>
                  <a:pt x="3874492" y="1468438"/>
                  <a:pt x="3876973" y="1465958"/>
                  <a:pt x="3876973" y="1465958"/>
                </a:cubicBezTo>
                <a:cubicBezTo>
                  <a:pt x="3872012" y="1460997"/>
                  <a:pt x="3868291" y="1459137"/>
                  <a:pt x="3865811" y="1460377"/>
                </a:cubicBezTo>
                <a:close/>
                <a:moveTo>
                  <a:pt x="4814590" y="1458516"/>
                </a:moveTo>
                <a:lnTo>
                  <a:pt x="4814590" y="1465958"/>
                </a:lnTo>
                <a:cubicBezTo>
                  <a:pt x="4814590" y="1465958"/>
                  <a:pt x="4817070" y="1463477"/>
                  <a:pt x="4822031" y="1458516"/>
                </a:cubicBezTo>
                <a:close/>
                <a:moveTo>
                  <a:pt x="4427637" y="1458516"/>
                </a:moveTo>
                <a:lnTo>
                  <a:pt x="4427637" y="1465958"/>
                </a:lnTo>
                <a:cubicBezTo>
                  <a:pt x="4422676" y="1465958"/>
                  <a:pt x="4420195" y="1465958"/>
                  <a:pt x="4420195" y="1465958"/>
                </a:cubicBezTo>
                <a:lnTo>
                  <a:pt x="4397871" y="1473399"/>
                </a:lnTo>
                <a:lnTo>
                  <a:pt x="4405313" y="1473399"/>
                </a:lnTo>
                <a:cubicBezTo>
                  <a:pt x="4410274" y="1473399"/>
                  <a:pt x="4413994" y="1473399"/>
                  <a:pt x="4416475" y="1473399"/>
                </a:cubicBezTo>
                <a:cubicBezTo>
                  <a:pt x="4418955" y="1473399"/>
                  <a:pt x="4421436" y="1475879"/>
                  <a:pt x="4423916" y="1480840"/>
                </a:cubicBezTo>
                <a:cubicBezTo>
                  <a:pt x="4426396" y="1485801"/>
                  <a:pt x="4430117" y="1488282"/>
                  <a:pt x="4435078" y="1488282"/>
                </a:cubicBezTo>
                <a:lnTo>
                  <a:pt x="4435078" y="1480840"/>
                </a:lnTo>
                <a:lnTo>
                  <a:pt x="4435078" y="1473399"/>
                </a:lnTo>
                <a:cubicBezTo>
                  <a:pt x="4440039" y="1478360"/>
                  <a:pt x="4442520" y="1479600"/>
                  <a:pt x="4442520" y="1477120"/>
                </a:cubicBezTo>
                <a:cubicBezTo>
                  <a:pt x="4442520" y="1474639"/>
                  <a:pt x="4442520" y="1470919"/>
                  <a:pt x="4442520" y="1465958"/>
                </a:cubicBezTo>
                <a:lnTo>
                  <a:pt x="4435078" y="1458516"/>
                </a:lnTo>
                <a:cubicBezTo>
                  <a:pt x="4435078" y="1463477"/>
                  <a:pt x="4432598" y="1463477"/>
                  <a:pt x="4427637" y="1458516"/>
                </a:cubicBezTo>
                <a:close/>
                <a:moveTo>
                  <a:pt x="3888135" y="1458516"/>
                </a:moveTo>
                <a:cubicBezTo>
                  <a:pt x="3885654" y="1458516"/>
                  <a:pt x="3884414" y="1460997"/>
                  <a:pt x="3884414" y="1465958"/>
                </a:cubicBezTo>
                <a:cubicBezTo>
                  <a:pt x="3889375" y="1465958"/>
                  <a:pt x="3891855" y="1465958"/>
                  <a:pt x="3891855" y="1465958"/>
                </a:cubicBezTo>
                <a:cubicBezTo>
                  <a:pt x="3896816" y="1460997"/>
                  <a:pt x="3898056" y="1458516"/>
                  <a:pt x="3895576" y="1458516"/>
                </a:cubicBezTo>
                <a:cubicBezTo>
                  <a:pt x="3893096" y="1458516"/>
                  <a:pt x="3890615" y="1458516"/>
                  <a:pt x="3888135" y="1458516"/>
                </a:cubicBezTo>
                <a:close/>
                <a:moveTo>
                  <a:pt x="3757910" y="1458516"/>
                </a:moveTo>
                <a:lnTo>
                  <a:pt x="3757910" y="1473399"/>
                </a:lnTo>
                <a:cubicBezTo>
                  <a:pt x="3762871" y="1468438"/>
                  <a:pt x="3767832" y="1465958"/>
                  <a:pt x="3772793" y="1465958"/>
                </a:cubicBezTo>
                <a:cubicBezTo>
                  <a:pt x="3777754" y="1465958"/>
                  <a:pt x="3780234" y="1463477"/>
                  <a:pt x="3780234" y="1458516"/>
                </a:cubicBezTo>
                <a:lnTo>
                  <a:pt x="3765351" y="1458516"/>
                </a:lnTo>
                <a:cubicBezTo>
                  <a:pt x="3765351" y="1463477"/>
                  <a:pt x="3762871" y="1463477"/>
                  <a:pt x="3757910" y="1458516"/>
                </a:cubicBezTo>
                <a:close/>
                <a:moveTo>
                  <a:pt x="5767090" y="1452935"/>
                </a:moveTo>
                <a:cubicBezTo>
                  <a:pt x="5765850" y="1452935"/>
                  <a:pt x="5764609" y="1453555"/>
                  <a:pt x="5763369" y="1454796"/>
                </a:cubicBezTo>
                <a:cubicBezTo>
                  <a:pt x="5760889" y="1457276"/>
                  <a:pt x="5759648" y="1458516"/>
                  <a:pt x="5759648" y="1458516"/>
                </a:cubicBezTo>
                <a:lnTo>
                  <a:pt x="5774531" y="1458516"/>
                </a:lnTo>
                <a:cubicBezTo>
                  <a:pt x="5774531" y="1458516"/>
                  <a:pt x="5773290" y="1457276"/>
                  <a:pt x="5770810" y="1454796"/>
                </a:cubicBezTo>
                <a:cubicBezTo>
                  <a:pt x="5769570" y="1453555"/>
                  <a:pt x="5768330" y="1452935"/>
                  <a:pt x="5767090" y="1452935"/>
                </a:cubicBezTo>
                <a:close/>
                <a:moveTo>
                  <a:pt x="6712148" y="1451075"/>
                </a:moveTo>
                <a:lnTo>
                  <a:pt x="6712148" y="1458516"/>
                </a:lnTo>
                <a:cubicBezTo>
                  <a:pt x="6712148" y="1458516"/>
                  <a:pt x="6709668" y="1458516"/>
                  <a:pt x="6704707" y="1458516"/>
                </a:cubicBezTo>
                <a:cubicBezTo>
                  <a:pt x="6704707" y="1453555"/>
                  <a:pt x="6707187" y="1451075"/>
                  <a:pt x="6712148" y="1451075"/>
                </a:cubicBezTo>
                <a:close/>
                <a:moveTo>
                  <a:pt x="5707558" y="1451075"/>
                </a:moveTo>
                <a:cubicBezTo>
                  <a:pt x="5702597" y="1451075"/>
                  <a:pt x="5700117" y="1453555"/>
                  <a:pt x="5700117" y="1458516"/>
                </a:cubicBezTo>
                <a:cubicBezTo>
                  <a:pt x="5695156" y="1458516"/>
                  <a:pt x="5692676" y="1458516"/>
                  <a:pt x="5692676" y="1458516"/>
                </a:cubicBezTo>
                <a:cubicBezTo>
                  <a:pt x="5692676" y="1458516"/>
                  <a:pt x="5692676" y="1460997"/>
                  <a:pt x="5692676" y="1465958"/>
                </a:cubicBezTo>
                <a:cubicBezTo>
                  <a:pt x="5687714" y="1470919"/>
                  <a:pt x="5687714" y="1473399"/>
                  <a:pt x="5692676" y="1473399"/>
                </a:cubicBezTo>
                <a:cubicBezTo>
                  <a:pt x="5692676" y="1468438"/>
                  <a:pt x="5693916" y="1465958"/>
                  <a:pt x="5696396" y="1465958"/>
                </a:cubicBezTo>
                <a:cubicBezTo>
                  <a:pt x="5698876" y="1465958"/>
                  <a:pt x="5702597" y="1465958"/>
                  <a:pt x="5707558" y="1465958"/>
                </a:cubicBezTo>
                <a:cubicBezTo>
                  <a:pt x="5712520" y="1465958"/>
                  <a:pt x="5715000" y="1465958"/>
                  <a:pt x="5715000" y="1465958"/>
                </a:cubicBezTo>
                <a:close/>
                <a:moveTo>
                  <a:pt x="5313164" y="1451075"/>
                </a:moveTo>
                <a:lnTo>
                  <a:pt x="5313164" y="1458516"/>
                </a:lnTo>
                <a:lnTo>
                  <a:pt x="5305722" y="1458516"/>
                </a:lnTo>
                <a:cubicBezTo>
                  <a:pt x="5305722" y="1453555"/>
                  <a:pt x="5308203" y="1451075"/>
                  <a:pt x="5313164" y="1451075"/>
                </a:cubicBezTo>
                <a:close/>
                <a:moveTo>
                  <a:pt x="4003477" y="1451075"/>
                </a:moveTo>
                <a:cubicBezTo>
                  <a:pt x="4003477" y="1451075"/>
                  <a:pt x="4005957" y="1453555"/>
                  <a:pt x="4010918" y="1458516"/>
                </a:cubicBezTo>
                <a:cubicBezTo>
                  <a:pt x="4015879" y="1463477"/>
                  <a:pt x="4020840" y="1465958"/>
                  <a:pt x="4025801" y="1465958"/>
                </a:cubicBezTo>
                <a:lnTo>
                  <a:pt x="4018359" y="1451075"/>
                </a:lnTo>
                <a:cubicBezTo>
                  <a:pt x="4008438" y="1451075"/>
                  <a:pt x="4003477" y="1451075"/>
                  <a:pt x="4003477" y="1451075"/>
                </a:cubicBezTo>
                <a:close/>
                <a:moveTo>
                  <a:pt x="5266655" y="1447354"/>
                </a:moveTo>
                <a:cubicBezTo>
                  <a:pt x="5265415" y="1447354"/>
                  <a:pt x="5263555" y="1448594"/>
                  <a:pt x="5261074" y="1451075"/>
                </a:cubicBezTo>
                <a:cubicBezTo>
                  <a:pt x="5261074" y="1451075"/>
                  <a:pt x="5259833" y="1452315"/>
                  <a:pt x="5257353" y="1454796"/>
                </a:cubicBezTo>
                <a:cubicBezTo>
                  <a:pt x="5254873" y="1457276"/>
                  <a:pt x="5251152" y="1458516"/>
                  <a:pt x="5246191" y="1458516"/>
                </a:cubicBezTo>
                <a:cubicBezTo>
                  <a:pt x="5246191" y="1458516"/>
                  <a:pt x="5241230" y="1460997"/>
                  <a:pt x="5231308" y="1465958"/>
                </a:cubicBezTo>
                <a:cubicBezTo>
                  <a:pt x="5236270" y="1465958"/>
                  <a:pt x="5241230" y="1465958"/>
                  <a:pt x="5246191" y="1465958"/>
                </a:cubicBezTo>
                <a:cubicBezTo>
                  <a:pt x="5251152" y="1465958"/>
                  <a:pt x="5254873" y="1464717"/>
                  <a:pt x="5257353" y="1462237"/>
                </a:cubicBezTo>
                <a:cubicBezTo>
                  <a:pt x="5259833" y="1459757"/>
                  <a:pt x="5262315" y="1457276"/>
                  <a:pt x="5264795" y="1454796"/>
                </a:cubicBezTo>
                <a:cubicBezTo>
                  <a:pt x="5267275" y="1452315"/>
                  <a:pt x="5268515" y="1451075"/>
                  <a:pt x="5268515" y="1451075"/>
                </a:cubicBezTo>
                <a:cubicBezTo>
                  <a:pt x="5268515" y="1448594"/>
                  <a:pt x="5267895" y="1447354"/>
                  <a:pt x="5266655" y="1447354"/>
                </a:cubicBezTo>
                <a:close/>
                <a:moveTo>
                  <a:pt x="6548437" y="1443633"/>
                </a:moveTo>
                <a:lnTo>
                  <a:pt x="6548437" y="1451075"/>
                </a:lnTo>
                <a:cubicBezTo>
                  <a:pt x="6548437" y="1451075"/>
                  <a:pt x="6545957" y="1451075"/>
                  <a:pt x="6540996" y="1451075"/>
                </a:cubicBezTo>
                <a:cubicBezTo>
                  <a:pt x="6540996" y="1446114"/>
                  <a:pt x="6543476" y="1443633"/>
                  <a:pt x="6548437" y="1443633"/>
                </a:cubicBezTo>
                <a:close/>
                <a:moveTo>
                  <a:pt x="5811738" y="1443633"/>
                </a:moveTo>
                <a:cubicBezTo>
                  <a:pt x="5801817" y="1448594"/>
                  <a:pt x="5796855" y="1452315"/>
                  <a:pt x="5796855" y="1454796"/>
                </a:cubicBezTo>
                <a:cubicBezTo>
                  <a:pt x="5796855" y="1457276"/>
                  <a:pt x="5796855" y="1458516"/>
                  <a:pt x="5796855" y="1458516"/>
                </a:cubicBezTo>
                <a:lnTo>
                  <a:pt x="5796855" y="1465958"/>
                </a:lnTo>
                <a:lnTo>
                  <a:pt x="5804297" y="1458516"/>
                </a:lnTo>
                <a:cubicBezTo>
                  <a:pt x="5809258" y="1458516"/>
                  <a:pt x="5812979" y="1459757"/>
                  <a:pt x="5815459" y="1462237"/>
                </a:cubicBezTo>
                <a:cubicBezTo>
                  <a:pt x="5817939" y="1464717"/>
                  <a:pt x="5820420" y="1463477"/>
                  <a:pt x="5822900" y="1458516"/>
                </a:cubicBezTo>
                <a:cubicBezTo>
                  <a:pt x="5825380" y="1453555"/>
                  <a:pt x="5824141" y="1451075"/>
                  <a:pt x="5819179" y="1451075"/>
                </a:cubicBezTo>
                <a:cubicBezTo>
                  <a:pt x="5814218" y="1451075"/>
                  <a:pt x="5811738" y="1448594"/>
                  <a:pt x="5811738" y="1443633"/>
                </a:cubicBezTo>
                <a:close/>
                <a:moveTo>
                  <a:pt x="5640586" y="1443633"/>
                </a:moveTo>
                <a:cubicBezTo>
                  <a:pt x="5640586" y="1443633"/>
                  <a:pt x="5639345" y="1446114"/>
                  <a:pt x="5636865" y="1451075"/>
                </a:cubicBezTo>
                <a:cubicBezTo>
                  <a:pt x="5634385" y="1456036"/>
                  <a:pt x="5630664" y="1458516"/>
                  <a:pt x="5625703" y="1458516"/>
                </a:cubicBezTo>
                <a:cubicBezTo>
                  <a:pt x="5605859" y="1458516"/>
                  <a:pt x="5590976" y="1468438"/>
                  <a:pt x="5581054" y="1488282"/>
                </a:cubicBezTo>
                <a:lnTo>
                  <a:pt x="5610820" y="1480840"/>
                </a:lnTo>
                <a:lnTo>
                  <a:pt x="5633144" y="1480840"/>
                </a:lnTo>
                <a:lnTo>
                  <a:pt x="5625703" y="1488282"/>
                </a:lnTo>
                <a:cubicBezTo>
                  <a:pt x="5625703" y="1483321"/>
                  <a:pt x="5620742" y="1483321"/>
                  <a:pt x="5610820" y="1488282"/>
                </a:cubicBezTo>
                <a:cubicBezTo>
                  <a:pt x="5605859" y="1493243"/>
                  <a:pt x="5600899" y="1495723"/>
                  <a:pt x="5595937" y="1495723"/>
                </a:cubicBezTo>
                <a:cubicBezTo>
                  <a:pt x="5590976" y="1495723"/>
                  <a:pt x="5588496" y="1495723"/>
                  <a:pt x="5588496" y="1495723"/>
                </a:cubicBezTo>
                <a:cubicBezTo>
                  <a:pt x="5583535" y="1495723"/>
                  <a:pt x="5581054" y="1495723"/>
                  <a:pt x="5581054" y="1495723"/>
                </a:cubicBezTo>
                <a:cubicBezTo>
                  <a:pt x="5581054" y="1495723"/>
                  <a:pt x="5581054" y="1498204"/>
                  <a:pt x="5581054" y="1503165"/>
                </a:cubicBezTo>
                <a:cubicBezTo>
                  <a:pt x="5586016" y="1508126"/>
                  <a:pt x="5593457" y="1508126"/>
                  <a:pt x="5603379" y="1503165"/>
                </a:cubicBezTo>
                <a:cubicBezTo>
                  <a:pt x="5608340" y="1498204"/>
                  <a:pt x="5612061" y="1496964"/>
                  <a:pt x="5614541" y="1499444"/>
                </a:cubicBezTo>
                <a:cubicBezTo>
                  <a:pt x="5617021" y="1501924"/>
                  <a:pt x="5615781" y="1505645"/>
                  <a:pt x="5610820" y="1510606"/>
                </a:cubicBezTo>
                <a:lnTo>
                  <a:pt x="5618261" y="1518047"/>
                </a:lnTo>
                <a:cubicBezTo>
                  <a:pt x="5623223" y="1513086"/>
                  <a:pt x="5626944" y="1509366"/>
                  <a:pt x="5629424" y="1506885"/>
                </a:cubicBezTo>
                <a:cubicBezTo>
                  <a:pt x="5631904" y="1504405"/>
                  <a:pt x="5633144" y="1505645"/>
                  <a:pt x="5633144" y="1510606"/>
                </a:cubicBezTo>
                <a:lnTo>
                  <a:pt x="5640586" y="1510606"/>
                </a:lnTo>
                <a:cubicBezTo>
                  <a:pt x="5640586" y="1505645"/>
                  <a:pt x="5645547" y="1500684"/>
                  <a:pt x="5655469" y="1495723"/>
                </a:cubicBezTo>
                <a:lnTo>
                  <a:pt x="5685234" y="1473399"/>
                </a:lnTo>
                <a:cubicBezTo>
                  <a:pt x="5685234" y="1468438"/>
                  <a:pt x="5685234" y="1465958"/>
                  <a:pt x="5685234" y="1465958"/>
                </a:cubicBezTo>
                <a:lnTo>
                  <a:pt x="5677793" y="1465958"/>
                </a:lnTo>
                <a:cubicBezTo>
                  <a:pt x="5672831" y="1465958"/>
                  <a:pt x="5667871" y="1465958"/>
                  <a:pt x="5662910" y="1465958"/>
                </a:cubicBezTo>
                <a:lnTo>
                  <a:pt x="5662910" y="1473399"/>
                </a:lnTo>
                <a:cubicBezTo>
                  <a:pt x="5667871" y="1473399"/>
                  <a:pt x="5669111" y="1474639"/>
                  <a:pt x="5666631" y="1477120"/>
                </a:cubicBezTo>
                <a:cubicBezTo>
                  <a:pt x="5664151" y="1479600"/>
                  <a:pt x="5659189" y="1479600"/>
                  <a:pt x="5651748" y="1477120"/>
                </a:cubicBezTo>
                <a:cubicBezTo>
                  <a:pt x="5644306" y="1474639"/>
                  <a:pt x="5640586" y="1470919"/>
                  <a:pt x="5640586" y="1465958"/>
                </a:cubicBezTo>
                <a:lnTo>
                  <a:pt x="5640586" y="1458516"/>
                </a:lnTo>
                <a:lnTo>
                  <a:pt x="5648027" y="1451075"/>
                </a:lnTo>
                <a:close/>
                <a:moveTo>
                  <a:pt x="4144863" y="1443633"/>
                </a:moveTo>
                <a:cubicBezTo>
                  <a:pt x="4144863" y="1448594"/>
                  <a:pt x="4147344" y="1451075"/>
                  <a:pt x="4152305" y="1451075"/>
                </a:cubicBezTo>
                <a:cubicBezTo>
                  <a:pt x="4157266" y="1451075"/>
                  <a:pt x="4159746" y="1448594"/>
                  <a:pt x="4159746" y="1443633"/>
                </a:cubicBezTo>
                <a:close/>
                <a:moveTo>
                  <a:pt x="4129981" y="1443633"/>
                </a:moveTo>
                <a:lnTo>
                  <a:pt x="4129981" y="1451075"/>
                </a:lnTo>
                <a:cubicBezTo>
                  <a:pt x="4134942" y="1456036"/>
                  <a:pt x="4137422" y="1456036"/>
                  <a:pt x="4137422" y="1451075"/>
                </a:cubicBezTo>
                <a:cubicBezTo>
                  <a:pt x="4137422" y="1446114"/>
                  <a:pt x="4134942" y="1443633"/>
                  <a:pt x="4129981" y="1443633"/>
                </a:cubicBezTo>
                <a:close/>
                <a:moveTo>
                  <a:pt x="3705820" y="1443633"/>
                </a:moveTo>
                <a:cubicBezTo>
                  <a:pt x="3695898" y="1443633"/>
                  <a:pt x="3693418" y="1446114"/>
                  <a:pt x="3698379" y="1451075"/>
                </a:cubicBezTo>
                <a:cubicBezTo>
                  <a:pt x="3698379" y="1451075"/>
                  <a:pt x="3700859" y="1451075"/>
                  <a:pt x="3705820" y="1451075"/>
                </a:cubicBezTo>
                <a:cubicBezTo>
                  <a:pt x="3710781" y="1446114"/>
                  <a:pt x="3713262" y="1443633"/>
                  <a:pt x="3713262" y="1443633"/>
                </a:cubicBezTo>
                <a:cubicBezTo>
                  <a:pt x="3713262" y="1443633"/>
                  <a:pt x="3710781" y="1443633"/>
                  <a:pt x="3705820" y="1443633"/>
                </a:cubicBezTo>
                <a:close/>
                <a:moveTo>
                  <a:pt x="3512344" y="1443633"/>
                </a:moveTo>
                <a:cubicBezTo>
                  <a:pt x="3507383" y="1443633"/>
                  <a:pt x="3504902" y="1446114"/>
                  <a:pt x="3504902" y="1451075"/>
                </a:cubicBezTo>
                <a:cubicBezTo>
                  <a:pt x="3504902" y="1451075"/>
                  <a:pt x="3503662" y="1452315"/>
                  <a:pt x="3501182" y="1454796"/>
                </a:cubicBezTo>
                <a:cubicBezTo>
                  <a:pt x="3498701" y="1457276"/>
                  <a:pt x="3497461" y="1458516"/>
                  <a:pt x="3497461" y="1458516"/>
                </a:cubicBezTo>
                <a:cubicBezTo>
                  <a:pt x="3482578" y="1458516"/>
                  <a:pt x="3477617" y="1463477"/>
                  <a:pt x="3482578" y="1473399"/>
                </a:cubicBezTo>
                <a:lnTo>
                  <a:pt x="3490019" y="1495723"/>
                </a:lnTo>
                <a:cubicBezTo>
                  <a:pt x="3494980" y="1500684"/>
                  <a:pt x="3499942" y="1503165"/>
                  <a:pt x="3504902" y="1503165"/>
                </a:cubicBezTo>
                <a:cubicBezTo>
                  <a:pt x="3509863" y="1503165"/>
                  <a:pt x="3512344" y="1503165"/>
                  <a:pt x="3512344" y="1503165"/>
                </a:cubicBezTo>
                <a:cubicBezTo>
                  <a:pt x="3512344" y="1488282"/>
                  <a:pt x="3509863" y="1480840"/>
                  <a:pt x="3504902" y="1480840"/>
                </a:cubicBezTo>
                <a:cubicBezTo>
                  <a:pt x="3504902" y="1480840"/>
                  <a:pt x="3504902" y="1483321"/>
                  <a:pt x="3504902" y="1488282"/>
                </a:cubicBezTo>
                <a:cubicBezTo>
                  <a:pt x="3504902" y="1493243"/>
                  <a:pt x="3504902" y="1495723"/>
                  <a:pt x="3504902" y="1495723"/>
                </a:cubicBezTo>
                <a:cubicBezTo>
                  <a:pt x="3499942" y="1495723"/>
                  <a:pt x="3497461" y="1495723"/>
                  <a:pt x="3497461" y="1495723"/>
                </a:cubicBezTo>
                <a:cubicBezTo>
                  <a:pt x="3497461" y="1495723"/>
                  <a:pt x="3497461" y="1493243"/>
                  <a:pt x="3497461" y="1488282"/>
                </a:cubicBezTo>
                <a:cubicBezTo>
                  <a:pt x="3497461" y="1483321"/>
                  <a:pt x="3494980" y="1480840"/>
                  <a:pt x="3490019" y="1480840"/>
                </a:cubicBezTo>
                <a:lnTo>
                  <a:pt x="3497461" y="1473399"/>
                </a:lnTo>
                <a:cubicBezTo>
                  <a:pt x="3497461" y="1468438"/>
                  <a:pt x="3497461" y="1464717"/>
                  <a:pt x="3497461" y="1462237"/>
                </a:cubicBezTo>
                <a:cubicBezTo>
                  <a:pt x="3497461" y="1459757"/>
                  <a:pt x="3502422" y="1458516"/>
                  <a:pt x="3512344" y="1458516"/>
                </a:cubicBezTo>
                <a:lnTo>
                  <a:pt x="3519785" y="1458516"/>
                </a:lnTo>
                <a:lnTo>
                  <a:pt x="3527226" y="1465958"/>
                </a:lnTo>
                <a:lnTo>
                  <a:pt x="3534668" y="1465958"/>
                </a:lnTo>
                <a:cubicBezTo>
                  <a:pt x="3534668" y="1456036"/>
                  <a:pt x="3529707" y="1451075"/>
                  <a:pt x="3519785" y="1451075"/>
                </a:cubicBezTo>
                <a:cubicBezTo>
                  <a:pt x="3519785" y="1451075"/>
                  <a:pt x="3518545" y="1451075"/>
                  <a:pt x="3516064" y="1451075"/>
                </a:cubicBezTo>
                <a:cubicBezTo>
                  <a:pt x="3513584" y="1451075"/>
                  <a:pt x="3512344" y="1448594"/>
                  <a:pt x="3512344" y="1443633"/>
                </a:cubicBezTo>
                <a:close/>
                <a:moveTo>
                  <a:pt x="3423048" y="1443633"/>
                </a:moveTo>
                <a:lnTo>
                  <a:pt x="3430489" y="1443633"/>
                </a:lnTo>
                <a:cubicBezTo>
                  <a:pt x="3425528" y="1448594"/>
                  <a:pt x="3423048" y="1451075"/>
                  <a:pt x="3423048" y="1451075"/>
                </a:cubicBezTo>
                <a:close/>
                <a:moveTo>
                  <a:pt x="2574727" y="1443633"/>
                </a:moveTo>
                <a:lnTo>
                  <a:pt x="2589610" y="1443633"/>
                </a:lnTo>
                <a:cubicBezTo>
                  <a:pt x="2589610" y="1443633"/>
                  <a:pt x="2587129" y="1444874"/>
                  <a:pt x="2582169" y="1447354"/>
                </a:cubicBezTo>
                <a:cubicBezTo>
                  <a:pt x="2577208" y="1449834"/>
                  <a:pt x="2572247" y="1451075"/>
                  <a:pt x="2567286" y="1451075"/>
                </a:cubicBezTo>
                <a:close/>
                <a:moveTo>
                  <a:pt x="5729883" y="1439913"/>
                </a:moveTo>
                <a:cubicBezTo>
                  <a:pt x="5727402" y="1439913"/>
                  <a:pt x="5724922" y="1441153"/>
                  <a:pt x="5722441" y="1443633"/>
                </a:cubicBezTo>
                <a:lnTo>
                  <a:pt x="5737324" y="1451075"/>
                </a:lnTo>
                <a:lnTo>
                  <a:pt x="5737324" y="1443633"/>
                </a:lnTo>
                <a:cubicBezTo>
                  <a:pt x="5734843" y="1441153"/>
                  <a:pt x="5732363" y="1439913"/>
                  <a:pt x="5729883" y="1439913"/>
                </a:cubicBezTo>
                <a:close/>
                <a:moveTo>
                  <a:pt x="6734472" y="1436192"/>
                </a:moveTo>
                <a:lnTo>
                  <a:pt x="6741913" y="1436192"/>
                </a:lnTo>
                <a:lnTo>
                  <a:pt x="6727031" y="1443633"/>
                </a:lnTo>
                <a:cubicBezTo>
                  <a:pt x="6727031" y="1443633"/>
                  <a:pt x="6729511" y="1441153"/>
                  <a:pt x="6734472" y="1436192"/>
                </a:cubicBezTo>
                <a:close/>
                <a:moveTo>
                  <a:pt x="5558730" y="1436192"/>
                </a:moveTo>
                <a:lnTo>
                  <a:pt x="5536406" y="1451075"/>
                </a:lnTo>
                <a:cubicBezTo>
                  <a:pt x="5536406" y="1460997"/>
                  <a:pt x="5538886" y="1463477"/>
                  <a:pt x="5543847" y="1458516"/>
                </a:cubicBezTo>
                <a:lnTo>
                  <a:pt x="5543847" y="1465958"/>
                </a:lnTo>
                <a:cubicBezTo>
                  <a:pt x="5538886" y="1465958"/>
                  <a:pt x="5533926" y="1468438"/>
                  <a:pt x="5528965" y="1473399"/>
                </a:cubicBezTo>
                <a:lnTo>
                  <a:pt x="5521523" y="1465958"/>
                </a:lnTo>
                <a:lnTo>
                  <a:pt x="5514082" y="1465958"/>
                </a:lnTo>
                <a:cubicBezTo>
                  <a:pt x="5504160" y="1470919"/>
                  <a:pt x="5499199" y="1473399"/>
                  <a:pt x="5499199" y="1473399"/>
                </a:cubicBezTo>
                <a:cubicBezTo>
                  <a:pt x="5494238" y="1473399"/>
                  <a:pt x="5491758" y="1475879"/>
                  <a:pt x="5491758" y="1480840"/>
                </a:cubicBezTo>
                <a:lnTo>
                  <a:pt x="5484316" y="1480840"/>
                </a:lnTo>
                <a:lnTo>
                  <a:pt x="5476875" y="1480840"/>
                </a:lnTo>
                <a:lnTo>
                  <a:pt x="5476875" y="1488282"/>
                </a:lnTo>
                <a:cubicBezTo>
                  <a:pt x="5481836" y="1488282"/>
                  <a:pt x="5486796" y="1485801"/>
                  <a:pt x="5491758" y="1480840"/>
                </a:cubicBezTo>
                <a:cubicBezTo>
                  <a:pt x="5491758" y="1485801"/>
                  <a:pt x="5491758" y="1488282"/>
                  <a:pt x="5491758" y="1488282"/>
                </a:cubicBezTo>
                <a:lnTo>
                  <a:pt x="5484316" y="1495723"/>
                </a:lnTo>
                <a:cubicBezTo>
                  <a:pt x="5489277" y="1490762"/>
                  <a:pt x="5496719" y="1488282"/>
                  <a:pt x="5506640" y="1488282"/>
                </a:cubicBezTo>
                <a:cubicBezTo>
                  <a:pt x="5506640" y="1483321"/>
                  <a:pt x="5510361" y="1480840"/>
                  <a:pt x="5517803" y="1480840"/>
                </a:cubicBezTo>
                <a:cubicBezTo>
                  <a:pt x="5525244" y="1480840"/>
                  <a:pt x="5528965" y="1480840"/>
                  <a:pt x="5528965" y="1480840"/>
                </a:cubicBezTo>
                <a:lnTo>
                  <a:pt x="5536406" y="1480840"/>
                </a:lnTo>
                <a:cubicBezTo>
                  <a:pt x="5541367" y="1475879"/>
                  <a:pt x="5545088" y="1473399"/>
                  <a:pt x="5547568" y="1473399"/>
                </a:cubicBezTo>
                <a:cubicBezTo>
                  <a:pt x="5550048" y="1473399"/>
                  <a:pt x="5551289" y="1473399"/>
                  <a:pt x="5551289" y="1473399"/>
                </a:cubicBezTo>
                <a:cubicBezTo>
                  <a:pt x="5556250" y="1473399"/>
                  <a:pt x="5566172" y="1469678"/>
                  <a:pt x="5581054" y="1462237"/>
                </a:cubicBezTo>
                <a:cubicBezTo>
                  <a:pt x="5595937" y="1454796"/>
                  <a:pt x="5603379" y="1451075"/>
                  <a:pt x="5603379" y="1451075"/>
                </a:cubicBezTo>
                <a:lnTo>
                  <a:pt x="5610820" y="1443633"/>
                </a:lnTo>
                <a:lnTo>
                  <a:pt x="5618261" y="1436192"/>
                </a:lnTo>
                <a:cubicBezTo>
                  <a:pt x="5613300" y="1436192"/>
                  <a:pt x="5605859" y="1441153"/>
                  <a:pt x="5595937" y="1451075"/>
                </a:cubicBezTo>
                <a:lnTo>
                  <a:pt x="5581054" y="1451075"/>
                </a:lnTo>
                <a:cubicBezTo>
                  <a:pt x="5576093" y="1451075"/>
                  <a:pt x="5573613" y="1452315"/>
                  <a:pt x="5573613" y="1454796"/>
                </a:cubicBezTo>
                <a:cubicBezTo>
                  <a:pt x="5573613" y="1457276"/>
                  <a:pt x="5571133" y="1458516"/>
                  <a:pt x="5566172" y="1458516"/>
                </a:cubicBezTo>
                <a:cubicBezTo>
                  <a:pt x="5561210" y="1458516"/>
                  <a:pt x="5561210" y="1456036"/>
                  <a:pt x="5566172" y="1451075"/>
                </a:cubicBezTo>
                <a:lnTo>
                  <a:pt x="5566172" y="1443633"/>
                </a:lnTo>
                <a:close/>
                <a:moveTo>
                  <a:pt x="5342929" y="1436192"/>
                </a:moveTo>
                <a:cubicBezTo>
                  <a:pt x="5333008" y="1451075"/>
                  <a:pt x="5323085" y="1456036"/>
                  <a:pt x="5313164" y="1451075"/>
                </a:cubicBezTo>
                <a:cubicBezTo>
                  <a:pt x="5308203" y="1451075"/>
                  <a:pt x="5305722" y="1451075"/>
                  <a:pt x="5305722" y="1451075"/>
                </a:cubicBezTo>
                <a:cubicBezTo>
                  <a:pt x="5300761" y="1456036"/>
                  <a:pt x="5293320" y="1458516"/>
                  <a:pt x="5283398" y="1458516"/>
                </a:cubicBezTo>
                <a:lnTo>
                  <a:pt x="5275957" y="1465958"/>
                </a:lnTo>
                <a:cubicBezTo>
                  <a:pt x="5275957" y="1470919"/>
                  <a:pt x="5274716" y="1473399"/>
                  <a:pt x="5272236" y="1473399"/>
                </a:cubicBezTo>
                <a:cubicBezTo>
                  <a:pt x="5269756" y="1473399"/>
                  <a:pt x="5268515" y="1475879"/>
                  <a:pt x="5268515" y="1480840"/>
                </a:cubicBezTo>
                <a:lnTo>
                  <a:pt x="5283398" y="1473399"/>
                </a:lnTo>
                <a:lnTo>
                  <a:pt x="5290840" y="1465958"/>
                </a:lnTo>
                <a:lnTo>
                  <a:pt x="5313164" y="1465958"/>
                </a:lnTo>
                <a:cubicBezTo>
                  <a:pt x="5313164" y="1465958"/>
                  <a:pt x="5318125" y="1463477"/>
                  <a:pt x="5328047" y="1458516"/>
                </a:cubicBezTo>
                <a:lnTo>
                  <a:pt x="5335488" y="1458516"/>
                </a:lnTo>
                <a:lnTo>
                  <a:pt x="5342929" y="1451075"/>
                </a:lnTo>
                <a:lnTo>
                  <a:pt x="5350371" y="1451075"/>
                </a:lnTo>
                <a:cubicBezTo>
                  <a:pt x="5350371" y="1446114"/>
                  <a:pt x="5352851" y="1442393"/>
                  <a:pt x="5357812" y="1439913"/>
                </a:cubicBezTo>
                <a:cubicBezTo>
                  <a:pt x="5362774" y="1437432"/>
                  <a:pt x="5365254" y="1436192"/>
                  <a:pt x="5365254" y="1436192"/>
                </a:cubicBezTo>
                <a:close/>
                <a:moveTo>
                  <a:pt x="4066729" y="1436192"/>
                </a:moveTo>
                <a:cubicBezTo>
                  <a:pt x="4064249" y="1436192"/>
                  <a:pt x="4063008" y="1437432"/>
                  <a:pt x="4063008" y="1439913"/>
                </a:cubicBezTo>
                <a:cubicBezTo>
                  <a:pt x="4063008" y="1442393"/>
                  <a:pt x="4065489" y="1443633"/>
                  <a:pt x="4070450" y="1443633"/>
                </a:cubicBezTo>
                <a:cubicBezTo>
                  <a:pt x="4070450" y="1438672"/>
                  <a:pt x="4069209" y="1436192"/>
                  <a:pt x="4066729" y="1436192"/>
                </a:cubicBezTo>
                <a:close/>
                <a:moveTo>
                  <a:pt x="3728144" y="1436192"/>
                </a:moveTo>
                <a:lnTo>
                  <a:pt x="3720703" y="1451075"/>
                </a:lnTo>
                <a:cubicBezTo>
                  <a:pt x="3715742" y="1451075"/>
                  <a:pt x="3712021" y="1451075"/>
                  <a:pt x="3709541" y="1451075"/>
                </a:cubicBezTo>
                <a:cubicBezTo>
                  <a:pt x="3707061" y="1451075"/>
                  <a:pt x="3707061" y="1452315"/>
                  <a:pt x="3709541" y="1454796"/>
                </a:cubicBezTo>
                <a:cubicBezTo>
                  <a:pt x="3712021" y="1457276"/>
                  <a:pt x="3719463" y="1456036"/>
                  <a:pt x="3731865" y="1451075"/>
                </a:cubicBezTo>
                <a:cubicBezTo>
                  <a:pt x="3744268" y="1446114"/>
                  <a:pt x="3750469" y="1442393"/>
                  <a:pt x="3750469" y="1439913"/>
                </a:cubicBezTo>
                <a:cubicBezTo>
                  <a:pt x="3750469" y="1437432"/>
                  <a:pt x="3747988" y="1436192"/>
                  <a:pt x="3743027" y="1436192"/>
                </a:cubicBezTo>
                <a:cubicBezTo>
                  <a:pt x="3738066" y="1441153"/>
                  <a:pt x="3735586" y="1442393"/>
                  <a:pt x="3735586" y="1439913"/>
                </a:cubicBezTo>
                <a:cubicBezTo>
                  <a:pt x="3735586" y="1437432"/>
                  <a:pt x="3733105" y="1436192"/>
                  <a:pt x="3728144" y="1436192"/>
                </a:cubicBezTo>
                <a:close/>
                <a:moveTo>
                  <a:pt x="3928132" y="1430611"/>
                </a:moveTo>
                <a:cubicBezTo>
                  <a:pt x="3927512" y="1430611"/>
                  <a:pt x="3926582" y="1431231"/>
                  <a:pt x="3925342" y="1432471"/>
                </a:cubicBezTo>
                <a:cubicBezTo>
                  <a:pt x="3922861" y="1434952"/>
                  <a:pt x="3921621" y="1437432"/>
                  <a:pt x="3921621" y="1439913"/>
                </a:cubicBezTo>
                <a:cubicBezTo>
                  <a:pt x="3921621" y="1442393"/>
                  <a:pt x="3922861" y="1442393"/>
                  <a:pt x="3925342" y="1439913"/>
                </a:cubicBezTo>
                <a:cubicBezTo>
                  <a:pt x="3927822" y="1437432"/>
                  <a:pt x="3929063" y="1434952"/>
                  <a:pt x="3929063" y="1432471"/>
                </a:cubicBezTo>
                <a:cubicBezTo>
                  <a:pt x="3929063" y="1431231"/>
                  <a:pt x="3928752" y="1430611"/>
                  <a:pt x="3928132" y="1430611"/>
                </a:cubicBezTo>
                <a:close/>
                <a:moveTo>
                  <a:pt x="5275957" y="1428751"/>
                </a:moveTo>
                <a:lnTo>
                  <a:pt x="5275957" y="1436192"/>
                </a:lnTo>
                <a:cubicBezTo>
                  <a:pt x="5280918" y="1436192"/>
                  <a:pt x="5283398" y="1433712"/>
                  <a:pt x="5283398" y="1428751"/>
                </a:cubicBezTo>
                <a:cubicBezTo>
                  <a:pt x="5278437" y="1428751"/>
                  <a:pt x="5275957" y="1428751"/>
                  <a:pt x="5275957" y="1428751"/>
                </a:cubicBezTo>
                <a:close/>
                <a:moveTo>
                  <a:pt x="5179219" y="1428751"/>
                </a:moveTo>
                <a:lnTo>
                  <a:pt x="5186660" y="1436192"/>
                </a:lnTo>
                <a:lnTo>
                  <a:pt x="5186660" y="1428751"/>
                </a:lnTo>
                <a:close/>
                <a:moveTo>
                  <a:pt x="5149453" y="1428751"/>
                </a:moveTo>
                <a:cubicBezTo>
                  <a:pt x="5149453" y="1433712"/>
                  <a:pt x="5150694" y="1438672"/>
                  <a:pt x="5153174" y="1443633"/>
                </a:cubicBezTo>
                <a:cubicBezTo>
                  <a:pt x="5155654" y="1448594"/>
                  <a:pt x="5156894" y="1451075"/>
                  <a:pt x="5156894" y="1451075"/>
                </a:cubicBezTo>
                <a:lnTo>
                  <a:pt x="5164336" y="1443633"/>
                </a:lnTo>
                <a:close/>
                <a:moveTo>
                  <a:pt x="3594199" y="1428751"/>
                </a:moveTo>
                <a:lnTo>
                  <a:pt x="3579316" y="1436192"/>
                </a:lnTo>
                <a:lnTo>
                  <a:pt x="3594199" y="1436192"/>
                </a:lnTo>
                <a:cubicBezTo>
                  <a:pt x="3594199" y="1436192"/>
                  <a:pt x="3594199" y="1433712"/>
                  <a:pt x="3594199" y="1428751"/>
                </a:cubicBezTo>
                <a:close/>
                <a:moveTo>
                  <a:pt x="3452812" y="1428751"/>
                </a:moveTo>
                <a:cubicBezTo>
                  <a:pt x="3452812" y="1428751"/>
                  <a:pt x="3452812" y="1431231"/>
                  <a:pt x="3452812" y="1436192"/>
                </a:cubicBezTo>
                <a:cubicBezTo>
                  <a:pt x="3447852" y="1436192"/>
                  <a:pt x="3446611" y="1434952"/>
                  <a:pt x="3449092" y="1432471"/>
                </a:cubicBezTo>
                <a:cubicBezTo>
                  <a:pt x="3451572" y="1429991"/>
                  <a:pt x="3452812" y="1428751"/>
                  <a:pt x="3452812" y="1428751"/>
                </a:cubicBezTo>
                <a:close/>
                <a:moveTo>
                  <a:pt x="2258467" y="1428751"/>
                </a:moveTo>
                <a:cubicBezTo>
                  <a:pt x="2260948" y="1428751"/>
                  <a:pt x="2262187" y="1431231"/>
                  <a:pt x="2262187" y="1436192"/>
                </a:cubicBezTo>
                <a:cubicBezTo>
                  <a:pt x="2262187" y="1441153"/>
                  <a:pt x="2262187" y="1443633"/>
                  <a:pt x="2262187" y="1443633"/>
                </a:cubicBezTo>
                <a:cubicBezTo>
                  <a:pt x="2262187" y="1443633"/>
                  <a:pt x="2260948" y="1442393"/>
                  <a:pt x="2258467" y="1439913"/>
                </a:cubicBezTo>
                <a:cubicBezTo>
                  <a:pt x="2255986" y="1437432"/>
                  <a:pt x="2254746" y="1434952"/>
                  <a:pt x="2254746" y="1432471"/>
                </a:cubicBezTo>
                <a:cubicBezTo>
                  <a:pt x="2254746" y="1429991"/>
                  <a:pt x="2255986" y="1428751"/>
                  <a:pt x="2258467" y="1428751"/>
                </a:cubicBezTo>
                <a:close/>
                <a:moveTo>
                  <a:pt x="6280547" y="1421309"/>
                </a:moveTo>
                <a:cubicBezTo>
                  <a:pt x="6280547" y="1421309"/>
                  <a:pt x="6283027" y="1421309"/>
                  <a:pt x="6287988" y="1421309"/>
                </a:cubicBezTo>
                <a:cubicBezTo>
                  <a:pt x="6287988" y="1421309"/>
                  <a:pt x="6287988" y="1422550"/>
                  <a:pt x="6287988" y="1425030"/>
                </a:cubicBezTo>
                <a:cubicBezTo>
                  <a:pt x="6287988" y="1427510"/>
                  <a:pt x="6287988" y="1428751"/>
                  <a:pt x="6287988" y="1428751"/>
                </a:cubicBezTo>
                <a:cubicBezTo>
                  <a:pt x="6292949" y="1428751"/>
                  <a:pt x="6295429" y="1426270"/>
                  <a:pt x="6295429" y="1421309"/>
                </a:cubicBezTo>
                <a:cubicBezTo>
                  <a:pt x="6295429" y="1421309"/>
                  <a:pt x="6297910" y="1421309"/>
                  <a:pt x="6302871" y="1421309"/>
                </a:cubicBezTo>
                <a:lnTo>
                  <a:pt x="6302871" y="1428751"/>
                </a:lnTo>
                <a:cubicBezTo>
                  <a:pt x="6297910" y="1433712"/>
                  <a:pt x="6295429" y="1433712"/>
                  <a:pt x="6295429" y="1428751"/>
                </a:cubicBezTo>
                <a:cubicBezTo>
                  <a:pt x="6290468" y="1428751"/>
                  <a:pt x="6287988" y="1429991"/>
                  <a:pt x="6287988" y="1432471"/>
                </a:cubicBezTo>
                <a:cubicBezTo>
                  <a:pt x="6287988" y="1434952"/>
                  <a:pt x="6287988" y="1436192"/>
                  <a:pt x="6287988" y="1436192"/>
                </a:cubicBezTo>
                <a:lnTo>
                  <a:pt x="6265664" y="1451075"/>
                </a:lnTo>
                <a:cubicBezTo>
                  <a:pt x="6255742" y="1456036"/>
                  <a:pt x="6249540" y="1459757"/>
                  <a:pt x="6247060" y="1462237"/>
                </a:cubicBezTo>
                <a:cubicBezTo>
                  <a:pt x="6244580" y="1464717"/>
                  <a:pt x="6240860" y="1467198"/>
                  <a:pt x="6235898" y="1469678"/>
                </a:cubicBezTo>
                <a:cubicBezTo>
                  <a:pt x="6230937" y="1472159"/>
                  <a:pt x="6228457" y="1473399"/>
                  <a:pt x="6228457" y="1473399"/>
                </a:cubicBezTo>
                <a:lnTo>
                  <a:pt x="6206133" y="1488282"/>
                </a:lnTo>
                <a:cubicBezTo>
                  <a:pt x="6201171" y="1493243"/>
                  <a:pt x="6198691" y="1493243"/>
                  <a:pt x="6198691" y="1488282"/>
                </a:cubicBezTo>
                <a:lnTo>
                  <a:pt x="6221015" y="1473399"/>
                </a:lnTo>
                <a:lnTo>
                  <a:pt x="6228457" y="1465958"/>
                </a:lnTo>
                <a:lnTo>
                  <a:pt x="6235898" y="1458516"/>
                </a:lnTo>
                <a:lnTo>
                  <a:pt x="6243340" y="1451075"/>
                </a:lnTo>
                <a:cubicBezTo>
                  <a:pt x="6248301" y="1451075"/>
                  <a:pt x="6252022" y="1449834"/>
                  <a:pt x="6254502" y="1447354"/>
                </a:cubicBezTo>
                <a:cubicBezTo>
                  <a:pt x="6256982" y="1444874"/>
                  <a:pt x="6260703" y="1441153"/>
                  <a:pt x="6265664" y="1436192"/>
                </a:cubicBezTo>
                <a:cubicBezTo>
                  <a:pt x="6275585" y="1431231"/>
                  <a:pt x="6280547" y="1426270"/>
                  <a:pt x="6280547" y="1421309"/>
                </a:cubicBezTo>
                <a:close/>
                <a:moveTo>
                  <a:pt x="6228457" y="1421309"/>
                </a:moveTo>
                <a:lnTo>
                  <a:pt x="6235898" y="1428751"/>
                </a:lnTo>
                <a:lnTo>
                  <a:pt x="6228457" y="1428751"/>
                </a:lnTo>
                <a:close/>
                <a:moveTo>
                  <a:pt x="5960566" y="1421309"/>
                </a:moveTo>
                <a:cubicBezTo>
                  <a:pt x="5965527" y="1421309"/>
                  <a:pt x="5968008" y="1422550"/>
                  <a:pt x="5968008" y="1425030"/>
                </a:cubicBezTo>
                <a:cubicBezTo>
                  <a:pt x="5968008" y="1427510"/>
                  <a:pt x="5971728" y="1428751"/>
                  <a:pt x="5979170" y="1428751"/>
                </a:cubicBezTo>
                <a:lnTo>
                  <a:pt x="5982890" y="1428751"/>
                </a:lnTo>
                <a:cubicBezTo>
                  <a:pt x="5982890" y="1433712"/>
                  <a:pt x="5981650" y="1436192"/>
                  <a:pt x="5979170" y="1436192"/>
                </a:cubicBezTo>
                <a:cubicBezTo>
                  <a:pt x="5976690" y="1436192"/>
                  <a:pt x="5972969" y="1438672"/>
                  <a:pt x="5968008" y="1443633"/>
                </a:cubicBezTo>
                <a:cubicBezTo>
                  <a:pt x="5963046" y="1443633"/>
                  <a:pt x="5959326" y="1444874"/>
                  <a:pt x="5956845" y="1447354"/>
                </a:cubicBezTo>
                <a:cubicBezTo>
                  <a:pt x="5954365" y="1449834"/>
                  <a:pt x="5953125" y="1448594"/>
                  <a:pt x="5953125" y="1443633"/>
                </a:cubicBezTo>
                <a:cubicBezTo>
                  <a:pt x="5953125" y="1438672"/>
                  <a:pt x="5955605" y="1436192"/>
                  <a:pt x="5960566" y="1436192"/>
                </a:cubicBezTo>
                <a:lnTo>
                  <a:pt x="5960566" y="1428751"/>
                </a:lnTo>
                <a:lnTo>
                  <a:pt x="5956845" y="1428751"/>
                </a:lnTo>
                <a:cubicBezTo>
                  <a:pt x="5959326" y="1428751"/>
                  <a:pt x="5960566" y="1426270"/>
                  <a:pt x="5960566" y="1421309"/>
                </a:cubicBezTo>
                <a:close/>
                <a:moveTo>
                  <a:pt x="5320605" y="1421309"/>
                </a:moveTo>
                <a:cubicBezTo>
                  <a:pt x="5315644" y="1421309"/>
                  <a:pt x="5315644" y="1423790"/>
                  <a:pt x="5320605" y="1428751"/>
                </a:cubicBezTo>
                <a:cubicBezTo>
                  <a:pt x="5325567" y="1428751"/>
                  <a:pt x="5328047" y="1427510"/>
                  <a:pt x="5328047" y="1425030"/>
                </a:cubicBezTo>
                <a:cubicBezTo>
                  <a:pt x="5328047" y="1422550"/>
                  <a:pt x="5325567" y="1421309"/>
                  <a:pt x="5320605" y="1421309"/>
                </a:cubicBezTo>
                <a:close/>
                <a:moveTo>
                  <a:pt x="3951387" y="1421309"/>
                </a:moveTo>
                <a:lnTo>
                  <a:pt x="3951387" y="1428751"/>
                </a:lnTo>
                <a:cubicBezTo>
                  <a:pt x="3946426" y="1428751"/>
                  <a:pt x="3943945" y="1428751"/>
                  <a:pt x="3943945" y="1428751"/>
                </a:cubicBezTo>
                <a:cubicBezTo>
                  <a:pt x="3943945" y="1428751"/>
                  <a:pt x="3943945" y="1431231"/>
                  <a:pt x="3943945" y="1436192"/>
                </a:cubicBezTo>
                <a:lnTo>
                  <a:pt x="3958828" y="1428751"/>
                </a:lnTo>
                <a:cubicBezTo>
                  <a:pt x="3958828" y="1423790"/>
                  <a:pt x="3958828" y="1421309"/>
                  <a:pt x="3958828" y="1421309"/>
                </a:cubicBezTo>
                <a:close/>
                <a:moveTo>
                  <a:pt x="3854649" y="1421309"/>
                </a:moveTo>
                <a:cubicBezTo>
                  <a:pt x="3849688" y="1426270"/>
                  <a:pt x="3847208" y="1428751"/>
                  <a:pt x="3847208" y="1428751"/>
                </a:cubicBezTo>
                <a:cubicBezTo>
                  <a:pt x="3852169" y="1433712"/>
                  <a:pt x="3854649" y="1433712"/>
                  <a:pt x="3854649" y="1428751"/>
                </a:cubicBezTo>
                <a:cubicBezTo>
                  <a:pt x="3854649" y="1428751"/>
                  <a:pt x="3854649" y="1426270"/>
                  <a:pt x="3854649" y="1421309"/>
                </a:cubicBezTo>
                <a:close/>
                <a:moveTo>
                  <a:pt x="5608960" y="1417588"/>
                </a:moveTo>
                <a:cubicBezTo>
                  <a:pt x="5607720" y="1417588"/>
                  <a:pt x="5605859" y="1418829"/>
                  <a:pt x="5603379" y="1421309"/>
                </a:cubicBezTo>
                <a:cubicBezTo>
                  <a:pt x="5598417" y="1421309"/>
                  <a:pt x="5595937" y="1421309"/>
                  <a:pt x="5595937" y="1421309"/>
                </a:cubicBezTo>
                <a:cubicBezTo>
                  <a:pt x="5595937" y="1421309"/>
                  <a:pt x="5593457" y="1421309"/>
                  <a:pt x="5588496" y="1421309"/>
                </a:cubicBezTo>
                <a:lnTo>
                  <a:pt x="5588496" y="1428751"/>
                </a:lnTo>
                <a:cubicBezTo>
                  <a:pt x="5583535" y="1433712"/>
                  <a:pt x="5581054" y="1436192"/>
                  <a:pt x="5581054" y="1436192"/>
                </a:cubicBezTo>
                <a:cubicBezTo>
                  <a:pt x="5576093" y="1441153"/>
                  <a:pt x="5576093" y="1443633"/>
                  <a:pt x="5581054" y="1443633"/>
                </a:cubicBezTo>
                <a:cubicBezTo>
                  <a:pt x="5586016" y="1443633"/>
                  <a:pt x="5593457" y="1441153"/>
                  <a:pt x="5603379" y="1436192"/>
                </a:cubicBezTo>
                <a:lnTo>
                  <a:pt x="5610820" y="1421309"/>
                </a:lnTo>
                <a:cubicBezTo>
                  <a:pt x="5610820" y="1418829"/>
                  <a:pt x="5610200" y="1417588"/>
                  <a:pt x="5608960" y="1417588"/>
                </a:cubicBezTo>
                <a:close/>
                <a:moveTo>
                  <a:pt x="3593269" y="1416658"/>
                </a:moveTo>
                <a:cubicBezTo>
                  <a:pt x="3591409" y="1417279"/>
                  <a:pt x="3589238" y="1418829"/>
                  <a:pt x="3586758" y="1421309"/>
                </a:cubicBezTo>
                <a:lnTo>
                  <a:pt x="3594199" y="1421309"/>
                </a:lnTo>
                <a:cubicBezTo>
                  <a:pt x="3599160" y="1421309"/>
                  <a:pt x="3600401" y="1420069"/>
                  <a:pt x="3597920" y="1417588"/>
                </a:cubicBezTo>
                <a:cubicBezTo>
                  <a:pt x="3596680" y="1416348"/>
                  <a:pt x="3595130" y="1416038"/>
                  <a:pt x="3593269" y="1416658"/>
                </a:cubicBezTo>
                <a:close/>
                <a:moveTo>
                  <a:pt x="5945683" y="1413868"/>
                </a:moveTo>
                <a:lnTo>
                  <a:pt x="5953125" y="1413868"/>
                </a:lnTo>
                <a:cubicBezTo>
                  <a:pt x="5948163" y="1413868"/>
                  <a:pt x="5945683" y="1416348"/>
                  <a:pt x="5945683" y="1421309"/>
                </a:cubicBezTo>
                <a:lnTo>
                  <a:pt x="5930801" y="1421309"/>
                </a:lnTo>
                <a:cubicBezTo>
                  <a:pt x="5930801" y="1421309"/>
                  <a:pt x="5935762" y="1418829"/>
                  <a:pt x="5945683" y="1413868"/>
                </a:cubicBezTo>
                <a:close/>
                <a:moveTo>
                  <a:pt x="5897314" y="1413868"/>
                </a:moveTo>
                <a:cubicBezTo>
                  <a:pt x="5899794" y="1413868"/>
                  <a:pt x="5901035" y="1416348"/>
                  <a:pt x="5901035" y="1421309"/>
                </a:cubicBezTo>
                <a:cubicBezTo>
                  <a:pt x="5896074" y="1421309"/>
                  <a:pt x="5893594" y="1420069"/>
                  <a:pt x="5893594" y="1417588"/>
                </a:cubicBezTo>
                <a:cubicBezTo>
                  <a:pt x="5893594" y="1415108"/>
                  <a:pt x="5894834" y="1413868"/>
                  <a:pt x="5897314" y="1413868"/>
                </a:cubicBezTo>
                <a:close/>
                <a:moveTo>
                  <a:pt x="5804297" y="1413868"/>
                </a:moveTo>
                <a:cubicBezTo>
                  <a:pt x="5804297" y="1418829"/>
                  <a:pt x="5803056" y="1421309"/>
                  <a:pt x="5800576" y="1421309"/>
                </a:cubicBezTo>
                <a:cubicBezTo>
                  <a:pt x="5798096" y="1421309"/>
                  <a:pt x="5796855" y="1421309"/>
                  <a:pt x="5796855" y="1421309"/>
                </a:cubicBezTo>
                <a:close/>
                <a:moveTo>
                  <a:pt x="5558730" y="1413868"/>
                </a:moveTo>
                <a:lnTo>
                  <a:pt x="5566172" y="1428751"/>
                </a:lnTo>
                <a:cubicBezTo>
                  <a:pt x="5571133" y="1433712"/>
                  <a:pt x="5573613" y="1433712"/>
                  <a:pt x="5573613" y="1428751"/>
                </a:cubicBezTo>
                <a:close/>
                <a:moveTo>
                  <a:pt x="5335488" y="1413868"/>
                </a:moveTo>
                <a:cubicBezTo>
                  <a:pt x="5335488" y="1418829"/>
                  <a:pt x="5335488" y="1421309"/>
                  <a:pt x="5335488" y="1421309"/>
                </a:cubicBezTo>
                <a:cubicBezTo>
                  <a:pt x="5335488" y="1421309"/>
                  <a:pt x="5337968" y="1421309"/>
                  <a:pt x="5342929" y="1421309"/>
                </a:cubicBezTo>
                <a:cubicBezTo>
                  <a:pt x="5342929" y="1421309"/>
                  <a:pt x="5344170" y="1420069"/>
                  <a:pt x="5346650" y="1417588"/>
                </a:cubicBezTo>
                <a:cubicBezTo>
                  <a:pt x="5349130" y="1415108"/>
                  <a:pt x="5347891" y="1413868"/>
                  <a:pt x="5342929" y="1413868"/>
                </a:cubicBezTo>
                <a:close/>
                <a:moveTo>
                  <a:pt x="4204395" y="1413868"/>
                </a:moveTo>
                <a:cubicBezTo>
                  <a:pt x="4204395" y="1418829"/>
                  <a:pt x="4201914" y="1421309"/>
                  <a:pt x="4196953" y="1421309"/>
                </a:cubicBezTo>
                <a:lnTo>
                  <a:pt x="4174629" y="1428751"/>
                </a:lnTo>
                <a:lnTo>
                  <a:pt x="4189512" y="1428751"/>
                </a:lnTo>
                <a:lnTo>
                  <a:pt x="4196953" y="1428751"/>
                </a:lnTo>
                <a:cubicBezTo>
                  <a:pt x="4196953" y="1428751"/>
                  <a:pt x="4199434" y="1427510"/>
                  <a:pt x="4204395" y="1425030"/>
                </a:cubicBezTo>
                <a:cubicBezTo>
                  <a:pt x="4209356" y="1422550"/>
                  <a:pt x="4211836" y="1418829"/>
                  <a:pt x="4211836" y="1413868"/>
                </a:cubicBezTo>
                <a:close/>
                <a:moveTo>
                  <a:pt x="4122539" y="1413868"/>
                </a:moveTo>
                <a:cubicBezTo>
                  <a:pt x="4112617" y="1413868"/>
                  <a:pt x="4107656" y="1418829"/>
                  <a:pt x="4107656" y="1428751"/>
                </a:cubicBezTo>
                <a:lnTo>
                  <a:pt x="4115098" y="1428751"/>
                </a:lnTo>
                <a:lnTo>
                  <a:pt x="4122539" y="1421309"/>
                </a:lnTo>
                <a:cubicBezTo>
                  <a:pt x="4127500" y="1421309"/>
                  <a:pt x="4129981" y="1421309"/>
                  <a:pt x="4129981" y="1421309"/>
                </a:cubicBezTo>
                <a:close/>
                <a:moveTo>
                  <a:pt x="4070450" y="1413868"/>
                </a:moveTo>
                <a:cubicBezTo>
                  <a:pt x="4070450" y="1418829"/>
                  <a:pt x="4071690" y="1421309"/>
                  <a:pt x="4074170" y="1421309"/>
                </a:cubicBezTo>
                <a:cubicBezTo>
                  <a:pt x="4076651" y="1421309"/>
                  <a:pt x="4080371" y="1421309"/>
                  <a:pt x="4085332" y="1421309"/>
                </a:cubicBezTo>
                <a:cubicBezTo>
                  <a:pt x="4085332" y="1416348"/>
                  <a:pt x="4085332" y="1413868"/>
                  <a:pt x="4085332" y="1413868"/>
                </a:cubicBezTo>
                <a:cubicBezTo>
                  <a:pt x="4085332" y="1413868"/>
                  <a:pt x="4082852" y="1413868"/>
                  <a:pt x="4077891" y="1413868"/>
                </a:cubicBezTo>
                <a:close/>
                <a:moveTo>
                  <a:pt x="4018359" y="1413868"/>
                </a:moveTo>
                <a:cubicBezTo>
                  <a:pt x="4013398" y="1413868"/>
                  <a:pt x="4010918" y="1416348"/>
                  <a:pt x="4010918" y="1421309"/>
                </a:cubicBezTo>
                <a:cubicBezTo>
                  <a:pt x="4015879" y="1421309"/>
                  <a:pt x="4018359" y="1421309"/>
                  <a:pt x="4018359" y="1421309"/>
                </a:cubicBezTo>
                <a:close/>
                <a:moveTo>
                  <a:pt x="3898367" y="1409217"/>
                </a:moveTo>
                <a:cubicBezTo>
                  <a:pt x="3897747" y="1408597"/>
                  <a:pt x="3896816" y="1408907"/>
                  <a:pt x="3895576" y="1410147"/>
                </a:cubicBezTo>
                <a:cubicBezTo>
                  <a:pt x="3893096" y="1412627"/>
                  <a:pt x="3894336" y="1413868"/>
                  <a:pt x="3899297" y="1413868"/>
                </a:cubicBezTo>
                <a:cubicBezTo>
                  <a:pt x="3899297" y="1411387"/>
                  <a:pt x="3898987" y="1409837"/>
                  <a:pt x="3898367" y="1409217"/>
                </a:cubicBezTo>
                <a:close/>
                <a:moveTo>
                  <a:pt x="6302871" y="1406426"/>
                </a:moveTo>
                <a:cubicBezTo>
                  <a:pt x="6302871" y="1406426"/>
                  <a:pt x="6305351" y="1406426"/>
                  <a:pt x="6310312" y="1406426"/>
                </a:cubicBezTo>
                <a:lnTo>
                  <a:pt x="6310312" y="1413868"/>
                </a:lnTo>
                <a:close/>
                <a:moveTo>
                  <a:pt x="5811738" y="1406426"/>
                </a:moveTo>
                <a:lnTo>
                  <a:pt x="5819179" y="1406426"/>
                </a:lnTo>
                <a:lnTo>
                  <a:pt x="5811738" y="1413868"/>
                </a:lnTo>
                <a:cubicBezTo>
                  <a:pt x="5811738" y="1408907"/>
                  <a:pt x="5811738" y="1406426"/>
                  <a:pt x="5811738" y="1406426"/>
                </a:cubicBezTo>
                <a:close/>
                <a:moveTo>
                  <a:pt x="5796855" y="1406426"/>
                </a:moveTo>
                <a:cubicBezTo>
                  <a:pt x="5796855" y="1411387"/>
                  <a:pt x="5795615" y="1413868"/>
                  <a:pt x="5793135" y="1413868"/>
                </a:cubicBezTo>
                <a:cubicBezTo>
                  <a:pt x="5790654" y="1413868"/>
                  <a:pt x="5790654" y="1412627"/>
                  <a:pt x="5793135" y="1410147"/>
                </a:cubicBezTo>
                <a:cubicBezTo>
                  <a:pt x="5795615" y="1407667"/>
                  <a:pt x="5796855" y="1406426"/>
                  <a:pt x="5796855" y="1406426"/>
                </a:cubicBezTo>
                <a:close/>
                <a:moveTo>
                  <a:pt x="5722441" y="1406426"/>
                </a:moveTo>
                <a:cubicBezTo>
                  <a:pt x="5727402" y="1411387"/>
                  <a:pt x="5727402" y="1413868"/>
                  <a:pt x="5722441" y="1413868"/>
                </a:cubicBezTo>
                <a:lnTo>
                  <a:pt x="5707558" y="1413868"/>
                </a:lnTo>
                <a:cubicBezTo>
                  <a:pt x="5707558" y="1408907"/>
                  <a:pt x="5712520" y="1406426"/>
                  <a:pt x="5722441" y="1406426"/>
                </a:cubicBezTo>
                <a:close/>
                <a:moveTo>
                  <a:pt x="5357812" y="1406426"/>
                </a:moveTo>
                <a:lnTo>
                  <a:pt x="5365254" y="1413868"/>
                </a:lnTo>
                <a:cubicBezTo>
                  <a:pt x="5370215" y="1408907"/>
                  <a:pt x="5370215" y="1406426"/>
                  <a:pt x="5365254" y="1406426"/>
                </a:cubicBezTo>
                <a:cubicBezTo>
                  <a:pt x="5365254" y="1406426"/>
                  <a:pt x="5362774" y="1406426"/>
                  <a:pt x="5357812" y="1406426"/>
                </a:cubicBezTo>
                <a:close/>
                <a:moveTo>
                  <a:pt x="5246191" y="1406426"/>
                </a:moveTo>
                <a:cubicBezTo>
                  <a:pt x="5246191" y="1411387"/>
                  <a:pt x="5248671" y="1412627"/>
                  <a:pt x="5253633" y="1410147"/>
                </a:cubicBezTo>
                <a:cubicBezTo>
                  <a:pt x="5258594" y="1407667"/>
                  <a:pt x="5261074" y="1406426"/>
                  <a:pt x="5261074" y="1406426"/>
                </a:cubicBezTo>
                <a:close/>
                <a:moveTo>
                  <a:pt x="4955976" y="1406426"/>
                </a:moveTo>
                <a:cubicBezTo>
                  <a:pt x="4951015" y="1411387"/>
                  <a:pt x="4948535" y="1413868"/>
                  <a:pt x="4948535" y="1413868"/>
                </a:cubicBezTo>
                <a:lnTo>
                  <a:pt x="4955976" y="1413868"/>
                </a:lnTo>
                <a:close/>
                <a:moveTo>
                  <a:pt x="4539258" y="1406426"/>
                </a:moveTo>
                <a:lnTo>
                  <a:pt x="4539258" y="1413868"/>
                </a:lnTo>
                <a:cubicBezTo>
                  <a:pt x="4544219" y="1413868"/>
                  <a:pt x="4546699" y="1411387"/>
                  <a:pt x="4546699" y="1406426"/>
                </a:cubicBezTo>
                <a:close/>
                <a:moveTo>
                  <a:pt x="4427637" y="1406426"/>
                </a:moveTo>
                <a:cubicBezTo>
                  <a:pt x="4427637" y="1411387"/>
                  <a:pt x="4428877" y="1413868"/>
                  <a:pt x="4431357" y="1413868"/>
                </a:cubicBezTo>
                <a:cubicBezTo>
                  <a:pt x="4433838" y="1413868"/>
                  <a:pt x="4435078" y="1412627"/>
                  <a:pt x="4435078" y="1410147"/>
                </a:cubicBezTo>
                <a:cubicBezTo>
                  <a:pt x="4435078" y="1407667"/>
                  <a:pt x="4432598" y="1406426"/>
                  <a:pt x="4427637" y="1406426"/>
                </a:cubicBezTo>
                <a:close/>
                <a:moveTo>
                  <a:pt x="4222998" y="1406426"/>
                </a:moveTo>
                <a:cubicBezTo>
                  <a:pt x="4220518" y="1406426"/>
                  <a:pt x="4219277" y="1408907"/>
                  <a:pt x="4219277" y="1413868"/>
                </a:cubicBezTo>
                <a:cubicBezTo>
                  <a:pt x="4214316" y="1418829"/>
                  <a:pt x="4211836" y="1421309"/>
                  <a:pt x="4211836" y="1421309"/>
                </a:cubicBezTo>
                <a:cubicBezTo>
                  <a:pt x="4211836" y="1421309"/>
                  <a:pt x="4214316" y="1421309"/>
                  <a:pt x="4219277" y="1421309"/>
                </a:cubicBezTo>
                <a:cubicBezTo>
                  <a:pt x="4224238" y="1421309"/>
                  <a:pt x="4227959" y="1420069"/>
                  <a:pt x="4230440" y="1417588"/>
                </a:cubicBezTo>
                <a:cubicBezTo>
                  <a:pt x="4232920" y="1415108"/>
                  <a:pt x="4232920" y="1412627"/>
                  <a:pt x="4230440" y="1410147"/>
                </a:cubicBezTo>
                <a:cubicBezTo>
                  <a:pt x="4227959" y="1407667"/>
                  <a:pt x="4225478" y="1406426"/>
                  <a:pt x="4222998" y="1406426"/>
                </a:cubicBezTo>
                <a:close/>
                <a:moveTo>
                  <a:pt x="3988594" y="1406426"/>
                </a:moveTo>
                <a:cubicBezTo>
                  <a:pt x="3983633" y="1411387"/>
                  <a:pt x="3978672" y="1413868"/>
                  <a:pt x="3973711" y="1413868"/>
                </a:cubicBezTo>
                <a:lnTo>
                  <a:pt x="3973711" y="1421309"/>
                </a:lnTo>
                <a:lnTo>
                  <a:pt x="3981152" y="1421309"/>
                </a:lnTo>
                <a:lnTo>
                  <a:pt x="3988594" y="1413868"/>
                </a:lnTo>
                <a:cubicBezTo>
                  <a:pt x="3993555" y="1413868"/>
                  <a:pt x="3996035" y="1411387"/>
                  <a:pt x="3996035" y="1406426"/>
                </a:cubicBezTo>
                <a:close/>
                <a:moveTo>
                  <a:pt x="3281660" y="1406426"/>
                </a:moveTo>
                <a:lnTo>
                  <a:pt x="3289101" y="1413868"/>
                </a:lnTo>
                <a:lnTo>
                  <a:pt x="3289101" y="1421309"/>
                </a:lnTo>
                <a:cubicBezTo>
                  <a:pt x="3279179" y="1411387"/>
                  <a:pt x="3276699" y="1406426"/>
                  <a:pt x="3281660" y="1406426"/>
                </a:cubicBezTo>
                <a:close/>
                <a:moveTo>
                  <a:pt x="6086140" y="1401776"/>
                </a:moveTo>
                <a:cubicBezTo>
                  <a:pt x="6088001" y="1402396"/>
                  <a:pt x="6089551" y="1403946"/>
                  <a:pt x="6090791" y="1406426"/>
                </a:cubicBezTo>
                <a:cubicBezTo>
                  <a:pt x="6093271" y="1411387"/>
                  <a:pt x="6094511" y="1416348"/>
                  <a:pt x="6094511" y="1421309"/>
                </a:cubicBezTo>
                <a:cubicBezTo>
                  <a:pt x="6094511" y="1426270"/>
                  <a:pt x="6093271" y="1428751"/>
                  <a:pt x="6090791" y="1428751"/>
                </a:cubicBezTo>
                <a:cubicBezTo>
                  <a:pt x="6088311" y="1428751"/>
                  <a:pt x="6085829" y="1428751"/>
                  <a:pt x="6083349" y="1428751"/>
                </a:cubicBezTo>
                <a:cubicBezTo>
                  <a:pt x="6080869" y="1428751"/>
                  <a:pt x="6078388" y="1429991"/>
                  <a:pt x="6075908" y="1432471"/>
                </a:cubicBezTo>
                <a:cubicBezTo>
                  <a:pt x="6073428" y="1434952"/>
                  <a:pt x="6069707" y="1436192"/>
                  <a:pt x="6064746" y="1436192"/>
                </a:cubicBezTo>
                <a:lnTo>
                  <a:pt x="6057304" y="1436192"/>
                </a:lnTo>
                <a:lnTo>
                  <a:pt x="6049863" y="1443633"/>
                </a:lnTo>
                <a:lnTo>
                  <a:pt x="6049863" y="1428751"/>
                </a:lnTo>
                <a:cubicBezTo>
                  <a:pt x="6054824" y="1428751"/>
                  <a:pt x="6057304" y="1426270"/>
                  <a:pt x="6057304" y="1421309"/>
                </a:cubicBezTo>
                <a:lnTo>
                  <a:pt x="6072187" y="1421309"/>
                </a:lnTo>
                <a:lnTo>
                  <a:pt x="6079629" y="1413868"/>
                </a:lnTo>
                <a:cubicBezTo>
                  <a:pt x="6074667" y="1408907"/>
                  <a:pt x="6074667" y="1405186"/>
                  <a:pt x="6079629" y="1402706"/>
                </a:cubicBezTo>
                <a:cubicBezTo>
                  <a:pt x="6082109" y="1401466"/>
                  <a:pt x="6084280" y="1401155"/>
                  <a:pt x="6086140" y="1401776"/>
                </a:cubicBezTo>
                <a:close/>
                <a:moveTo>
                  <a:pt x="6771679" y="1398985"/>
                </a:moveTo>
                <a:cubicBezTo>
                  <a:pt x="6776641" y="1398985"/>
                  <a:pt x="6776641" y="1406426"/>
                  <a:pt x="6771679" y="1421309"/>
                </a:cubicBezTo>
                <a:lnTo>
                  <a:pt x="6749355" y="1428751"/>
                </a:lnTo>
                <a:close/>
                <a:moveTo>
                  <a:pt x="6444258" y="1398985"/>
                </a:moveTo>
                <a:lnTo>
                  <a:pt x="6459140" y="1406426"/>
                </a:lnTo>
                <a:cubicBezTo>
                  <a:pt x="6449219" y="1406426"/>
                  <a:pt x="6441777" y="1408907"/>
                  <a:pt x="6436816" y="1413868"/>
                </a:cubicBezTo>
                <a:cubicBezTo>
                  <a:pt x="6431855" y="1418829"/>
                  <a:pt x="6429375" y="1421309"/>
                  <a:pt x="6429375" y="1421309"/>
                </a:cubicBezTo>
                <a:cubicBezTo>
                  <a:pt x="6424413" y="1421309"/>
                  <a:pt x="6419453" y="1421309"/>
                  <a:pt x="6414492" y="1421309"/>
                </a:cubicBezTo>
                <a:cubicBezTo>
                  <a:pt x="6414492" y="1416348"/>
                  <a:pt x="6415733" y="1413868"/>
                  <a:pt x="6418213" y="1413868"/>
                </a:cubicBezTo>
                <a:cubicBezTo>
                  <a:pt x="6420693" y="1413868"/>
                  <a:pt x="6429375" y="1408907"/>
                  <a:pt x="6444258" y="1398985"/>
                </a:cubicBezTo>
                <a:close/>
                <a:moveTo>
                  <a:pt x="4494610" y="1398985"/>
                </a:moveTo>
                <a:lnTo>
                  <a:pt x="4487169" y="1406426"/>
                </a:lnTo>
                <a:cubicBezTo>
                  <a:pt x="4492130" y="1406426"/>
                  <a:pt x="4494610" y="1406426"/>
                  <a:pt x="4494610" y="1406426"/>
                </a:cubicBezTo>
                <a:cubicBezTo>
                  <a:pt x="4494610" y="1401465"/>
                  <a:pt x="4494610" y="1398985"/>
                  <a:pt x="4494610" y="1398985"/>
                </a:cubicBezTo>
                <a:close/>
                <a:moveTo>
                  <a:pt x="3914180" y="1398985"/>
                </a:moveTo>
                <a:cubicBezTo>
                  <a:pt x="3909219" y="1398985"/>
                  <a:pt x="3905498" y="1400225"/>
                  <a:pt x="3903018" y="1402706"/>
                </a:cubicBezTo>
                <a:cubicBezTo>
                  <a:pt x="3900537" y="1405186"/>
                  <a:pt x="3900537" y="1407667"/>
                  <a:pt x="3903018" y="1410147"/>
                </a:cubicBezTo>
                <a:cubicBezTo>
                  <a:pt x="3905498" y="1412627"/>
                  <a:pt x="3909219" y="1411387"/>
                  <a:pt x="3914180" y="1406426"/>
                </a:cubicBezTo>
                <a:cubicBezTo>
                  <a:pt x="3919141" y="1401465"/>
                  <a:pt x="3919141" y="1398985"/>
                  <a:pt x="3914180" y="1398985"/>
                </a:cubicBezTo>
                <a:close/>
                <a:moveTo>
                  <a:pt x="3437930" y="1398985"/>
                </a:moveTo>
                <a:cubicBezTo>
                  <a:pt x="3442891" y="1398985"/>
                  <a:pt x="3445371" y="1398985"/>
                  <a:pt x="3445371" y="1398985"/>
                </a:cubicBezTo>
                <a:cubicBezTo>
                  <a:pt x="3445371" y="1398985"/>
                  <a:pt x="3445371" y="1401465"/>
                  <a:pt x="3445371" y="1406426"/>
                </a:cubicBezTo>
                <a:lnTo>
                  <a:pt x="3437930" y="1406426"/>
                </a:lnTo>
                <a:cubicBezTo>
                  <a:pt x="3432970" y="1406426"/>
                  <a:pt x="3430489" y="1406426"/>
                  <a:pt x="3430489" y="1406426"/>
                </a:cubicBezTo>
                <a:cubicBezTo>
                  <a:pt x="3430489" y="1406426"/>
                  <a:pt x="3432970" y="1403946"/>
                  <a:pt x="3437930" y="1398985"/>
                </a:cubicBezTo>
                <a:close/>
                <a:moveTo>
                  <a:pt x="3147715" y="1398985"/>
                </a:moveTo>
                <a:lnTo>
                  <a:pt x="3155156" y="1398985"/>
                </a:lnTo>
                <a:lnTo>
                  <a:pt x="3147715" y="1413868"/>
                </a:lnTo>
                <a:cubicBezTo>
                  <a:pt x="3142754" y="1418829"/>
                  <a:pt x="3140273" y="1417588"/>
                  <a:pt x="3140273" y="1410147"/>
                </a:cubicBezTo>
                <a:cubicBezTo>
                  <a:pt x="3140273" y="1402706"/>
                  <a:pt x="3142754" y="1398985"/>
                  <a:pt x="3147715" y="1398985"/>
                </a:cubicBezTo>
                <a:close/>
                <a:moveTo>
                  <a:pt x="5830342" y="1391544"/>
                </a:moveTo>
                <a:cubicBezTo>
                  <a:pt x="5837783" y="1391544"/>
                  <a:pt x="5839024" y="1394024"/>
                  <a:pt x="5834062" y="1398985"/>
                </a:cubicBezTo>
                <a:lnTo>
                  <a:pt x="5819179" y="1398985"/>
                </a:lnTo>
                <a:cubicBezTo>
                  <a:pt x="5819179" y="1398985"/>
                  <a:pt x="5816699" y="1398985"/>
                  <a:pt x="5811738" y="1398985"/>
                </a:cubicBezTo>
                <a:cubicBezTo>
                  <a:pt x="5816699" y="1394024"/>
                  <a:pt x="5822900" y="1391544"/>
                  <a:pt x="5830342" y="1391544"/>
                </a:cubicBezTo>
                <a:close/>
                <a:moveTo>
                  <a:pt x="5350371" y="1391544"/>
                </a:moveTo>
                <a:cubicBezTo>
                  <a:pt x="5350371" y="1391544"/>
                  <a:pt x="5350371" y="1394024"/>
                  <a:pt x="5350371" y="1398985"/>
                </a:cubicBezTo>
                <a:cubicBezTo>
                  <a:pt x="5350371" y="1398985"/>
                  <a:pt x="5352851" y="1398985"/>
                  <a:pt x="5357812" y="1398985"/>
                </a:cubicBezTo>
                <a:close/>
                <a:moveTo>
                  <a:pt x="4680645" y="1391544"/>
                </a:moveTo>
                <a:cubicBezTo>
                  <a:pt x="4680645" y="1396505"/>
                  <a:pt x="4680645" y="1398985"/>
                  <a:pt x="4680645" y="1398985"/>
                </a:cubicBezTo>
                <a:cubicBezTo>
                  <a:pt x="4685606" y="1398985"/>
                  <a:pt x="4688086" y="1396505"/>
                  <a:pt x="4688086" y="1391544"/>
                </a:cubicBezTo>
                <a:close/>
                <a:moveTo>
                  <a:pt x="4263926" y="1391544"/>
                </a:moveTo>
                <a:cubicBezTo>
                  <a:pt x="4263926" y="1396505"/>
                  <a:pt x="4263926" y="1398985"/>
                  <a:pt x="4263926" y="1398985"/>
                </a:cubicBezTo>
                <a:cubicBezTo>
                  <a:pt x="4268887" y="1403946"/>
                  <a:pt x="4271368" y="1405186"/>
                  <a:pt x="4271368" y="1402706"/>
                </a:cubicBezTo>
                <a:cubicBezTo>
                  <a:pt x="4271368" y="1400225"/>
                  <a:pt x="4273848" y="1398985"/>
                  <a:pt x="4278809" y="1398985"/>
                </a:cubicBezTo>
                <a:cubicBezTo>
                  <a:pt x="4278809" y="1398985"/>
                  <a:pt x="4278809" y="1396505"/>
                  <a:pt x="4278809" y="1391544"/>
                </a:cubicBezTo>
                <a:cubicBezTo>
                  <a:pt x="4273848" y="1391544"/>
                  <a:pt x="4268887" y="1391544"/>
                  <a:pt x="4263926" y="1391544"/>
                </a:cubicBezTo>
                <a:close/>
                <a:moveTo>
                  <a:pt x="4249044" y="1391544"/>
                </a:moveTo>
                <a:cubicBezTo>
                  <a:pt x="4244082" y="1391544"/>
                  <a:pt x="4240361" y="1392784"/>
                  <a:pt x="4237881" y="1395264"/>
                </a:cubicBezTo>
                <a:cubicBezTo>
                  <a:pt x="4235401" y="1397745"/>
                  <a:pt x="4234160" y="1401465"/>
                  <a:pt x="4234160" y="1406426"/>
                </a:cubicBezTo>
                <a:cubicBezTo>
                  <a:pt x="4234160" y="1411387"/>
                  <a:pt x="4239121" y="1411387"/>
                  <a:pt x="4249044" y="1406426"/>
                </a:cubicBezTo>
                <a:close/>
                <a:moveTo>
                  <a:pt x="4022080" y="1391544"/>
                </a:moveTo>
                <a:cubicBezTo>
                  <a:pt x="4019600" y="1391544"/>
                  <a:pt x="4018359" y="1392784"/>
                  <a:pt x="4018359" y="1395264"/>
                </a:cubicBezTo>
                <a:cubicBezTo>
                  <a:pt x="4018359" y="1397745"/>
                  <a:pt x="4020840" y="1398985"/>
                  <a:pt x="4025801" y="1398985"/>
                </a:cubicBezTo>
                <a:cubicBezTo>
                  <a:pt x="4025801" y="1394024"/>
                  <a:pt x="4024561" y="1391544"/>
                  <a:pt x="4022080" y="1391544"/>
                </a:cubicBezTo>
                <a:close/>
                <a:moveTo>
                  <a:pt x="3958828" y="1391544"/>
                </a:moveTo>
                <a:lnTo>
                  <a:pt x="3958828" y="1398985"/>
                </a:lnTo>
                <a:lnTo>
                  <a:pt x="3966270" y="1398985"/>
                </a:lnTo>
                <a:close/>
                <a:moveTo>
                  <a:pt x="3824883" y="1391544"/>
                </a:moveTo>
                <a:lnTo>
                  <a:pt x="3832325" y="1398985"/>
                </a:lnTo>
                <a:lnTo>
                  <a:pt x="3839766" y="1391544"/>
                </a:lnTo>
                <a:close/>
                <a:moveTo>
                  <a:pt x="5752207" y="1384102"/>
                </a:moveTo>
                <a:cubicBezTo>
                  <a:pt x="5757168" y="1384102"/>
                  <a:pt x="5760889" y="1384102"/>
                  <a:pt x="5763369" y="1384102"/>
                </a:cubicBezTo>
                <a:lnTo>
                  <a:pt x="5759648" y="1391544"/>
                </a:lnTo>
                <a:cubicBezTo>
                  <a:pt x="5754687" y="1396505"/>
                  <a:pt x="5750966" y="1397745"/>
                  <a:pt x="5748486" y="1395264"/>
                </a:cubicBezTo>
                <a:cubicBezTo>
                  <a:pt x="5746006" y="1392784"/>
                  <a:pt x="5744765" y="1394024"/>
                  <a:pt x="5744765" y="1398985"/>
                </a:cubicBezTo>
                <a:lnTo>
                  <a:pt x="5737324" y="1398985"/>
                </a:lnTo>
                <a:cubicBezTo>
                  <a:pt x="5742285" y="1394024"/>
                  <a:pt x="5747245" y="1389063"/>
                  <a:pt x="5752207" y="1384102"/>
                </a:cubicBezTo>
                <a:close/>
                <a:moveTo>
                  <a:pt x="5365254" y="1384102"/>
                </a:moveTo>
                <a:cubicBezTo>
                  <a:pt x="5365254" y="1389063"/>
                  <a:pt x="5365254" y="1394024"/>
                  <a:pt x="5365254" y="1398985"/>
                </a:cubicBezTo>
                <a:lnTo>
                  <a:pt x="5372695" y="1391544"/>
                </a:lnTo>
                <a:close/>
                <a:moveTo>
                  <a:pt x="5290840" y="1384102"/>
                </a:moveTo>
                <a:lnTo>
                  <a:pt x="5283398" y="1391544"/>
                </a:lnTo>
                <a:cubicBezTo>
                  <a:pt x="5278437" y="1396505"/>
                  <a:pt x="5275957" y="1398985"/>
                  <a:pt x="5275957" y="1398985"/>
                </a:cubicBezTo>
                <a:lnTo>
                  <a:pt x="5290840" y="1398985"/>
                </a:lnTo>
                <a:cubicBezTo>
                  <a:pt x="5290840" y="1394024"/>
                  <a:pt x="5290840" y="1391544"/>
                  <a:pt x="5290840" y="1391544"/>
                </a:cubicBezTo>
                <a:cubicBezTo>
                  <a:pt x="5290840" y="1391544"/>
                  <a:pt x="5290840" y="1389063"/>
                  <a:pt x="5290840" y="1384102"/>
                </a:cubicBezTo>
                <a:close/>
                <a:moveTo>
                  <a:pt x="3981152" y="1384102"/>
                </a:moveTo>
                <a:lnTo>
                  <a:pt x="3981152" y="1391544"/>
                </a:lnTo>
                <a:lnTo>
                  <a:pt x="3988594" y="1384102"/>
                </a:lnTo>
                <a:cubicBezTo>
                  <a:pt x="3988594" y="1384102"/>
                  <a:pt x="3986113" y="1384102"/>
                  <a:pt x="3981152" y="1384102"/>
                </a:cubicBezTo>
                <a:close/>
                <a:moveTo>
                  <a:pt x="3214688" y="1384102"/>
                </a:moveTo>
                <a:lnTo>
                  <a:pt x="3222130" y="1384102"/>
                </a:lnTo>
                <a:cubicBezTo>
                  <a:pt x="3222130" y="1384102"/>
                  <a:pt x="3222130" y="1386583"/>
                  <a:pt x="3222130" y="1391544"/>
                </a:cubicBezTo>
                <a:close/>
                <a:moveTo>
                  <a:pt x="4089053" y="1380381"/>
                </a:moveTo>
                <a:cubicBezTo>
                  <a:pt x="4086572" y="1380381"/>
                  <a:pt x="4082851" y="1381622"/>
                  <a:pt x="4077891" y="1384102"/>
                </a:cubicBezTo>
                <a:lnTo>
                  <a:pt x="4063008" y="1391544"/>
                </a:lnTo>
                <a:lnTo>
                  <a:pt x="4070450" y="1398985"/>
                </a:lnTo>
                <a:lnTo>
                  <a:pt x="4077891" y="1391544"/>
                </a:lnTo>
                <a:cubicBezTo>
                  <a:pt x="4082852" y="1386583"/>
                  <a:pt x="4085332" y="1386583"/>
                  <a:pt x="4085332" y="1391544"/>
                </a:cubicBezTo>
                <a:lnTo>
                  <a:pt x="4092773" y="1384102"/>
                </a:lnTo>
                <a:cubicBezTo>
                  <a:pt x="4092773" y="1381622"/>
                  <a:pt x="4091533" y="1380381"/>
                  <a:pt x="4089053" y="1380381"/>
                </a:cubicBezTo>
                <a:close/>
                <a:moveTo>
                  <a:pt x="5886152" y="1376661"/>
                </a:moveTo>
                <a:cubicBezTo>
                  <a:pt x="5886152" y="1376661"/>
                  <a:pt x="5887393" y="1377901"/>
                  <a:pt x="5889873" y="1380381"/>
                </a:cubicBezTo>
                <a:cubicBezTo>
                  <a:pt x="5892353" y="1382862"/>
                  <a:pt x="5892353" y="1385342"/>
                  <a:pt x="5889873" y="1387823"/>
                </a:cubicBezTo>
                <a:cubicBezTo>
                  <a:pt x="5887393" y="1390303"/>
                  <a:pt x="5886152" y="1389063"/>
                  <a:pt x="5886152" y="1384102"/>
                </a:cubicBezTo>
                <a:cubicBezTo>
                  <a:pt x="5886152" y="1379141"/>
                  <a:pt x="5886152" y="1376661"/>
                  <a:pt x="5886152" y="1376661"/>
                </a:cubicBezTo>
                <a:close/>
                <a:moveTo>
                  <a:pt x="5781972" y="1376661"/>
                </a:moveTo>
                <a:cubicBezTo>
                  <a:pt x="5781972" y="1376661"/>
                  <a:pt x="5781972" y="1377901"/>
                  <a:pt x="5781972" y="1380381"/>
                </a:cubicBezTo>
                <a:cubicBezTo>
                  <a:pt x="5781972" y="1382862"/>
                  <a:pt x="5781972" y="1384102"/>
                  <a:pt x="5781972" y="1384102"/>
                </a:cubicBezTo>
                <a:lnTo>
                  <a:pt x="5774531" y="1384102"/>
                </a:lnTo>
                <a:cubicBezTo>
                  <a:pt x="5774531" y="1379141"/>
                  <a:pt x="5777011" y="1376661"/>
                  <a:pt x="5781972" y="1376661"/>
                </a:cubicBezTo>
                <a:close/>
                <a:moveTo>
                  <a:pt x="5767090" y="1376661"/>
                </a:moveTo>
                <a:cubicBezTo>
                  <a:pt x="5767090" y="1379141"/>
                  <a:pt x="5766780" y="1381002"/>
                  <a:pt x="5766159" y="1382242"/>
                </a:cubicBezTo>
                <a:lnTo>
                  <a:pt x="5763369" y="1384102"/>
                </a:lnTo>
                <a:close/>
                <a:moveTo>
                  <a:pt x="5309443" y="1376661"/>
                </a:moveTo>
                <a:cubicBezTo>
                  <a:pt x="5306963" y="1376661"/>
                  <a:pt x="5305722" y="1377901"/>
                  <a:pt x="5305722" y="1380381"/>
                </a:cubicBezTo>
                <a:cubicBezTo>
                  <a:pt x="5305722" y="1382862"/>
                  <a:pt x="5308203" y="1384102"/>
                  <a:pt x="5313164" y="1384102"/>
                </a:cubicBezTo>
                <a:cubicBezTo>
                  <a:pt x="5313164" y="1379141"/>
                  <a:pt x="5311923" y="1376661"/>
                  <a:pt x="5309443" y="1376661"/>
                </a:cubicBezTo>
                <a:close/>
                <a:moveTo>
                  <a:pt x="5231308" y="1376661"/>
                </a:moveTo>
                <a:cubicBezTo>
                  <a:pt x="5226347" y="1376661"/>
                  <a:pt x="5223867" y="1377901"/>
                  <a:pt x="5223867" y="1380381"/>
                </a:cubicBezTo>
                <a:cubicBezTo>
                  <a:pt x="5223867" y="1382862"/>
                  <a:pt x="5226347" y="1384102"/>
                  <a:pt x="5231308" y="1384102"/>
                </a:cubicBezTo>
                <a:cubicBezTo>
                  <a:pt x="5231308" y="1384102"/>
                  <a:pt x="5233788" y="1381622"/>
                  <a:pt x="5238750" y="1376661"/>
                </a:cubicBezTo>
                <a:close/>
                <a:moveTo>
                  <a:pt x="4978301" y="1376661"/>
                </a:moveTo>
                <a:lnTo>
                  <a:pt x="4978301" y="1384102"/>
                </a:lnTo>
                <a:cubicBezTo>
                  <a:pt x="4978301" y="1384102"/>
                  <a:pt x="4980781" y="1384102"/>
                  <a:pt x="4985742" y="1384102"/>
                </a:cubicBezTo>
                <a:close/>
                <a:moveTo>
                  <a:pt x="4487169" y="1376661"/>
                </a:moveTo>
                <a:cubicBezTo>
                  <a:pt x="4487169" y="1376661"/>
                  <a:pt x="4485928" y="1379141"/>
                  <a:pt x="4483448" y="1384102"/>
                </a:cubicBezTo>
                <a:cubicBezTo>
                  <a:pt x="4480967" y="1389063"/>
                  <a:pt x="4480967" y="1392784"/>
                  <a:pt x="4483448" y="1395264"/>
                </a:cubicBezTo>
                <a:cubicBezTo>
                  <a:pt x="4485928" y="1397745"/>
                  <a:pt x="4488409" y="1398985"/>
                  <a:pt x="4490889" y="1398985"/>
                </a:cubicBezTo>
                <a:cubicBezTo>
                  <a:pt x="4493370" y="1398985"/>
                  <a:pt x="4494610" y="1396505"/>
                  <a:pt x="4494610" y="1391544"/>
                </a:cubicBezTo>
                <a:cubicBezTo>
                  <a:pt x="4494610" y="1386583"/>
                  <a:pt x="4494610" y="1384102"/>
                  <a:pt x="4494610" y="1384102"/>
                </a:cubicBezTo>
                <a:lnTo>
                  <a:pt x="4487169" y="1384102"/>
                </a:lnTo>
                <a:close/>
                <a:moveTo>
                  <a:pt x="4167188" y="1376661"/>
                </a:moveTo>
                <a:cubicBezTo>
                  <a:pt x="4167188" y="1376661"/>
                  <a:pt x="4169668" y="1379141"/>
                  <a:pt x="4174629" y="1384102"/>
                </a:cubicBezTo>
                <a:lnTo>
                  <a:pt x="4174629" y="1391544"/>
                </a:lnTo>
                <a:cubicBezTo>
                  <a:pt x="4174629" y="1391544"/>
                  <a:pt x="4174629" y="1392784"/>
                  <a:pt x="4174629" y="1395264"/>
                </a:cubicBezTo>
                <a:cubicBezTo>
                  <a:pt x="4174629" y="1397745"/>
                  <a:pt x="4177109" y="1398985"/>
                  <a:pt x="4182070" y="1398985"/>
                </a:cubicBezTo>
                <a:cubicBezTo>
                  <a:pt x="4187031" y="1398985"/>
                  <a:pt x="4189512" y="1397745"/>
                  <a:pt x="4189512" y="1395264"/>
                </a:cubicBezTo>
                <a:cubicBezTo>
                  <a:pt x="4189512" y="1392784"/>
                  <a:pt x="4191992" y="1391544"/>
                  <a:pt x="4196953" y="1391544"/>
                </a:cubicBezTo>
                <a:cubicBezTo>
                  <a:pt x="4201914" y="1391544"/>
                  <a:pt x="4206875" y="1389063"/>
                  <a:pt x="4211836" y="1384102"/>
                </a:cubicBezTo>
                <a:lnTo>
                  <a:pt x="4204395" y="1384102"/>
                </a:lnTo>
                <a:cubicBezTo>
                  <a:pt x="4194473" y="1384102"/>
                  <a:pt x="4189512" y="1384102"/>
                  <a:pt x="4189512" y="1384102"/>
                </a:cubicBezTo>
                <a:lnTo>
                  <a:pt x="4182070" y="1376661"/>
                </a:lnTo>
                <a:close/>
                <a:moveTo>
                  <a:pt x="3951387" y="1376661"/>
                </a:moveTo>
                <a:lnTo>
                  <a:pt x="3951387" y="1384102"/>
                </a:lnTo>
                <a:lnTo>
                  <a:pt x="3958828" y="1384102"/>
                </a:lnTo>
                <a:cubicBezTo>
                  <a:pt x="3958828" y="1384102"/>
                  <a:pt x="3956348" y="1381622"/>
                  <a:pt x="3951387" y="1376661"/>
                </a:cubicBezTo>
                <a:close/>
                <a:moveTo>
                  <a:pt x="3274219" y="1376661"/>
                </a:moveTo>
                <a:cubicBezTo>
                  <a:pt x="3274219" y="1376661"/>
                  <a:pt x="3274219" y="1379141"/>
                  <a:pt x="3274219" y="1384102"/>
                </a:cubicBezTo>
                <a:cubicBezTo>
                  <a:pt x="3274219" y="1389063"/>
                  <a:pt x="3274219" y="1391544"/>
                  <a:pt x="3274219" y="1391544"/>
                </a:cubicBezTo>
                <a:cubicBezTo>
                  <a:pt x="3274219" y="1391544"/>
                  <a:pt x="3272979" y="1390303"/>
                  <a:pt x="3270498" y="1387823"/>
                </a:cubicBezTo>
                <a:cubicBezTo>
                  <a:pt x="3268017" y="1385342"/>
                  <a:pt x="3266777" y="1384102"/>
                  <a:pt x="3266777" y="1384102"/>
                </a:cubicBezTo>
                <a:cubicBezTo>
                  <a:pt x="3266777" y="1384102"/>
                  <a:pt x="3268017" y="1382862"/>
                  <a:pt x="3270498" y="1380381"/>
                </a:cubicBezTo>
                <a:cubicBezTo>
                  <a:pt x="3272979" y="1377901"/>
                  <a:pt x="3274219" y="1376661"/>
                  <a:pt x="3274219" y="1376661"/>
                </a:cubicBezTo>
                <a:close/>
                <a:moveTo>
                  <a:pt x="6242410" y="1372010"/>
                </a:moveTo>
                <a:cubicBezTo>
                  <a:pt x="6240550" y="1372630"/>
                  <a:pt x="6238379" y="1374180"/>
                  <a:pt x="6235898" y="1376661"/>
                </a:cubicBezTo>
                <a:lnTo>
                  <a:pt x="6243340" y="1376661"/>
                </a:lnTo>
                <a:cubicBezTo>
                  <a:pt x="6248301" y="1376661"/>
                  <a:pt x="6249540" y="1375420"/>
                  <a:pt x="6247060" y="1372940"/>
                </a:cubicBezTo>
                <a:cubicBezTo>
                  <a:pt x="6245820" y="1371700"/>
                  <a:pt x="6244270" y="1371390"/>
                  <a:pt x="6242410" y="1372010"/>
                </a:cubicBezTo>
                <a:close/>
                <a:moveTo>
                  <a:pt x="6347519" y="1369219"/>
                </a:moveTo>
                <a:lnTo>
                  <a:pt x="6340078" y="1384102"/>
                </a:lnTo>
                <a:lnTo>
                  <a:pt x="6325195" y="1391544"/>
                </a:lnTo>
                <a:cubicBezTo>
                  <a:pt x="6325195" y="1391544"/>
                  <a:pt x="6328916" y="1387823"/>
                  <a:pt x="6336357" y="1380381"/>
                </a:cubicBezTo>
                <a:cubicBezTo>
                  <a:pt x="6343799" y="1372940"/>
                  <a:pt x="6347519" y="1369219"/>
                  <a:pt x="6347519" y="1369219"/>
                </a:cubicBezTo>
                <a:close/>
                <a:moveTo>
                  <a:pt x="5953125" y="1369219"/>
                </a:moveTo>
                <a:cubicBezTo>
                  <a:pt x="5953125" y="1369219"/>
                  <a:pt x="5953125" y="1371700"/>
                  <a:pt x="5953125" y="1376661"/>
                </a:cubicBezTo>
                <a:lnTo>
                  <a:pt x="5938242" y="1376661"/>
                </a:lnTo>
                <a:cubicBezTo>
                  <a:pt x="5938242" y="1371700"/>
                  <a:pt x="5943203" y="1369219"/>
                  <a:pt x="5953125" y="1369219"/>
                </a:cubicBezTo>
                <a:close/>
                <a:moveTo>
                  <a:pt x="5908476" y="1369219"/>
                </a:moveTo>
                <a:lnTo>
                  <a:pt x="5915918" y="1376661"/>
                </a:lnTo>
                <a:cubicBezTo>
                  <a:pt x="5920879" y="1376661"/>
                  <a:pt x="5922119" y="1377901"/>
                  <a:pt x="5919638" y="1380381"/>
                </a:cubicBezTo>
                <a:cubicBezTo>
                  <a:pt x="5917158" y="1382862"/>
                  <a:pt x="5915918" y="1385342"/>
                  <a:pt x="5915918" y="1387823"/>
                </a:cubicBezTo>
                <a:cubicBezTo>
                  <a:pt x="5915918" y="1390303"/>
                  <a:pt x="5913438" y="1394024"/>
                  <a:pt x="5908476" y="1398985"/>
                </a:cubicBezTo>
                <a:lnTo>
                  <a:pt x="5915918" y="1406426"/>
                </a:lnTo>
                <a:lnTo>
                  <a:pt x="5908476" y="1413868"/>
                </a:lnTo>
                <a:cubicBezTo>
                  <a:pt x="5908476" y="1413868"/>
                  <a:pt x="5904756" y="1412627"/>
                  <a:pt x="5897314" y="1410147"/>
                </a:cubicBezTo>
                <a:cubicBezTo>
                  <a:pt x="5889873" y="1407667"/>
                  <a:pt x="5886152" y="1406426"/>
                  <a:pt x="5886152" y="1406426"/>
                </a:cubicBezTo>
                <a:cubicBezTo>
                  <a:pt x="5886152" y="1406426"/>
                  <a:pt x="5888632" y="1403946"/>
                  <a:pt x="5893594" y="1398985"/>
                </a:cubicBezTo>
                <a:cubicBezTo>
                  <a:pt x="5898555" y="1394024"/>
                  <a:pt x="5901035" y="1386583"/>
                  <a:pt x="5901035" y="1376661"/>
                </a:cubicBezTo>
                <a:close/>
                <a:moveTo>
                  <a:pt x="5863828" y="1369219"/>
                </a:moveTo>
                <a:cubicBezTo>
                  <a:pt x="5863828" y="1369219"/>
                  <a:pt x="5866308" y="1369219"/>
                  <a:pt x="5871269" y="1369219"/>
                </a:cubicBezTo>
                <a:cubicBezTo>
                  <a:pt x="5876231" y="1369219"/>
                  <a:pt x="5878711" y="1371700"/>
                  <a:pt x="5878711" y="1376661"/>
                </a:cubicBezTo>
                <a:cubicBezTo>
                  <a:pt x="5878711" y="1381622"/>
                  <a:pt x="5878711" y="1385342"/>
                  <a:pt x="5878711" y="1387823"/>
                </a:cubicBezTo>
                <a:cubicBezTo>
                  <a:pt x="5878711" y="1390303"/>
                  <a:pt x="5876231" y="1391544"/>
                  <a:pt x="5871269" y="1391544"/>
                </a:cubicBezTo>
                <a:cubicBezTo>
                  <a:pt x="5866308" y="1391544"/>
                  <a:pt x="5863828" y="1390303"/>
                  <a:pt x="5863828" y="1387823"/>
                </a:cubicBezTo>
                <a:cubicBezTo>
                  <a:pt x="5863828" y="1385342"/>
                  <a:pt x="5863828" y="1381622"/>
                  <a:pt x="5863828" y="1376661"/>
                </a:cubicBezTo>
                <a:cubicBezTo>
                  <a:pt x="5863828" y="1371700"/>
                  <a:pt x="5863828" y="1369219"/>
                  <a:pt x="5863828" y="1369219"/>
                </a:cubicBezTo>
                <a:close/>
                <a:moveTo>
                  <a:pt x="5298281" y="1369219"/>
                </a:moveTo>
                <a:lnTo>
                  <a:pt x="5268515" y="1376661"/>
                </a:lnTo>
                <a:cubicBezTo>
                  <a:pt x="5268515" y="1381622"/>
                  <a:pt x="5270995" y="1381622"/>
                  <a:pt x="5275957" y="1376661"/>
                </a:cubicBezTo>
                <a:cubicBezTo>
                  <a:pt x="5285878" y="1376661"/>
                  <a:pt x="5293320" y="1376661"/>
                  <a:pt x="5298281" y="1376661"/>
                </a:cubicBezTo>
                <a:close/>
                <a:moveTo>
                  <a:pt x="4241602" y="1369219"/>
                </a:moveTo>
                <a:cubicBezTo>
                  <a:pt x="4236641" y="1369219"/>
                  <a:pt x="4231680" y="1371700"/>
                  <a:pt x="4226719" y="1376661"/>
                </a:cubicBezTo>
                <a:cubicBezTo>
                  <a:pt x="4226719" y="1376661"/>
                  <a:pt x="4227959" y="1376661"/>
                  <a:pt x="4230440" y="1376661"/>
                </a:cubicBezTo>
                <a:cubicBezTo>
                  <a:pt x="4232920" y="1376661"/>
                  <a:pt x="4236641" y="1376661"/>
                  <a:pt x="4241602" y="1376661"/>
                </a:cubicBezTo>
                <a:close/>
                <a:moveTo>
                  <a:pt x="4152305" y="1369219"/>
                </a:moveTo>
                <a:cubicBezTo>
                  <a:pt x="4147344" y="1369219"/>
                  <a:pt x="4144863" y="1370460"/>
                  <a:pt x="4144863" y="1372940"/>
                </a:cubicBezTo>
                <a:cubicBezTo>
                  <a:pt x="4144863" y="1375420"/>
                  <a:pt x="4147344" y="1376661"/>
                  <a:pt x="4152305" y="1376661"/>
                </a:cubicBezTo>
                <a:cubicBezTo>
                  <a:pt x="4152305" y="1376661"/>
                  <a:pt x="4153545" y="1381622"/>
                  <a:pt x="4156025" y="1391544"/>
                </a:cubicBezTo>
                <a:cubicBezTo>
                  <a:pt x="4158506" y="1401465"/>
                  <a:pt x="4157266" y="1406426"/>
                  <a:pt x="4152305" y="1406426"/>
                </a:cubicBezTo>
                <a:cubicBezTo>
                  <a:pt x="4147344" y="1406426"/>
                  <a:pt x="4147344" y="1403946"/>
                  <a:pt x="4152305" y="1398985"/>
                </a:cubicBezTo>
                <a:cubicBezTo>
                  <a:pt x="4152305" y="1398985"/>
                  <a:pt x="4152305" y="1396505"/>
                  <a:pt x="4152305" y="1391544"/>
                </a:cubicBezTo>
                <a:lnTo>
                  <a:pt x="4137422" y="1391544"/>
                </a:lnTo>
                <a:cubicBezTo>
                  <a:pt x="4137422" y="1396505"/>
                  <a:pt x="4137422" y="1401465"/>
                  <a:pt x="4137422" y="1406426"/>
                </a:cubicBezTo>
                <a:lnTo>
                  <a:pt x="4152305" y="1406426"/>
                </a:lnTo>
                <a:lnTo>
                  <a:pt x="4159746" y="1406426"/>
                </a:lnTo>
                <a:cubicBezTo>
                  <a:pt x="4164707" y="1401465"/>
                  <a:pt x="4167188" y="1398985"/>
                  <a:pt x="4167188" y="1398985"/>
                </a:cubicBezTo>
                <a:cubicBezTo>
                  <a:pt x="4167188" y="1398985"/>
                  <a:pt x="4165947" y="1397745"/>
                  <a:pt x="4163467" y="1395264"/>
                </a:cubicBezTo>
                <a:cubicBezTo>
                  <a:pt x="4160986" y="1392784"/>
                  <a:pt x="4159746" y="1390303"/>
                  <a:pt x="4159746" y="1387823"/>
                </a:cubicBezTo>
                <a:cubicBezTo>
                  <a:pt x="4159746" y="1385342"/>
                  <a:pt x="4159746" y="1384102"/>
                  <a:pt x="4159746" y="1384102"/>
                </a:cubicBezTo>
                <a:cubicBezTo>
                  <a:pt x="4164707" y="1379141"/>
                  <a:pt x="4164707" y="1375420"/>
                  <a:pt x="4159746" y="1372940"/>
                </a:cubicBezTo>
                <a:cubicBezTo>
                  <a:pt x="4154785" y="1370460"/>
                  <a:pt x="4152305" y="1369219"/>
                  <a:pt x="4152305" y="1369219"/>
                </a:cubicBezTo>
                <a:close/>
                <a:moveTo>
                  <a:pt x="4055567" y="1369219"/>
                </a:moveTo>
                <a:cubicBezTo>
                  <a:pt x="4055567" y="1369219"/>
                  <a:pt x="4053087" y="1371700"/>
                  <a:pt x="4048126" y="1376661"/>
                </a:cubicBezTo>
                <a:lnTo>
                  <a:pt x="4048126" y="1384102"/>
                </a:lnTo>
                <a:cubicBezTo>
                  <a:pt x="4053087" y="1384102"/>
                  <a:pt x="4055567" y="1381622"/>
                  <a:pt x="4055567" y="1376661"/>
                </a:cubicBezTo>
                <a:close/>
                <a:moveTo>
                  <a:pt x="3630476" y="1364568"/>
                </a:moveTo>
                <a:cubicBezTo>
                  <a:pt x="3632336" y="1363948"/>
                  <a:pt x="3633888" y="1364259"/>
                  <a:pt x="3635128" y="1365499"/>
                </a:cubicBezTo>
                <a:lnTo>
                  <a:pt x="3623966" y="1369219"/>
                </a:lnTo>
                <a:cubicBezTo>
                  <a:pt x="3626446" y="1366739"/>
                  <a:pt x="3628616" y="1365189"/>
                  <a:pt x="3630476" y="1364568"/>
                </a:cubicBezTo>
                <a:close/>
                <a:moveTo>
                  <a:pt x="4840635" y="1361778"/>
                </a:moveTo>
                <a:cubicBezTo>
                  <a:pt x="4838154" y="1361778"/>
                  <a:pt x="4836914" y="1364259"/>
                  <a:pt x="4836914" y="1369219"/>
                </a:cubicBezTo>
                <a:lnTo>
                  <a:pt x="4844355" y="1369219"/>
                </a:lnTo>
                <a:lnTo>
                  <a:pt x="4851797" y="1369219"/>
                </a:lnTo>
                <a:cubicBezTo>
                  <a:pt x="4846836" y="1364259"/>
                  <a:pt x="4843115" y="1361778"/>
                  <a:pt x="4840635" y="1361778"/>
                </a:cubicBezTo>
                <a:close/>
                <a:moveTo>
                  <a:pt x="5759648" y="1361778"/>
                </a:moveTo>
                <a:cubicBezTo>
                  <a:pt x="5754687" y="1361778"/>
                  <a:pt x="5752207" y="1363018"/>
                  <a:pt x="5752207" y="1365499"/>
                </a:cubicBezTo>
                <a:cubicBezTo>
                  <a:pt x="5752207" y="1367979"/>
                  <a:pt x="5752207" y="1369219"/>
                  <a:pt x="5752207" y="1369219"/>
                </a:cubicBezTo>
                <a:close/>
                <a:moveTo>
                  <a:pt x="5677793" y="1361778"/>
                </a:moveTo>
                <a:lnTo>
                  <a:pt x="5677793" y="1376661"/>
                </a:lnTo>
                <a:cubicBezTo>
                  <a:pt x="5677793" y="1376661"/>
                  <a:pt x="5680273" y="1374180"/>
                  <a:pt x="5685234" y="1369219"/>
                </a:cubicBezTo>
                <a:close/>
                <a:moveTo>
                  <a:pt x="5447109" y="1361778"/>
                </a:moveTo>
                <a:cubicBezTo>
                  <a:pt x="5447109" y="1361778"/>
                  <a:pt x="5447109" y="1364258"/>
                  <a:pt x="5447109" y="1369219"/>
                </a:cubicBezTo>
                <a:cubicBezTo>
                  <a:pt x="5447109" y="1369219"/>
                  <a:pt x="5449589" y="1369219"/>
                  <a:pt x="5454551" y="1369219"/>
                </a:cubicBezTo>
                <a:cubicBezTo>
                  <a:pt x="5454551" y="1364258"/>
                  <a:pt x="5452070" y="1361778"/>
                  <a:pt x="5447109" y="1361778"/>
                </a:cubicBezTo>
                <a:close/>
                <a:moveTo>
                  <a:pt x="5201543" y="1361778"/>
                </a:moveTo>
                <a:cubicBezTo>
                  <a:pt x="5196581" y="1366739"/>
                  <a:pt x="5194101" y="1369219"/>
                  <a:pt x="5194101" y="1369219"/>
                </a:cubicBezTo>
                <a:lnTo>
                  <a:pt x="5208984" y="1369219"/>
                </a:lnTo>
                <a:close/>
                <a:moveTo>
                  <a:pt x="5134571" y="1361778"/>
                </a:moveTo>
                <a:cubicBezTo>
                  <a:pt x="5129609" y="1366739"/>
                  <a:pt x="5127129" y="1369219"/>
                  <a:pt x="5127129" y="1369219"/>
                </a:cubicBezTo>
                <a:lnTo>
                  <a:pt x="5142012" y="1369219"/>
                </a:lnTo>
                <a:cubicBezTo>
                  <a:pt x="5142012" y="1364258"/>
                  <a:pt x="5142012" y="1361778"/>
                  <a:pt x="5142012" y="1361778"/>
                </a:cubicBezTo>
                <a:cubicBezTo>
                  <a:pt x="5142012" y="1361778"/>
                  <a:pt x="5139532" y="1361778"/>
                  <a:pt x="5134571" y="1361778"/>
                </a:cubicBezTo>
                <a:close/>
                <a:moveTo>
                  <a:pt x="4524375" y="1361778"/>
                </a:moveTo>
                <a:cubicBezTo>
                  <a:pt x="4524375" y="1361778"/>
                  <a:pt x="4524375" y="1364258"/>
                  <a:pt x="4524375" y="1369219"/>
                </a:cubicBezTo>
                <a:cubicBezTo>
                  <a:pt x="4524375" y="1374180"/>
                  <a:pt x="4525615" y="1376661"/>
                  <a:pt x="4528096" y="1376661"/>
                </a:cubicBezTo>
                <a:cubicBezTo>
                  <a:pt x="4530576" y="1376661"/>
                  <a:pt x="4530576" y="1374180"/>
                  <a:pt x="4528096" y="1369219"/>
                </a:cubicBezTo>
                <a:cubicBezTo>
                  <a:pt x="4525615" y="1364258"/>
                  <a:pt x="4524375" y="1361778"/>
                  <a:pt x="4524375" y="1361778"/>
                </a:cubicBezTo>
                <a:close/>
                <a:moveTo>
                  <a:pt x="4077891" y="1361778"/>
                </a:moveTo>
                <a:lnTo>
                  <a:pt x="4063008" y="1376661"/>
                </a:lnTo>
                <a:cubicBezTo>
                  <a:pt x="4063008" y="1381622"/>
                  <a:pt x="4070450" y="1379141"/>
                  <a:pt x="4085332" y="1369219"/>
                </a:cubicBezTo>
                <a:cubicBezTo>
                  <a:pt x="4090293" y="1369219"/>
                  <a:pt x="4095254" y="1369219"/>
                  <a:pt x="4100215" y="1369219"/>
                </a:cubicBezTo>
                <a:cubicBezTo>
                  <a:pt x="4105176" y="1369219"/>
                  <a:pt x="4107656" y="1366739"/>
                  <a:pt x="4107656" y="1361778"/>
                </a:cubicBezTo>
                <a:close/>
                <a:moveTo>
                  <a:pt x="3698379" y="1361778"/>
                </a:moveTo>
                <a:cubicBezTo>
                  <a:pt x="3703340" y="1366739"/>
                  <a:pt x="3703340" y="1369219"/>
                  <a:pt x="3698379" y="1369219"/>
                </a:cubicBezTo>
                <a:cubicBezTo>
                  <a:pt x="3693418" y="1369219"/>
                  <a:pt x="3690937" y="1367979"/>
                  <a:pt x="3690937" y="1365499"/>
                </a:cubicBezTo>
                <a:cubicBezTo>
                  <a:pt x="3690937" y="1363018"/>
                  <a:pt x="3693418" y="1361778"/>
                  <a:pt x="3698379" y="1361778"/>
                </a:cubicBezTo>
                <a:close/>
                <a:moveTo>
                  <a:pt x="2113360" y="1361778"/>
                </a:moveTo>
                <a:lnTo>
                  <a:pt x="2120801" y="1369219"/>
                </a:lnTo>
                <a:lnTo>
                  <a:pt x="2113360" y="1369219"/>
                </a:lnTo>
                <a:cubicBezTo>
                  <a:pt x="2113360" y="1369219"/>
                  <a:pt x="2113360" y="1366739"/>
                  <a:pt x="2113360" y="1361778"/>
                </a:cubicBezTo>
                <a:close/>
                <a:moveTo>
                  <a:pt x="4342061" y="1358057"/>
                </a:moveTo>
                <a:cubicBezTo>
                  <a:pt x="4339580" y="1358057"/>
                  <a:pt x="4335860" y="1359298"/>
                  <a:pt x="4330898" y="1361778"/>
                </a:cubicBezTo>
                <a:cubicBezTo>
                  <a:pt x="4330898" y="1366739"/>
                  <a:pt x="4328418" y="1369219"/>
                  <a:pt x="4323457" y="1369219"/>
                </a:cubicBezTo>
                <a:lnTo>
                  <a:pt x="4323457" y="1376661"/>
                </a:lnTo>
                <a:cubicBezTo>
                  <a:pt x="4328418" y="1376661"/>
                  <a:pt x="4330898" y="1375420"/>
                  <a:pt x="4330898" y="1372940"/>
                </a:cubicBezTo>
                <a:cubicBezTo>
                  <a:pt x="4330898" y="1370460"/>
                  <a:pt x="4333379" y="1369219"/>
                  <a:pt x="4338340" y="1369219"/>
                </a:cubicBezTo>
                <a:lnTo>
                  <a:pt x="4345781" y="1361778"/>
                </a:lnTo>
                <a:cubicBezTo>
                  <a:pt x="4345781" y="1359298"/>
                  <a:pt x="4344541" y="1358057"/>
                  <a:pt x="4342061" y="1358057"/>
                </a:cubicBezTo>
                <a:close/>
                <a:moveTo>
                  <a:pt x="6194970" y="1354337"/>
                </a:moveTo>
                <a:cubicBezTo>
                  <a:pt x="6197451" y="1354337"/>
                  <a:pt x="6198691" y="1354337"/>
                  <a:pt x="6198691" y="1354337"/>
                </a:cubicBezTo>
                <a:lnTo>
                  <a:pt x="6206133" y="1354337"/>
                </a:lnTo>
                <a:cubicBezTo>
                  <a:pt x="6206133" y="1354337"/>
                  <a:pt x="6208613" y="1354337"/>
                  <a:pt x="6213574" y="1354337"/>
                </a:cubicBezTo>
                <a:lnTo>
                  <a:pt x="6206133" y="1361778"/>
                </a:lnTo>
                <a:lnTo>
                  <a:pt x="6191250" y="1369219"/>
                </a:lnTo>
                <a:cubicBezTo>
                  <a:pt x="6186288" y="1369219"/>
                  <a:pt x="6182568" y="1369219"/>
                  <a:pt x="6180088" y="1369219"/>
                </a:cubicBezTo>
                <a:cubicBezTo>
                  <a:pt x="6177608" y="1369219"/>
                  <a:pt x="6176367" y="1371700"/>
                  <a:pt x="6176367" y="1376661"/>
                </a:cubicBezTo>
                <a:lnTo>
                  <a:pt x="6176367" y="1384102"/>
                </a:lnTo>
                <a:cubicBezTo>
                  <a:pt x="6171406" y="1384102"/>
                  <a:pt x="6151563" y="1394024"/>
                  <a:pt x="6116836" y="1413868"/>
                </a:cubicBezTo>
                <a:cubicBezTo>
                  <a:pt x="6111874" y="1418829"/>
                  <a:pt x="6108154" y="1421309"/>
                  <a:pt x="6105674" y="1421309"/>
                </a:cubicBezTo>
                <a:cubicBezTo>
                  <a:pt x="6103194" y="1421309"/>
                  <a:pt x="6101953" y="1418829"/>
                  <a:pt x="6101953" y="1413868"/>
                </a:cubicBezTo>
                <a:cubicBezTo>
                  <a:pt x="6096992" y="1408907"/>
                  <a:pt x="6099473" y="1403946"/>
                  <a:pt x="6109394" y="1398985"/>
                </a:cubicBezTo>
                <a:cubicBezTo>
                  <a:pt x="6119316" y="1394024"/>
                  <a:pt x="6124277" y="1391544"/>
                  <a:pt x="6124277" y="1391544"/>
                </a:cubicBezTo>
                <a:lnTo>
                  <a:pt x="6131719" y="1384102"/>
                </a:lnTo>
                <a:cubicBezTo>
                  <a:pt x="6136680" y="1379141"/>
                  <a:pt x="6141640" y="1376661"/>
                  <a:pt x="6146601" y="1376661"/>
                </a:cubicBezTo>
                <a:lnTo>
                  <a:pt x="6154043" y="1376661"/>
                </a:lnTo>
                <a:lnTo>
                  <a:pt x="6154043" y="1369219"/>
                </a:lnTo>
                <a:cubicBezTo>
                  <a:pt x="6159004" y="1369219"/>
                  <a:pt x="6168926" y="1366739"/>
                  <a:pt x="6183808" y="1361778"/>
                </a:cubicBezTo>
                <a:cubicBezTo>
                  <a:pt x="6188770" y="1356817"/>
                  <a:pt x="6192490" y="1354337"/>
                  <a:pt x="6194970" y="1354337"/>
                </a:cubicBezTo>
                <a:close/>
                <a:moveTo>
                  <a:pt x="6072187" y="1354337"/>
                </a:moveTo>
                <a:lnTo>
                  <a:pt x="6079629" y="1361778"/>
                </a:lnTo>
                <a:lnTo>
                  <a:pt x="6072187" y="1361778"/>
                </a:lnTo>
                <a:close/>
                <a:moveTo>
                  <a:pt x="5968008" y="1354337"/>
                </a:moveTo>
                <a:cubicBezTo>
                  <a:pt x="5977929" y="1354337"/>
                  <a:pt x="5977929" y="1359298"/>
                  <a:pt x="5968008" y="1369219"/>
                </a:cubicBezTo>
                <a:lnTo>
                  <a:pt x="5960566" y="1361778"/>
                </a:lnTo>
                <a:cubicBezTo>
                  <a:pt x="5965527" y="1361778"/>
                  <a:pt x="5968008" y="1359298"/>
                  <a:pt x="5968008" y="1354337"/>
                </a:cubicBezTo>
                <a:close/>
                <a:moveTo>
                  <a:pt x="4755058" y="1354337"/>
                </a:moveTo>
                <a:lnTo>
                  <a:pt x="4769941" y="1361778"/>
                </a:lnTo>
                <a:cubicBezTo>
                  <a:pt x="4769941" y="1356817"/>
                  <a:pt x="4767461" y="1354337"/>
                  <a:pt x="4762500" y="1354337"/>
                </a:cubicBezTo>
                <a:close/>
                <a:moveTo>
                  <a:pt x="4732734" y="1354337"/>
                </a:moveTo>
                <a:cubicBezTo>
                  <a:pt x="4732734" y="1359298"/>
                  <a:pt x="4735214" y="1361778"/>
                  <a:pt x="4740176" y="1361778"/>
                </a:cubicBezTo>
                <a:lnTo>
                  <a:pt x="4740176" y="1354337"/>
                </a:lnTo>
                <a:cubicBezTo>
                  <a:pt x="4740176" y="1354337"/>
                  <a:pt x="4737695" y="1354337"/>
                  <a:pt x="4732734" y="1354337"/>
                </a:cubicBezTo>
                <a:close/>
                <a:moveTo>
                  <a:pt x="3906738" y="1354337"/>
                </a:moveTo>
                <a:lnTo>
                  <a:pt x="3906738" y="1361778"/>
                </a:lnTo>
                <a:cubicBezTo>
                  <a:pt x="3911699" y="1361778"/>
                  <a:pt x="3914180" y="1359298"/>
                  <a:pt x="3914180" y="1354337"/>
                </a:cubicBezTo>
                <a:cubicBezTo>
                  <a:pt x="3909219" y="1354337"/>
                  <a:pt x="3906738" y="1354337"/>
                  <a:pt x="3906738" y="1354337"/>
                </a:cubicBezTo>
                <a:close/>
                <a:moveTo>
                  <a:pt x="3880693" y="1354337"/>
                </a:moveTo>
                <a:cubicBezTo>
                  <a:pt x="3878213" y="1354337"/>
                  <a:pt x="3876973" y="1356817"/>
                  <a:pt x="3876973" y="1361778"/>
                </a:cubicBezTo>
                <a:cubicBezTo>
                  <a:pt x="3881934" y="1361778"/>
                  <a:pt x="3884414" y="1360538"/>
                  <a:pt x="3884414" y="1358057"/>
                </a:cubicBezTo>
                <a:cubicBezTo>
                  <a:pt x="3884414" y="1355577"/>
                  <a:pt x="3883174" y="1354337"/>
                  <a:pt x="3880693" y="1354337"/>
                </a:cubicBezTo>
                <a:close/>
                <a:moveTo>
                  <a:pt x="5941963" y="1346895"/>
                </a:moveTo>
                <a:cubicBezTo>
                  <a:pt x="5944443" y="1346895"/>
                  <a:pt x="5945683" y="1349376"/>
                  <a:pt x="5945683" y="1354337"/>
                </a:cubicBezTo>
                <a:cubicBezTo>
                  <a:pt x="5940722" y="1354337"/>
                  <a:pt x="5938242" y="1353096"/>
                  <a:pt x="5938242" y="1350616"/>
                </a:cubicBezTo>
                <a:cubicBezTo>
                  <a:pt x="5938242" y="1348135"/>
                  <a:pt x="5939483" y="1346895"/>
                  <a:pt x="5941963" y="1346895"/>
                </a:cubicBezTo>
                <a:close/>
                <a:moveTo>
                  <a:pt x="5748486" y="1346895"/>
                </a:moveTo>
                <a:cubicBezTo>
                  <a:pt x="5746006" y="1346895"/>
                  <a:pt x="5742285" y="1349376"/>
                  <a:pt x="5737324" y="1354337"/>
                </a:cubicBezTo>
                <a:lnTo>
                  <a:pt x="5744765" y="1354337"/>
                </a:lnTo>
                <a:cubicBezTo>
                  <a:pt x="5744765" y="1354337"/>
                  <a:pt x="5747245" y="1354337"/>
                  <a:pt x="5752207" y="1354337"/>
                </a:cubicBezTo>
                <a:cubicBezTo>
                  <a:pt x="5752207" y="1354337"/>
                  <a:pt x="5752207" y="1351856"/>
                  <a:pt x="5752207" y="1346895"/>
                </a:cubicBezTo>
                <a:cubicBezTo>
                  <a:pt x="5752207" y="1346895"/>
                  <a:pt x="5750966" y="1346895"/>
                  <a:pt x="5748486" y="1346895"/>
                </a:cubicBezTo>
                <a:close/>
                <a:moveTo>
                  <a:pt x="4881563" y="1346895"/>
                </a:moveTo>
                <a:lnTo>
                  <a:pt x="4874121" y="1361778"/>
                </a:lnTo>
                <a:lnTo>
                  <a:pt x="4881563" y="1361778"/>
                </a:lnTo>
                <a:cubicBezTo>
                  <a:pt x="4881563" y="1351856"/>
                  <a:pt x="4881563" y="1346895"/>
                  <a:pt x="4881563" y="1346895"/>
                </a:cubicBezTo>
                <a:close/>
                <a:moveTo>
                  <a:pt x="4360664" y="1346895"/>
                </a:moveTo>
                <a:cubicBezTo>
                  <a:pt x="4355703" y="1346895"/>
                  <a:pt x="4353223" y="1349376"/>
                  <a:pt x="4353223" y="1354337"/>
                </a:cubicBezTo>
                <a:cubicBezTo>
                  <a:pt x="4358184" y="1354337"/>
                  <a:pt x="4360664" y="1354337"/>
                  <a:pt x="4360664" y="1354337"/>
                </a:cubicBezTo>
                <a:lnTo>
                  <a:pt x="4368106" y="1346895"/>
                </a:lnTo>
                <a:cubicBezTo>
                  <a:pt x="4368106" y="1346895"/>
                  <a:pt x="4365625" y="1346895"/>
                  <a:pt x="4360664" y="1346895"/>
                </a:cubicBezTo>
                <a:close/>
                <a:moveTo>
                  <a:pt x="4241602" y="1346895"/>
                </a:moveTo>
                <a:lnTo>
                  <a:pt x="4234160" y="1354337"/>
                </a:lnTo>
                <a:cubicBezTo>
                  <a:pt x="4239121" y="1354337"/>
                  <a:pt x="4241602" y="1354337"/>
                  <a:pt x="4241602" y="1354337"/>
                </a:cubicBezTo>
                <a:cubicBezTo>
                  <a:pt x="4241602" y="1349376"/>
                  <a:pt x="4241602" y="1346895"/>
                  <a:pt x="4241602" y="1346895"/>
                </a:cubicBezTo>
                <a:close/>
                <a:moveTo>
                  <a:pt x="4122539" y="1346895"/>
                </a:moveTo>
                <a:lnTo>
                  <a:pt x="4122539" y="1354337"/>
                </a:lnTo>
                <a:cubicBezTo>
                  <a:pt x="4132461" y="1354337"/>
                  <a:pt x="4137422" y="1354337"/>
                  <a:pt x="4137422" y="1354337"/>
                </a:cubicBezTo>
                <a:cubicBezTo>
                  <a:pt x="4137422" y="1349376"/>
                  <a:pt x="4132461" y="1346895"/>
                  <a:pt x="4122539" y="1346895"/>
                </a:cubicBezTo>
                <a:close/>
                <a:moveTo>
                  <a:pt x="3936504" y="1346895"/>
                </a:moveTo>
                <a:cubicBezTo>
                  <a:pt x="3936504" y="1351856"/>
                  <a:pt x="3938984" y="1354337"/>
                  <a:pt x="3943945" y="1354337"/>
                </a:cubicBezTo>
                <a:cubicBezTo>
                  <a:pt x="3943945" y="1349376"/>
                  <a:pt x="3943945" y="1346895"/>
                  <a:pt x="3943945" y="1346895"/>
                </a:cubicBezTo>
                <a:close/>
                <a:moveTo>
                  <a:pt x="3728144" y="1346895"/>
                </a:moveTo>
                <a:cubicBezTo>
                  <a:pt x="3733105" y="1346895"/>
                  <a:pt x="3735586" y="1346895"/>
                  <a:pt x="3735586" y="1346895"/>
                </a:cubicBezTo>
                <a:lnTo>
                  <a:pt x="3728144" y="1354337"/>
                </a:lnTo>
                <a:cubicBezTo>
                  <a:pt x="3728144" y="1354337"/>
                  <a:pt x="3728144" y="1351856"/>
                  <a:pt x="3728144" y="1346895"/>
                </a:cubicBezTo>
                <a:close/>
                <a:moveTo>
                  <a:pt x="3713262" y="1346895"/>
                </a:moveTo>
                <a:cubicBezTo>
                  <a:pt x="3713262" y="1346895"/>
                  <a:pt x="3715742" y="1346895"/>
                  <a:pt x="3720703" y="1346895"/>
                </a:cubicBezTo>
                <a:lnTo>
                  <a:pt x="3728144" y="1354337"/>
                </a:lnTo>
                <a:cubicBezTo>
                  <a:pt x="3728144" y="1354337"/>
                  <a:pt x="3725664" y="1354337"/>
                  <a:pt x="3720703" y="1354337"/>
                </a:cubicBezTo>
                <a:lnTo>
                  <a:pt x="3713262" y="1354337"/>
                </a:lnTo>
                <a:cubicBezTo>
                  <a:pt x="3713262" y="1349376"/>
                  <a:pt x="3713262" y="1346895"/>
                  <a:pt x="3713262" y="1346895"/>
                </a:cubicBezTo>
                <a:close/>
                <a:moveTo>
                  <a:pt x="6325195" y="1339454"/>
                </a:moveTo>
                <a:lnTo>
                  <a:pt x="6332636" y="1339454"/>
                </a:lnTo>
                <a:cubicBezTo>
                  <a:pt x="6327675" y="1339454"/>
                  <a:pt x="6325195" y="1341934"/>
                  <a:pt x="6325195" y="1346895"/>
                </a:cubicBezTo>
                <a:cubicBezTo>
                  <a:pt x="6325195" y="1351856"/>
                  <a:pt x="6321474" y="1355577"/>
                  <a:pt x="6314033" y="1358057"/>
                </a:cubicBezTo>
                <a:cubicBezTo>
                  <a:pt x="6306592" y="1360538"/>
                  <a:pt x="6299150" y="1364258"/>
                  <a:pt x="6291709" y="1369219"/>
                </a:cubicBezTo>
                <a:cubicBezTo>
                  <a:pt x="6284267" y="1374180"/>
                  <a:pt x="6276826" y="1377901"/>
                  <a:pt x="6269385" y="1380381"/>
                </a:cubicBezTo>
                <a:cubicBezTo>
                  <a:pt x="6261943" y="1382862"/>
                  <a:pt x="6248301" y="1389063"/>
                  <a:pt x="6228457" y="1398985"/>
                </a:cubicBezTo>
                <a:cubicBezTo>
                  <a:pt x="6203652" y="1413868"/>
                  <a:pt x="6191250" y="1418829"/>
                  <a:pt x="6191250" y="1413868"/>
                </a:cubicBezTo>
                <a:lnTo>
                  <a:pt x="6213574" y="1391544"/>
                </a:lnTo>
                <a:cubicBezTo>
                  <a:pt x="6218535" y="1391544"/>
                  <a:pt x="6222256" y="1390303"/>
                  <a:pt x="6224736" y="1387823"/>
                </a:cubicBezTo>
                <a:cubicBezTo>
                  <a:pt x="6227216" y="1385342"/>
                  <a:pt x="6228457" y="1382862"/>
                  <a:pt x="6228457" y="1380381"/>
                </a:cubicBezTo>
                <a:cubicBezTo>
                  <a:pt x="6228457" y="1377901"/>
                  <a:pt x="6227216" y="1376661"/>
                  <a:pt x="6224736" y="1376661"/>
                </a:cubicBezTo>
                <a:cubicBezTo>
                  <a:pt x="6222256" y="1376661"/>
                  <a:pt x="6221015" y="1379141"/>
                  <a:pt x="6221015" y="1384102"/>
                </a:cubicBezTo>
                <a:cubicBezTo>
                  <a:pt x="6216054" y="1384102"/>
                  <a:pt x="6213574" y="1384102"/>
                  <a:pt x="6213574" y="1384102"/>
                </a:cubicBezTo>
                <a:lnTo>
                  <a:pt x="6235898" y="1369219"/>
                </a:lnTo>
                <a:lnTo>
                  <a:pt x="6258222" y="1361778"/>
                </a:lnTo>
                <a:lnTo>
                  <a:pt x="6280547" y="1361778"/>
                </a:lnTo>
                <a:cubicBezTo>
                  <a:pt x="6290468" y="1356817"/>
                  <a:pt x="6296670" y="1354337"/>
                  <a:pt x="6299150" y="1354337"/>
                </a:cubicBezTo>
                <a:cubicBezTo>
                  <a:pt x="6301630" y="1354337"/>
                  <a:pt x="6305351" y="1351856"/>
                  <a:pt x="6310312" y="1346895"/>
                </a:cubicBezTo>
                <a:close/>
                <a:moveTo>
                  <a:pt x="6243340" y="1339454"/>
                </a:moveTo>
                <a:cubicBezTo>
                  <a:pt x="6243340" y="1339454"/>
                  <a:pt x="6244580" y="1339454"/>
                  <a:pt x="6247060" y="1339454"/>
                </a:cubicBezTo>
                <a:cubicBezTo>
                  <a:pt x="6249540" y="1339454"/>
                  <a:pt x="6250781" y="1339454"/>
                  <a:pt x="6250781" y="1339454"/>
                </a:cubicBezTo>
                <a:cubicBezTo>
                  <a:pt x="6250781" y="1344415"/>
                  <a:pt x="6249540" y="1346895"/>
                  <a:pt x="6247060" y="1346895"/>
                </a:cubicBezTo>
                <a:cubicBezTo>
                  <a:pt x="6244580" y="1346895"/>
                  <a:pt x="6243340" y="1344415"/>
                  <a:pt x="6243340" y="1339454"/>
                </a:cubicBezTo>
                <a:close/>
                <a:moveTo>
                  <a:pt x="6157763" y="1339454"/>
                </a:moveTo>
                <a:cubicBezTo>
                  <a:pt x="6160244" y="1339454"/>
                  <a:pt x="6159004" y="1341934"/>
                  <a:pt x="6154043" y="1346895"/>
                </a:cubicBezTo>
                <a:cubicBezTo>
                  <a:pt x="6149081" y="1351856"/>
                  <a:pt x="6146601" y="1354337"/>
                  <a:pt x="6146601" y="1354337"/>
                </a:cubicBezTo>
                <a:lnTo>
                  <a:pt x="6139160" y="1346895"/>
                </a:lnTo>
                <a:cubicBezTo>
                  <a:pt x="6139160" y="1346895"/>
                  <a:pt x="6141640" y="1345655"/>
                  <a:pt x="6146601" y="1343174"/>
                </a:cubicBezTo>
                <a:cubicBezTo>
                  <a:pt x="6151563" y="1340694"/>
                  <a:pt x="6155283" y="1339454"/>
                  <a:pt x="6157763" y="1339454"/>
                </a:cubicBezTo>
                <a:close/>
                <a:moveTo>
                  <a:pt x="5997773" y="1339454"/>
                </a:moveTo>
                <a:cubicBezTo>
                  <a:pt x="6002735" y="1339454"/>
                  <a:pt x="6005215" y="1341934"/>
                  <a:pt x="6005215" y="1346895"/>
                </a:cubicBezTo>
                <a:lnTo>
                  <a:pt x="5997773" y="1346895"/>
                </a:lnTo>
                <a:cubicBezTo>
                  <a:pt x="5992812" y="1351856"/>
                  <a:pt x="5990332" y="1351856"/>
                  <a:pt x="5990332" y="1346895"/>
                </a:cubicBezTo>
                <a:close/>
                <a:moveTo>
                  <a:pt x="5208984" y="1339454"/>
                </a:moveTo>
                <a:lnTo>
                  <a:pt x="5223867" y="1346895"/>
                </a:lnTo>
                <a:cubicBezTo>
                  <a:pt x="5223867" y="1341934"/>
                  <a:pt x="5221387" y="1339454"/>
                  <a:pt x="5216426" y="1339454"/>
                </a:cubicBezTo>
                <a:cubicBezTo>
                  <a:pt x="5211464" y="1339454"/>
                  <a:pt x="5208984" y="1339454"/>
                  <a:pt x="5208984" y="1339454"/>
                </a:cubicBezTo>
                <a:close/>
                <a:moveTo>
                  <a:pt x="4862959" y="1339454"/>
                </a:moveTo>
                <a:cubicBezTo>
                  <a:pt x="4860479" y="1339454"/>
                  <a:pt x="4859238" y="1341934"/>
                  <a:pt x="4859238" y="1346895"/>
                </a:cubicBezTo>
                <a:cubicBezTo>
                  <a:pt x="4859238" y="1346895"/>
                  <a:pt x="4861718" y="1346895"/>
                  <a:pt x="4866679" y="1346895"/>
                </a:cubicBezTo>
                <a:cubicBezTo>
                  <a:pt x="4866679" y="1341934"/>
                  <a:pt x="4865439" y="1339454"/>
                  <a:pt x="4862959" y="1339454"/>
                </a:cubicBezTo>
                <a:close/>
                <a:moveTo>
                  <a:pt x="4784824" y="1339454"/>
                </a:moveTo>
                <a:cubicBezTo>
                  <a:pt x="4784824" y="1339454"/>
                  <a:pt x="4784824" y="1341934"/>
                  <a:pt x="4784824" y="1346895"/>
                </a:cubicBezTo>
                <a:lnTo>
                  <a:pt x="4777383" y="1354337"/>
                </a:lnTo>
                <a:cubicBezTo>
                  <a:pt x="4777383" y="1359298"/>
                  <a:pt x="4782344" y="1359298"/>
                  <a:pt x="4792265" y="1354337"/>
                </a:cubicBezTo>
                <a:lnTo>
                  <a:pt x="4799707" y="1346895"/>
                </a:lnTo>
                <a:cubicBezTo>
                  <a:pt x="4804668" y="1341934"/>
                  <a:pt x="4805908" y="1339454"/>
                  <a:pt x="4803428" y="1339454"/>
                </a:cubicBezTo>
                <a:cubicBezTo>
                  <a:pt x="4800947" y="1339454"/>
                  <a:pt x="4799707" y="1340694"/>
                  <a:pt x="4799707" y="1343174"/>
                </a:cubicBezTo>
                <a:cubicBezTo>
                  <a:pt x="4799707" y="1345655"/>
                  <a:pt x="4797227" y="1344415"/>
                  <a:pt x="4792265" y="1339454"/>
                </a:cubicBezTo>
                <a:cubicBezTo>
                  <a:pt x="4787304" y="1339454"/>
                  <a:pt x="4784824" y="1339454"/>
                  <a:pt x="4784824" y="1339454"/>
                </a:cubicBezTo>
                <a:close/>
                <a:moveTo>
                  <a:pt x="4673203" y="1339454"/>
                </a:moveTo>
                <a:cubicBezTo>
                  <a:pt x="4678165" y="1344415"/>
                  <a:pt x="4680645" y="1346895"/>
                  <a:pt x="4680645" y="1346895"/>
                </a:cubicBezTo>
                <a:lnTo>
                  <a:pt x="4673203" y="1346895"/>
                </a:lnTo>
                <a:close/>
                <a:moveTo>
                  <a:pt x="5465535" y="1338036"/>
                </a:moveTo>
                <a:lnTo>
                  <a:pt x="5465713" y="1339454"/>
                </a:lnTo>
                <a:cubicBezTo>
                  <a:pt x="5468193" y="1344415"/>
                  <a:pt x="5469433" y="1346895"/>
                  <a:pt x="5469433" y="1346895"/>
                </a:cubicBezTo>
                <a:lnTo>
                  <a:pt x="5461992" y="1346895"/>
                </a:lnTo>
                <a:close/>
                <a:moveTo>
                  <a:pt x="5831244" y="1336410"/>
                </a:moveTo>
                <a:lnTo>
                  <a:pt x="5831272" y="1336663"/>
                </a:lnTo>
                <a:cubicBezTo>
                  <a:pt x="5830651" y="1338524"/>
                  <a:pt x="5829102" y="1339454"/>
                  <a:pt x="5826621" y="1339454"/>
                </a:cubicBezTo>
                <a:lnTo>
                  <a:pt x="5826156" y="1338058"/>
                </a:lnTo>
                <a:lnTo>
                  <a:pt x="5828481" y="1337593"/>
                </a:lnTo>
                <a:close/>
                <a:moveTo>
                  <a:pt x="5968008" y="1332012"/>
                </a:moveTo>
                <a:lnTo>
                  <a:pt x="5975449" y="1332012"/>
                </a:lnTo>
                <a:cubicBezTo>
                  <a:pt x="5975449" y="1341934"/>
                  <a:pt x="5972969" y="1344415"/>
                  <a:pt x="5968008" y="1339454"/>
                </a:cubicBezTo>
                <a:cubicBezTo>
                  <a:pt x="5963046" y="1334493"/>
                  <a:pt x="5963046" y="1332012"/>
                  <a:pt x="5968008" y="1332012"/>
                </a:cubicBezTo>
                <a:close/>
                <a:moveTo>
                  <a:pt x="5737324" y="1332012"/>
                </a:moveTo>
                <a:cubicBezTo>
                  <a:pt x="5737324" y="1336973"/>
                  <a:pt x="5734844" y="1339454"/>
                  <a:pt x="5729883" y="1339454"/>
                </a:cubicBezTo>
                <a:lnTo>
                  <a:pt x="5737324" y="1339454"/>
                </a:lnTo>
                <a:cubicBezTo>
                  <a:pt x="5742285" y="1339454"/>
                  <a:pt x="5742285" y="1336973"/>
                  <a:pt x="5737324" y="1332012"/>
                </a:cubicBezTo>
                <a:close/>
                <a:moveTo>
                  <a:pt x="4836914" y="1332012"/>
                </a:moveTo>
                <a:lnTo>
                  <a:pt x="4844355" y="1332012"/>
                </a:lnTo>
                <a:cubicBezTo>
                  <a:pt x="4839394" y="1336973"/>
                  <a:pt x="4836914" y="1339454"/>
                  <a:pt x="4836914" y="1339454"/>
                </a:cubicBezTo>
                <a:close/>
                <a:moveTo>
                  <a:pt x="4479727" y="1332012"/>
                </a:moveTo>
                <a:cubicBezTo>
                  <a:pt x="4474766" y="1332012"/>
                  <a:pt x="4472286" y="1334493"/>
                  <a:pt x="4472286" y="1339454"/>
                </a:cubicBezTo>
                <a:cubicBezTo>
                  <a:pt x="4482207" y="1339454"/>
                  <a:pt x="4489649" y="1339454"/>
                  <a:pt x="4494610" y="1339454"/>
                </a:cubicBezTo>
                <a:lnTo>
                  <a:pt x="4494610" y="1332012"/>
                </a:lnTo>
                <a:close/>
                <a:moveTo>
                  <a:pt x="4397871" y="1332012"/>
                </a:moveTo>
                <a:lnTo>
                  <a:pt x="4375547" y="1339454"/>
                </a:lnTo>
                <a:lnTo>
                  <a:pt x="4382988" y="1354337"/>
                </a:lnTo>
                <a:cubicBezTo>
                  <a:pt x="4382988" y="1354337"/>
                  <a:pt x="4385469" y="1354337"/>
                  <a:pt x="4390430" y="1354337"/>
                </a:cubicBezTo>
                <a:cubicBezTo>
                  <a:pt x="4390430" y="1354337"/>
                  <a:pt x="4390430" y="1351856"/>
                  <a:pt x="4390430" y="1346895"/>
                </a:cubicBezTo>
                <a:cubicBezTo>
                  <a:pt x="4390430" y="1346895"/>
                  <a:pt x="4390430" y="1345655"/>
                  <a:pt x="4390430" y="1343174"/>
                </a:cubicBezTo>
                <a:cubicBezTo>
                  <a:pt x="4390430" y="1340694"/>
                  <a:pt x="4392910" y="1339454"/>
                  <a:pt x="4397871" y="1339454"/>
                </a:cubicBezTo>
                <a:cubicBezTo>
                  <a:pt x="4397871" y="1339454"/>
                  <a:pt x="4397871" y="1336973"/>
                  <a:pt x="4397871" y="1332012"/>
                </a:cubicBezTo>
                <a:close/>
                <a:moveTo>
                  <a:pt x="3259336" y="1332012"/>
                </a:moveTo>
                <a:cubicBezTo>
                  <a:pt x="3264297" y="1332012"/>
                  <a:pt x="3266777" y="1332012"/>
                  <a:pt x="3266777" y="1332012"/>
                </a:cubicBezTo>
                <a:cubicBezTo>
                  <a:pt x="3266777" y="1332012"/>
                  <a:pt x="3266777" y="1334493"/>
                  <a:pt x="3266777" y="1339454"/>
                </a:cubicBezTo>
                <a:cubicBezTo>
                  <a:pt x="3266777" y="1339454"/>
                  <a:pt x="3264297" y="1339454"/>
                  <a:pt x="3259336" y="1339454"/>
                </a:cubicBezTo>
                <a:cubicBezTo>
                  <a:pt x="3254375" y="1339454"/>
                  <a:pt x="3251894" y="1339454"/>
                  <a:pt x="3251894" y="1339454"/>
                </a:cubicBezTo>
                <a:cubicBezTo>
                  <a:pt x="3251894" y="1339454"/>
                  <a:pt x="3254375" y="1336973"/>
                  <a:pt x="3259336" y="1332012"/>
                </a:cubicBezTo>
                <a:close/>
                <a:moveTo>
                  <a:pt x="2708672" y="1332012"/>
                </a:moveTo>
                <a:lnTo>
                  <a:pt x="2738437" y="1332012"/>
                </a:lnTo>
                <a:cubicBezTo>
                  <a:pt x="2738437" y="1341934"/>
                  <a:pt x="2728515" y="1346895"/>
                  <a:pt x="2708672" y="1346895"/>
                </a:cubicBezTo>
                <a:close/>
                <a:moveTo>
                  <a:pt x="4931792" y="1328292"/>
                </a:moveTo>
                <a:cubicBezTo>
                  <a:pt x="4930552" y="1328292"/>
                  <a:pt x="4928692" y="1329532"/>
                  <a:pt x="4926211" y="1332012"/>
                </a:cubicBezTo>
                <a:cubicBezTo>
                  <a:pt x="4921250" y="1332012"/>
                  <a:pt x="4918770" y="1332012"/>
                  <a:pt x="4918770" y="1332012"/>
                </a:cubicBezTo>
                <a:lnTo>
                  <a:pt x="4903887" y="1332012"/>
                </a:lnTo>
                <a:cubicBezTo>
                  <a:pt x="4903887" y="1336973"/>
                  <a:pt x="4908848" y="1338213"/>
                  <a:pt x="4918770" y="1335733"/>
                </a:cubicBezTo>
                <a:cubicBezTo>
                  <a:pt x="4928691" y="1333253"/>
                  <a:pt x="4933652" y="1332012"/>
                  <a:pt x="4933652" y="1332012"/>
                </a:cubicBezTo>
                <a:cubicBezTo>
                  <a:pt x="4933652" y="1329532"/>
                  <a:pt x="4933032" y="1328292"/>
                  <a:pt x="4931792" y="1328292"/>
                </a:cubicBezTo>
                <a:close/>
                <a:moveTo>
                  <a:pt x="6317754" y="1324571"/>
                </a:moveTo>
                <a:cubicBezTo>
                  <a:pt x="6317754" y="1324571"/>
                  <a:pt x="6315274" y="1327051"/>
                  <a:pt x="6310312" y="1332012"/>
                </a:cubicBezTo>
                <a:cubicBezTo>
                  <a:pt x="6305351" y="1332012"/>
                  <a:pt x="6302871" y="1332012"/>
                  <a:pt x="6302871" y="1332012"/>
                </a:cubicBezTo>
                <a:close/>
                <a:moveTo>
                  <a:pt x="6269385" y="1324571"/>
                </a:moveTo>
                <a:cubicBezTo>
                  <a:pt x="6271865" y="1324571"/>
                  <a:pt x="6275585" y="1324571"/>
                  <a:pt x="6280547" y="1324571"/>
                </a:cubicBezTo>
                <a:lnTo>
                  <a:pt x="6280547" y="1332012"/>
                </a:lnTo>
                <a:cubicBezTo>
                  <a:pt x="6265664" y="1346895"/>
                  <a:pt x="6258222" y="1349376"/>
                  <a:pt x="6258222" y="1339454"/>
                </a:cubicBezTo>
                <a:cubicBezTo>
                  <a:pt x="6258222" y="1334493"/>
                  <a:pt x="6259463" y="1330772"/>
                  <a:pt x="6261943" y="1328292"/>
                </a:cubicBezTo>
                <a:cubicBezTo>
                  <a:pt x="6264423" y="1325811"/>
                  <a:pt x="6266904" y="1324571"/>
                  <a:pt x="6269385" y="1324571"/>
                </a:cubicBezTo>
                <a:close/>
                <a:moveTo>
                  <a:pt x="5915918" y="1324571"/>
                </a:moveTo>
                <a:lnTo>
                  <a:pt x="5893594" y="1346895"/>
                </a:lnTo>
                <a:cubicBezTo>
                  <a:pt x="5893594" y="1346895"/>
                  <a:pt x="5891113" y="1346895"/>
                  <a:pt x="5886152" y="1346895"/>
                </a:cubicBezTo>
                <a:cubicBezTo>
                  <a:pt x="5886152" y="1346895"/>
                  <a:pt x="5887393" y="1345655"/>
                  <a:pt x="5889873" y="1343174"/>
                </a:cubicBezTo>
                <a:cubicBezTo>
                  <a:pt x="5892353" y="1340694"/>
                  <a:pt x="5893594" y="1339454"/>
                  <a:pt x="5893594" y="1339454"/>
                </a:cubicBezTo>
                <a:cubicBezTo>
                  <a:pt x="5893594" y="1334493"/>
                  <a:pt x="5897314" y="1330772"/>
                  <a:pt x="5904756" y="1328292"/>
                </a:cubicBezTo>
                <a:cubicBezTo>
                  <a:pt x="5912197" y="1325811"/>
                  <a:pt x="5915918" y="1324571"/>
                  <a:pt x="5915918" y="1324571"/>
                </a:cubicBezTo>
                <a:close/>
                <a:moveTo>
                  <a:pt x="5886152" y="1324571"/>
                </a:moveTo>
                <a:cubicBezTo>
                  <a:pt x="5886152" y="1334493"/>
                  <a:pt x="5878711" y="1339454"/>
                  <a:pt x="5863828" y="1339454"/>
                </a:cubicBezTo>
                <a:cubicBezTo>
                  <a:pt x="5858867" y="1339454"/>
                  <a:pt x="5853906" y="1340694"/>
                  <a:pt x="5848945" y="1343174"/>
                </a:cubicBezTo>
                <a:cubicBezTo>
                  <a:pt x="5843984" y="1345655"/>
                  <a:pt x="5841504" y="1348135"/>
                  <a:pt x="5841504" y="1350616"/>
                </a:cubicBezTo>
                <a:cubicBezTo>
                  <a:pt x="5841504" y="1353096"/>
                  <a:pt x="5839024" y="1354337"/>
                  <a:pt x="5834062" y="1354337"/>
                </a:cubicBezTo>
                <a:lnTo>
                  <a:pt x="5834062" y="1346895"/>
                </a:lnTo>
                <a:cubicBezTo>
                  <a:pt x="5834062" y="1346895"/>
                  <a:pt x="5837783" y="1344415"/>
                  <a:pt x="5845224" y="1339454"/>
                </a:cubicBezTo>
                <a:cubicBezTo>
                  <a:pt x="5852666" y="1334493"/>
                  <a:pt x="5857627" y="1333253"/>
                  <a:pt x="5860107" y="1335733"/>
                </a:cubicBezTo>
                <a:cubicBezTo>
                  <a:pt x="5862587" y="1338213"/>
                  <a:pt x="5863828" y="1336973"/>
                  <a:pt x="5863828" y="1332012"/>
                </a:cubicBezTo>
                <a:close/>
                <a:moveTo>
                  <a:pt x="5715000" y="1324571"/>
                </a:moveTo>
                <a:cubicBezTo>
                  <a:pt x="5715000" y="1324571"/>
                  <a:pt x="5711279" y="1325811"/>
                  <a:pt x="5703838" y="1328292"/>
                </a:cubicBezTo>
                <a:cubicBezTo>
                  <a:pt x="5696396" y="1330772"/>
                  <a:pt x="5695156" y="1334493"/>
                  <a:pt x="5700117" y="1339454"/>
                </a:cubicBezTo>
                <a:lnTo>
                  <a:pt x="5707558" y="1346895"/>
                </a:lnTo>
                <a:lnTo>
                  <a:pt x="5715000" y="1346895"/>
                </a:lnTo>
                <a:close/>
                <a:moveTo>
                  <a:pt x="5395019" y="1324571"/>
                </a:moveTo>
                <a:cubicBezTo>
                  <a:pt x="5399981" y="1324571"/>
                  <a:pt x="5403701" y="1324571"/>
                  <a:pt x="5406181" y="1324571"/>
                </a:cubicBezTo>
                <a:cubicBezTo>
                  <a:pt x="5408661" y="1324571"/>
                  <a:pt x="5408661" y="1325811"/>
                  <a:pt x="5406181" y="1328292"/>
                </a:cubicBezTo>
                <a:cubicBezTo>
                  <a:pt x="5403701" y="1330772"/>
                  <a:pt x="5399981" y="1332012"/>
                  <a:pt x="5395019" y="1332012"/>
                </a:cubicBezTo>
                <a:close/>
                <a:moveTo>
                  <a:pt x="5290840" y="1324571"/>
                </a:moveTo>
                <a:cubicBezTo>
                  <a:pt x="5290840" y="1324571"/>
                  <a:pt x="5293320" y="1324571"/>
                  <a:pt x="5298281" y="1324571"/>
                </a:cubicBezTo>
                <a:cubicBezTo>
                  <a:pt x="5298281" y="1329532"/>
                  <a:pt x="5298281" y="1334493"/>
                  <a:pt x="5298281" y="1339454"/>
                </a:cubicBezTo>
                <a:cubicBezTo>
                  <a:pt x="5293320" y="1339454"/>
                  <a:pt x="5290840" y="1339454"/>
                  <a:pt x="5290840" y="1339454"/>
                </a:cubicBezTo>
                <a:lnTo>
                  <a:pt x="5283398" y="1339454"/>
                </a:lnTo>
                <a:cubicBezTo>
                  <a:pt x="5278437" y="1339454"/>
                  <a:pt x="5277197" y="1336973"/>
                  <a:pt x="5279678" y="1332012"/>
                </a:cubicBezTo>
                <a:cubicBezTo>
                  <a:pt x="5282158" y="1327051"/>
                  <a:pt x="5285878" y="1324571"/>
                  <a:pt x="5290840" y="1324571"/>
                </a:cubicBezTo>
                <a:close/>
                <a:moveTo>
                  <a:pt x="5115967" y="1324571"/>
                </a:moveTo>
                <a:cubicBezTo>
                  <a:pt x="5113487" y="1324571"/>
                  <a:pt x="5112246" y="1327051"/>
                  <a:pt x="5112246" y="1332012"/>
                </a:cubicBezTo>
                <a:cubicBezTo>
                  <a:pt x="5112246" y="1332012"/>
                  <a:pt x="5114726" y="1332012"/>
                  <a:pt x="5119688" y="1332012"/>
                </a:cubicBezTo>
                <a:lnTo>
                  <a:pt x="5119688" y="1324571"/>
                </a:lnTo>
                <a:cubicBezTo>
                  <a:pt x="5119688" y="1324571"/>
                  <a:pt x="5118447" y="1324571"/>
                  <a:pt x="5115967" y="1324571"/>
                </a:cubicBezTo>
                <a:close/>
                <a:moveTo>
                  <a:pt x="4851797" y="1324571"/>
                </a:moveTo>
                <a:cubicBezTo>
                  <a:pt x="4846835" y="1324571"/>
                  <a:pt x="4840635" y="1325811"/>
                  <a:pt x="4833193" y="1328292"/>
                </a:cubicBezTo>
                <a:cubicBezTo>
                  <a:pt x="4825752" y="1330772"/>
                  <a:pt x="4822031" y="1334493"/>
                  <a:pt x="4822031" y="1339454"/>
                </a:cubicBezTo>
                <a:cubicBezTo>
                  <a:pt x="4822031" y="1344415"/>
                  <a:pt x="4824511" y="1344415"/>
                  <a:pt x="4829472" y="1339454"/>
                </a:cubicBezTo>
                <a:lnTo>
                  <a:pt x="4836914" y="1339454"/>
                </a:lnTo>
                <a:cubicBezTo>
                  <a:pt x="4841875" y="1344415"/>
                  <a:pt x="4844355" y="1345655"/>
                  <a:pt x="4844355" y="1343174"/>
                </a:cubicBezTo>
                <a:cubicBezTo>
                  <a:pt x="4844355" y="1340694"/>
                  <a:pt x="4846835" y="1339454"/>
                  <a:pt x="4851797" y="1339454"/>
                </a:cubicBezTo>
                <a:close/>
                <a:moveTo>
                  <a:pt x="4163467" y="1324571"/>
                </a:moveTo>
                <a:cubicBezTo>
                  <a:pt x="4160986" y="1324571"/>
                  <a:pt x="4159746" y="1325811"/>
                  <a:pt x="4159746" y="1328292"/>
                </a:cubicBezTo>
                <a:cubicBezTo>
                  <a:pt x="4159746" y="1330772"/>
                  <a:pt x="4162227" y="1332012"/>
                  <a:pt x="4167188" y="1332012"/>
                </a:cubicBezTo>
                <a:cubicBezTo>
                  <a:pt x="4167188" y="1327051"/>
                  <a:pt x="4165947" y="1324571"/>
                  <a:pt x="4163467" y="1324571"/>
                </a:cubicBezTo>
                <a:close/>
                <a:moveTo>
                  <a:pt x="4077891" y="1324571"/>
                </a:moveTo>
                <a:lnTo>
                  <a:pt x="4070450" y="1332012"/>
                </a:lnTo>
                <a:cubicBezTo>
                  <a:pt x="4075411" y="1332012"/>
                  <a:pt x="4077891" y="1332012"/>
                  <a:pt x="4077891" y="1332012"/>
                </a:cubicBezTo>
                <a:cubicBezTo>
                  <a:pt x="4077891" y="1327051"/>
                  <a:pt x="4077891" y="1324571"/>
                  <a:pt x="4077891" y="1324571"/>
                </a:cubicBezTo>
                <a:close/>
                <a:moveTo>
                  <a:pt x="3698379" y="1324571"/>
                </a:moveTo>
                <a:lnTo>
                  <a:pt x="3698379" y="1332012"/>
                </a:lnTo>
                <a:cubicBezTo>
                  <a:pt x="3698379" y="1341934"/>
                  <a:pt x="3697139" y="1348135"/>
                  <a:pt x="3694658" y="1350616"/>
                </a:cubicBezTo>
                <a:cubicBezTo>
                  <a:pt x="3692178" y="1353096"/>
                  <a:pt x="3688457" y="1351856"/>
                  <a:pt x="3683496" y="1346895"/>
                </a:cubicBezTo>
                <a:lnTo>
                  <a:pt x="3683496" y="1339454"/>
                </a:lnTo>
                <a:lnTo>
                  <a:pt x="3690937" y="1332012"/>
                </a:lnTo>
                <a:close/>
                <a:moveTo>
                  <a:pt x="5471517" y="1323083"/>
                </a:moveTo>
                <a:lnTo>
                  <a:pt x="5465535" y="1338036"/>
                </a:lnTo>
                <a:lnTo>
                  <a:pt x="5464782" y="1332012"/>
                </a:lnTo>
                <a:cubicBezTo>
                  <a:pt x="5465402" y="1329532"/>
                  <a:pt x="5466953" y="1327052"/>
                  <a:pt x="5469433" y="1324571"/>
                </a:cubicBezTo>
                <a:close/>
                <a:moveTo>
                  <a:pt x="5817087" y="1322245"/>
                </a:moveTo>
                <a:cubicBezTo>
                  <a:pt x="5818482" y="1321315"/>
                  <a:pt x="5819179" y="1324571"/>
                  <a:pt x="5819179" y="1332012"/>
                </a:cubicBezTo>
                <a:cubicBezTo>
                  <a:pt x="5821660" y="1332012"/>
                  <a:pt x="5823520" y="1332632"/>
                  <a:pt x="5824761" y="1333873"/>
                </a:cubicBezTo>
                <a:lnTo>
                  <a:pt x="5826156" y="1338058"/>
                </a:lnTo>
                <a:lnTo>
                  <a:pt x="5819179" y="1339454"/>
                </a:lnTo>
                <a:lnTo>
                  <a:pt x="5804297" y="1339454"/>
                </a:lnTo>
                <a:cubicBezTo>
                  <a:pt x="5804297" y="1344415"/>
                  <a:pt x="5801817" y="1345655"/>
                  <a:pt x="5796855" y="1343174"/>
                </a:cubicBezTo>
                <a:cubicBezTo>
                  <a:pt x="5791894" y="1340694"/>
                  <a:pt x="5789414" y="1341934"/>
                  <a:pt x="5789414" y="1346895"/>
                </a:cubicBezTo>
                <a:lnTo>
                  <a:pt x="5774531" y="1346895"/>
                </a:lnTo>
                <a:cubicBezTo>
                  <a:pt x="5774531" y="1346895"/>
                  <a:pt x="5775772" y="1345655"/>
                  <a:pt x="5778252" y="1343174"/>
                </a:cubicBezTo>
                <a:cubicBezTo>
                  <a:pt x="5780732" y="1340694"/>
                  <a:pt x="5781972" y="1339454"/>
                  <a:pt x="5781972" y="1339454"/>
                </a:cubicBezTo>
                <a:cubicBezTo>
                  <a:pt x="5781972" y="1339454"/>
                  <a:pt x="5783213" y="1339454"/>
                  <a:pt x="5785693" y="1339454"/>
                </a:cubicBezTo>
                <a:cubicBezTo>
                  <a:pt x="5788173" y="1339454"/>
                  <a:pt x="5791894" y="1336973"/>
                  <a:pt x="5796855" y="1332012"/>
                </a:cubicBezTo>
                <a:cubicBezTo>
                  <a:pt x="5801817" y="1327051"/>
                  <a:pt x="5805537" y="1325811"/>
                  <a:pt x="5808017" y="1328292"/>
                </a:cubicBezTo>
                <a:cubicBezTo>
                  <a:pt x="5810497" y="1330772"/>
                  <a:pt x="5812979" y="1329532"/>
                  <a:pt x="5815459" y="1324571"/>
                </a:cubicBezTo>
                <a:cubicBezTo>
                  <a:pt x="5816079" y="1323331"/>
                  <a:pt x="5816621" y="1322556"/>
                  <a:pt x="5817087" y="1322245"/>
                </a:cubicBezTo>
                <a:close/>
                <a:moveTo>
                  <a:pt x="6354961" y="1317130"/>
                </a:moveTo>
                <a:cubicBezTo>
                  <a:pt x="6359922" y="1317130"/>
                  <a:pt x="6362402" y="1317130"/>
                  <a:pt x="6362402" y="1317130"/>
                </a:cubicBezTo>
                <a:cubicBezTo>
                  <a:pt x="6362402" y="1317130"/>
                  <a:pt x="6362402" y="1319610"/>
                  <a:pt x="6362402" y="1324571"/>
                </a:cubicBezTo>
                <a:cubicBezTo>
                  <a:pt x="6362402" y="1324571"/>
                  <a:pt x="6359922" y="1324571"/>
                  <a:pt x="6354961" y="1324571"/>
                </a:cubicBezTo>
                <a:lnTo>
                  <a:pt x="6347519" y="1324571"/>
                </a:lnTo>
                <a:cubicBezTo>
                  <a:pt x="6352481" y="1319610"/>
                  <a:pt x="6354961" y="1317130"/>
                  <a:pt x="6354961" y="1317130"/>
                </a:cubicBezTo>
                <a:close/>
                <a:moveTo>
                  <a:pt x="5380136" y="1317130"/>
                </a:moveTo>
                <a:cubicBezTo>
                  <a:pt x="5385098" y="1317130"/>
                  <a:pt x="5390058" y="1317130"/>
                  <a:pt x="5395019" y="1317130"/>
                </a:cubicBezTo>
                <a:cubicBezTo>
                  <a:pt x="5390058" y="1332012"/>
                  <a:pt x="5387578" y="1341934"/>
                  <a:pt x="5387578" y="1346895"/>
                </a:cubicBezTo>
                <a:cubicBezTo>
                  <a:pt x="5387578" y="1346895"/>
                  <a:pt x="5386337" y="1348135"/>
                  <a:pt x="5383857" y="1350616"/>
                </a:cubicBezTo>
                <a:cubicBezTo>
                  <a:pt x="5381377" y="1353096"/>
                  <a:pt x="5380136" y="1351856"/>
                  <a:pt x="5380136" y="1346895"/>
                </a:cubicBezTo>
                <a:cubicBezTo>
                  <a:pt x="5375175" y="1346895"/>
                  <a:pt x="5372695" y="1349376"/>
                  <a:pt x="5372695" y="1354337"/>
                </a:cubicBezTo>
                <a:lnTo>
                  <a:pt x="5365254" y="1354337"/>
                </a:lnTo>
                <a:cubicBezTo>
                  <a:pt x="5365254" y="1349376"/>
                  <a:pt x="5367734" y="1344415"/>
                  <a:pt x="5372695" y="1339454"/>
                </a:cubicBezTo>
                <a:cubicBezTo>
                  <a:pt x="5377656" y="1334493"/>
                  <a:pt x="5380136" y="1330772"/>
                  <a:pt x="5380136" y="1328292"/>
                </a:cubicBezTo>
                <a:cubicBezTo>
                  <a:pt x="5380136" y="1325811"/>
                  <a:pt x="5377656" y="1324571"/>
                  <a:pt x="5372695" y="1324571"/>
                </a:cubicBezTo>
                <a:close/>
                <a:moveTo>
                  <a:pt x="5253633" y="1317130"/>
                </a:moveTo>
                <a:cubicBezTo>
                  <a:pt x="5253633" y="1317130"/>
                  <a:pt x="5252392" y="1318370"/>
                  <a:pt x="5249912" y="1320850"/>
                </a:cubicBezTo>
                <a:cubicBezTo>
                  <a:pt x="5247432" y="1323331"/>
                  <a:pt x="5246191" y="1324571"/>
                  <a:pt x="5246191" y="1324571"/>
                </a:cubicBezTo>
                <a:cubicBezTo>
                  <a:pt x="5246191" y="1329532"/>
                  <a:pt x="5246191" y="1332012"/>
                  <a:pt x="5246191" y="1332012"/>
                </a:cubicBezTo>
                <a:cubicBezTo>
                  <a:pt x="5241230" y="1332012"/>
                  <a:pt x="5238750" y="1333253"/>
                  <a:pt x="5238750" y="1335733"/>
                </a:cubicBezTo>
                <a:cubicBezTo>
                  <a:pt x="5238750" y="1338213"/>
                  <a:pt x="5241230" y="1338213"/>
                  <a:pt x="5246191" y="1335733"/>
                </a:cubicBezTo>
                <a:cubicBezTo>
                  <a:pt x="5251152" y="1333253"/>
                  <a:pt x="5253633" y="1329532"/>
                  <a:pt x="5253633" y="1324571"/>
                </a:cubicBezTo>
                <a:cubicBezTo>
                  <a:pt x="5253633" y="1324571"/>
                  <a:pt x="5253633" y="1322091"/>
                  <a:pt x="5253633" y="1317130"/>
                </a:cubicBezTo>
                <a:close/>
                <a:moveTo>
                  <a:pt x="5089922" y="1317130"/>
                </a:moveTo>
                <a:cubicBezTo>
                  <a:pt x="5084960" y="1317130"/>
                  <a:pt x="5082480" y="1319610"/>
                  <a:pt x="5082480" y="1324571"/>
                </a:cubicBezTo>
                <a:lnTo>
                  <a:pt x="5089922" y="1324571"/>
                </a:lnTo>
                <a:close/>
                <a:moveTo>
                  <a:pt x="4818310" y="1317130"/>
                </a:moveTo>
                <a:cubicBezTo>
                  <a:pt x="4815830" y="1317130"/>
                  <a:pt x="4814590" y="1319610"/>
                  <a:pt x="4814590" y="1324571"/>
                </a:cubicBezTo>
                <a:cubicBezTo>
                  <a:pt x="4819551" y="1324571"/>
                  <a:pt x="4822031" y="1323331"/>
                  <a:pt x="4822031" y="1320850"/>
                </a:cubicBezTo>
                <a:cubicBezTo>
                  <a:pt x="4822031" y="1318370"/>
                  <a:pt x="4820790" y="1317130"/>
                  <a:pt x="4818310" y="1317130"/>
                </a:cubicBezTo>
                <a:close/>
                <a:moveTo>
                  <a:pt x="4524375" y="1317130"/>
                </a:moveTo>
                <a:cubicBezTo>
                  <a:pt x="4514453" y="1317130"/>
                  <a:pt x="4509492" y="1319610"/>
                  <a:pt x="4509492" y="1324571"/>
                </a:cubicBezTo>
                <a:lnTo>
                  <a:pt x="4524375" y="1324571"/>
                </a:lnTo>
                <a:cubicBezTo>
                  <a:pt x="4524375" y="1324571"/>
                  <a:pt x="4524375" y="1322091"/>
                  <a:pt x="4524375" y="1317130"/>
                </a:cubicBezTo>
                <a:close/>
                <a:moveTo>
                  <a:pt x="4144863" y="1317130"/>
                </a:moveTo>
                <a:cubicBezTo>
                  <a:pt x="4144863" y="1317130"/>
                  <a:pt x="4143623" y="1319610"/>
                  <a:pt x="4141143" y="1324571"/>
                </a:cubicBezTo>
                <a:cubicBezTo>
                  <a:pt x="4138662" y="1329532"/>
                  <a:pt x="4137422" y="1332012"/>
                  <a:pt x="4137422" y="1332012"/>
                </a:cubicBezTo>
                <a:cubicBezTo>
                  <a:pt x="4142383" y="1332012"/>
                  <a:pt x="4144863" y="1329532"/>
                  <a:pt x="4144863" y="1324571"/>
                </a:cubicBezTo>
                <a:cubicBezTo>
                  <a:pt x="4144863" y="1324571"/>
                  <a:pt x="4144863" y="1322091"/>
                  <a:pt x="4144863" y="1317130"/>
                </a:cubicBezTo>
                <a:close/>
                <a:moveTo>
                  <a:pt x="4096494" y="1317130"/>
                </a:moveTo>
                <a:cubicBezTo>
                  <a:pt x="4094014" y="1317130"/>
                  <a:pt x="4094014" y="1319610"/>
                  <a:pt x="4096494" y="1324571"/>
                </a:cubicBezTo>
                <a:cubicBezTo>
                  <a:pt x="4098975" y="1329532"/>
                  <a:pt x="4100215" y="1332012"/>
                  <a:pt x="4100215" y="1332012"/>
                </a:cubicBezTo>
                <a:cubicBezTo>
                  <a:pt x="4100215" y="1332012"/>
                  <a:pt x="4100215" y="1329532"/>
                  <a:pt x="4100215" y="1324571"/>
                </a:cubicBezTo>
                <a:cubicBezTo>
                  <a:pt x="4100215" y="1319610"/>
                  <a:pt x="4098975" y="1317130"/>
                  <a:pt x="4096494" y="1317130"/>
                </a:cubicBezTo>
                <a:close/>
                <a:moveTo>
                  <a:pt x="3720703" y="1317130"/>
                </a:moveTo>
                <a:cubicBezTo>
                  <a:pt x="3720703" y="1322091"/>
                  <a:pt x="3720703" y="1324571"/>
                  <a:pt x="3720703" y="1324571"/>
                </a:cubicBezTo>
                <a:lnTo>
                  <a:pt x="3713262" y="1332012"/>
                </a:lnTo>
                <a:close/>
                <a:moveTo>
                  <a:pt x="6645175" y="1309688"/>
                </a:moveTo>
                <a:lnTo>
                  <a:pt x="6645175" y="1317130"/>
                </a:lnTo>
                <a:cubicBezTo>
                  <a:pt x="6645175" y="1317130"/>
                  <a:pt x="6642695" y="1317130"/>
                  <a:pt x="6637734" y="1317130"/>
                </a:cubicBezTo>
                <a:cubicBezTo>
                  <a:pt x="6637734" y="1312168"/>
                  <a:pt x="6640214" y="1309688"/>
                  <a:pt x="6645175" y="1309688"/>
                </a:cubicBezTo>
                <a:close/>
                <a:moveTo>
                  <a:pt x="6146601" y="1309688"/>
                </a:moveTo>
                <a:lnTo>
                  <a:pt x="6161484" y="1309688"/>
                </a:lnTo>
                <a:cubicBezTo>
                  <a:pt x="6161484" y="1309688"/>
                  <a:pt x="6156523" y="1312168"/>
                  <a:pt x="6146601" y="1317130"/>
                </a:cubicBezTo>
                <a:cubicBezTo>
                  <a:pt x="6136680" y="1322091"/>
                  <a:pt x="6127998" y="1327051"/>
                  <a:pt x="6120556" y="1332012"/>
                </a:cubicBezTo>
                <a:cubicBezTo>
                  <a:pt x="6113115" y="1336973"/>
                  <a:pt x="6108154" y="1339454"/>
                  <a:pt x="6105674" y="1339454"/>
                </a:cubicBezTo>
                <a:cubicBezTo>
                  <a:pt x="6103194" y="1339454"/>
                  <a:pt x="6096992" y="1341934"/>
                  <a:pt x="6087070" y="1346895"/>
                </a:cubicBezTo>
                <a:cubicBezTo>
                  <a:pt x="6082109" y="1346895"/>
                  <a:pt x="6074667" y="1349376"/>
                  <a:pt x="6064746" y="1354337"/>
                </a:cubicBezTo>
                <a:lnTo>
                  <a:pt x="6049863" y="1361778"/>
                </a:lnTo>
                <a:cubicBezTo>
                  <a:pt x="6049863" y="1351856"/>
                  <a:pt x="6057304" y="1346895"/>
                  <a:pt x="6072187" y="1346895"/>
                </a:cubicBezTo>
                <a:cubicBezTo>
                  <a:pt x="6072187" y="1346895"/>
                  <a:pt x="6074667" y="1345655"/>
                  <a:pt x="6079629" y="1343174"/>
                </a:cubicBezTo>
                <a:cubicBezTo>
                  <a:pt x="6084590" y="1340694"/>
                  <a:pt x="6087070" y="1339454"/>
                  <a:pt x="6087070" y="1339454"/>
                </a:cubicBezTo>
                <a:cubicBezTo>
                  <a:pt x="6101953" y="1329532"/>
                  <a:pt x="6119316" y="1322091"/>
                  <a:pt x="6139160" y="1317130"/>
                </a:cubicBezTo>
                <a:close/>
                <a:moveTo>
                  <a:pt x="5834062" y="1309688"/>
                </a:moveTo>
                <a:cubicBezTo>
                  <a:pt x="5839024" y="1309688"/>
                  <a:pt x="5839024" y="1312168"/>
                  <a:pt x="5834062" y="1317130"/>
                </a:cubicBezTo>
                <a:cubicBezTo>
                  <a:pt x="5834062" y="1317130"/>
                  <a:pt x="5836542" y="1319610"/>
                  <a:pt x="5841504" y="1324571"/>
                </a:cubicBezTo>
                <a:cubicBezTo>
                  <a:pt x="5841504" y="1324571"/>
                  <a:pt x="5841504" y="1327051"/>
                  <a:pt x="5841504" y="1332012"/>
                </a:cubicBezTo>
                <a:lnTo>
                  <a:pt x="5831244" y="1336410"/>
                </a:lnTo>
                <a:lnTo>
                  <a:pt x="5830342" y="1328292"/>
                </a:lnTo>
                <a:cubicBezTo>
                  <a:pt x="5827861" y="1320850"/>
                  <a:pt x="5827861" y="1317130"/>
                  <a:pt x="5830342" y="1317130"/>
                </a:cubicBezTo>
                <a:cubicBezTo>
                  <a:pt x="5832822" y="1317130"/>
                  <a:pt x="5834062" y="1314649"/>
                  <a:pt x="5834062" y="1309688"/>
                </a:cubicBezTo>
                <a:close/>
                <a:moveTo>
                  <a:pt x="5577334" y="1309688"/>
                </a:moveTo>
                <a:cubicBezTo>
                  <a:pt x="5574854" y="1309688"/>
                  <a:pt x="5573613" y="1310928"/>
                  <a:pt x="5573613" y="1313409"/>
                </a:cubicBezTo>
                <a:cubicBezTo>
                  <a:pt x="5573613" y="1315889"/>
                  <a:pt x="5573613" y="1319610"/>
                  <a:pt x="5573613" y="1324571"/>
                </a:cubicBezTo>
                <a:cubicBezTo>
                  <a:pt x="5578574" y="1324571"/>
                  <a:pt x="5581054" y="1322091"/>
                  <a:pt x="5581054" y="1317130"/>
                </a:cubicBezTo>
                <a:cubicBezTo>
                  <a:pt x="5581054" y="1317130"/>
                  <a:pt x="5581054" y="1315889"/>
                  <a:pt x="5581054" y="1313409"/>
                </a:cubicBezTo>
                <a:cubicBezTo>
                  <a:pt x="5581054" y="1310928"/>
                  <a:pt x="5579814" y="1309688"/>
                  <a:pt x="5577334" y="1309688"/>
                </a:cubicBezTo>
                <a:close/>
                <a:moveTo>
                  <a:pt x="5476875" y="1309688"/>
                </a:moveTo>
                <a:lnTo>
                  <a:pt x="5484316" y="1317130"/>
                </a:lnTo>
                <a:cubicBezTo>
                  <a:pt x="5484316" y="1322091"/>
                  <a:pt x="5483076" y="1323331"/>
                  <a:pt x="5480595" y="1320850"/>
                </a:cubicBezTo>
                <a:cubicBezTo>
                  <a:pt x="5479355" y="1319610"/>
                  <a:pt x="5477806" y="1319300"/>
                  <a:pt x="5475945" y="1319920"/>
                </a:cubicBezTo>
                <a:lnTo>
                  <a:pt x="5471517" y="1323083"/>
                </a:lnTo>
                <a:close/>
                <a:moveTo>
                  <a:pt x="5439668" y="1309688"/>
                </a:moveTo>
                <a:cubicBezTo>
                  <a:pt x="5439668" y="1309688"/>
                  <a:pt x="5442148" y="1309688"/>
                  <a:pt x="5447109" y="1309688"/>
                </a:cubicBezTo>
                <a:lnTo>
                  <a:pt x="5447109" y="1317130"/>
                </a:lnTo>
                <a:cubicBezTo>
                  <a:pt x="5442148" y="1317130"/>
                  <a:pt x="5438427" y="1317130"/>
                  <a:pt x="5435947" y="1317130"/>
                </a:cubicBezTo>
                <a:cubicBezTo>
                  <a:pt x="5433467" y="1317130"/>
                  <a:pt x="5432226" y="1315889"/>
                  <a:pt x="5432226" y="1313409"/>
                </a:cubicBezTo>
                <a:cubicBezTo>
                  <a:pt x="5432226" y="1310928"/>
                  <a:pt x="5434706" y="1309688"/>
                  <a:pt x="5439668" y="1309688"/>
                </a:cubicBezTo>
                <a:close/>
                <a:moveTo>
                  <a:pt x="5097364" y="1309688"/>
                </a:moveTo>
                <a:cubicBezTo>
                  <a:pt x="5097364" y="1309688"/>
                  <a:pt x="5097364" y="1312168"/>
                  <a:pt x="5097364" y="1317130"/>
                </a:cubicBezTo>
                <a:cubicBezTo>
                  <a:pt x="5097364" y="1322091"/>
                  <a:pt x="5097364" y="1324571"/>
                  <a:pt x="5097364" y="1324571"/>
                </a:cubicBezTo>
                <a:cubicBezTo>
                  <a:pt x="5102325" y="1324571"/>
                  <a:pt x="5103564" y="1322091"/>
                  <a:pt x="5101084" y="1317130"/>
                </a:cubicBezTo>
                <a:cubicBezTo>
                  <a:pt x="5098604" y="1312168"/>
                  <a:pt x="5097364" y="1309688"/>
                  <a:pt x="5097364" y="1309688"/>
                </a:cubicBezTo>
                <a:close/>
                <a:moveTo>
                  <a:pt x="4271368" y="1309688"/>
                </a:moveTo>
                <a:lnTo>
                  <a:pt x="4286251" y="1317130"/>
                </a:lnTo>
                <a:cubicBezTo>
                  <a:pt x="4291211" y="1317130"/>
                  <a:pt x="4296172" y="1317130"/>
                  <a:pt x="4301133" y="1317130"/>
                </a:cubicBezTo>
                <a:lnTo>
                  <a:pt x="4293691" y="1324571"/>
                </a:lnTo>
                <a:cubicBezTo>
                  <a:pt x="4288731" y="1324571"/>
                  <a:pt x="4286251" y="1327051"/>
                  <a:pt x="4286251" y="1332012"/>
                </a:cubicBezTo>
                <a:cubicBezTo>
                  <a:pt x="4291211" y="1332012"/>
                  <a:pt x="4293691" y="1332012"/>
                  <a:pt x="4293691" y="1332012"/>
                </a:cubicBezTo>
                <a:cubicBezTo>
                  <a:pt x="4293691" y="1332012"/>
                  <a:pt x="4293691" y="1334493"/>
                  <a:pt x="4293691" y="1339454"/>
                </a:cubicBezTo>
                <a:cubicBezTo>
                  <a:pt x="4293691" y="1339454"/>
                  <a:pt x="4296172" y="1339454"/>
                  <a:pt x="4301133" y="1339454"/>
                </a:cubicBezTo>
                <a:cubicBezTo>
                  <a:pt x="4306094" y="1339454"/>
                  <a:pt x="4309815" y="1339454"/>
                  <a:pt x="4312295" y="1339454"/>
                </a:cubicBezTo>
                <a:cubicBezTo>
                  <a:pt x="4314775" y="1339454"/>
                  <a:pt x="4316016" y="1334493"/>
                  <a:pt x="4316016" y="1324571"/>
                </a:cubicBezTo>
                <a:cubicBezTo>
                  <a:pt x="4316016" y="1329532"/>
                  <a:pt x="4313535" y="1329532"/>
                  <a:pt x="4308574" y="1324571"/>
                </a:cubicBezTo>
                <a:cubicBezTo>
                  <a:pt x="4303613" y="1319610"/>
                  <a:pt x="4301133" y="1317130"/>
                  <a:pt x="4301133" y="1317130"/>
                </a:cubicBezTo>
                <a:close/>
                <a:moveTo>
                  <a:pt x="3750469" y="1309688"/>
                </a:moveTo>
                <a:cubicBezTo>
                  <a:pt x="3760390" y="1309688"/>
                  <a:pt x="3765351" y="1312168"/>
                  <a:pt x="3765351" y="1317130"/>
                </a:cubicBezTo>
                <a:cubicBezTo>
                  <a:pt x="3765351" y="1322091"/>
                  <a:pt x="3762871" y="1324571"/>
                  <a:pt x="3757910" y="1324571"/>
                </a:cubicBezTo>
                <a:lnTo>
                  <a:pt x="3780234" y="1324571"/>
                </a:lnTo>
                <a:lnTo>
                  <a:pt x="3787676" y="1324571"/>
                </a:lnTo>
                <a:lnTo>
                  <a:pt x="3780234" y="1332012"/>
                </a:lnTo>
                <a:cubicBezTo>
                  <a:pt x="3770313" y="1341934"/>
                  <a:pt x="3757910" y="1344415"/>
                  <a:pt x="3743027" y="1339454"/>
                </a:cubicBezTo>
                <a:cubicBezTo>
                  <a:pt x="3733105" y="1334493"/>
                  <a:pt x="3730625" y="1329532"/>
                  <a:pt x="3735586" y="1324571"/>
                </a:cubicBezTo>
                <a:close/>
                <a:moveTo>
                  <a:pt x="6451699" y="1302247"/>
                </a:moveTo>
                <a:lnTo>
                  <a:pt x="6459140" y="1302247"/>
                </a:lnTo>
                <a:cubicBezTo>
                  <a:pt x="6459140" y="1302247"/>
                  <a:pt x="6457900" y="1303487"/>
                  <a:pt x="6455420" y="1305967"/>
                </a:cubicBezTo>
                <a:cubicBezTo>
                  <a:pt x="6452940" y="1308448"/>
                  <a:pt x="6451699" y="1309688"/>
                  <a:pt x="6451699" y="1309688"/>
                </a:cubicBezTo>
                <a:cubicBezTo>
                  <a:pt x="6446738" y="1309688"/>
                  <a:pt x="6431855" y="1317130"/>
                  <a:pt x="6407051" y="1332012"/>
                </a:cubicBezTo>
                <a:lnTo>
                  <a:pt x="6392168" y="1339454"/>
                </a:lnTo>
                <a:cubicBezTo>
                  <a:pt x="6397129" y="1329532"/>
                  <a:pt x="6416972" y="1317130"/>
                  <a:pt x="6451699" y="1302247"/>
                </a:cubicBezTo>
                <a:close/>
                <a:moveTo>
                  <a:pt x="6392168" y="1302247"/>
                </a:moveTo>
                <a:cubicBezTo>
                  <a:pt x="6392168" y="1302247"/>
                  <a:pt x="6394648" y="1302247"/>
                  <a:pt x="6399609" y="1302247"/>
                </a:cubicBezTo>
                <a:cubicBezTo>
                  <a:pt x="6399609" y="1307208"/>
                  <a:pt x="6397129" y="1309688"/>
                  <a:pt x="6392168" y="1309688"/>
                </a:cubicBezTo>
                <a:close/>
                <a:moveTo>
                  <a:pt x="6354961" y="1302247"/>
                </a:moveTo>
                <a:lnTo>
                  <a:pt x="6347519" y="1317130"/>
                </a:lnTo>
                <a:cubicBezTo>
                  <a:pt x="6332636" y="1327051"/>
                  <a:pt x="6325195" y="1329532"/>
                  <a:pt x="6325195" y="1324571"/>
                </a:cubicBezTo>
                <a:lnTo>
                  <a:pt x="6340078" y="1309688"/>
                </a:lnTo>
                <a:close/>
                <a:moveTo>
                  <a:pt x="5521523" y="1302247"/>
                </a:moveTo>
                <a:lnTo>
                  <a:pt x="5528965" y="1309688"/>
                </a:lnTo>
                <a:cubicBezTo>
                  <a:pt x="5528965" y="1304727"/>
                  <a:pt x="5528965" y="1302247"/>
                  <a:pt x="5528965" y="1302247"/>
                </a:cubicBezTo>
                <a:cubicBezTo>
                  <a:pt x="5528965" y="1302247"/>
                  <a:pt x="5527724" y="1302247"/>
                  <a:pt x="5525244" y="1302247"/>
                </a:cubicBezTo>
                <a:cubicBezTo>
                  <a:pt x="5522764" y="1302247"/>
                  <a:pt x="5521523" y="1302247"/>
                  <a:pt x="5521523" y="1302247"/>
                </a:cubicBezTo>
                <a:close/>
                <a:moveTo>
                  <a:pt x="5201543" y="1302247"/>
                </a:moveTo>
                <a:cubicBezTo>
                  <a:pt x="5196581" y="1302247"/>
                  <a:pt x="5194101" y="1303487"/>
                  <a:pt x="5194101" y="1305967"/>
                </a:cubicBezTo>
                <a:cubicBezTo>
                  <a:pt x="5194101" y="1308448"/>
                  <a:pt x="5195342" y="1309688"/>
                  <a:pt x="5197822" y="1309688"/>
                </a:cubicBezTo>
                <a:cubicBezTo>
                  <a:pt x="5200302" y="1309688"/>
                  <a:pt x="5201543" y="1307208"/>
                  <a:pt x="5201543" y="1302247"/>
                </a:cubicBezTo>
                <a:close/>
                <a:moveTo>
                  <a:pt x="5164336" y="1302247"/>
                </a:moveTo>
                <a:lnTo>
                  <a:pt x="5179219" y="1317130"/>
                </a:lnTo>
                <a:lnTo>
                  <a:pt x="5171777" y="1309688"/>
                </a:lnTo>
                <a:cubicBezTo>
                  <a:pt x="5171777" y="1304727"/>
                  <a:pt x="5169297" y="1302247"/>
                  <a:pt x="5164336" y="1302247"/>
                </a:cubicBezTo>
                <a:close/>
                <a:moveTo>
                  <a:pt x="4985742" y="1302247"/>
                </a:moveTo>
                <a:cubicBezTo>
                  <a:pt x="4985742" y="1302247"/>
                  <a:pt x="4985742" y="1304727"/>
                  <a:pt x="4985742" y="1309688"/>
                </a:cubicBezTo>
                <a:lnTo>
                  <a:pt x="4985742" y="1317130"/>
                </a:lnTo>
                <a:lnTo>
                  <a:pt x="4993183" y="1309688"/>
                </a:lnTo>
                <a:cubicBezTo>
                  <a:pt x="4993183" y="1304727"/>
                  <a:pt x="4990703" y="1302247"/>
                  <a:pt x="4985742" y="1302247"/>
                </a:cubicBezTo>
                <a:close/>
                <a:moveTo>
                  <a:pt x="4159746" y="1302247"/>
                </a:moveTo>
                <a:cubicBezTo>
                  <a:pt x="4154785" y="1307208"/>
                  <a:pt x="4152305" y="1312168"/>
                  <a:pt x="4152305" y="1317130"/>
                </a:cubicBezTo>
                <a:lnTo>
                  <a:pt x="4159746" y="1324571"/>
                </a:lnTo>
                <a:cubicBezTo>
                  <a:pt x="4159746" y="1324571"/>
                  <a:pt x="4159746" y="1319610"/>
                  <a:pt x="4159746" y="1309688"/>
                </a:cubicBezTo>
                <a:close/>
                <a:moveTo>
                  <a:pt x="3955107" y="1302247"/>
                </a:moveTo>
                <a:cubicBezTo>
                  <a:pt x="3952627" y="1302247"/>
                  <a:pt x="3953867" y="1304727"/>
                  <a:pt x="3958828" y="1309688"/>
                </a:cubicBezTo>
                <a:lnTo>
                  <a:pt x="3958828" y="1302247"/>
                </a:lnTo>
                <a:cubicBezTo>
                  <a:pt x="3958828" y="1302247"/>
                  <a:pt x="3957588" y="1302247"/>
                  <a:pt x="3955107" y="1302247"/>
                </a:cubicBezTo>
                <a:close/>
                <a:moveTo>
                  <a:pt x="5639656" y="1297596"/>
                </a:moveTo>
                <a:cubicBezTo>
                  <a:pt x="5642756" y="1298216"/>
                  <a:pt x="5645546" y="1299766"/>
                  <a:pt x="5648027" y="1302247"/>
                </a:cubicBezTo>
                <a:lnTo>
                  <a:pt x="5633144" y="1302247"/>
                </a:lnTo>
                <a:cubicBezTo>
                  <a:pt x="5628183" y="1307208"/>
                  <a:pt x="5624462" y="1309688"/>
                  <a:pt x="5621982" y="1309688"/>
                </a:cubicBezTo>
                <a:cubicBezTo>
                  <a:pt x="5619502" y="1309688"/>
                  <a:pt x="5618261" y="1308448"/>
                  <a:pt x="5618261" y="1305967"/>
                </a:cubicBezTo>
                <a:cubicBezTo>
                  <a:pt x="5618261" y="1303487"/>
                  <a:pt x="5621982" y="1301006"/>
                  <a:pt x="5629424" y="1298526"/>
                </a:cubicBezTo>
                <a:cubicBezTo>
                  <a:pt x="5633144" y="1297286"/>
                  <a:pt x="5636555" y="1296976"/>
                  <a:pt x="5639656" y="1297596"/>
                </a:cubicBezTo>
                <a:close/>
                <a:moveTo>
                  <a:pt x="6667499" y="1294805"/>
                </a:moveTo>
                <a:lnTo>
                  <a:pt x="6667499" y="1302247"/>
                </a:lnTo>
                <a:lnTo>
                  <a:pt x="6660058" y="1302247"/>
                </a:lnTo>
                <a:cubicBezTo>
                  <a:pt x="6665019" y="1297286"/>
                  <a:pt x="6667499" y="1294805"/>
                  <a:pt x="6667499" y="1294805"/>
                </a:cubicBezTo>
                <a:close/>
                <a:moveTo>
                  <a:pt x="6496347" y="1294805"/>
                </a:moveTo>
                <a:cubicBezTo>
                  <a:pt x="6496347" y="1294805"/>
                  <a:pt x="6498828" y="1294805"/>
                  <a:pt x="6503789" y="1294805"/>
                </a:cubicBezTo>
                <a:lnTo>
                  <a:pt x="6503789" y="1302247"/>
                </a:lnTo>
                <a:cubicBezTo>
                  <a:pt x="6498828" y="1302247"/>
                  <a:pt x="6496347" y="1302247"/>
                  <a:pt x="6496347" y="1302247"/>
                </a:cubicBezTo>
                <a:cubicBezTo>
                  <a:pt x="6496347" y="1297286"/>
                  <a:pt x="6496347" y="1294805"/>
                  <a:pt x="6496347" y="1294805"/>
                </a:cubicBezTo>
                <a:close/>
                <a:moveTo>
                  <a:pt x="5860107" y="1294805"/>
                </a:moveTo>
                <a:cubicBezTo>
                  <a:pt x="5862587" y="1294805"/>
                  <a:pt x="5863828" y="1297286"/>
                  <a:pt x="5863828" y="1302247"/>
                </a:cubicBezTo>
                <a:cubicBezTo>
                  <a:pt x="5863828" y="1302247"/>
                  <a:pt x="5861348" y="1302247"/>
                  <a:pt x="5856386" y="1302247"/>
                </a:cubicBezTo>
                <a:cubicBezTo>
                  <a:pt x="5856386" y="1297286"/>
                  <a:pt x="5857627" y="1294805"/>
                  <a:pt x="5860107" y="1294805"/>
                </a:cubicBezTo>
                <a:close/>
                <a:moveTo>
                  <a:pt x="5759648" y="1294805"/>
                </a:moveTo>
                <a:lnTo>
                  <a:pt x="5759648" y="1302247"/>
                </a:lnTo>
                <a:cubicBezTo>
                  <a:pt x="5764610" y="1302247"/>
                  <a:pt x="5767090" y="1302247"/>
                  <a:pt x="5767090" y="1302247"/>
                </a:cubicBezTo>
                <a:cubicBezTo>
                  <a:pt x="5767090" y="1297286"/>
                  <a:pt x="5764610" y="1294805"/>
                  <a:pt x="5759648" y="1294805"/>
                </a:cubicBezTo>
                <a:close/>
                <a:moveTo>
                  <a:pt x="5588496" y="1294805"/>
                </a:moveTo>
                <a:lnTo>
                  <a:pt x="5588496" y="1302247"/>
                </a:lnTo>
                <a:cubicBezTo>
                  <a:pt x="5588496" y="1302247"/>
                  <a:pt x="5590976" y="1299766"/>
                  <a:pt x="5595937" y="1294805"/>
                </a:cubicBezTo>
                <a:cubicBezTo>
                  <a:pt x="5590976" y="1294805"/>
                  <a:pt x="5588496" y="1294805"/>
                  <a:pt x="5588496" y="1294805"/>
                </a:cubicBezTo>
                <a:close/>
                <a:moveTo>
                  <a:pt x="5543847" y="1294805"/>
                </a:moveTo>
                <a:lnTo>
                  <a:pt x="5543847" y="1309688"/>
                </a:lnTo>
                <a:cubicBezTo>
                  <a:pt x="5543847" y="1314649"/>
                  <a:pt x="5547568" y="1317130"/>
                  <a:pt x="5555010" y="1317130"/>
                </a:cubicBezTo>
                <a:cubicBezTo>
                  <a:pt x="5562451" y="1317130"/>
                  <a:pt x="5568652" y="1314649"/>
                  <a:pt x="5573613" y="1309688"/>
                </a:cubicBezTo>
                <a:lnTo>
                  <a:pt x="5573613" y="1302247"/>
                </a:lnTo>
                <a:cubicBezTo>
                  <a:pt x="5568652" y="1302247"/>
                  <a:pt x="5566172" y="1304727"/>
                  <a:pt x="5566172" y="1309688"/>
                </a:cubicBezTo>
                <a:lnTo>
                  <a:pt x="5551289" y="1302247"/>
                </a:lnTo>
                <a:cubicBezTo>
                  <a:pt x="5551289" y="1302247"/>
                  <a:pt x="5548809" y="1299766"/>
                  <a:pt x="5543847" y="1294805"/>
                </a:cubicBezTo>
                <a:close/>
                <a:moveTo>
                  <a:pt x="5302002" y="1294805"/>
                </a:moveTo>
                <a:cubicBezTo>
                  <a:pt x="5299522" y="1294805"/>
                  <a:pt x="5298281" y="1297286"/>
                  <a:pt x="5298281" y="1302247"/>
                </a:cubicBezTo>
                <a:lnTo>
                  <a:pt x="5305722" y="1302247"/>
                </a:lnTo>
                <a:lnTo>
                  <a:pt x="5305722" y="1294805"/>
                </a:lnTo>
                <a:cubicBezTo>
                  <a:pt x="5305722" y="1294805"/>
                  <a:pt x="5304482" y="1294805"/>
                  <a:pt x="5302002" y="1294805"/>
                </a:cubicBezTo>
                <a:close/>
                <a:moveTo>
                  <a:pt x="4665761" y="1294805"/>
                </a:moveTo>
                <a:lnTo>
                  <a:pt x="4665761" y="1309688"/>
                </a:lnTo>
                <a:lnTo>
                  <a:pt x="4673203" y="1302247"/>
                </a:lnTo>
                <a:cubicBezTo>
                  <a:pt x="4673203" y="1297286"/>
                  <a:pt x="4675684" y="1297286"/>
                  <a:pt x="4680645" y="1302247"/>
                </a:cubicBezTo>
                <a:lnTo>
                  <a:pt x="4688086" y="1302247"/>
                </a:lnTo>
                <a:cubicBezTo>
                  <a:pt x="4683125" y="1297286"/>
                  <a:pt x="4675684" y="1294805"/>
                  <a:pt x="4665761" y="1294805"/>
                </a:cubicBezTo>
                <a:close/>
                <a:moveTo>
                  <a:pt x="4464844" y="1294805"/>
                </a:moveTo>
                <a:cubicBezTo>
                  <a:pt x="4459883" y="1299766"/>
                  <a:pt x="4452441" y="1304727"/>
                  <a:pt x="4442520" y="1309688"/>
                </a:cubicBezTo>
                <a:cubicBezTo>
                  <a:pt x="4437559" y="1314649"/>
                  <a:pt x="4433838" y="1318370"/>
                  <a:pt x="4431357" y="1320850"/>
                </a:cubicBezTo>
                <a:cubicBezTo>
                  <a:pt x="4428877" y="1323331"/>
                  <a:pt x="4430117" y="1324571"/>
                  <a:pt x="4435078" y="1324571"/>
                </a:cubicBezTo>
                <a:cubicBezTo>
                  <a:pt x="4435078" y="1329532"/>
                  <a:pt x="4437559" y="1329532"/>
                  <a:pt x="4442520" y="1324571"/>
                </a:cubicBezTo>
                <a:lnTo>
                  <a:pt x="4449961" y="1317130"/>
                </a:lnTo>
                <a:cubicBezTo>
                  <a:pt x="4454923" y="1317130"/>
                  <a:pt x="4458643" y="1315889"/>
                  <a:pt x="4461124" y="1313409"/>
                </a:cubicBezTo>
                <a:cubicBezTo>
                  <a:pt x="4463604" y="1310928"/>
                  <a:pt x="4464844" y="1309688"/>
                  <a:pt x="4464844" y="1309688"/>
                </a:cubicBezTo>
                <a:close/>
                <a:moveTo>
                  <a:pt x="4368106" y="1294805"/>
                </a:moveTo>
                <a:lnTo>
                  <a:pt x="4360664" y="1302247"/>
                </a:lnTo>
                <a:cubicBezTo>
                  <a:pt x="4365625" y="1302247"/>
                  <a:pt x="4368106" y="1302247"/>
                  <a:pt x="4368106" y="1302247"/>
                </a:cubicBezTo>
                <a:cubicBezTo>
                  <a:pt x="4368106" y="1297286"/>
                  <a:pt x="4368106" y="1294805"/>
                  <a:pt x="4368106" y="1294805"/>
                </a:cubicBezTo>
                <a:close/>
                <a:moveTo>
                  <a:pt x="4396011" y="1289225"/>
                </a:moveTo>
                <a:cubicBezTo>
                  <a:pt x="4394771" y="1289224"/>
                  <a:pt x="4392910" y="1289845"/>
                  <a:pt x="4390430" y="1291085"/>
                </a:cubicBezTo>
                <a:cubicBezTo>
                  <a:pt x="4385469" y="1293565"/>
                  <a:pt x="4384229" y="1296046"/>
                  <a:pt x="4386709" y="1298526"/>
                </a:cubicBezTo>
                <a:cubicBezTo>
                  <a:pt x="4389189" y="1301006"/>
                  <a:pt x="4391670" y="1301006"/>
                  <a:pt x="4394150" y="1298526"/>
                </a:cubicBezTo>
                <a:cubicBezTo>
                  <a:pt x="4396631" y="1296046"/>
                  <a:pt x="4397871" y="1293565"/>
                  <a:pt x="4397871" y="1291085"/>
                </a:cubicBezTo>
                <a:cubicBezTo>
                  <a:pt x="4397871" y="1289845"/>
                  <a:pt x="4397252" y="1289224"/>
                  <a:pt x="4396011" y="1289225"/>
                </a:cubicBezTo>
                <a:close/>
                <a:moveTo>
                  <a:pt x="6474023" y="1287364"/>
                </a:moveTo>
                <a:lnTo>
                  <a:pt x="6481465" y="1287364"/>
                </a:lnTo>
                <a:lnTo>
                  <a:pt x="6474023" y="1294805"/>
                </a:lnTo>
                <a:lnTo>
                  <a:pt x="6466582" y="1294805"/>
                </a:lnTo>
                <a:close/>
                <a:moveTo>
                  <a:pt x="6421933" y="1287364"/>
                </a:moveTo>
                <a:cubicBezTo>
                  <a:pt x="6421933" y="1292325"/>
                  <a:pt x="6420693" y="1294805"/>
                  <a:pt x="6418213" y="1294805"/>
                </a:cubicBezTo>
                <a:cubicBezTo>
                  <a:pt x="6415733" y="1294805"/>
                  <a:pt x="6414492" y="1294805"/>
                  <a:pt x="6414492" y="1294805"/>
                </a:cubicBezTo>
                <a:close/>
                <a:moveTo>
                  <a:pt x="5945683" y="1287364"/>
                </a:moveTo>
                <a:lnTo>
                  <a:pt x="5945683" y="1294805"/>
                </a:lnTo>
                <a:cubicBezTo>
                  <a:pt x="5945683" y="1294805"/>
                  <a:pt x="5943203" y="1294805"/>
                  <a:pt x="5938242" y="1294805"/>
                </a:cubicBezTo>
                <a:cubicBezTo>
                  <a:pt x="5943203" y="1289844"/>
                  <a:pt x="5945683" y="1287364"/>
                  <a:pt x="5945683" y="1287364"/>
                </a:cubicBezTo>
                <a:close/>
                <a:moveTo>
                  <a:pt x="5901035" y="1287364"/>
                </a:moveTo>
                <a:cubicBezTo>
                  <a:pt x="5901035" y="1287364"/>
                  <a:pt x="5903515" y="1287364"/>
                  <a:pt x="5908476" y="1287364"/>
                </a:cubicBezTo>
                <a:cubicBezTo>
                  <a:pt x="5913438" y="1287364"/>
                  <a:pt x="5913438" y="1289844"/>
                  <a:pt x="5908476" y="1294805"/>
                </a:cubicBezTo>
                <a:close/>
                <a:moveTo>
                  <a:pt x="4513213" y="1287364"/>
                </a:moveTo>
                <a:cubicBezTo>
                  <a:pt x="4510733" y="1287364"/>
                  <a:pt x="4509492" y="1289844"/>
                  <a:pt x="4509492" y="1294805"/>
                </a:cubicBezTo>
                <a:lnTo>
                  <a:pt x="4524375" y="1287364"/>
                </a:lnTo>
                <a:cubicBezTo>
                  <a:pt x="4519414" y="1287364"/>
                  <a:pt x="4515693" y="1287364"/>
                  <a:pt x="4513213" y="1287364"/>
                </a:cubicBezTo>
                <a:close/>
                <a:moveTo>
                  <a:pt x="3988594" y="1287364"/>
                </a:moveTo>
                <a:cubicBezTo>
                  <a:pt x="3978672" y="1287364"/>
                  <a:pt x="3973711" y="1292325"/>
                  <a:pt x="3973711" y="1302247"/>
                </a:cubicBezTo>
                <a:lnTo>
                  <a:pt x="3981152" y="1302247"/>
                </a:lnTo>
                <a:cubicBezTo>
                  <a:pt x="3981152" y="1297286"/>
                  <a:pt x="3982393" y="1294805"/>
                  <a:pt x="3984873" y="1294805"/>
                </a:cubicBezTo>
                <a:cubicBezTo>
                  <a:pt x="3987353" y="1294805"/>
                  <a:pt x="3988594" y="1297286"/>
                  <a:pt x="3988594" y="1302247"/>
                </a:cubicBezTo>
                <a:lnTo>
                  <a:pt x="3988594" y="1309688"/>
                </a:lnTo>
                <a:lnTo>
                  <a:pt x="3988594" y="1317130"/>
                </a:lnTo>
                <a:lnTo>
                  <a:pt x="4003477" y="1317130"/>
                </a:lnTo>
                <a:lnTo>
                  <a:pt x="4018359" y="1317130"/>
                </a:lnTo>
                <a:cubicBezTo>
                  <a:pt x="4028282" y="1307208"/>
                  <a:pt x="4025801" y="1302247"/>
                  <a:pt x="4010918" y="1302247"/>
                </a:cubicBezTo>
                <a:cubicBezTo>
                  <a:pt x="4005957" y="1302247"/>
                  <a:pt x="4003477" y="1302247"/>
                  <a:pt x="4003477" y="1302247"/>
                </a:cubicBezTo>
                <a:cubicBezTo>
                  <a:pt x="4003477" y="1302247"/>
                  <a:pt x="4003477" y="1304727"/>
                  <a:pt x="4003477" y="1309688"/>
                </a:cubicBezTo>
                <a:cubicBezTo>
                  <a:pt x="4008438" y="1314649"/>
                  <a:pt x="4008438" y="1317130"/>
                  <a:pt x="4003477" y="1317130"/>
                </a:cubicBezTo>
                <a:cubicBezTo>
                  <a:pt x="3998516" y="1317130"/>
                  <a:pt x="3996035" y="1314649"/>
                  <a:pt x="3996035" y="1309688"/>
                </a:cubicBezTo>
                <a:cubicBezTo>
                  <a:pt x="3996035" y="1304727"/>
                  <a:pt x="3996035" y="1299766"/>
                  <a:pt x="3996035" y="1294805"/>
                </a:cubicBezTo>
                <a:close/>
                <a:moveTo>
                  <a:pt x="3817442" y="1287364"/>
                </a:moveTo>
                <a:cubicBezTo>
                  <a:pt x="3817442" y="1287364"/>
                  <a:pt x="3814962" y="1289844"/>
                  <a:pt x="3810000" y="1294805"/>
                </a:cubicBezTo>
                <a:lnTo>
                  <a:pt x="3802559" y="1302247"/>
                </a:lnTo>
                <a:cubicBezTo>
                  <a:pt x="3797597" y="1302247"/>
                  <a:pt x="3797597" y="1299766"/>
                  <a:pt x="3802559" y="1294805"/>
                </a:cubicBezTo>
                <a:close/>
                <a:moveTo>
                  <a:pt x="3735586" y="1287364"/>
                </a:moveTo>
                <a:cubicBezTo>
                  <a:pt x="3735586" y="1287364"/>
                  <a:pt x="3738066" y="1287364"/>
                  <a:pt x="3743027" y="1287364"/>
                </a:cubicBezTo>
                <a:cubicBezTo>
                  <a:pt x="3738066" y="1292325"/>
                  <a:pt x="3735586" y="1294805"/>
                  <a:pt x="3735586" y="1294805"/>
                </a:cubicBezTo>
                <a:close/>
                <a:moveTo>
                  <a:pt x="4278809" y="1283643"/>
                </a:moveTo>
                <a:cubicBezTo>
                  <a:pt x="4273848" y="1283643"/>
                  <a:pt x="4266407" y="1284884"/>
                  <a:pt x="4256485" y="1287364"/>
                </a:cubicBezTo>
                <a:cubicBezTo>
                  <a:pt x="4246563" y="1292325"/>
                  <a:pt x="4244082" y="1299766"/>
                  <a:pt x="4249044" y="1309688"/>
                </a:cubicBezTo>
                <a:cubicBezTo>
                  <a:pt x="4254005" y="1309688"/>
                  <a:pt x="4256485" y="1309688"/>
                  <a:pt x="4256485" y="1309688"/>
                </a:cubicBezTo>
                <a:cubicBezTo>
                  <a:pt x="4256485" y="1309688"/>
                  <a:pt x="4257725" y="1309688"/>
                  <a:pt x="4260206" y="1309688"/>
                </a:cubicBezTo>
                <a:cubicBezTo>
                  <a:pt x="4262686" y="1309688"/>
                  <a:pt x="4263926" y="1308448"/>
                  <a:pt x="4263926" y="1305967"/>
                </a:cubicBezTo>
                <a:cubicBezTo>
                  <a:pt x="4263926" y="1303487"/>
                  <a:pt x="4263926" y="1299766"/>
                  <a:pt x="4263926" y="1294805"/>
                </a:cubicBezTo>
                <a:cubicBezTo>
                  <a:pt x="4268887" y="1294805"/>
                  <a:pt x="4273848" y="1294805"/>
                  <a:pt x="4278809" y="1294805"/>
                </a:cubicBezTo>
                <a:cubicBezTo>
                  <a:pt x="4283770" y="1294805"/>
                  <a:pt x="4286251" y="1292325"/>
                  <a:pt x="4286251" y="1287364"/>
                </a:cubicBezTo>
                <a:cubicBezTo>
                  <a:pt x="4286251" y="1284884"/>
                  <a:pt x="4283770" y="1283643"/>
                  <a:pt x="4278809" y="1283643"/>
                </a:cubicBezTo>
                <a:close/>
                <a:moveTo>
                  <a:pt x="6429375" y="1279922"/>
                </a:moveTo>
                <a:lnTo>
                  <a:pt x="6430437" y="1279922"/>
                </a:lnTo>
                <a:lnTo>
                  <a:pt x="6428445" y="1281318"/>
                </a:lnTo>
                <a:cubicBezTo>
                  <a:pt x="6426584" y="1282868"/>
                  <a:pt x="6424413" y="1284884"/>
                  <a:pt x="6421933" y="1287364"/>
                </a:cubicBezTo>
                <a:cubicBezTo>
                  <a:pt x="6426895" y="1282403"/>
                  <a:pt x="6429375" y="1279922"/>
                  <a:pt x="6429375" y="1279922"/>
                </a:cubicBezTo>
                <a:close/>
                <a:moveTo>
                  <a:pt x="6362402" y="1279922"/>
                </a:moveTo>
                <a:lnTo>
                  <a:pt x="6354961" y="1287364"/>
                </a:lnTo>
                <a:cubicBezTo>
                  <a:pt x="6349999" y="1292325"/>
                  <a:pt x="6345039" y="1294805"/>
                  <a:pt x="6340078" y="1294805"/>
                </a:cubicBezTo>
                <a:cubicBezTo>
                  <a:pt x="6340078" y="1294805"/>
                  <a:pt x="6338837" y="1296046"/>
                  <a:pt x="6336357" y="1298526"/>
                </a:cubicBezTo>
                <a:cubicBezTo>
                  <a:pt x="6333877" y="1301006"/>
                  <a:pt x="6332636" y="1302247"/>
                  <a:pt x="6332636" y="1302247"/>
                </a:cubicBezTo>
                <a:lnTo>
                  <a:pt x="6325195" y="1302247"/>
                </a:lnTo>
                <a:cubicBezTo>
                  <a:pt x="6325195" y="1302247"/>
                  <a:pt x="6330156" y="1298526"/>
                  <a:pt x="6340078" y="1291085"/>
                </a:cubicBezTo>
                <a:cubicBezTo>
                  <a:pt x="6349999" y="1283643"/>
                  <a:pt x="6357441" y="1279922"/>
                  <a:pt x="6362402" y="1279922"/>
                </a:cubicBezTo>
                <a:close/>
                <a:moveTo>
                  <a:pt x="5588496" y="1279922"/>
                </a:moveTo>
                <a:lnTo>
                  <a:pt x="5588496" y="1287364"/>
                </a:lnTo>
                <a:cubicBezTo>
                  <a:pt x="5593457" y="1282403"/>
                  <a:pt x="5595937" y="1279922"/>
                  <a:pt x="5595937" y="1279922"/>
                </a:cubicBezTo>
                <a:close/>
                <a:moveTo>
                  <a:pt x="4792265" y="1279922"/>
                </a:moveTo>
                <a:lnTo>
                  <a:pt x="4784824" y="1294805"/>
                </a:lnTo>
                <a:cubicBezTo>
                  <a:pt x="4779863" y="1294805"/>
                  <a:pt x="4777383" y="1292325"/>
                  <a:pt x="4777383" y="1287364"/>
                </a:cubicBezTo>
                <a:cubicBezTo>
                  <a:pt x="4782344" y="1282403"/>
                  <a:pt x="4787304" y="1279922"/>
                  <a:pt x="4792265" y="1279922"/>
                </a:cubicBezTo>
                <a:close/>
                <a:moveTo>
                  <a:pt x="4561582" y="1279922"/>
                </a:moveTo>
                <a:cubicBezTo>
                  <a:pt x="4556621" y="1279922"/>
                  <a:pt x="4554141" y="1282403"/>
                  <a:pt x="4554141" y="1287364"/>
                </a:cubicBezTo>
                <a:cubicBezTo>
                  <a:pt x="4554141" y="1292325"/>
                  <a:pt x="4554141" y="1294805"/>
                  <a:pt x="4554141" y="1294805"/>
                </a:cubicBezTo>
                <a:lnTo>
                  <a:pt x="4561582" y="1287364"/>
                </a:lnTo>
                <a:close/>
                <a:moveTo>
                  <a:pt x="3497461" y="1279922"/>
                </a:moveTo>
                <a:cubicBezTo>
                  <a:pt x="3502422" y="1279922"/>
                  <a:pt x="3504902" y="1279922"/>
                  <a:pt x="3504902" y="1279922"/>
                </a:cubicBezTo>
                <a:cubicBezTo>
                  <a:pt x="3499942" y="1284884"/>
                  <a:pt x="3497461" y="1287364"/>
                  <a:pt x="3497461" y="1287364"/>
                </a:cubicBezTo>
                <a:cubicBezTo>
                  <a:pt x="3492500" y="1287364"/>
                  <a:pt x="3490019" y="1286124"/>
                  <a:pt x="3490019" y="1283643"/>
                </a:cubicBezTo>
                <a:cubicBezTo>
                  <a:pt x="3490019" y="1281163"/>
                  <a:pt x="3492500" y="1279922"/>
                  <a:pt x="3497461" y="1279922"/>
                </a:cubicBezTo>
                <a:close/>
                <a:moveTo>
                  <a:pt x="6435886" y="1277597"/>
                </a:moveTo>
                <a:cubicBezTo>
                  <a:pt x="6436506" y="1277907"/>
                  <a:pt x="6436816" y="1278682"/>
                  <a:pt x="6436816" y="1279922"/>
                </a:cubicBezTo>
                <a:lnTo>
                  <a:pt x="6430437" y="1279922"/>
                </a:lnTo>
                <a:lnTo>
                  <a:pt x="6433095" y="1278062"/>
                </a:lnTo>
                <a:cubicBezTo>
                  <a:pt x="6434336" y="1277442"/>
                  <a:pt x="6435266" y="1277287"/>
                  <a:pt x="6435886" y="1277597"/>
                </a:cubicBezTo>
                <a:close/>
                <a:moveTo>
                  <a:pt x="5997773" y="1272481"/>
                </a:moveTo>
                <a:lnTo>
                  <a:pt x="6005215" y="1279922"/>
                </a:lnTo>
                <a:lnTo>
                  <a:pt x="5997773" y="1287364"/>
                </a:lnTo>
                <a:cubicBezTo>
                  <a:pt x="5997773" y="1287364"/>
                  <a:pt x="5996533" y="1287364"/>
                  <a:pt x="5994053" y="1287364"/>
                </a:cubicBezTo>
                <a:cubicBezTo>
                  <a:pt x="5991572" y="1287364"/>
                  <a:pt x="5989091" y="1288604"/>
                  <a:pt x="5986611" y="1291085"/>
                </a:cubicBezTo>
                <a:cubicBezTo>
                  <a:pt x="5984131" y="1293565"/>
                  <a:pt x="5980410" y="1294805"/>
                  <a:pt x="5975449" y="1294805"/>
                </a:cubicBezTo>
                <a:cubicBezTo>
                  <a:pt x="5970488" y="1294805"/>
                  <a:pt x="5965527" y="1296046"/>
                  <a:pt x="5960566" y="1298526"/>
                </a:cubicBezTo>
                <a:cubicBezTo>
                  <a:pt x="5955605" y="1301006"/>
                  <a:pt x="5953125" y="1304727"/>
                  <a:pt x="5953125" y="1309688"/>
                </a:cubicBezTo>
                <a:lnTo>
                  <a:pt x="5923359" y="1324571"/>
                </a:lnTo>
                <a:cubicBezTo>
                  <a:pt x="5923359" y="1319610"/>
                  <a:pt x="5925839" y="1317130"/>
                  <a:pt x="5930801" y="1317130"/>
                </a:cubicBezTo>
                <a:lnTo>
                  <a:pt x="5923359" y="1317130"/>
                </a:lnTo>
                <a:cubicBezTo>
                  <a:pt x="5918398" y="1317130"/>
                  <a:pt x="5915918" y="1317130"/>
                  <a:pt x="5915918" y="1317130"/>
                </a:cubicBezTo>
                <a:cubicBezTo>
                  <a:pt x="5915918" y="1307208"/>
                  <a:pt x="5925839" y="1302247"/>
                  <a:pt x="5945683" y="1302247"/>
                </a:cubicBezTo>
                <a:lnTo>
                  <a:pt x="5953125" y="1302247"/>
                </a:lnTo>
                <a:lnTo>
                  <a:pt x="5960566" y="1287364"/>
                </a:lnTo>
                <a:lnTo>
                  <a:pt x="5975449" y="1287364"/>
                </a:lnTo>
                <a:lnTo>
                  <a:pt x="5982890" y="1287364"/>
                </a:lnTo>
                <a:cubicBezTo>
                  <a:pt x="5987852" y="1282403"/>
                  <a:pt x="5987852" y="1279922"/>
                  <a:pt x="5982890" y="1279922"/>
                </a:cubicBezTo>
                <a:close/>
                <a:moveTo>
                  <a:pt x="5971728" y="1272481"/>
                </a:moveTo>
                <a:cubicBezTo>
                  <a:pt x="5974208" y="1272481"/>
                  <a:pt x="5975449" y="1272481"/>
                  <a:pt x="5975449" y="1272481"/>
                </a:cubicBezTo>
                <a:cubicBezTo>
                  <a:pt x="5975449" y="1277442"/>
                  <a:pt x="5972969" y="1279922"/>
                  <a:pt x="5968008" y="1279922"/>
                </a:cubicBezTo>
                <a:cubicBezTo>
                  <a:pt x="5968008" y="1274961"/>
                  <a:pt x="5969248" y="1272481"/>
                  <a:pt x="5971728" y="1272481"/>
                </a:cubicBezTo>
                <a:close/>
                <a:moveTo>
                  <a:pt x="5848945" y="1272481"/>
                </a:moveTo>
                <a:cubicBezTo>
                  <a:pt x="5843984" y="1272481"/>
                  <a:pt x="5841504" y="1274961"/>
                  <a:pt x="5841504" y="1279922"/>
                </a:cubicBezTo>
                <a:cubicBezTo>
                  <a:pt x="5841504" y="1279922"/>
                  <a:pt x="5843984" y="1279922"/>
                  <a:pt x="5848945" y="1279922"/>
                </a:cubicBezTo>
                <a:close/>
                <a:moveTo>
                  <a:pt x="5811738" y="1272481"/>
                </a:moveTo>
                <a:cubicBezTo>
                  <a:pt x="5806777" y="1272481"/>
                  <a:pt x="5804297" y="1274961"/>
                  <a:pt x="5804297" y="1279922"/>
                </a:cubicBezTo>
                <a:lnTo>
                  <a:pt x="5819179" y="1272481"/>
                </a:lnTo>
                <a:close/>
                <a:moveTo>
                  <a:pt x="5253633" y="1272481"/>
                </a:moveTo>
                <a:lnTo>
                  <a:pt x="5261074" y="1279922"/>
                </a:lnTo>
                <a:cubicBezTo>
                  <a:pt x="5261074" y="1279922"/>
                  <a:pt x="5261074" y="1277442"/>
                  <a:pt x="5261074" y="1272481"/>
                </a:cubicBezTo>
                <a:cubicBezTo>
                  <a:pt x="5256113" y="1272481"/>
                  <a:pt x="5253633" y="1272481"/>
                  <a:pt x="5253633" y="1272481"/>
                </a:cubicBezTo>
                <a:close/>
                <a:moveTo>
                  <a:pt x="4382988" y="1272481"/>
                </a:moveTo>
                <a:lnTo>
                  <a:pt x="4375547" y="1279922"/>
                </a:lnTo>
                <a:lnTo>
                  <a:pt x="4382988" y="1279922"/>
                </a:lnTo>
                <a:close/>
                <a:moveTo>
                  <a:pt x="4360664" y="1272481"/>
                </a:moveTo>
                <a:cubicBezTo>
                  <a:pt x="4360664" y="1272481"/>
                  <a:pt x="4358184" y="1273721"/>
                  <a:pt x="4353223" y="1276202"/>
                </a:cubicBezTo>
                <a:cubicBezTo>
                  <a:pt x="4348262" y="1278682"/>
                  <a:pt x="4345781" y="1282403"/>
                  <a:pt x="4345781" y="1287364"/>
                </a:cubicBezTo>
                <a:cubicBezTo>
                  <a:pt x="4345781" y="1292325"/>
                  <a:pt x="4348262" y="1292325"/>
                  <a:pt x="4353223" y="1287364"/>
                </a:cubicBezTo>
                <a:cubicBezTo>
                  <a:pt x="4358184" y="1287364"/>
                  <a:pt x="4361904" y="1286124"/>
                  <a:pt x="4364385" y="1283643"/>
                </a:cubicBezTo>
                <a:cubicBezTo>
                  <a:pt x="4366865" y="1281163"/>
                  <a:pt x="4368106" y="1277442"/>
                  <a:pt x="4368106" y="1272481"/>
                </a:cubicBezTo>
                <a:close/>
                <a:moveTo>
                  <a:pt x="4293691" y="1272481"/>
                </a:moveTo>
                <a:cubicBezTo>
                  <a:pt x="4288731" y="1277442"/>
                  <a:pt x="4288731" y="1281163"/>
                  <a:pt x="4293691" y="1283643"/>
                </a:cubicBezTo>
                <a:cubicBezTo>
                  <a:pt x="4298652" y="1286124"/>
                  <a:pt x="4306094" y="1287364"/>
                  <a:pt x="4316016" y="1287364"/>
                </a:cubicBezTo>
                <a:lnTo>
                  <a:pt x="4316016" y="1279922"/>
                </a:lnTo>
                <a:cubicBezTo>
                  <a:pt x="4316016" y="1279922"/>
                  <a:pt x="4314775" y="1279922"/>
                  <a:pt x="4312295" y="1279922"/>
                </a:cubicBezTo>
                <a:cubicBezTo>
                  <a:pt x="4309815" y="1279922"/>
                  <a:pt x="4308574" y="1277442"/>
                  <a:pt x="4308574" y="1272481"/>
                </a:cubicBezTo>
                <a:cubicBezTo>
                  <a:pt x="4308574" y="1272481"/>
                  <a:pt x="4306094" y="1272481"/>
                  <a:pt x="4301133" y="1272481"/>
                </a:cubicBezTo>
                <a:cubicBezTo>
                  <a:pt x="4296172" y="1272481"/>
                  <a:pt x="4293691" y="1272481"/>
                  <a:pt x="4293691" y="1272481"/>
                </a:cubicBezTo>
                <a:close/>
                <a:moveTo>
                  <a:pt x="4092773" y="1272481"/>
                </a:moveTo>
                <a:cubicBezTo>
                  <a:pt x="4087812" y="1272481"/>
                  <a:pt x="4085332" y="1277442"/>
                  <a:pt x="4085332" y="1287364"/>
                </a:cubicBezTo>
                <a:lnTo>
                  <a:pt x="4085332" y="1294805"/>
                </a:lnTo>
                <a:lnTo>
                  <a:pt x="4092773" y="1287364"/>
                </a:lnTo>
                <a:cubicBezTo>
                  <a:pt x="4102695" y="1277442"/>
                  <a:pt x="4105176" y="1272481"/>
                  <a:pt x="4100215" y="1272481"/>
                </a:cubicBezTo>
                <a:cubicBezTo>
                  <a:pt x="4095254" y="1272481"/>
                  <a:pt x="4092773" y="1272481"/>
                  <a:pt x="4092773" y="1272481"/>
                </a:cubicBezTo>
                <a:close/>
                <a:moveTo>
                  <a:pt x="4018359" y="1272481"/>
                </a:moveTo>
                <a:cubicBezTo>
                  <a:pt x="4018359" y="1277442"/>
                  <a:pt x="4018359" y="1279922"/>
                  <a:pt x="4018359" y="1279922"/>
                </a:cubicBezTo>
                <a:cubicBezTo>
                  <a:pt x="4023320" y="1284884"/>
                  <a:pt x="4025801" y="1284884"/>
                  <a:pt x="4025801" y="1279922"/>
                </a:cubicBezTo>
                <a:cubicBezTo>
                  <a:pt x="4025801" y="1274961"/>
                  <a:pt x="4023320" y="1272481"/>
                  <a:pt x="4018359" y="1272481"/>
                </a:cubicBezTo>
                <a:close/>
                <a:moveTo>
                  <a:pt x="3393282" y="1272481"/>
                </a:moveTo>
                <a:cubicBezTo>
                  <a:pt x="3398243" y="1272481"/>
                  <a:pt x="3400724" y="1274961"/>
                  <a:pt x="3400724" y="1279922"/>
                </a:cubicBezTo>
                <a:cubicBezTo>
                  <a:pt x="3400724" y="1279922"/>
                  <a:pt x="3398243" y="1279922"/>
                  <a:pt x="3393282" y="1279922"/>
                </a:cubicBezTo>
                <a:close/>
                <a:moveTo>
                  <a:pt x="6667499" y="1265040"/>
                </a:moveTo>
                <a:lnTo>
                  <a:pt x="6667499" y="1272481"/>
                </a:lnTo>
                <a:lnTo>
                  <a:pt x="6660058" y="1272481"/>
                </a:lnTo>
                <a:cubicBezTo>
                  <a:pt x="6665019" y="1267520"/>
                  <a:pt x="6667499" y="1265040"/>
                  <a:pt x="6667499" y="1265040"/>
                </a:cubicBezTo>
                <a:close/>
                <a:moveTo>
                  <a:pt x="6399609" y="1265040"/>
                </a:moveTo>
                <a:cubicBezTo>
                  <a:pt x="6399609" y="1270001"/>
                  <a:pt x="6397129" y="1272481"/>
                  <a:pt x="6392168" y="1272481"/>
                </a:cubicBezTo>
                <a:cubicBezTo>
                  <a:pt x="6387206" y="1272481"/>
                  <a:pt x="6382246" y="1274961"/>
                  <a:pt x="6377285" y="1279922"/>
                </a:cubicBezTo>
                <a:lnTo>
                  <a:pt x="6377285" y="1272481"/>
                </a:lnTo>
                <a:close/>
                <a:moveTo>
                  <a:pt x="6354961" y="1265040"/>
                </a:moveTo>
                <a:lnTo>
                  <a:pt x="6347519" y="1272481"/>
                </a:lnTo>
                <a:lnTo>
                  <a:pt x="6332636" y="1272481"/>
                </a:lnTo>
                <a:cubicBezTo>
                  <a:pt x="6332636" y="1272481"/>
                  <a:pt x="6336357" y="1271241"/>
                  <a:pt x="6343799" y="1268760"/>
                </a:cubicBezTo>
                <a:cubicBezTo>
                  <a:pt x="6351240" y="1266280"/>
                  <a:pt x="6354961" y="1265040"/>
                  <a:pt x="6354961" y="1265040"/>
                </a:cubicBezTo>
                <a:close/>
                <a:moveTo>
                  <a:pt x="6012656" y="1265040"/>
                </a:moveTo>
                <a:cubicBezTo>
                  <a:pt x="6022578" y="1265040"/>
                  <a:pt x="6027539" y="1267520"/>
                  <a:pt x="6027539" y="1272481"/>
                </a:cubicBezTo>
                <a:lnTo>
                  <a:pt x="6020097" y="1279922"/>
                </a:lnTo>
                <a:cubicBezTo>
                  <a:pt x="6020097" y="1279922"/>
                  <a:pt x="6020097" y="1278682"/>
                  <a:pt x="6020097" y="1276202"/>
                </a:cubicBezTo>
                <a:cubicBezTo>
                  <a:pt x="6020097" y="1273721"/>
                  <a:pt x="6017617" y="1272481"/>
                  <a:pt x="6012656" y="1272481"/>
                </a:cubicBezTo>
                <a:cubicBezTo>
                  <a:pt x="6012656" y="1272481"/>
                  <a:pt x="6012656" y="1270001"/>
                  <a:pt x="6012656" y="1265040"/>
                </a:cubicBezTo>
                <a:close/>
                <a:moveTo>
                  <a:pt x="5194101" y="1265040"/>
                </a:moveTo>
                <a:cubicBezTo>
                  <a:pt x="5194101" y="1265040"/>
                  <a:pt x="5194101" y="1267520"/>
                  <a:pt x="5194101" y="1272481"/>
                </a:cubicBezTo>
                <a:cubicBezTo>
                  <a:pt x="5199063" y="1272481"/>
                  <a:pt x="5201543" y="1270001"/>
                  <a:pt x="5201543" y="1265040"/>
                </a:cubicBezTo>
                <a:close/>
                <a:moveTo>
                  <a:pt x="5075039" y="1265040"/>
                </a:moveTo>
                <a:lnTo>
                  <a:pt x="5067597" y="1272481"/>
                </a:lnTo>
                <a:cubicBezTo>
                  <a:pt x="5062636" y="1267520"/>
                  <a:pt x="5060156" y="1267520"/>
                  <a:pt x="5060156" y="1272481"/>
                </a:cubicBezTo>
                <a:cubicBezTo>
                  <a:pt x="5065117" y="1277442"/>
                  <a:pt x="5072559" y="1279922"/>
                  <a:pt x="5082480" y="1279922"/>
                </a:cubicBezTo>
                <a:cubicBezTo>
                  <a:pt x="5082480" y="1274961"/>
                  <a:pt x="5082480" y="1272481"/>
                  <a:pt x="5082480" y="1272481"/>
                </a:cubicBezTo>
                <a:close/>
                <a:moveTo>
                  <a:pt x="4226719" y="1265040"/>
                </a:moveTo>
                <a:lnTo>
                  <a:pt x="4234160" y="1272481"/>
                </a:lnTo>
                <a:cubicBezTo>
                  <a:pt x="4234160" y="1277442"/>
                  <a:pt x="4232920" y="1279922"/>
                  <a:pt x="4230440" y="1279922"/>
                </a:cubicBezTo>
                <a:cubicBezTo>
                  <a:pt x="4227959" y="1279922"/>
                  <a:pt x="4226719" y="1277442"/>
                  <a:pt x="4226719" y="1272481"/>
                </a:cubicBezTo>
                <a:cubicBezTo>
                  <a:pt x="4226719" y="1267520"/>
                  <a:pt x="4226719" y="1265040"/>
                  <a:pt x="4226719" y="1265040"/>
                </a:cubicBezTo>
                <a:close/>
                <a:moveTo>
                  <a:pt x="4115098" y="1265040"/>
                </a:moveTo>
                <a:cubicBezTo>
                  <a:pt x="4110137" y="1265040"/>
                  <a:pt x="4107656" y="1267520"/>
                  <a:pt x="4107656" y="1272481"/>
                </a:cubicBezTo>
                <a:cubicBezTo>
                  <a:pt x="4107656" y="1272481"/>
                  <a:pt x="4110137" y="1272481"/>
                  <a:pt x="4115098" y="1272481"/>
                </a:cubicBezTo>
                <a:cubicBezTo>
                  <a:pt x="4120059" y="1272481"/>
                  <a:pt x="4120059" y="1270001"/>
                  <a:pt x="4115098" y="1265040"/>
                </a:cubicBezTo>
                <a:close/>
                <a:moveTo>
                  <a:pt x="3884414" y="1265040"/>
                </a:moveTo>
                <a:lnTo>
                  <a:pt x="3891855" y="1272481"/>
                </a:lnTo>
                <a:cubicBezTo>
                  <a:pt x="3891855" y="1272481"/>
                  <a:pt x="3889375" y="1272481"/>
                  <a:pt x="3884414" y="1272481"/>
                </a:cubicBezTo>
                <a:cubicBezTo>
                  <a:pt x="3884414" y="1267520"/>
                  <a:pt x="3884414" y="1265040"/>
                  <a:pt x="3884414" y="1265040"/>
                </a:cubicBezTo>
                <a:close/>
                <a:moveTo>
                  <a:pt x="5467573" y="1261319"/>
                </a:moveTo>
                <a:cubicBezTo>
                  <a:pt x="5468813" y="1261319"/>
                  <a:pt x="5469433" y="1262559"/>
                  <a:pt x="5469433" y="1265040"/>
                </a:cubicBezTo>
                <a:lnTo>
                  <a:pt x="5461992" y="1265040"/>
                </a:lnTo>
                <a:cubicBezTo>
                  <a:pt x="5464473" y="1262559"/>
                  <a:pt x="5466333" y="1261319"/>
                  <a:pt x="5467573" y="1261319"/>
                </a:cubicBezTo>
                <a:close/>
                <a:moveTo>
                  <a:pt x="3733726" y="1261319"/>
                </a:moveTo>
                <a:cubicBezTo>
                  <a:pt x="3734967" y="1261319"/>
                  <a:pt x="3735586" y="1262559"/>
                  <a:pt x="3735586" y="1265040"/>
                </a:cubicBezTo>
                <a:lnTo>
                  <a:pt x="3728144" y="1272481"/>
                </a:lnTo>
                <a:lnTo>
                  <a:pt x="3728144" y="1265040"/>
                </a:lnTo>
                <a:cubicBezTo>
                  <a:pt x="3730625" y="1262559"/>
                  <a:pt x="3732486" y="1261319"/>
                  <a:pt x="3733726" y="1261319"/>
                </a:cubicBezTo>
                <a:close/>
                <a:moveTo>
                  <a:pt x="6704707" y="1257598"/>
                </a:moveTo>
                <a:lnTo>
                  <a:pt x="6704707" y="1272481"/>
                </a:lnTo>
                <a:lnTo>
                  <a:pt x="6682383" y="1287364"/>
                </a:lnTo>
                <a:cubicBezTo>
                  <a:pt x="6682383" y="1267520"/>
                  <a:pt x="6689823" y="1257598"/>
                  <a:pt x="6704707" y="1257598"/>
                </a:cubicBezTo>
                <a:close/>
                <a:moveTo>
                  <a:pt x="6540996" y="1257598"/>
                </a:moveTo>
                <a:cubicBezTo>
                  <a:pt x="6545957" y="1257598"/>
                  <a:pt x="6543476" y="1262559"/>
                  <a:pt x="6533554" y="1272481"/>
                </a:cubicBezTo>
                <a:lnTo>
                  <a:pt x="6518672" y="1287364"/>
                </a:lnTo>
                <a:cubicBezTo>
                  <a:pt x="6518672" y="1267520"/>
                  <a:pt x="6526113" y="1257598"/>
                  <a:pt x="6540996" y="1257598"/>
                </a:cubicBezTo>
                <a:close/>
                <a:moveTo>
                  <a:pt x="5268515" y="1257598"/>
                </a:moveTo>
                <a:lnTo>
                  <a:pt x="5253633" y="1265040"/>
                </a:lnTo>
                <a:lnTo>
                  <a:pt x="5275957" y="1265040"/>
                </a:lnTo>
                <a:cubicBezTo>
                  <a:pt x="5275957" y="1265040"/>
                  <a:pt x="5273477" y="1262559"/>
                  <a:pt x="5268515" y="1257598"/>
                </a:cubicBezTo>
                <a:close/>
                <a:moveTo>
                  <a:pt x="4762500" y="1257598"/>
                </a:moveTo>
                <a:lnTo>
                  <a:pt x="4755058" y="1265040"/>
                </a:lnTo>
                <a:lnTo>
                  <a:pt x="4762500" y="1265040"/>
                </a:lnTo>
                <a:close/>
                <a:moveTo>
                  <a:pt x="4732734" y="1257598"/>
                </a:moveTo>
                <a:lnTo>
                  <a:pt x="4725293" y="1265040"/>
                </a:lnTo>
                <a:cubicBezTo>
                  <a:pt x="4720332" y="1270001"/>
                  <a:pt x="4722813" y="1272481"/>
                  <a:pt x="4732734" y="1272481"/>
                </a:cubicBezTo>
                <a:lnTo>
                  <a:pt x="4747617" y="1272481"/>
                </a:lnTo>
                <a:lnTo>
                  <a:pt x="4740176" y="1265040"/>
                </a:lnTo>
                <a:cubicBezTo>
                  <a:pt x="4740176" y="1265040"/>
                  <a:pt x="4738935" y="1265040"/>
                  <a:pt x="4736455" y="1265040"/>
                </a:cubicBezTo>
                <a:cubicBezTo>
                  <a:pt x="4733975" y="1265040"/>
                  <a:pt x="4732734" y="1262559"/>
                  <a:pt x="4732734" y="1257598"/>
                </a:cubicBezTo>
                <a:close/>
                <a:moveTo>
                  <a:pt x="4472286" y="1257598"/>
                </a:moveTo>
                <a:cubicBezTo>
                  <a:pt x="4467325" y="1257598"/>
                  <a:pt x="4464844" y="1258839"/>
                  <a:pt x="4464844" y="1261319"/>
                </a:cubicBezTo>
                <a:cubicBezTo>
                  <a:pt x="4464844" y="1263799"/>
                  <a:pt x="4462364" y="1265040"/>
                  <a:pt x="4457403" y="1265040"/>
                </a:cubicBezTo>
                <a:cubicBezTo>
                  <a:pt x="4452441" y="1265040"/>
                  <a:pt x="4447481" y="1267520"/>
                  <a:pt x="4442520" y="1272481"/>
                </a:cubicBezTo>
                <a:cubicBezTo>
                  <a:pt x="4437559" y="1272481"/>
                  <a:pt x="4435078" y="1272481"/>
                  <a:pt x="4435078" y="1272481"/>
                </a:cubicBezTo>
                <a:cubicBezTo>
                  <a:pt x="4435078" y="1272481"/>
                  <a:pt x="4433838" y="1272481"/>
                  <a:pt x="4431357" y="1272481"/>
                </a:cubicBezTo>
                <a:cubicBezTo>
                  <a:pt x="4428877" y="1272481"/>
                  <a:pt x="4426396" y="1273721"/>
                  <a:pt x="4423916" y="1276202"/>
                </a:cubicBezTo>
                <a:cubicBezTo>
                  <a:pt x="4421436" y="1278682"/>
                  <a:pt x="4420195" y="1279922"/>
                  <a:pt x="4420195" y="1279922"/>
                </a:cubicBezTo>
                <a:cubicBezTo>
                  <a:pt x="4415234" y="1284884"/>
                  <a:pt x="4410274" y="1287364"/>
                  <a:pt x="4405313" y="1287364"/>
                </a:cubicBezTo>
                <a:lnTo>
                  <a:pt x="4412754" y="1287364"/>
                </a:lnTo>
                <a:cubicBezTo>
                  <a:pt x="4417715" y="1282403"/>
                  <a:pt x="4422676" y="1282403"/>
                  <a:pt x="4427637" y="1287364"/>
                </a:cubicBezTo>
                <a:cubicBezTo>
                  <a:pt x="4432598" y="1292325"/>
                  <a:pt x="4435078" y="1294805"/>
                  <a:pt x="4435078" y="1294805"/>
                </a:cubicBezTo>
                <a:lnTo>
                  <a:pt x="4442520" y="1287364"/>
                </a:lnTo>
                <a:cubicBezTo>
                  <a:pt x="4447481" y="1287364"/>
                  <a:pt x="4449961" y="1284884"/>
                  <a:pt x="4449961" y="1279922"/>
                </a:cubicBezTo>
                <a:lnTo>
                  <a:pt x="4449961" y="1272481"/>
                </a:lnTo>
                <a:cubicBezTo>
                  <a:pt x="4454923" y="1277442"/>
                  <a:pt x="4461124" y="1278682"/>
                  <a:pt x="4468565" y="1276202"/>
                </a:cubicBezTo>
                <a:cubicBezTo>
                  <a:pt x="4476006" y="1273721"/>
                  <a:pt x="4479727" y="1270001"/>
                  <a:pt x="4479727" y="1265040"/>
                </a:cubicBezTo>
                <a:cubicBezTo>
                  <a:pt x="4479727" y="1260079"/>
                  <a:pt x="4477247" y="1257598"/>
                  <a:pt x="4472286" y="1257598"/>
                </a:cubicBezTo>
                <a:close/>
                <a:moveTo>
                  <a:pt x="4278809" y="1257598"/>
                </a:moveTo>
                <a:lnTo>
                  <a:pt x="4271368" y="1272481"/>
                </a:lnTo>
                <a:lnTo>
                  <a:pt x="4278809" y="1272481"/>
                </a:lnTo>
                <a:cubicBezTo>
                  <a:pt x="4278809" y="1267520"/>
                  <a:pt x="4280049" y="1265040"/>
                  <a:pt x="4282530" y="1265040"/>
                </a:cubicBezTo>
                <a:cubicBezTo>
                  <a:pt x="4285010" y="1265040"/>
                  <a:pt x="4288731" y="1265040"/>
                  <a:pt x="4293691" y="1265040"/>
                </a:cubicBezTo>
                <a:cubicBezTo>
                  <a:pt x="4293691" y="1260079"/>
                  <a:pt x="4296172" y="1257598"/>
                  <a:pt x="4301133" y="1257598"/>
                </a:cubicBezTo>
                <a:close/>
                <a:moveTo>
                  <a:pt x="3177480" y="1257598"/>
                </a:moveTo>
                <a:lnTo>
                  <a:pt x="3184923" y="1272481"/>
                </a:lnTo>
                <a:cubicBezTo>
                  <a:pt x="3184923" y="1277442"/>
                  <a:pt x="3184923" y="1282403"/>
                  <a:pt x="3184923" y="1287364"/>
                </a:cubicBezTo>
                <a:cubicBezTo>
                  <a:pt x="3184923" y="1292325"/>
                  <a:pt x="3184923" y="1294805"/>
                  <a:pt x="3184923" y="1294805"/>
                </a:cubicBezTo>
                <a:lnTo>
                  <a:pt x="3177480" y="1279922"/>
                </a:lnTo>
                <a:cubicBezTo>
                  <a:pt x="3177480" y="1270001"/>
                  <a:pt x="3177480" y="1262559"/>
                  <a:pt x="3177480" y="1257598"/>
                </a:cubicBezTo>
                <a:close/>
                <a:moveTo>
                  <a:pt x="5506640" y="1253878"/>
                </a:moveTo>
                <a:cubicBezTo>
                  <a:pt x="5509120" y="1253878"/>
                  <a:pt x="5511601" y="1255118"/>
                  <a:pt x="5514082" y="1257598"/>
                </a:cubicBezTo>
                <a:lnTo>
                  <a:pt x="5491758" y="1272481"/>
                </a:lnTo>
                <a:cubicBezTo>
                  <a:pt x="5486796" y="1272481"/>
                  <a:pt x="5484316" y="1274961"/>
                  <a:pt x="5484316" y="1279922"/>
                </a:cubicBezTo>
                <a:cubicBezTo>
                  <a:pt x="5484316" y="1284884"/>
                  <a:pt x="5486796" y="1289844"/>
                  <a:pt x="5491758" y="1294805"/>
                </a:cubicBezTo>
                <a:cubicBezTo>
                  <a:pt x="5491758" y="1294805"/>
                  <a:pt x="5490517" y="1296046"/>
                  <a:pt x="5488037" y="1298526"/>
                </a:cubicBezTo>
                <a:cubicBezTo>
                  <a:pt x="5485557" y="1301006"/>
                  <a:pt x="5483076" y="1302247"/>
                  <a:pt x="5480595" y="1302247"/>
                </a:cubicBezTo>
                <a:cubicBezTo>
                  <a:pt x="5478115" y="1302247"/>
                  <a:pt x="5476875" y="1299766"/>
                  <a:pt x="5476875" y="1294805"/>
                </a:cubicBezTo>
                <a:cubicBezTo>
                  <a:pt x="5476875" y="1279922"/>
                  <a:pt x="5473154" y="1276202"/>
                  <a:pt x="5465713" y="1283643"/>
                </a:cubicBezTo>
                <a:cubicBezTo>
                  <a:pt x="5458271" y="1291085"/>
                  <a:pt x="5459512" y="1294805"/>
                  <a:pt x="5469433" y="1294805"/>
                </a:cubicBezTo>
                <a:lnTo>
                  <a:pt x="5469433" y="1302247"/>
                </a:lnTo>
                <a:lnTo>
                  <a:pt x="5461992" y="1317130"/>
                </a:lnTo>
                <a:cubicBezTo>
                  <a:pt x="5457031" y="1312168"/>
                  <a:pt x="5453310" y="1308448"/>
                  <a:pt x="5450830" y="1305967"/>
                </a:cubicBezTo>
                <a:cubicBezTo>
                  <a:pt x="5448350" y="1303487"/>
                  <a:pt x="5447109" y="1302247"/>
                  <a:pt x="5447109" y="1302247"/>
                </a:cubicBezTo>
                <a:cubicBezTo>
                  <a:pt x="5447109" y="1302247"/>
                  <a:pt x="5449589" y="1299766"/>
                  <a:pt x="5454551" y="1294805"/>
                </a:cubicBezTo>
                <a:lnTo>
                  <a:pt x="5447109" y="1294805"/>
                </a:lnTo>
                <a:lnTo>
                  <a:pt x="5447109" y="1302247"/>
                </a:lnTo>
                <a:cubicBezTo>
                  <a:pt x="5442148" y="1297286"/>
                  <a:pt x="5437188" y="1297286"/>
                  <a:pt x="5432226" y="1302247"/>
                </a:cubicBezTo>
                <a:lnTo>
                  <a:pt x="5432226" y="1313409"/>
                </a:lnTo>
                <a:lnTo>
                  <a:pt x="5432226" y="1317130"/>
                </a:lnTo>
                <a:cubicBezTo>
                  <a:pt x="5432226" y="1327051"/>
                  <a:pt x="5429746" y="1332012"/>
                  <a:pt x="5424785" y="1332012"/>
                </a:cubicBezTo>
                <a:lnTo>
                  <a:pt x="5424785" y="1324571"/>
                </a:lnTo>
                <a:lnTo>
                  <a:pt x="5424785" y="1317130"/>
                </a:lnTo>
                <a:cubicBezTo>
                  <a:pt x="5419824" y="1317130"/>
                  <a:pt x="5419824" y="1314649"/>
                  <a:pt x="5424785" y="1309688"/>
                </a:cubicBezTo>
                <a:cubicBezTo>
                  <a:pt x="5424785" y="1304727"/>
                  <a:pt x="5422305" y="1302247"/>
                  <a:pt x="5417344" y="1302247"/>
                </a:cubicBezTo>
                <a:lnTo>
                  <a:pt x="5432226" y="1287364"/>
                </a:lnTo>
                <a:cubicBezTo>
                  <a:pt x="5442148" y="1287364"/>
                  <a:pt x="5464472" y="1277442"/>
                  <a:pt x="5499199" y="1257598"/>
                </a:cubicBezTo>
                <a:cubicBezTo>
                  <a:pt x="5501680" y="1255118"/>
                  <a:pt x="5504160" y="1253878"/>
                  <a:pt x="5506640" y="1253878"/>
                </a:cubicBezTo>
                <a:close/>
                <a:moveTo>
                  <a:pt x="4792265" y="1252947"/>
                </a:moveTo>
                <a:cubicBezTo>
                  <a:pt x="4793505" y="1253568"/>
                  <a:pt x="4794746" y="1255118"/>
                  <a:pt x="4795986" y="1257598"/>
                </a:cubicBezTo>
                <a:cubicBezTo>
                  <a:pt x="4798466" y="1262559"/>
                  <a:pt x="4797227" y="1265040"/>
                  <a:pt x="4792265" y="1265040"/>
                </a:cubicBezTo>
                <a:lnTo>
                  <a:pt x="4784824" y="1265040"/>
                </a:lnTo>
                <a:cubicBezTo>
                  <a:pt x="4784824" y="1260079"/>
                  <a:pt x="4786065" y="1256358"/>
                  <a:pt x="4788545" y="1253878"/>
                </a:cubicBezTo>
                <a:cubicBezTo>
                  <a:pt x="4789785" y="1252638"/>
                  <a:pt x="4791025" y="1252327"/>
                  <a:pt x="4792265" y="1252947"/>
                </a:cubicBezTo>
                <a:close/>
                <a:moveTo>
                  <a:pt x="6459140" y="1250157"/>
                </a:moveTo>
                <a:lnTo>
                  <a:pt x="6451699" y="1265040"/>
                </a:lnTo>
                <a:lnTo>
                  <a:pt x="6436816" y="1272481"/>
                </a:lnTo>
                <a:cubicBezTo>
                  <a:pt x="6436816" y="1262559"/>
                  <a:pt x="6444258" y="1255118"/>
                  <a:pt x="6459140" y="1250157"/>
                </a:cubicBezTo>
                <a:close/>
                <a:moveTo>
                  <a:pt x="5156894" y="1250157"/>
                </a:moveTo>
                <a:cubicBezTo>
                  <a:pt x="5156894" y="1260079"/>
                  <a:pt x="5159374" y="1262559"/>
                  <a:pt x="5164336" y="1257598"/>
                </a:cubicBezTo>
                <a:lnTo>
                  <a:pt x="5171777" y="1250157"/>
                </a:lnTo>
                <a:close/>
                <a:moveTo>
                  <a:pt x="4792265" y="1250157"/>
                </a:moveTo>
                <a:lnTo>
                  <a:pt x="4814590" y="1257598"/>
                </a:lnTo>
                <a:lnTo>
                  <a:pt x="4807148" y="1257598"/>
                </a:lnTo>
                <a:close/>
                <a:moveTo>
                  <a:pt x="4591348" y="1250157"/>
                </a:moveTo>
                <a:lnTo>
                  <a:pt x="4561582" y="1257598"/>
                </a:lnTo>
                <a:lnTo>
                  <a:pt x="4554141" y="1257598"/>
                </a:lnTo>
                <a:cubicBezTo>
                  <a:pt x="4554141" y="1257598"/>
                  <a:pt x="4550420" y="1260079"/>
                  <a:pt x="4542979" y="1265040"/>
                </a:cubicBezTo>
                <a:cubicBezTo>
                  <a:pt x="4535537" y="1270001"/>
                  <a:pt x="4531816" y="1272481"/>
                  <a:pt x="4531816" y="1272481"/>
                </a:cubicBezTo>
                <a:cubicBezTo>
                  <a:pt x="4526855" y="1272481"/>
                  <a:pt x="4524375" y="1272481"/>
                  <a:pt x="4524375" y="1272481"/>
                </a:cubicBezTo>
                <a:cubicBezTo>
                  <a:pt x="4519414" y="1272481"/>
                  <a:pt x="4516934" y="1274961"/>
                  <a:pt x="4516934" y="1279922"/>
                </a:cubicBezTo>
                <a:cubicBezTo>
                  <a:pt x="4511973" y="1279922"/>
                  <a:pt x="4509492" y="1278682"/>
                  <a:pt x="4509492" y="1276202"/>
                </a:cubicBezTo>
                <a:cubicBezTo>
                  <a:pt x="4509492" y="1273721"/>
                  <a:pt x="4507012" y="1274961"/>
                  <a:pt x="4502051" y="1279922"/>
                </a:cubicBezTo>
                <a:lnTo>
                  <a:pt x="4494610" y="1287364"/>
                </a:lnTo>
                <a:cubicBezTo>
                  <a:pt x="4489649" y="1292325"/>
                  <a:pt x="4487169" y="1294805"/>
                  <a:pt x="4487169" y="1294805"/>
                </a:cubicBezTo>
                <a:cubicBezTo>
                  <a:pt x="4497090" y="1304727"/>
                  <a:pt x="4502051" y="1304727"/>
                  <a:pt x="4502051" y="1294805"/>
                </a:cubicBezTo>
                <a:cubicBezTo>
                  <a:pt x="4502051" y="1294805"/>
                  <a:pt x="4499571" y="1294805"/>
                  <a:pt x="4494610" y="1294805"/>
                </a:cubicBezTo>
                <a:cubicBezTo>
                  <a:pt x="4494610" y="1289844"/>
                  <a:pt x="4494610" y="1287364"/>
                  <a:pt x="4494610" y="1287364"/>
                </a:cubicBezTo>
                <a:cubicBezTo>
                  <a:pt x="4494610" y="1287364"/>
                  <a:pt x="4497090" y="1287364"/>
                  <a:pt x="4502051" y="1287364"/>
                </a:cubicBezTo>
                <a:cubicBezTo>
                  <a:pt x="4507012" y="1287364"/>
                  <a:pt x="4511973" y="1286124"/>
                  <a:pt x="4516934" y="1283643"/>
                </a:cubicBezTo>
                <a:cubicBezTo>
                  <a:pt x="4521895" y="1281163"/>
                  <a:pt x="4526855" y="1281163"/>
                  <a:pt x="4531816" y="1283643"/>
                </a:cubicBezTo>
                <a:cubicBezTo>
                  <a:pt x="4536777" y="1286124"/>
                  <a:pt x="4539258" y="1284884"/>
                  <a:pt x="4539258" y="1279922"/>
                </a:cubicBezTo>
                <a:cubicBezTo>
                  <a:pt x="4544219" y="1274961"/>
                  <a:pt x="4549180" y="1272481"/>
                  <a:pt x="4554141" y="1272481"/>
                </a:cubicBezTo>
                <a:lnTo>
                  <a:pt x="4554141" y="1265040"/>
                </a:lnTo>
                <a:lnTo>
                  <a:pt x="4561582" y="1265040"/>
                </a:lnTo>
                <a:cubicBezTo>
                  <a:pt x="4561582" y="1270001"/>
                  <a:pt x="4564062" y="1270001"/>
                  <a:pt x="4569023" y="1265040"/>
                </a:cubicBezTo>
                <a:lnTo>
                  <a:pt x="4591348" y="1257598"/>
                </a:lnTo>
                <a:cubicBezTo>
                  <a:pt x="4591348" y="1257598"/>
                  <a:pt x="4591348" y="1255118"/>
                  <a:pt x="4591348" y="1250157"/>
                </a:cubicBezTo>
                <a:close/>
                <a:moveTo>
                  <a:pt x="4405313" y="1250157"/>
                </a:moveTo>
                <a:lnTo>
                  <a:pt x="4405313" y="1257598"/>
                </a:lnTo>
                <a:cubicBezTo>
                  <a:pt x="4410274" y="1257598"/>
                  <a:pt x="4412754" y="1257598"/>
                  <a:pt x="4412754" y="1257598"/>
                </a:cubicBezTo>
                <a:cubicBezTo>
                  <a:pt x="4412754" y="1252637"/>
                  <a:pt x="4412754" y="1250157"/>
                  <a:pt x="4412754" y="1250157"/>
                </a:cubicBezTo>
                <a:cubicBezTo>
                  <a:pt x="4412754" y="1250157"/>
                  <a:pt x="4410274" y="1250157"/>
                  <a:pt x="4405313" y="1250157"/>
                </a:cubicBezTo>
                <a:close/>
                <a:moveTo>
                  <a:pt x="4345781" y="1250157"/>
                </a:moveTo>
                <a:lnTo>
                  <a:pt x="4345781" y="1257598"/>
                </a:lnTo>
                <a:lnTo>
                  <a:pt x="4353223" y="1257598"/>
                </a:lnTo>
                <a:close/>
                <a:moveTo>
                  <a:pt x="4249044" y="1250157"/>
                </a:moveTo>
                <a:cubicBezTo>
                  <a:pt x="4249044" y="1250157"/>
                  <a:pt x="4244082" y="1252637"/>
                  <a:pt x="4234160" y="1257598"/>
                </a:cubicBezTo>
                <a:cubicBezTo>
                  <a:pt x="4224238" y="1262559"/>
                  <a:pt x="4216797" y="1265040"/>
                  <a:pt x="4211836" y="1265040"/>
                </a:cubicBezTo>
                <a:cubicBezTo>
                  <a:pt x="4191992" y="1270001"/>
                  <a:pt x="4189512" y="1274961"/>
                  <a:pt x="4204395" y="1279922"/>
                </a:cubicBezTo>
                <a:lnTo>
                  <a:pt x="4196953" y="1279922"/>
                </a:lnTo>
                <a:cubicBezTo>
                  <a:pt x="4191992" y="1279922"/>
                  <a:pt x="4189512" y="1279922"/>
                  <a:pt x="4189512" y="1279922"/>
                </a:cubicBezTo>
                <a:cubicBezTo>
                  <a:pt x="4189512" y="1279922"/>
                  <a:pt x="4189512" y="1282403"/>
                  <a:pt x="4189512" y="1287364"/>
                </a:cubicBezTo>
                <a:cubicBezTo>
                  <a:pt x="4189512" y="1292325"/>
                  <a:pt x="4187031" y="1292325"/>
                  <a:pt x="4182070" y="1287364"/>
                </a:cubicBezTo>
                <a:lnTo>
                  <a:pt x="4182070" y="1294805"/>
                </a:lnTo>
                <a:lnTo>
                  <a:pt x="4189512" y="1294805"/>
                </a:lnTo>
                <a:cubicBezTo>
                  <a:pt x="4194473" y="1294805"/>
                  <a:pt x="4198194" y="1296046"/>
                  <a:pt x="4200674" y="1298526"/>
                </a:cubicBezTo>
                <a:cubicBezTo>
                  <a:pt x="4203154" y="1301006"/>
                  <a:pt x="4204395" y="1301006"/>
                  <a:pt x="4204395" y="1298526"/>
                </a:cubicBezTo>
                <a:cubicBezTo>
                  <a:pt x="4204395" y="1296046"/>
                  <a:pt x="4211836" y="1292325"/>
                  <a:pt x="4226719" y="1287364"/>
                </a:cubicBezTo>
                <a:cubicBezTo>
                  <a:pt x="4241602" y="1282403"/>
                  <a:pt x="4250284" y="1281163"/>
                  <a:pt x="4252764" y="1283643"/>
                </a:cubicBezTo>
                <a:cubicBezTo>
                  <a:pt x="4255245" y="1286124"/>
                  <a:pt x="4257725" y="1284884"/>
                  <a:pt x="4260206" y="1279922"/>
                </a:cubicBezTo>
                <a:cubicBezTo>
                  <a:pt x="4262686" y="1274961"/>
                  <a:pt x="4261446" y="1272481"/>
                  <a:pt x="4256485" y="1272481"/>
                </a:cubicBezTo>
                <a:lnTo>
                  <a:pt x="4234160" y="1272481"/>
                </a:lnTo>
                <a:cubicBezTo>
                  <a:pt x="4234160" y="1267520"/>
                  <a:pt x="4236641" y="1265040"/>
                  <a:pt x="4241602" y="1265040"/>
                </a:cubicBezTo>
                <a:cubicBezTo>
                  <a:pt x="4246563" y="1265040"/>
                  <a:pt x="4249044" y="1262559"/>
                  <a:pt x="4249044" y="1257598"/>
                </a:cubicBezTo>
                <a:cubicBezTo>
                  <a:pt x="4249044" y="1252637"/>
                  <a:pt x="4249044" y="1250157"/>
                  <a:pt x="4249044" y="1250157"/>
                </a:cubicBezTo>
                <a:close/>
                <a:moveTo>
                  <a:pt x="4980161" y="1246436"/>
                </a:moveTo>
                <a:cubicBezTo>
                  <a:pt x="4978921" y="1246436"/>
                  <a:pt x="4978301" y="1247676"/>
                  <a:pt x="4978301" y="1250157"/>
                </a:cubicBezTo>
                <a:lnTo>
                  <a:pt x="4970859" y="1250157"/>
                </a:lnTo>
                <a:lnTo>
                  <a:pt x="4963418" y="1272481"/>
                </a:lnTo>
                <a:cubicBezTo>
                  <a:pt x="4968379" y="1272481"/>
                  <a:pt x="4973339" y="1272481"/>
                  <a:pt x="4978301" y="1272481"/>
                </a:cubicBezTo>
                <a:lnTo>
                  <a:pt x="4985742" y="1250157"/>
                </a:lnTo>
                <a:cubicBezTo>
                  <a:pt x="4983261" y="1247676"/>
                  <a:pt x="4981401" y="1246436"/>
                  <a:pt x="4980161" y="1246436"/>
                </a:cubicBezTo>
                <a:close/>
                <a:moveTo>
                  <a:pt x="5014578" y="1244576"/>
                </a:moveTo>
                <a:cubicBezTo>
                  <a:pt x="5012718" y="1244576"/>
                  <a:pt x="5010547" y="1245196"/>
                  <a:pt x="5008066" y="1246436"/>
                </a:cubicBezTo>
                <a:cubicBezTo>
                  <a:pt x="5003105" y="1248917"/>
                  <a:pt x="5000625" y="1252637"/>
                  <a:pt x="5000625" y="1257598"/>
                </a:cubicBezTo>
                <a:lnTo>
                  <a:pt x="5008066" y="1272481"/>
                </a:lnTo>
                <a:lnTo>
                  <a:pt x="5015508" y="1272481"/>
                </a:lnTo>
                <a:cubicBezTo>
                  <a:pt x="5020469" y="1272481"/>
                  <a:pt x="5022949" y="1271241"/>
                  <a:pt x="5022949" y="1268760"/>
                </a:cubicBezTo>
                <a:cubicBezTo>
                  <a:pt x="5022949" y="1266280"/>
                  <a:pt x="5020469" y="1265040"/>
                  <a:pt x="5015508" y="1265040"/>
                </a:cubicBezTo>
                <a:cubicBezTo>
                  <a:pt x="5010546" y="1265040"/>
                  <a:pt x="5008066" y="1262559"/>
                  <a:pt x="5008066" y="1257598"/>
                </a:cubicBezTo>
                <a:lnTo>
                  <a:pt x="5015508" y="1257598"/>
                </a:lnTo>
                <a:cubicBezTo>
                  <a:pt x="5015508" y="1257598"/>
                  <a:pt x="5016748" y="1256358"/>
                  <a:pt x="5019228" y="1253878"/>
                </a:cubicBezTo>
                <a:cubicBezTo>
                  <a:pt x="5021708" y="1251397"/>
                  <a:pt x="5021708" y="1248917"/>
                  <a:pt x="5019228" y="1246436"/>
                </a:cubicBezTo>
                <a:cubicBezTo>
                  <a:pt x="5017988" y="1245196"/>
                  <a:pt x="5016438" y="1244576"/>
                  <a:pt x="5014578" y="1244576"/>
                </a:cubicBezTo>
                <a:close/>
                <a:moveTo>
                  <a:pt x="4150445" y="1244576"/>
                </a:moveTo>
                <a:cubicBezTo>
                  <a:pt x="4149205" y="1244576"/>
                  <a:pt x="4147344" y="1245196"/>
                  <a:pt x="4144863" y="1246436"/>
                </a:cubicBezTo>
                <a:cubicBezTo>
                  <a:pt x="4139902" y="1248917"/>
                  <a:pt x="4134942" y="1252637"/>
                  <a:pt x="4129981" y="1257598"/>
                </a:cubicBezTo>
                <a:lnTo>
                  <a:pt x="4144863" y="1257598"/>
                </a:lnTo>
                <a:cubicBezTo>
                  <a:pt x="4149824" y="1252637"/>
                  <a:pt x="4152305" y="1248917"/>
                  <a:pt x="4152305" y="1246436"/>
                </a:cubicBezTo>
                <a:cubicBezTo>
                  <a:pt x="4152305" y="1245196"/>
                  <a:pt x="4151685" y="1244576"/>
                  <a:pt x="4150445" y="1244576"/>
                </a:cubicBezTo>
                <a:close/>
                <a:moveTo>
                  <a:pt x="6399609" y="1242715"/>
                </a:moveTo>
                <a:cubicBezTo>
                  <a:pt x="6399609" y="1242715"/>
                  <a:pt x="6394648" y="1245196"/>
                  <a:pt x="6384726" y="1250157"/>
                </a:cubicBezTo>
                <a:lnTo>
                  <a:pt x="6362402" y="1257598"/>
                </a:lnTo>
                <a:close/>
                <a:moveTo>
                  <a:pt x="5915918" y="1242715"/>
                </a:moveTo>
                <a:cubicBezTo>
                  <a:pt x="5915918" y="1242715"/>
                  <a:pt x="5915918" y="1245196"/>
                  <a:pt x="5915918" y="1250157"/>
                </a:cubicBezTo>
                <a:cubicBezTo>
                  <a:pt x="5915918" y="1250157"/>
                  <a:pt x="5913438" y="1250157"/>
                  <a:pt x="5908476" y="1250157"/>
                </a:cubicBezTo>
                <a:cubicBezTo>
                  <a:pt x="5908476" y="1255118"/>
                  <a:pt x="5909717" y="1257598"/>
                  <a:pt x="5912197" y="1257598"/>
                </a:cubicBezTo>
                <a:cubicBezTo>
                  <a:pt x="5914677" y="1257598"/>
                  <a:pt x="5917158" y="1256358"/>
                  <a:pt x="5919638" y="1253878"/>
                </a:cubicBezTo>
                <a:cubicBezTo>
                  <a:pt x="5922119" y="1251397"/>
                  <a:pt x="5920879" y="1247676"/>
                  <a:pt x="5915918" y="1242715"/>
                </a:cubicBezTo>
                <a:close/>
                <a:moveTo>
                  <a:pt x="5685234" y="1242715"/>
                </a:moveTo>
                <a:lnTo>
                  <a:pt x="5700117" y="1242715"/>
                </a:lnTo>
                <a:lnTo>
                  <a:pt x="5692676" y="1250157"/>
                </a:lnTo>
                <a:close/>
                <a:moveTo>
                  <a:pt x="5677793" y="1242715"/>
                </a:moveTo>
                <a:cubicBezTo>
                  <a:pt x="5677793" y="1247676"/>
                  <a:pt x="5680273" y="1247676"/>
                  <a:pt x="5685234" y="1242715"/>
                </a:cubicBezTo>
                <a:cubicBezTo>
                  <a:pt x="5685234" y="1242715"/>
                  <a:pt x="5685234" y="1245196"/>
                  <a:pt x="5685234" y="1250157"/>
                </a:cubicBezTo>
                <a:cubicBezTo>
                  <a:pt x="5685234" y="1250157"/>
                  <a:pt x="5687714" y="1250157"/>
                  <a:pt x="5692676" y="1250157"/>
                </a:cubicBezTo>
                <a:lnTo>
                  <a:pt x="5685234" y="1257598"/>
                </a:lnTo>
                <a:lnTo>
                  <a:pt x="5670351" y="1265040"/>
                </a:lnTo>
                <a:lnTo>
                  <a:pt x="5670351" y="1264109"/>
                </a:lnTo>
                <a:cubicBezTo>
                  <a:pt x="5670351" y="1262249"/>
                  <a:pt x="5670351" y="1260079"/>
                  <a:pt x="5670351" y="1257598"/>
                </a:cubicBezTo>
                <a:close/>
                <a:moveTo>
                  <a:pt x="4606231" y="1242715"/>
                </a:moveTo>
                <a:cubicBezTo>
                  <a:pt x="4606231" y="1242715"/>
                  <a:pt x="4606231" y="1245196"/>
                  <a:pt x="4606231" y="1250157"/>
                </a:cubicBezTo>
                <a:cubicBezTo>
                  <a:pt x="4606231" y="1250157"/>
                  <a:pt x="4608711" y="1247676"/>
                  <a:pt x="4613672" y="1242715"/>
                </a:cubicBezTo>
                <a:close/>
                <a:moveTo>
                  <a:pt x="4368106" y="1242715"/>
                </a:moveTo>
                <a:lnTo>
                  <a:pt x="4353223" y="1250157"/>
                </a:lnTo>
                <a:cubicBezTo>
                  <a:pt x="4358184" y="1255118"/>
                  <a:pt x="4361904" y="1255118"/>
                  <a:pt x="4364385" y="1250157"/>
                </a:cubicBezTo>
                <a:cubicBezTo>
                  <a:pt x="4366865" y="1245196"/>
                  <a:pt x="4368106" y="1242715"/>
                  <a:pt x="4368106" y="1242715"/>
                </a:cubicBezTo>
                <a:close/>
                <a:moveTo>
                  <a:pt x="4092773" y="1242715"/>
                </a:moveTo>
                <a:cubicBezTo>
                  <a:pt x="4092773" y="1247676"/>
                  <a:pt x="4090293" y="1250157"/>
                  <a:pt x="4085332" y="1250157"/>
                </a:cubicBezTo>
                <a:lnTo>
                  <a:pt x="4092773" y="1250157"/>
                </a:lnTo>
                <a:cubicBezTo>
                  <a:pt x="4097735" y="1245196"/>
                  <a:pt x="4097735" y="1242715"/>
                  <a:pt x="4092773" y="1242715"/>
                </a:cubicBezTo>
                <a:close/>
                <a:moveTo>
                  <a:pt x="3936504" y="1242715"/>
                </a:moveTo>
                <a:lnTo>
                  <a:pt x="3943945" y="1250157"/>
                </a:lnTo>
                <a:cubicBezTo>
                  <a:pt x="3953867" y="1250157"/>
                  <a:pt x="3958828" y="1248917"/>
                  <a:pt x="3958828" y="1246436"/>
                </a:cubicBezTo>
                <a:cubicBezTo>
                  <a:pt x="3958828" y="1243956"/>
                  <a:pt x="3960069" y="1242715"/>
                  <a:pt x="3962549" y="1242715"/>
                </a:cubicBezTo>
                <a:cubicBezTo>
                  <a:pt x="3965029" y="1242715"/>
                  <a:pt x="3966270" y="1245196"/>
                  <a:pt x="3966270" y="1250157"/>
                </a:cubicBezTo>
                <a:cubicBezTo>
                  <a:pt x="3966270" y="1255118"/>
                  <a:pt x="3965029" y="1258839"/>
                  <a:pt x="3962549" y="1261319"/>
                </a:cubicBezTo>
                <a:cubicBezTo>
                  <a:pt x="3960069" y="1263799"/>
                  <a:pt x="3953867" y="1265040"/>
                  <a:pt x="3943945" y="1265040"/>
                </a:cubicBezTo>
                <a:lnTo>
                  <a:pt x="3906738" y="1279922"/>
                </a:lnTo>
                <a:cubicBezTo>
                  <a:pt x="3901777" y="1274961"/>
                  <a:pt x="3899297" y="1272481"/>
                  <a:pt x="3899297" y="1272481"/>
                </a:cubicBezTo>
                <a:cubicBezTo>
                  <a:pt x="3899297" y="1272481"/>
                  <a:pt x="3899297" y="1267520"/>
                  <a:pt x="3899297" y="1257598"/>
                </a:cubicBezTo>
                <a:cubicBezTo>
                  <a:pt x="3904258" y="1242715"/>
                  <a:pt x="3909219" y="1242715"/>
                  <a:pt x="3914180" y="1257598"/>
                </a:cubicBezTo>
                <a:cubicBezTo>
                  <a:pt x="3919141" y="1257598"/>
                  <a:pt x="3921621" y="1255118"/>
                  <a:pt x="3921621" y="1250157"/>
                </a:cubicBezTo>
                <a:cubicBezTo>
                  <a:pt x="3921621" y="1250157"/>
                  <a:pt x="3922861" y="1248917"/>
                  <a:pt x="3925342" y="1246436"/>
                </a:cubicBezTo>
                <a:cubicBezTo>
                  <a:pt x="3927822" y="1243956"/>
                  <a:pt x="3931543" y="1242715"/>
                  <a:pt x="3936504" y="1242715"/>
                </a:cubicBezTo>
                <a:close/>
                <a:moveTo>
                  <a:pt x="5654073" y="1240855"/>
                </a:moveTo>
                <a:cubicBezTo>
                  <a:pt x="5651283" y="1240855"/>
                  <a:pt x="5644306" y="1246436"/>
                  <a:pt x="5633144" y="1257598"/>
                </a:cubicBezTo>
                <a:cubicBezTo>
                  <a:pt x="5623223" y="1262559"/>
                  <a:pt x="5615781" y="1265040"/>
                  <a:pt x="5610820" y="1265040"/>
                </a:cubicBezTo>
                <a:cubicBezTo>
                  <a:pt x="5600899" y="1265040"/>
                  <a:pt x="5600899" y="1270001"/>
                  <a:pt x="5610820" y="1279922"/>
                </a:cubicBezTo>
                <a:cubicBezTo>
                  <a:pt x="5610820" y="1289844"/>
                  <a:pt x="5615781" y="1289844"/>
                  <a:pt x="5625703" y="1279922"/>
                </a:cubicBezTo>
                <a:lnTo>
                  <a:pt x="5624308" y="1279922"/>
                </a:lnTo>
                <a:cubicBezTo>
                  <a:pt x="5622757" y="1279922"/>
                  <a:pt x="5620742" y="1279922"/>
                  <a:pt x="5618261" y="1279922"/>
                </a:cubicBezTo>
                <a:lnTo>
                  <a:pt x="5618261" y="1272481"/>
                </a:lnTo>
                <a:cubicBezTo>
                  <a:pt x="5618261" y="1267520"/>
                  <a:pt x="5623223" y="1265040"/>
                  <a:pt x="5633144" y="1265040"/>
                </a:cubicBezTo>
                <a:cubicBezTo>
                  <a:pt x="5648027" y="1265040"/>
                  <a:pt x="5655469" y="1257598"/>
                  <a:pt x="5655469" y="1242715"/>
                </a:cubicBezTo>
                <a:cubicBezTo>
                  <a:pt x="5655469" y="1241475"/>
                  <a:pt x="5655003" y="1240855"/>
                  <a:pt x="5654073" y="1240855"/>
                </a:cubicBezTo>
                <a:close/>
                <a:moveTo>
                  <a:pt x="4851797" y="1235274"/>
                </a:moveTo>
                <a:cubicBezTo>
                  <a:pt x="4856758" y="1240235"/>
                  <a:pt x="4859238" y="1242715"/>
                  <a:pt x="4859238" y="1242715"/>
                </a:cubicBezTo>
                <a:cubicBezTo>
                  <a:pt x="4854277" y="1247676"/>
                  <a:pt x="4851797" y="1247676"/>
                  <a:pt x="4851797" y="1242715"/>
                </a:cubicBezTo>
                <a:cubicBezTo>
                  <a:pt x="4851797" y="1242715"/>
                  <a:pt x="4851797" y="1240235"/>
                  <a:pt x="4851797" y="1235274"/>
                </a:cubicBezTo>
                <a:close/>
                <a:moveTo>
                  <a:pt x="4784824" y="1235274"/>
                </a:moveTo>
                <a:lnTo>
                  <a:pt x="4792265" y="1242715"/>
                </a:lnTo>
                <a:cubicBezTo>
                  <a:pt x="4787304" y="1242715"/>
                  <a:pt x="4784824" y="1242715"/>
                  <a:pt x="4784824" y="1242715"/>
                </a:cubicBezTo>
                <a:close/>
                <a:moveTo>
                  <a:pt x="4710410" y="1235274"/>
                </a:moveTo>
                <a:lnTo>
                  <a:pt x="4710410" y="1242715"/>
                </a:lnTo>
                <a:cubicBezTo>
                  <a:pt x="4715372" y="1237754"/>
                  <a:pt x="4716611" y="1235274"/>
                  <a:pt x="4714131" y="1235274"/>
                </a:cubicBezTo>
                <a:cubicBezTo>
                  <a:pt x="4711651" y="1235274"/>
                  <a:pt x="4710410" y="1235274"/>
                  <a:pt x="4710410" y="1235274"/>
                </a:cubicBezTo>
                <a:close/>
                <a:moveTo>
                  <a:pt x="4382988" y="1235274"/>
                </a:moveTo>
                <a:lnTo>
                  <a:pt x="4382988" y="1242715"/>
                </a:lnTo>
                <a:cubicBezTo>
                  <a:pt x="4387949" y="1242715"/>
                  <a:pt x="4391670" y="1242715"/>
                  <a:pt x="4394150" y="1242715"/>
                </a:cubicBezTo>
                <a:cubicBezTo>
                  <a:pt x="4396631" y="1242715"/>
                  <a:pt x="4402832" y="1242715"/>
                  <a:pt x="4412754" y="1242715"/>
                </a:cubicBezTo>
                <a:lnTo>
                  <a:pt x="4405313" y="1235274"/>
                </a:lnTo>
                <a:close/>
                <a:moveTo>
                  <a:pt x="4286251" y="1235274"/>
                </a:moveTo>
                <a:cubicBezTo>
                  <a:pt x="4276329" y="1235274"/>
                  <a:pt x="4273848" y="1237754"/>
                  <a:pt x="4278809" y="1242715"/>
                </a:cubicBezTo>
                <a:cubicBezTo>
                  <a:pt x="4278809" y="1247676"/>
                  <a:pt x="4281290" y="1247676"/>
                  <a:pt x="4286251" y="1242715"/>
                </a:cubicBezTo>
                <a:cubicBezTo>
                  <a:pt x="4291211" y="1237754"/>
                  <a:pt x="4296172" y="1235274"/>
                  <a:pt x="4301133" y="1235274"/>
                </a:cubicBezTo>
                <a:close/>
                <a:moveTo>
                  <a:pt x="4167188" y="1235274"/>
                </a:moveTo>
                <a:cubicBezTo>
                  <a:pt x="4167188" y="1235274"/>
                  <a:pt x="4167188" y="1237754"/>
                  <a:pt x="4167188" y="1242715"/>
                </a:cubicBezTo>
                <a:lnTo>
                  <a:pt x="4174629" y="1250157"/>
                </a:lnTo>
                <a:lnTo>
                  <a:pt x="4182070" y="1250157"/>
                </a:lnTo>
                <a:lnTo>
                  <a:pt x="4182070" y="1235274"/>
                </a:lnTo>
                <a:cubicBezTo>
                  <a:pt x="4177109" y="1240235"/>
                  <a:pt x="4174629" y="1240235"/>
                  <a:pt x="4174629" y="1235274"/>
                </a:cubicBezTo>
                <a:close/>
                <a:moveTo>
                  <a:pt x="5386648" y="1232484"/>
                </a:moveTo>
                <a:cubicBezTo>
                  <a:pt x="5386027" y="1233104"/>
                  <a:pt x="5385097" y="1235274"/>
                  <a:pt x="5383857" y="1238995"/>
                </a:cubicBezTo>
                <a:lnTo>
                  <a:pt x="5382166" y="1242039"/>
                </a:lnTo>
                <a:lnTo>
                  <a:pt x="5385718" y="1240855"/>
                </a:lnTo>
                <a:cubicBezTo>
                  <a:pt x="5386958" y="1239615"/>
                  <a:pt x="5387578" y="1237755"/>
                  <a:pt x="5387578" y="1235274"/>
                </a:cubicBezTo>
                <a:cubicBezTo>
                  <a:pt x="5387578" y="1232794"/>
                  <a:pt x="5387267" y="1231863"/>
                  <a:pt x="5386648" y="1232484"/>
                </a:cubicBezTo>
                <a:close/>
                <a:moveTo>
                  <a:pt x="4511353" y="1230623"/>
                </a:moveTo>
                <a:cubicBezTo>
                  <a:pt x="4512593" y="1231243"/>
                  <a:pt x="4514453" y="1232794"/>
                  <a:pt x="4516934" y="1235274"/>
                </a:cubicBezTo>
                <a:lnTo>
                  <a:pt x="4509492" y="1242715"/>
                </a:lnTo>
                <a:cubicBezTo>
                  <a:pt x="4509492" y="1237754"/>
                  <a:pt x="4509492" y="1234034"/>
                  <a:pt x="4509492" y="1231553"/>
                </a:cubicBezTo>
                <a:cubicBezTo>
                  <a:pt x="4509492" y="1230313"/>
                  <a:pt x="4510112" y="1230003"/>
                  <a:pt x="4511353" y="1230623"/>
                </a:cubicBezTo>
                <a:close/>
                <a:moveTo>
                  <a:pt x="6518672" y="1227833"/>
                </a:moveTo>
                <a:cubicBezTo>
                  <a:pt x="6523633" y="1227833"/>
                  <a:pt x="6526113" y="1227833"/>
                  <a:pt x="6526113" y="1227833"/>
                </a:cubicBezTo>
                <a:cubicBezTo>
                  <a:pt x="6526113" y="1227833"/>
                  <a:pt x="6526113" y="1230313"/>
                  <a:pt x="6526113" y="1235274"/>
                </a:cubicBezTo>
                <a:cubicBezTo>
                  <a:pt x="6526113" y="1235274"/>
                  <a:pt x="6523633" y="1235274"/>
                  <a:pt x="6518672" y="1235274"/>
                </a:cubicBezTo>
                <a:cubicBezTo>
                  <a:pt x="6518672" y="1235274"/>
                  <a:pt x="6518672" y="1232794"/>
                  <a:pt x="6518672" y="1227833"/>
                </a:cubicBezTo>
                <a:close/>
                <a:moveTo>
                  <a:pt x="5826621" y="1227833"/>
                </a:moveTo>
                <a:lnTo>
                  <a:pt x="5834062" y="1227833"/>
                </a:lnTo>
                <a:cubicBezTo>
                  <a:pt x="5839024" y="1232794"/>
                  <a:pt x="5839024" y="1235274"/>
                  <a:pt x="5834062" y="1235274"/>
                </a:cubicBezTo>
                <a:close/>
                <a:moveTo>
                  <a:pt x="5357812" y="1227833"/>
                </a:moveTo>
                <a:cubicBezTo>
                  <a:pt x="5352851" y="1227833"/>
                  <a:pt x="5350371" y="1230313"/>
                  <a:pt x="5350371" y="1235274"/>
                </a:cubicBezTo>
                <a:cubicBezTo>
                  <a:pt x="5355332" y="1235274"/>
                  <a:pt x="5357812" y="1235274"/>
                  <a:pt x="5357812" y="1235274"/>
                </a:cubicBezTo>
                <a:close/>
                <a:moveTo>
                  <a:pt x="5008066" y="1227833"/>
                </a:moveTo>
                <a:cubicBezTo>
                  <a:pt x="4993183" y="1227833"/>
                  <a:pt x="4988222" y="1230313"/>
                  <a:pt x="4993183" y="1235274"/>
                </a:cubicBezTo>
                <a:lnTo>
                  <a:pt x="5008066" y="1235274"/>
                </a:lnTo>
                <a:cubicBezTo>
                  <a:pt x="5008066" y="1230313"/>
                  <a:pt x="5008066" y="1227833"/>
                  <a:pt x="5008066" y="1227833"/>
                </a:cubicBezTo>
                <a:close/>
                <a:moveTo>
                  <a:pt x="3512344" y="1227833"/>
                </a:moveTo>
                <a:lnTo>
                  <a:pt x="3512344" y="1235274"/>
                </a:lnTo>
                <a:lnTo>
                  <a:pt x="3504902" y="1242715"/>
                </a:lnTo>
                <a:close/>
                <a:moveTo>
                  <a:pt x="5664770" y="1223182"/>
                </a:moveTo>
                <a:cubicBezTo>
                  <a:pt x="5666010" y="1222562"/>
                  <a:pt x="5667871" y="1222872"/>
                  <a:pt x="5670351" y="1224112"/>
                </a:cubicBezTo>
                <a:cubicBezTo>
                  <a:pt x="5675313" y="1226592"/>
                  <a:pt x="5680273" y="1227833"/>
                  <a:pt x="5685234" y="1227833"/>
                </a:cubicBezTo>
                <a:cubicBezTo>
                  <a:pt x="5685234" y="1232794"/>
                  <a:pt x="5683994" y="1235274"/>
                  <a:pt x="5681513" y="1235274"/>
                </a:cubicBezTo>
                <a:cubicBezTo>
                  <a:pt x="5679033" y="1235274"/>
                  <a:pt x="5677793" y="1235274"/>
                  <a:pt x="5677793" y="1235274"/>
                </a:cubicBezTo>
                <a:cubicBezTo>
                  <a:pt x="5677793" y="1235274"/>
                  <a:pt x="5675313" y="1235274"/>
                  <a:pt x="5670351" y="1235274"/>
                </a:cubicBezTo>
                <a:cubicBezTo>
                  <a:pt x="5665390" y="1235274"/>
                  <a:pt x="5662910" y="1232794"/>
                  <a:pt x="5662910" y="1227833"/>
                </a:cubicBezTo>
                <a:cubicBezTo>
                  <a:pt x="5662910" y="1225352"/>
                  <a:pt x="5663530" y="1223802"/>
                  <a:pt x="5664770" y="1223182"/>
                </a:cubicBezTo>
                <a:close/>
                <a:moveTo>
                  <a:pt x="6317754" y="1220391"/>
                </a:moveTo>
                <a:lnTo>
                  <a:pt x="6332636" y="1227833"/>
                </a:lnTo>
                <a:cubicBezTo>
                  <a:pt x="6332636" y="1232794"/>
                  <a:pt x="6327675" y="1232794"/>
                  <a:pt x="6317754" y="1227833"/>
                </a:cubicBezTo>
                <a:cubicBezTo>
                  <a:pt x="6312792" y="1227833"/>
                  <a:pt x="6312792" y="1225352"/>
                  <a:pt x="6317754" y="1220391"/>
                </a:cubicBezTo>
                <a:close/>
                <a:moveTo>
                  <a:pt x="6213574" y="1220391"/>
                </a:moveTo>
                <a:cubicBezTo>
                  <a:pt x="6198691" y="1230313"/>
                  <a:pt x="6193730" y="1232794"/>
                  <a:pt x="6198691" y="1227833"/>
                </a:cubicBezTo>
                <a:cubicBezTo>
                  <a:pt x="6198691" y="1227833"/>
                  <a:pt x="6203652" y="1225352"/>
                  <a:pt x="6213574" y="1220391"/>
                </a:cubicBezTo>
                <a:close/>
                <a:moveTo>
                  <a:pt x="6116836" y="1220391"/>
                </a:moveTo>
                <a:cubicBezTo>
                  <a:pt x="6121797" y="1220391"/>
                  <a:pt x="6124277" y="1220391"/>
                  <a:pt x="6124277" y="1220391"/>
                </a:cubicBezTo>
                <a:lnTo>
                  <a:pt x="6116836" y="1227833"/>
                </a:lnTo>
                <a:cubicBezTo>
                  <a:pt x="6116836" y="1227833"/>
                  <a:pt x="6116836" y="1225352"/>
                  <a:pt x="6116836" y="1220391"/>
                </a:cubicBezTo>
                <a:close/>
                <a:moveTo>
                  <a:pt x="5856386" y="1220391"/>
                </a:moveTo>
                <a:cubicBezTo>
                  <a:pt x="5856386" y="1220391"/>
                  <a:pt x="5858867" y="1220391"/>
                  <a:pt x="5863828" y="1220391"/>
                </a:cubicBezTo>
                <a:cubicBezTo>
                  <a:pt x="5863828" y="1220391"/>
                  <a:pt x="5863828" y="1222872"/>
                  <a:pt x="5863828" y="1227833"/>
                </a:cubicBezTo>
                <a:cubicBezTo>
                  <a:pt x="5863828" y="1227833"/>
                  <a:pt x="5861348" y="1227833"/>
                  <a:pt x="5856386" y="1227833"/>
                </a:cubicBezTo>
                <a:cubicBezTo>
                  <a:pt x="5856386" y="1222872"/>
                  <a:pt x="5856386" y="1220391"/>
                  <a:pt x="5856386" y="1220391"/>
                </a:cubicBezTo>
                <a:close/>
                <a:moveTo>
                  <a:pt x="5700117" y="1220391"/>
                </a:moveTo>
                <a:lnTo>
                  <a:pt x="5707558" y="1227833"/>
                </a:lnTo>
                <a:cubicBezTo>
                  <a:pt x="5702597" y="1227833"/>
                  <a:pt x="5700117" y="1227833"/>
                  <a:pt x="5700117" y="1227833"/>
                </a:cubicBezTo>
                <a:cubicBezTo>
                  <a:pt x="5700117" y="1222872"/>
                  <a:pt x="5700117" y="1220391"/>
                  <a:pt x="5700117" y="1220391"/>
                </a:cubicBezTo>
                <a:close/>
                <a:moveTo>
                  <a:pt x="4762500" y="1220391"/>
                </a:moveTo>
                <a:cubicBezTo>
                  <a:pt x="4762500" y="1220391"/>
                  <a:pt x="4760020" y="1222872"/>
                  <a:pt x="4755058" y="1227833"/>
                </a:cubicBezTo>
                <a:cubicBezTo>
                  <a:pt x="4750097" y="1232794"/>
                  <a:pt x="4747617" y="1235274"/>
                  <a:pt x="4747617" y="1235274"/>
                </a:cubicBezTo>
                <a:lnTo>
                  <a:pt x="4740176" y="1235274"/>
                </a:lnTo>
                <a:lnTo>
                  <a:pt x="4740176" y="1242715"/>
                </a:lnTo>
                <a:cubicBezTo>
                  <a:pt x="4745137" y="1247676"/>
                  <a:pt x="4750097" y="1247676"/>
                  <a:pt x="4755058" y="1242715"/>
                </a:cubicBezTo>
                <a:cubicBezTo>
                  <a:pt x="4760020" y="1242715"/>
                  <a:pt x="4762500" y="1242715"/>
                  <a:pt x="4762500" y="1242715"/>
                </a:cubicBezTo>
                <a:lnTo>
                  <a:pt x="4762500" y="1235274"/>
                </a:lnTo>
                <a:lnTo>
                  <a:pt x="4762500" y="1227833"/>
                </a:lnTo>
                <a:close/>
                <a:moveTo>
                  <a:pt x="4435078" y="1220391"/>
                </a:moveTo>
                <a:lnTo>
                  <a:pt x="4420195" y="1227833"/>
                </a:lnTo>
                <a:cubicBezTo>
                  <a:pt x="4420195" y="1227833"/>
                  <a:pt x="4420195" y="1230313"/>
                  <a:pt x="4420195" y="1235274"/>
                </a:cubicBezTo>
                <a:lnTo>
                  <a:pt x="4435078" y="1227833"/>
                </a:lnTo>
                <a:cubicBezTo>
                  <a:pt x="4435078" y="1227833"/>
                  <a:pt x="4435078" y="1225352"/>
                  <a:pt x="4435078" y="1220391"/>
                </a:cubicBezTo>
                <a:close/>
                <a:moveTo>
                  <a:pt x="5149453" y="1215740"/>
                </a:moveTo>
                <a:cubicBezTo>
                  <a:pt x="5146972" y="1216360"/>
                  <a:pt x="5144492" y="1217911"/>
                  <a:pt x="5142012" y="1220391"/>
                </a:cubicBezTo>
                <a:cubicBezTo>
                  <a:pt x="5142012" y="1220391"/>
                  <a:pt x="5139532" y="1220391"/>
                  <a:pt x="5134571" y="1220391"/>
                </a:cubicBezTo>
                <a:cubicBezTo>
                  <a:pt x="5129609" y="1225352"/>
                  <a:pt x="5127129" y="1225352"/>
                  <a:pt x="5127129" y="1220391"/>
                </a:cubicBezTo>
                <a:lnTo>
                  <a:pt x="5119688" y="1227833"/>
                </a:lnTo>
                <a:cubicBezTo>
                  <a:pt x="5114726" y="1232794"/>
                  <a:pt x="5112246" y="1232794"/>
                  <a:pt x="5112246" y="1227833"/>
                </a:cubicBezTo>
                <a:lnTo>
                  <a:pt x="5097364" y="1235274"/>
                </a:lnTo>
                <a:cubicBezTo>
                  <a:pt x="5092402" y="1240235"/>
                  <a:pt x="5084960" y="1242715"/>
                  <a:pt x="5075039" y="1242715"/>
                </a:cubicBezTo>
                <a:cubicBezTo>
                  <a:pt x="5070078" y="1247676"/>
                  <a:pt x="5070078" y="1252637"/>
                  <a:pt x="5075039" y="1257598"/>
                </a:cubicBezTo>
                <a:cubicBezTo>
                  <a:pt x="5075039" y="1257598"/>
                  <a:pt x="5076279" y="1256358"/>
                  <a:pt x="5078760" y="1253878"/>
                </a:cubicBezTo>
                <a:cubicBezTo>
                  <a:pt x="5081240" y="1251397"/>
                  <a:pt x="5086201" y="1250157"/>
                  <a:pt x="5093643" y="1250157"/>
                </a:cubicBezTo>
                <a:cubicBezTo>
                  <a:pt x="5101084" y="1250157"/>
                  <a:pt x="5104805" y="1250157"/>
                  <a:pt x="5104805" y="1250157"/>
                </a:cubicBezTo>
                <a:cubicBezTo>
                  <a:pt x="5104805" y="1255118"/>
                  <a:pt x="5104805" y="1257598"/>
                  <a:pt x="5104805" y="1257598"/>
                </a:cubicBezTo>
                <a:cubicBezTo>
                  <a:pt x="5104805" y="1257598"/>
                  <a:pt x="5107285" y="1257598"/>
                  <a:pt x="5112246" y="1257598"/>
                </a:cubicBezTo>
                <a:lnTo>
                  <a:pt x="5119688" y="1250157"/>
                </a:lnTo>
                <a:lnTo>
                  <a:pt x="5112246" y="1250157"/>
                </a:lnTo>
                <a:cubicBezTo>
                  <a:pt x="5107285" y="1250157"/>
                  <a:pt x="5104805" y="1247676"/>
                  <a:pt x="5104805" y="1242715"/>
                </a:cubicBezTo>
                <a:lnTo>
                  <a:pt x="5097364" y="1242715"/>
                </a:lnTo>
                <a:cubicBezTo>
                  <a:pt x="5097364" y="1237754"/>
                  <a:pt x="5099844" y="1235274"/>
                  <a:pt x="5104805" y="1235274"/>
                </a:cubicBezTo>
                <a:lnTo>
                  <a:pt x="5127129" y="1235274"/>
                </a:lnTo>
                <a:lnTo>
                  <a:pt x="5142012" y="1235274"/>
                </a:lnTo>
                <a:cubicBezTo>
                  <a:pt x="5137051" y="1235274"/>
                  <a:pt x="5134571" y="1236514"/>
                  <a:pt x="5134571" y="1238995"/>
                </a:cubicBezTo>
                <a:cubicBezTo>
                  <a:pt x="5134571" y="1241475"/>
                  <a:pt x="5137051" y="1242715"/>
                  <a:pt x="5142012" y="1242715"/>
                </a:cubicBezTo>
                <a:lnTo>
                  <a:pt x="5149453" y="1235274"/>
                </a:lnTo>
                <a:lnTo>
                  <a:pt x="5156894" y="1227833"/>
                </a:lnTo>
                <a:cubicBezTo>
                  <a:pt x="5161856" y="1222872"/>
                  <a:pt x="5161856" y="1219151"/>
                  <a:pt x="5156894" y="1216671"/>
                </a:cubicBezTo>
                <a:cubicBezTo>
                  <a:pt x="5154414" y="1215430"/>
                  <a:pt x="5151933" y="1215120"/>
                  <a:pt x="5149453" y="1215740"/>
                </a:cubicBezTo>
                <a:close/>
                <a:moveTo>
                  <a:pt x="6816327" y="1212950"/>
                </a:moveTo>
                <a:cubicBezTo>
                  <a:pt x="6821289" y="1212950"/>
                  <a:pt x="6823769" y="1212950"/>
                  <a:pt x="6823769" y="1212950"/>
                </a:cubicBezTo>
                <a:cubicBezTo>
                  <a:pt x="6823769" y="1217911"/>
                  <a:pt x="6823769" y="1220391"/>
                  <a:pt x="6823769" y="1220391"/>
                </a:cubicBezTo>
                <a:close/>
                <a:moveTo>
                  <a:pt x="6496347" y="1212950"/>
                </a:moveTo>
                <a:lnTo>
                  <a:pt x="6496347" y="1220391"/>
                </a:lnTo>
                <a:cubicBezTo>
                  <a:pt x="6491386" y="1225352"/>
                  <a:pt x="6488906" y="1225352"/>
                  <a:pt x="6488906" y="1220391"/>
                </a:cubicBezTo>
                <a:cubicBezTo>
                  <a:pt x="6488906" y="1215430"/>
                  <a:pt x="6491386" y="1212950"/>
                  <a:pt x="6496347" y="1212950"/>
                </a:cubicBezTo>
                <a:close/>
                <a:moveTo>
                  <a:pt x="5521523" y="1212950"/>
                </a:moveTo>
                <a:lnTo>
                  <a:pt x="5521523" y="1220391"/>
                </a:lnTo>
                <a:lnTo>
                  <a:pt x="5514082" y="1220391"/>
                </a:lnTo>
                <a:cubicBezTo>
                  <a:pt x="5514082" y="1220391"/>
                  <a:pt x="5516562" y="1217911"/>
                  <a:pt x="5521523" y="1212950"/>
                </a:cubicBezTo>
                <a:close/>
                <a:moveTo>
                  <a:pt x="5387578" y="1212950"/>
                </a:moveTo>
                <a:lnTo>
                  <a:pt x="5380136" y="1220391"/>
                </a:lnTo>
                <a:lnTo>
                  <a:pt x="5395019" y="1220391"/>
                </a:lnTo>
                <a:close/>
                <a:moveTo>
                  <a:pt x="5060156" y="1212950"/>
                </a:moveTo>
                <a:lnTo>
                  <a:pt x="5067597" y="1212950"/>
                </a:lnTo>
                <a:cubicBezTo>
                  <a:pt x="5067597" y="1217911"/>
                  <a:pt x="5066357" y="1220391"/>
                  <a:pt x="5063877" y="1220391"/>
                </a:cubicBezTo>
                <a:cubicBezTo>
                  <a:pt x="5061397" y="1220391"/>
                  <a:pt x="5060156" y="1217911"/>
                  <a:pt x="5060156" y="1212950"/>
                </a:cubicBezTo>
                <a:close/>
                <a:moveTo>
                  <a:pt x="4892725" y="1212950"/>
                </a:moveTo>
                <a:cubicBezTo>
                  <a:pt x="4890245" y="1212950"/>
                  <a:pt x="4889004" y="1215430"/>
                  <a:pt x="4889004" y="1220391"/>
                </a:cubicBezTo>
                <a:cubicBezTo>
                  <a:pt x="4893965" y="1220391"/>
                  <a:pt x="4901407" y="1217911"/>
                  <a:pt x="4911328" y="1212950"/>
                </a:cubicBezTo>
                <a:cubicBezTo>
                  <a:pt x="4911328" y="1212950"/>
                  <a:pt x="4908848" y="1212950"/>
                  <a:pt x="4903887" y="1212950"/>
                </a:cubicBezTo>
                <a:cubicBezTo>
                  <a:pt x="4898926" y="1212950"/>
                  <a:pt x="4895205" y="1212950"/>
                  <a:pt x="4892725" y="1212950"/>
                </a:cubicBezTo>
                <a:close/>
                <a:moveTo>
                  <a:pt x="4807148" y="1212950"/>
                </a:moveTo>
                <a:cubicBezTo>
                  <a:pt x="4807148" y="1217911"/>
                  <a:pt x="4808389" y="1220391"/>
                  <a:pt x="4810869" y="1220391"/>
                </a:cubicBezTo>
                <a:cubicBezTo>
                  <a:pt x="4813349" y="1220391"/>
                  <a:pt x="4814590" y="1217911"/>
                  <a:pt x="4814590" y="1212950"/>
                </a:cubicBezTo>
                <a:close/>
                <a:moveTo>
                  <a:pt x="4569023" y="1212950"/>
                </a:moveTo>
                <a:cubicBezTo>
                  <a:pt x="4554141" y="1222872"/>
                  <a:pt x="4551660" y="1227833"/>
                  <a:pt x="4561582" y="1227833"/>
                </a:cubicBezTo>
                <a:lnTo>
                  <a:pt x="4561582" y="1235274"/>
                </a:lnTo>
                <a:cubicBezTo>
                  <a:pt x="4556621" y="1235274"/>
                  <a:pt x="4554141" y="1235274"/>
                  <a:pt x="4554141" y="1235274"/>
                </a:cubicBezTo>
                <a:cubicBezTo>
                  <a:pt x="4564062" y="1245196"/>
                  <a:pt x="4571504" y="1245196"/>
                  <a:pt x="4576465" y="1235274"/>
                </a:cubicBezTo>
                <a:cubicBezTo>
                  <a:pt x="4581426" y="1230313"/>
                  <a:pt x="4582666" y="1226592"/>
                  <a:pt x="4580186" y="1224112"/>
                </a:cubicBezTo>
                <a:cubicBezTo>
                  <a:pt x="4577705" y="1221632"/>
                  <a:pt x="4578945" y="1217911"/>
                  <a:pt x="4583906" y="1212950"/>
                </a:cubicBezTo>
                <a:close/>
                <a:moveTo>
                  <a:pt x="6072187" y="1205508"/>
                </a:moveTo>
                <a:lnTo>
                  <a:pt x="6079629" y="1212950"/>
                </a:lnTo>
                <a:cubicBezTo>
                  <a:pt x="6079629" y="1212950"/>
                  <a:pt x="6077149" y="1212950"/>
                  <a:pt x="6072187" y="1212950"/>
                </a:cubicBezTo>
                <a:cubicBezTo>
                  <a:pt x="6072187" y="1207989"/>
                  <a:pt x="6072187" y="1205508"/>
                  <a:pt x="6072187" y="1205508"/>
                </a:cubicBezTo>
                <a:close/>
                <a:moveTo>
                  <a:pt x="6005215" y="1205508"/>
                </a:moveTo>
                <a:cubicBezTo>
                  <a:pt x="6010176" y="1205508"/>
                  <a:pt x="6011415" y="1206749"/>
                  <a:pt x="6008935" y="1209229"/>
                </a:cubicBezTo>
                <a:cubicBezTo>
                  <a:pt x="6006455" y="1211709"/>
                  <a:pt x="6002735" y="1212950"/>
                  <a:pt x="5997773" y="1212950"/>
                </a:cubicBezTo>
                <a:cubicBezTo>
                  <a:pt x="5997773" y="1207989"/>
                  <a:pt x="6000253" y="1205508"/>
                  <a:pt x="6005215" y="1205508"/>
                </a:cubicBezTo>
                <a:close/>
                <a:moveTo>
                  <a:pt x="5022949" y="1205508"/>
                </a:moveTo>
                <a:cubicBezTo>
                  <a:pt x="5022949" y="1205508"/>
                  <a:pt x="5025429" y="1205508"/>
                  <a:pt x="5030390" y="1205508"/>
                </a:cubicBezTo>
                <a:cubicBezTo>
                  <a:pt x="5030390" y="1205508"/>
                  <a:pt x="5030390" y="1206749"/>
                  <a:pt x="5030390" y="1209229"/>
                </a:cubicBezTo>
                <a:cubicBezTo>
                  <a:pt x="5030390" y="1211709"/>
                  <a:pt x="5030390" y="1212950"/>
                  <a:pt x="5030390" y="1212950"/>
                </a:cubicBezTo>
                <a:close/>
                <a:moveTo>
                  <a:pt x="4851797" y="1205508"/>
                </a:moveTo>
                <a:cubicBezTo>
                  <a:pt x="4851797" y="1205508"/>
                  <a:pt x="4851797" y="1210469"/>
                  <a:pt x="4851797" y="1220391"/>
                </a:cubicBezTo>
                <a:lnTo>
                  <a:pt x="4844355" y="1220391"/>
                </a:lnTo>
                <a:lnTo>
                  <a:pt x="4836914" y="1220391"/>
                </a:lnTo>
                <a:cubicBezTo>
                  <a:pt x="4831953" y="1225352"/>
                  <a:pt x="4829472" y="1227833"/>
                  <a:pt x="4829472" y="1227833"/>
                </a:cubicBezTo>
                <a:lnTo>
                  <a:pt x="4822751" y="1228793"/>
                </a:lnTo>
                <a:lnTo>
                  <a:pt x="4827612" y="1235274"/>
                </a:lnTo>
                <a:cubicBezTo>
                  <a:pt x="4828852" y="1237755"/>
                  <a:pt x="4829472" y="1240235"/>
                  <a:pt x="4829472" y="1242715"/>
                </a:cubicBezTo>
                <a:lnTo>
                  <a:pt x="4814590" y="1235274"/>
                </a:lnTo>
                <a:lnTo>
                  <a:pt x="4814949" y="1230593"/>
                </a:lnTo>
                <a:lnTo>
                  <a:pt x="4807148" y="1235274"/>
                </a:lnTo>
                <a:cubicBezTo>
                  <a:pt x="4802187" y="1235274"/>
                  <a:pt x="4799707" y="1235274"/>
                  <a:pt x="4799707" y="1235274"/>
                </a:cubicBezTo>
                <a:cubicBezTo>
                  <a:pt x="4799707" y="1235274"/>
                  <a:pt x="4799707" y="1232794"/>
                  <a:pt x="4799707" y="1227833"/>
                </a:cubicBezTo>
                <a:cubicBezTo>
                  <a:pt x="4794745" y="1227833"/>
                  <a:pt x="4792265" y="1227833"/>
                  <a:pt x="4792265" y="1227833"/>
                </a:cubicBezTo>
                <a:cubicBezTo>
                  <a:pt x="4787304" y="1227833"/>
                  <a:pt x="4784824" y="1225352"/>
                  <a:pt x="4784824" y="1220391"/>
                </a:cubicBezTo>
                <a:cubicBezTo>
                  <a:pt x="4769941" y="1230313"/>
                  <a:pt x="4767461" y="1237754"/>
                  <a:pt x="4777383" y="1242715"/>
                </a:cubicBezTo>
                <a:cubicBezTo>
                  <a:pt x="4777383" y="1247676"/>
                  <a:pt x="4777383" y="1250157"/>
                  <a:pt x="4777383" y="1250157"/>
                </a:cubicBezTo>
                <a:cubicBezTo>
                  <a:pt x="4772421" y="1255118"/>
                  <a:pt x="4772421" y="1260079"/>
                  <a:pt x="4777383" y="1265040"/>
                </a:cubicBezTo>
                <a:cubicBezTo>
                  <a:pt x="4782344" y="1270001"/>
                  <a:pt x="4782344" y="1272481"/>
                  <a:pt x="4777383" y="1272481"/>
                </a:cubicBezTo>
                <a:cubicBezTo>
                  <a:pt x="4772421" y="1272481"/>
                  <a:pt x="4768701" y="1274961"/>
                  <a:pt x="4766220" y="1279922"/>
                </a:cubicBezTo>
                <a:cubicBezTo>
                  <a:pt x="4763740" y="1284884"/>
                  <a:pt x="4760020" y="1287364"/>
                  <a:pt x="4755058" y="1287364"/>
                </a:cubicBezTo>
                <a:cubicBezTo>
                  <a:pt x="4750097" y="1287364"/>
                  <a:pt x="4747617" y="1287364"/>
                  <a:pt x="4747617" y="1287364"/>
                </a:cubicBezTo>
                <a:cubicBezTo>
                  <a:pt x="4747617" y="1287364"/>
                  <a:pt x="4745137" y="1287364"/>
                  <a:pt x="4740176" y="1287364"/>
                </a:cubicBezTo>
                <a:cubicBezTo>
                  <a:pt x="4740176" y="1292325"/>
                  <a:pt x="4740176" y="1294805"/>
                  <a:pt x="4740176" y="1294805"/>
                </a:cubicBezTo>
                <a:lnTo>
                  <a:pt x="4732734" y="1302247"/>
                </a:lnTo>
                <a:cubicBezTo>
                  <a:pt x="4727773" y="1307208"/>
                  <a:pt x="4727773" y="1309688"/>
                  <a:pt x="4732734" y="1309688"/>
                </a:cubicBezTo>
                <a:cubicBezTo>
                  <a:pt x="4737695" y="1309688"/>
                  <a:pt x="4740176" y="1309688"/>
                  <a:pt x="4740176" y="1309688"/>
                </a:cubicBezTo>
                <a:cubicBezTo>
                  <a:pt x="4740176" y="1309688"/>
                  <a:pt x="4740176" y="1312168"/>
                  <a:pt x="4740176" y="1317130"/>
                </a:cubicBezTo>
                <a:cubicBezTo>
                  <a:pt x="4740176" y="1322091"/>
                  <a:pt x="4737695" y="1324571"/>
                  <a:pt x="4732734" y="1324571"/>
                </a:cubicBezTo>
                <a:cubicBezTo>
                  <a:pt x="4727773" y="1324571"/>
                  <a:pt x="4722813" y="1324571"/>
                  <a:pt x="4717852" y="1324571"/>
                </a:cubicBezTo>
                <a:lnTo>
                  <a:pt x="4710410" y="1324571"/>
                </a:lnTo>
                <a:cubicBezTo>
                  <a:pt x="4710410" y="1329532"/>
                  <a:pt x="4707930" y="1330772"/>
                  <a:pt x="4702969" y="1328292"/>
                </a:cubicBezTo>
                <a:cubicBezTo>
                  <a:pt x="4698008" y="1325811"/>
                  <a:pt x="4695528" y="1327051"/>
                  <a:pt x="4695528" y="1332012"/>
                </a:cubicBezTo>
                <a:cubicBezTo>
                  <a:pt x="4695528" y="1327051"/>
                  <a:pt x="4694288" y="1324571"/>
                  <a:pt x="4691807" y="1324571"/>
                </a:cubicBezTo>
                <a:cubicBezTo>
                  <a:pt x="4689327" y="1324571"/>
                  <a:pt x="4688086" y="1324571"/>
                  <a:pt x="4688086" y="1324571"/>
                </a:cubicBezTo>
                <a:lnTo>
                  <a:pt x="4695528" y="1332012"/>
                </a:lnTo>
                <a:cubicBezTo>
                  <a:pt x="4695528" y="1336973"/>
                  <a:pt x="4694288" y="1339454"/>
                  <a:pt x="4691807" y="1339454"/>
                </a:cubicBezTo>
                <a:cubicBezTo>
                  <a:pt x="4689327" y="1339454"/>
                  <a:pt x="4688086" y="1336973"/>
                  <a:pt x="4688086" y="1332012"/>
                </a:cubicBezTo>
                <a:lnTo>
                  <a:pt x="4673203" y="1332012"/>
                </a:lnTo>
                <a:lnTo>
                  <a:pt x="4665761" y="1332012"/>
                </a:lnTo>
                <a:lnTo>
                  <a:pt x="4665761" y="1339454"/>
                </a:lnTo>
                <a:lnTo>
                  <a:pt x="4658320" y="1354337"/>
                </a:lnTo>
                <a:cubicBezTo>
                  <a:pt x="4653359" y="1359298"/>
                  <a:pt x="4650879" y="1356817"/>
                  <a:pt x="4650879" y="1346895"/>
                </a:cubicBezTo>
                <a:cubicBezTo>
                  <a:pt x="4655840" y="1341934"/>
                  <a:pt x="4655840" y="1339454"/>
                  <a:pt x="4650879" y="1339454"/>
                </a:cubicBezTo>
                <a:cubicBezTo>
                  <a:pt x="4645918" y="1339454"/>
                  <a:pt x="4643437" y="1344415"/>
                  <a:pt x="4643437" y="1354337"/>
                </a:cubicBezTo>
                <a:cubicBezTo>
                  <a:pt x="4643437" y="1354337"/>
                  <a:pt x="4643437" y="1356817"/>
                  <a:pt x="4643437" y="1361778"/>
                </a:cubicBezTo>
                <a:cubicBezTo>
                  <a:pt x="4638477" y="1366739"/>
                  <a:pt x="4635996" y="1366739"/>
                  <a:pt x="4635996" y="1361778"/>
                </a:cubicBezTo>
                <a:lnTo>
                  <a:pt x="4628554" y="1361778"/>
                </a:lnTo>
                <a:cubicBezTo>
                  <a:pt x="4623594" y="1361778"/>
                  <a:pt x="4621113" y="1364258"/>
                  <a:pt x="4621113" y="1369219"/>
                </a:cubicBezTo>
                <a:lnTo>
                  <a:pt x="4613672" y="1369219"/>
                </a:lnTo>
                <a:lnTo>
                  <a:pt x="4613672" y="1361778"/>
                </a:lnTo>
                <a:lnTo>
                  <a:pt x="4606231" y="1369219"/>
                </a:lnTo>
                <a:cubicBezTo>
                  <a:pt x="4606231" y="1369219"/>
                  <a:pt x="4604990" y="1370460"/>
                  <a:pt x="4602510" y="1372940"/>
                </a:cubicBezTo>
                <a:cubicBezTo>
                  <a:pt x="4600029" y="1375420"/>
                  <a:pt x="4598789" y="1377901"/>
                  <a:pt x="4598789" y="1380381"/>
                </a:cubicBezTo>
                <a:cubicBezTo>
                  <a:pt x="4598789" y="1382862"/>
                  <a:pt x="4596309" y="1384102"/>
                  <a:pt x="4591348" y="1384102"/>
                </a:cubicBezTo>
                <a:lnTo>
                  <a:pt x="4576465" y="1384102"/>
                </a:lnTo>
                <a:lnTo>
                  <a:pt x="4576465" y="1398985"/>
                </a:lnTo>
                <a:cubicBezTo>
                  <a:pt x="4581426" y="1398985"/>
                  <a:pt x="4586387" y="1398985"/>
                  <a:pt x="4591348" y="1398985"/>
                </a:cubicBezTo>
                <a:lnTo>
                  <a:pt x="4583906" y="1413868"/>
                </a:lnTo>
                <a:lnTo>
                  <a:pt x="4583906" y="1421309"/>
                </a:lnTo>
                <a:lnTo>
                  <a:pt x="4591348" y="1421309"/>
                </a:lnTo>
                <a:lnTo>
                  <a:pt x="4598789" y="1421309"/>
                </a:lnTo>
                <a:lnTo>
                  <a:pt x="4613672" y="1406426"/>
                </a:lnTo>
                <a:lnTo>
                  <a:pt x="4606231" y="1406426"/>
                </a:lnTo>
                <a:lnTo>
                  <a:pt x="4598789" y="1398985"/>
                </a:lnTo>
                <a:cubicBezTo>
                  <a:pt x="4598789" y="1394024"/>
                  <a:pt x="4598789" y="1391544"/>
                  <a:pt x="4598789" y="1391544"/>
                </a:cubicBezTo>
                <a:cubicBezTo>
                  <a:pt x="4613672" y="1391544"/>
                  <a:pt x="4621113" y="1389063"/>
                  <a:pt x="4621113" y="1384102"/>
                </a:cubicBezTo>
                <a:lnTo>
                  <a:pt x="4628554" y="1376661"/>
                </a:lnTo>
                <a:cubicBezTo>
                  <a:pt x="4633516" y="1376661"/>
                  <a:pt x="4633516" y="1374180"/>
                  <a:pt x="4628554" y="1369219"/>
                </a:cubicBezTo>
                <a:lnTo>
                  <a:pt x="4635996" y="1369219"/>
                </a:lnTo>
                <a:cubicBezTo>
                  <a:pt x="4640957" y="1374180"/>
                  <a:pt x="4643437" y="1374180"/>
                  <a:pt x="4643437" y="1369219"/>
                </a:cubicBezTo>
                <a:lnTo>
                  <a:pt x="4650879" y="1384102"/>
                </a:lnTo>
                <a:cubicBezTo>
                  <a:pt x="4650879" y="1389063"/>
                  <a:pt x="4650879" y="1394024"/>
                  <a:pt x="4650879" y="1398985"/>
                </a:cubicBezTo>
                <a:cubicBezTo>
                  <a:pt x="4650879" y="1394024"/>
                  <a:pt x="4645918" y="1394024"/>
                  <a:pt x="4635996" y="1398985"/>
                </a:cubicBezTo>
                <a:cubicBezTo>
                  <a:pt x="4626074" y="1408907"/>
                  <a:pt x="4628554" y="1413868"/>
                  <a:pt x="4643437" y="1413868"/>
                </a:cubicBezTo>
                <a:cubicBezTo>
                  <a:pt x="4653359" y="1418829"/>
                  <a:pt x="4658320" y="1420069"/>
                  <a:pt x="4658320" y="1417588"/>
                </a:cubicBezTo>
                <a:cubicBezTo>
                  <a:pt x="4658320" y="1415108"/>
                  <a:pt x="4660801" y="1413868"/>
                  <a:pt x="4665761" y="1413868"/>
                </a:cubicBezTo>
                <a:lnTo>
                  <a:pt x="4673203" y="1406426"/>
                </a:lnTo>
                <a:lnTo>
                  <a:pt x="4665761" y="1398985"/>
                </a:lnTo>
                <a:cubicBezTo>
                  <a:pt x="4665761" y="1398985"/>
                  <a:pt x="4665761" y="1394024"/>
                  <a:pt x="4665761" y="1384102"/>
                </a:cubicBezTo>
                <a:cubicBezTo>
                  <a:pt x="4665761" y="1379141"/>
                  <a:pt x="4665761" y="1375420"/>
                  <a:pt x="4665761" y="1372940"/>
                </a:cubicBezTo>
                <a:cubicBezTo>
                  <a:pt x="4665761" y="1370460"/>
                  <a:pt x="4663281" y="1369219"/>
                  <a:pt x="4658320" y="1369219"/>
                </a:cubicBezTo>
                <a:cubicBezTo>
                  <a:pt x="4663281" y="1369219"/>
                  <a:pt x="4665761" y="1369219"/>
                  <a:pt x="4665761" y="1369219"/>
                </a:cubicBezTo>
                <a:cubicBezTo>
                  <a:pt x="4665761" y="1369219"/>
                  <a:pt x="4668243" y="1369219"/>
                  <a:pt x="4673203" y="1369219"/>
                </a:cubicBezTo>
                <a:lnTo>
                  <a:pt x="4680645" y="1361778"/>
                </a:lnTo>
                <a:lnTo>
                  <a:pt x="4688086" y="1361778"/>
                </a:lnTo>
                <a:cubicBezTo>
                  <a:pt x="4688086" y="1366739"/>
                  <a:pt x="4688086" y="1369219"/>
                  <a:pt x="4688086" y="1369219"/>
                </a:cubicBezTo>
                <a:cubicBezTo>
                  <a:pt x="4693048" y="1369219"/>
                  <a:pt x="4698008" y="1369219"/>
                  <a:pt x="4702969" y="1369219"/>
                </a:cubicBezTo>
                <a:cubicBezTo>
                  <a:pt x="4702969" y="1369219"/>
                  <a:pt x="4702969" y="1367979"/>
                  <a:pt x="4702969" y="1365499"/>
                </a:cubicBezTo>
                <a:cubicBezTo>
                  <a:pt x="4702969" y="1363018"/>
                  <a:pt x="4705449" y="1361778"/>
                  <a:pt x="4710410" y="1361778"/>
                </a:cubicBezTo>
                <a:lnTo>
                  <a:pt x="4710410" y="1358057"/>
                </a:lnTo>
                <a:cubicBezTo>
                  <a:pt x="4710410" y="1350616"/>
                  <a:pt x="4710410" y="1346895"/>
                  <a:pt x="4710410" y="1346895"/>
                </a:cubicBezTo>
                <a:cubicBezTo>
                  <a:pt x="4710410" y="1341934"/>
                  <a:pt x="4711651" y="1339454"/>
                  <a:pt x="4714131" y="1339454"/>
                </a:cubicBezTo>
                <a:cubicBezTo>
                  <a:pt x="4716611" y="1339454"/>
                  <a:pt x="4717852" y="1339454"/>
                  <a:pt x="4717852" y="1339454"/>
                </a:cubicBezTo>
                <a:lnTo>
                  <a:pt x="4732734" y="1339454"/>
                </a:lnTo>
                <a:cubicBezTo>
                  <a:pt x="4732734" y="1339454"/>
                  <a:pt x="4735214" y="1339454"/>
                  <a:pt x="4740176" y="1339454"/>
                </a:cubicBezTo>
                <a:cubicBezTo>
                  <a:pt x="4740176" y="1344415"/>
                  <a:pt x="4742656" y="1345655"/>
                  <a:pt x="4747617" y="1343174"/>
                </a:cubicBezTo>
                <a:cubicBezTo>
                  <a:pt x="4752578" y="1340694"/>
                  <a:pt x="4755058" y="1339454"/>
                  <a:pt x="4755058" y="1339454"/>
                </a:cubicBezTo>
                <a:lnTo>
                  <a:pt x="4755058" y="1332012"/>
                </a:lnTo>
                <a:cubicBezTo>
                  <a:pt x="4760020" y="1332012"/>
                  <a:pt x="4762500" y="1329532"/>
                  <a:pt x="4762500" y="1324571"/>
                </a:cubicBezTo>
                <a:lnTo>
                  <a:pt x="4769941" y="1317130"/>
                </a:lnTo>
                <a:lnTo>
                  <a:pt x="4777383" y="1317130"/>
                </a:lnTo>
                <a:cubicBezTo>
                  <a:pt x="4777383" y="1312168"/>
                  <a:pt x="4777383" y="1309688"/>
                  <a:pt x="4777383" y="1309688"/>
                </a:cubicBezTo>
                <a:lnTo>
                  <a:pt x="4784824" y="1317130"/>
                </a:lnTo>
                <a:cubicBezTo>
                  <a:pt x="4784824" y="1312168"/>
                  <a:pt x="4786065" y="1309688"/>
                  <a:pt x="4788545" y="1309688"/>
                </a:cubicBezTo>
                <a:cubicBezTo>
                  <a:pt x="4791025" y="1309688"/>
                  <a:pt x="4799707" y="1304727"/>
                  <a:pt x="4814590" y="1294805"/>
                </a:cubicBezTo>
                <a:cubicBezTo>
                  <a:pt x="4844355" y="1279922"/>
                  <a:pt x="4861718" y="1272481"/>
                  <a:pt x="4866679" y="1272481"/>
                </a:cubicBezTo>
                <a:cubicBezTo>
                  <a:pt x="4866679" y="1277442"/>
                  <a:pt x="4859238" y="1282403"/>
                  <a:pt x="4844355" y="1287364"/>
                </a:cubicBezTo>
                <a:cubicBezTo>
                  <a:pt x="4839394" y="1287364"/>
                  <a:pt x="4835673" y="1288604"/>
                  <a:pt x="4833193" y="1291085"/>
                </a:cubicBezTo>
                <a:cubicBezTo>
                  <a:pt x="4830713" y="1293565"/>
                  <a:pt x="4828232" y="1296046"/>
                  <a:pt x="4825752" y="1298526"/>
                </a:cubicBezTo>
                <a:cubicBezTo>
                  <a:pt x="4823272" y="1301006"/>
                  <a:pt x="4820790" y="1302247"/>
                  <a:pt x="4818310" y="1302247"/>
                </a:cubicBezTo>
                <a:cubicBezTo>
                  <a:pt x="4815830" y="1302247"/>
                  <a:pt x="4814590" y="1302247"/>
                  <a:pt x="4814590" y="1302247"/>
                </a:cubicBezTo>
                <a:lnTo>
                  <a:pt x="4807148" y="1309688"/>
                </a:lnTo>
                <a:lnTo>
                  <a:pt x="4814590" y="1309688"/>
                </a:lnTo>
                <a:cubicBezTo>
                  <a:pt x="4814590" y="1309688"/>
                  <a:pt x="4817070" y="1309688"/>
                  <a:pt x="4822031" y="1309688"/>
                </a:cubicBezTo>
                <a:lnTo>
                  <a:pt x="4829472" y="1309688"/>
                </a:lnTo>
                <a:cubicBezTo>
                  <a:pt x="4829472" y="1304727"/>
                  <a:pt x="4829472" y="1302247"/>
                  <a:pt x="4829472" y="1302247"/>
                </a:cubicBezTo>
                <a:cubicBezTo>
                  <a:pt x="4834434" y="1307208"/>
                  <a:pt x="4839394" y="1309688"/>
                  <a:pt x="4844355" y="1309688"/>
                </a:cubicBezTo>
                <a:cubicBezTo>
                  <a:pt x="4849317" y="1309688"/>
                  <a:pt x="4851797" y="1307208"/>
                  <a:pt x="4851797" y="1302247"/>
                </a:cubicBezTo>
                <a:lnTo>
                  <a:pt x="4844355" y="1302247"/>
                </a:lnTo>
                <a:lnTo>
                  <a:pt x="4851797" y="1287364"/>
                </a:lnTo>
                <a:lnTo>
                  <a:pt x="4859238" y="1287364"/>
                </a:lnTo>
                <a:cubicBezTo>
                  <a:pt x="4859238" y="1292325"/>
                  <a:pt x="4859238" y="1294805"/>
                  <a:pt x="4859238" y="1294805"/>
                </a:cubicBezTo>
                <a:cubicBezTo>
                  <a:pt x="4859238" y="1294805"/>
                  <a:pt x="4861718" y="1294805"/>
                  <a:pt x="4866679" y="1294805"/>
                </a:cubicBezTo>
                <a:cubicBezTo>
                  <a:pt x="4876601" y="1299766"/>
                  <a:pt x="4881563" y="1297286"/>
                  <a:pt x="4881563" y="1287364"/>
                </a:cubicBezTo>
                <a:lnTo>
                  <a:pt x="4889004" y="1272481"/>
                </a:lnTo>
                <a:cubicBezTo>
                  <a:pt x="4893965" y="1272481"/>
                  <a:pt x="4897686" y="1270001"/>
                  <a:pt x="4900166" y="1265040"/>
                </a:cubicBezTo>
                <a:cubicBezTo>
                  <a:pt x="4902646" y="1260079"/>
                  <a:pt x="4903887" y="1257598"/>
                  <a:pt x="4903887" y="1257598"/>
                </a:cubicBezTo>
                <a:cubicBezTo>
                  <a:pt x="4903887" y="1252637"/>
                  <a:pt x="4903887" y="1250157"/>
                  <a:pt x="4903887" y="1250157"/>
                </a:cubicBezTo>
                <a:cubicBezTo>
                  <a:pt x="4903887" y="1250157"/>
                  <a:pt x="4905128" y="1248917"/>
                  <a:pt x="4907608" y="1246436"/>
                </a:cubicBezTo>
                <a:cubicBezTo>
                  <a:pt x="4910088" y="1243956"/>
                  <a:pt x="4911328" y="1242715"/>
                  <a:pt x="4911328" y="1242715"/>
                </a:cubicBezTo>
                <a:lnTo>
                  <a:pt x="4889004" y="1250157"/>
                </a:lnTo>
                <a:cubicBezTo>
                  <a:pt x="4874121" y="1255118"/>
                  <a:pt x="4864199" y="1260079"/>
                  <a:pt x="4859238" y="1265040"/>
                </a:cubicBezTo>
                <a:cubicBezTo>
                  <a:pt x="4854277" y="1265040"/>
                  <a:pt x="4849317" y="1266280"/>
                  <a:pt x="4844355" y="1268760"/>
                </a:cubicBezTo>
                <a:cubicBezTo>
                  <a:pt x="4839394" y="1271241"/>
                  <a:pt x="4836914" y="1272481"/>
                  <a:pt x="4836914" y="1272481"/>
                </a:cubicBezTo>
                <a:lnTo>
                  <a:pt x="4814590" y="1279922"/>
                </a:lnTo>
                <a:cubicBezTo>
                  <a:pt x="4809628" y="1284884"/>
                  <a:pt x="4807148" y="1284884"/>
                  <a:pt x="4807148" y="1279922"/>
                </a:cubicBezTo>
                <a:cubicBezTo>
                  <a:pt x="4812110" y="1274961"/>
                  <a:pt x="4815830" y="1272481"/>
                  <a:pt x="4818310" y="1272481"/>
                </a:cubicBezTo>
                <a:cubicBezTo>
                  <a:pt x="4820790" y="1272481"/>
                  <a:pt x="4824511" y="1270001"/>
                  <a:pt x="4829472" y="1265040"/>
                </a:cubicBezTo>
                <a:lnTo>
                  <a:pt x="4836914" y="1257598"/>
                </a:lnTo>
                <a:cubicBezTo>
                  <a:pt x="4836914" y="1257598"/>
                  <a:pt x="4839394" y="1257598"/>
                  <a:pt x="4844355" y="1257598"/>
                </a:cubicBezTo>
                <a:cubicBezTo>
                  <a:pt x="4849317" y="1257598"/>
                  <a:pt x="4854277" y="1255118"/>
                  <a:pt x="4859238" y="1250157"/>
                </a:cubicBezTo>
                <a:cubicBezTo>
                  <a:pt x="4864199" y="1245196"/>
                  <a:pt x="4867920" y="1243956"/>
                  <a:pt x="4870400" y="1246436"/>
                </a:cubicBezTo>
                <a:cubicBezTo>
                  <a:pt x="4872880" y="1248917"/>
                  <a:pt x="4876601" y="1247676"/>
                  <a:pt x="4881563" y="1242715"/>
                </a:cubicBezTo>
                <a:cubicBezTo>
                  <a:pt x="4886524" y="1237754"/>
                  <a:pt x="4889004" y="1235274"/>
                  <a:pt x="4889004" y="1235274"/>
                </a:cubicBezTo>
                <a:cubicBezTo>
                  <a:pt x="4889004" y="1230313"/>
                  <a:pt x="4886524" y="1227833"/>
                  <a:pt x="4881563" y="1227833"/>
                </a:cubicBezTo>
                <a:cubicBezTo>
                  <a:pt x="4876601" y="1232794"/>
                  <a:pt x="4872880" y="1235274"/>
                  <a:pt x="4870400" y="1235274"/>
                </a:cubicBezTo>
                <a:cubicBezTo>
                  <a:pt x="4867920" y="1235274"/>
                  <a:pt x="4866679" y="1234034"/>
                  <a:pt x="4866679" y="1231553"/>
                </a:cubicBezTo>
                <a:cubicBezTo>
                  <a:pt x="4866679" y="1229073"/>
                  <a:pt x="4864199" y="1222872"/>
                  <a:pt x="4859238" y="1212950"/>
                </a:cubicBezTo>
                <a:close/>
                <a:moveTo>
                  <a:pt x="4033243" y="1205508"/>
                </a:moveTo>
                <a:cubicBezTo>
                  <a:pt x="4028282" y="1205508"/>
                  <a:pt x="4025801" y="1207989"/>
                  <a:pt x="4025801" y="1212950"/>
                </a:cubicBezTo>
                <a:cubicBezTo>
                  <a:pt x="4030762" y="1212950"/>
                  <a:pt x="4033243" y="1212950"/>
                  <a:pt x="4033243" y="1212950"/>
                </a:cubicBezTo>
                <a:close/>
                <a:moveTo>
                  <a:pt x="6310312" y="1198067"/>
                </a:moveTo>
                <a:lnTo>
                  <a:pt x="6310312" y="1205508"/>
                </a:lnTo>
                <a:cubicBezTo>
                  <a:pt x="6310312" y="1205508"/>
                  <a:pt x="6307832" y="1205508"/>
                  <a:pt x="6302871" y="1205508"/>
                </a:cubicBezTo>
                <a:cubicBezTo>
                  <a:pt x="6302871" y="1200547"/>
                  <a:pt x="6305351" y="1198067"/>
                  <a:pt x="6310312" y="1198067"/>
                </a:cubicBezTo>
                <a:close/>
                <a:moveTo>
                  <a:pt x="5774531" y="1198067"/>
                </a:moveTo>
                <a:cubicBezTo>
                  <a:pt x="5779492" y="1198067"/>
                  <a:pt x="5781972" y="1198067"/>
                  <a:pt x="5781972" y="1198067"/>
                </a:cubicBezTo>
                <a:cubicBezTo>
                  <a:pt x="5781972" y="1198067"/>
                  <a:pt x="5784453" y="1198067"/>
                  <a:pt x="5789414" y="1198067"/>
                </a:cubicBezTo>
                <a:lnTo>
                  <a:pt x="5781972" y="1205508"/>
                </a:lnTo>
                <a:close/>
                <a:moveTo>
                  <a:pt x="5514082" y="1198067"/>
                </a:moveTo>
                <a:lnTo>
                  <a:pt x="5514082" y="1205508"/>
                </a:lnTo>
                <a:lnTo>
                  <a:pt x="5506640" y="1205508"/>
                </a:lnTo>
                <a:close/>
                <a:moveTo>
                  <a:pt x="5350371" y="1198067"/>
                </a:moveTo>
                <a:lnTo>
                  <a:pt x="5350371" y="1205508"/>
                </a:lnTo>
                <a:lnTo>
                  <a:pt x="5357812" y="1205508"/>
                </a:lnTo>
                <a:cubicBezTo>
                  <a:pt x="5357812" y="1205508"/>
                  <a:pt x="5355332" y="1203028"/>
                  <a:pt x="5350371" y="1198067"/>
                </a:cubicBezTo>
                <a:close/>
                <a:moveTo>
                  <a:pt x="5000625" y="1198067"/>
                </a:moveTo>
                <a:cubicBezTo>
                  <a:pt x="5000625" y="1198067"/>
                  <a:pt x="5003105" y="1198067"/>
                  <a:pt x="5008066" y="1198067"/>
                </a:cubicBezTo>
                <a:cubicBezTo>
                  <a:pt x="5008066" y="1203028"/>
                  <a:pt x="5008066" y="1205508"/>
                  <a:pt x="5008066" y="1205508"/>
                </a:cubicBezTo>
                <a:close/>
                <a:moveTo>
                  <a:pt x="4836914" y="1198067"/>
                </a:moveTo>
                <a:cubicBezTo>
                  <a:pt x="4831953" y="1203028"/>
                  <a:pt x="4829472" y="1205508"/>
                  <a:pt x="4829472" y="1205508"/>
                </a:cubicBezTo>
                <a:lnTo>
                  <a:pt x="4829472" y="1212950"/>
                </a:lnTo>
                <a:cubicBezTo>
                  <a:pt x="4829472" y="1212950"/>
                  <a:pt x="4831953" y="1210469"/>
                  <a:pt x="4836914" y="1205508"/>
                </a:cubicBezTo>
                <a:cubicBezTo>
                  <a:pt x="4841875" y="1205508"/>
                  <a:pt x="4841875" y="1203028"/>
                  <a:pt x="4836914" y="1198067"/>
                </a:cubicBezTo>
                <a:close/>
                <a:moveTo>
                  <a:pt x="4464844" y="1198067"/>
                </a:moveTo>
                <a:cubicBezTo>
                  <a:pt x="4457403" y="1203028"/>
                  <a:pt x="4451821" y="1207369"/>
                  <a:pt x="4448101" y="1211089"/>
                </a:cubicBezTo>
                <a:lnTo>
                  <a:pt x="4446578" y="1212950"/>
                </a:lnTo>
                <a:lnTo>
                  <a:pt x="4448101" y="1212950"/>
                </a:lnTo>
                <a:cubicBezTo>
                  <a:pt x="4449341" y="1212950"/>
                  <a:pt x="4449961" y="1212950"/>
                  <a:pt x="4449961" y="1212950"/>
                </a:cubicBezTo>
                <a:lnTo>
                  <a:pt x="4449961" y="1220391"/>
                </a:lnTo>
                <a:cubicBezTo>
                  <a:pt x="4449961" y="1220391"/>
                  <a:pt x="4448721" y="1219151"/>
                  <a:pt x="4446240" y="1216671"/>
                </a:cubicBezTo>
                <a:lnTo>
                  <a:pt x="4444752" y="1215182"/>
                </a:lnTo>
                <a:lnTo>
                  <a:pt x="4443915" y="1216205"/>
                </a:lnTo>
                <a:cubicBezTo>
                  <a:pt x="4442985" y="1217756"/>
                  <a:pt x="4442520" y="1219151"/>
                  <a:pt x="4442520" y="1220391"/>
                </a:cubicBezTo>
                <a:cubicBezTo>
                  <a:pt x="4442520" y="1225352"/>
                  <a:pt x="4442520" y="1229073"/>
                  <a:pt x="4442520" y="1231553"/>
                </a:cubicBezTo>
                <a:cubicBezTo>
                  <a:pt x="4442520" y="1234034"/>
                  <a:pt x="4440039" y="1235274"/>
                  <a:pt x="4435078" y="1235274"/>
                </a:cubicBezTo>
                <a:cubicBezTo>
                  <a:pt x="4430117" y="1240235"/>
                  <a:pt x="4427637" y="1243956"/>
                  <a:pt x="4427637" y="1246436"/>
                </a:cubicBezTo>
                <a:cubicBezTo>
                  <a:pt x="4427637" y="1248917"/>
                  <a:pt x="4432598" y="1250157"/>
                  <a:pt x="4442520" y="1250157"/>
                </a:cubicBezTo>
                <a:cubicBezTo>
                  <a:pt x="4447481" y="1250157"/>
                  <a:pt x="4452441" y="1250157"/>
                  <a:pt x="4457403" y="1250157"/>
                </a:cubicBezTo>
                <a:cubicBezTo>
                  <a:pt x="4462364" y="1250157"/>
                  <a:pt x="4464844" y="1250157"/>
                  <a:pt x="4464844" y="1250157"/>
                </a:cubicBezTo>
                <a:lnTo>
                  <a:pt x="4464844" y="1242715"/>
                </a:lnTo>
                <a:lnTo>
                  <a:pt x="4464844" y="1235274"/>
                </a:lnTo>
                <a:cubicBezTo>
                  <a:pt x="4469805" y="1240235"/>
                  <a:pt x="4474766" y="1242715"/>
                  <a:pt x="4479727" y="1242715"/>
                </a:cubicBezTo>
                <a:cubicBezTo>
                  <a:pt x="4484688" y="1242715"/>
                  <a:pt x="4487169" y="1245196"/>
                  <a:pt x="4487169" y="1250157"/>
                </a:cubicBezTo>
                <a:lnTo>
                  <a:pt x="4494610" y="1250157"/>
                </a:lnTo>
                <a:cubicBezTo>
                  <a:pt x="4499571" y="1250157"/>
                  <a:pt x="4502051" y="1250157"/>
                  <a:pt x="4502051" y="1250157"/>
                </a:cubicBezTo>
                <a:lnTo>
                  <a:pt x="4509492" y="1250157"/>
                </a:lnTo>
                <a:cubicBezTo>
                  <a:pt x="4509492" y="1255118"/>
                  <a:pt x="4507012" y="1257598"/>
                  <a:pt x="4502051" y="1257598"/>
                </a:cubicBezTo>
                <a:cubicBezTo>
                  <a:pt x="4497090" y="1257598"/>
                  <a:pt x="4494610" y="1260079"/>
                  <a:pt x="4494610" y="1265040"/>
                </a:cubicBezTo>
                <a:cubicBezTo>
                  <a:pt x="4499571" y="1265040"/>
                  <a:pt x="4504532" y="1262559"/>
                  <a:pt x="4509492" y="1257598"/>
                </a:cubicBezTo>
                <a:cubicBezTo>
                  <a:pt x="4509492" y="1257598"/>
                  <a:pt x="4511973" y="1257598"/>
                  <a:pt x="4516934" y="1257598"/>
                </a:cubicBezTo>
                <a:lnTo>
                  <a:pt x="4546699" y="1242715"/>
                </a:lnTo>
                <a:cubicBezTo>
                  <a:pt x="4546699" y="1237754"/>
                  <a:pt x="4544219" y="1235274"/>
                  <a:pt x="4539258" y="1235274"/>
                </a:cubicBezTo>
                <a:cubicBezTo>
                  <a:pt x="4539258" y="1235274"/>
                  <a:pt x="4536777" y="1234034"/>
                  <a:pt x="4531816" y="1231553"/>
                </a:cubicBezTo>
                <a:cubicBezTo>
                  <a:pt x="4526855" y="1229073"/>
                  <a:pt x="4524375" y="1225352"/>
                  <a:pt x="4524375" y="1220391"/>
                </a:cubicBezTo>
                <a:cubicBezTo>
                  <a:pt x="4524375" y="1220391"/>
                  <a:pt x="4526855" y="1220391"/>
                  <a:pt x="4531816" y="1220391"/>
                </a:cubicBezTo>
                <a:lnTo>
                  <a:pt x="4546699" y="1212950"/>
                </a:lnTo>
                <a:lnTo>
                  <a:pt x="4539258" y="1205508"/>
                </a:lnTo>
                <a:cubicBezTo>
                  <a:pt x="4544219" y="1205508"/>
                  <a:pt x="4546699" y="1203028"/>
                  <a:pt x="4546699" y="1198067"/>
                </a:cubicBezTo>
                <a:lnTo>
                  <a:pt x="4524375" y="1205508"/>
                </a:lnTo>
                <a:cubicBezTo>
                  <a:pt x="4519414" y="1210469"/>
                  <a:pt x="4516934" y="1210469"/>
                  <a:pt x="4516934" y="1205508"/>
                </a:cubicBezTo>
                <a:cubicBezTo>
                  <a:pt x="4507012" y="1205508"/>
                  <a:pt x="4503292" y="1209229"/>
                  <a:pt x="4505772" y="1216671"/>
                </a:cubicBezTo>
                <a:cubicBezTo>
                  <a:pt x="4508252" y="1224112"/>
                  <a:pt x="4507012" y="1225352"/>
                  <a:pt x="4502051" y="1220391"/>
                </a:cubicBezTo>
                <a:cubicBezTo>
                  <a:pt x="4502051" y="1220391"/>
                  <a:pt x="4500811" y="1221632"/>
                  <a:pt x="4498331" y="1224112"/>
                </a:cubicBezTo>
                <a:cubicBezTo>
                  <a:pt x="4495850" y="1226592"/>
                  <a:pt x="4494610" y="1227833"/>
                  <a:pt x="4494610" y="1227833"/>
                </a:cubicBezTo>
                <a:lnTo>
                  <a:pt x="4494610" y="1220391"/>
                </a:lnTo>
                <a:lnTo>
                  <a:pt x="4487169" y="1212950"/>
                </a:lnTo>
                <a:lnTo>
                  <a:pt x="4487169" y="1220391"/>
                </a:lnTo>
                <a:lnTo>
                  <a:pt x="4472286" y="1220391"/>
                </a:lnTo>
                <a:cubicBezTo>
                  <a:pt x="4457403" y="1225352"/>
                  <a:pt x="4449961" y="1227833"/>
                  <a:pt x="4449961" y="1227833"/>
                </a:cubicBezTo>
                <a:lnTo>
                  <a:pt x="4457403" y="1220391"/>
                </a:lnTo>
                <a:cubicBezTo>
                  <a:pt x="4457403" y="1220391"/>
                  <a:pt x="4458643" y="1219151"/>
                  <a:pt x="4461124" y="1216671"/>
                </a:cubicBezTo>
                <a:cubicBezTo>
                  <a:pt x="4463604" y="1214190"/>
                  <a:pt x="4464844" y="1211709"/>
                  <a:pt x="4464844" y="1209229"/>
                </a:cubicBezTo>
                <a:cubicBezTo>
                  <a:pt x="4464844" y="1206749"/>
                  <a:pt x="4467325" y="1205508"/>
                  <a:pt x="4472286" y="1205508"/>
                </a:cubicBezTo>
                <a:cubicBezTo>
                  <a:pt x="4477247" y="1200547"/>
                  <a:pt x="4479727" y="1198067"/>
                  <a:pt x="4479727" y="1198067"/>
                </a:cubicBezTo>
                <a:close/>
                <a:moveTo>
                  <a:pt x="4092773" y="1198067"/>
                </a:moveTo>
                <a:cubicBezTo>
                  <a:pt x="4097735" y="1198067"/>
                  <a:pt x="4100215" y="1198067"/>
                  <a:pt x="4100215" y="1198067"/>
                </a:cubicBezTo>
                <a:cubicBezTo>
                  <a:pt x="4100215" y="1207989"/>
                  <a:pt x="4097735" y="1210469"/>
                  <a:pt x="4092773" y="1205508"/>
                </a:cubicBezTo>
                <a:close/>
                <a:moveTo>
                  <a:pt x="3549551" y="1198067"/>
                </a:moveTo>
                <a:cubicBezTo>
                  <a:pt x="3554511" y="1198067"/>
                  <a:pt x="3556992" y="1198067"/>
                  <a:pt x="3556992" y="1198067"/>
                </a:cubicBezTo>
                <a:cubicBezTo>
                  <a:pt x="3556992" y="1198067"/>
                  <a:pt x="3555752" y="1199307"/>
                  <a:pt x="3553271" y="1201788"/>
                </a:cubicBezTo>
                <a:cubicBezTo>
                  <a:pt x="3550791" y="1204268"/>
                  <a:pt x="3549551" y="1205508"/>
                  <a:pt x="3549551" y="1205508"/>
                </a:cubicBezTo>
                <a:close/>
                <a:moveTo>
                  <a:pt x="2998887" y="1198067"/>
                </a:moveTo>
                <a:lnTo>
                  <a:pt x="3006329" y="1198067"/>
                </a:lnTo>
                <a:cubicBezTo>
                  <a:pt x="3006329" y="1203028"/>
                  <a:pt x="3003848" y="1205508"/>
                  <a:pt x="2998887" y="1205508"/>
                </a:cubicBezTo>
                <a:close/>
                <a:moveTo>
                  <a:pt x="6273105" y="1190626"/>
                </a:moveTo>
                <a:cubicBezTo>
                  <a:pt x="6273105" y="1195587"/>
                  <a:pt x="6270625" y="1198067"/>
                  <a:pt x="6265664" y="1198067"/>
                </a:cubicBezTo>
                <a:cubicBezTo>
                  <a:pt x="6260703" y="1198067"/>
                  <a:pt x="6243340" y="1205508"/>
                  <a:pt x="6213574" y="1220391"/>
                </a:cubicBezTo>
                <a:cubicBezTo>
                  <a:pt x="6228457" y="1210469"/>
                  <a:pt x="6238378" y="1203028"/>
                  <a:pt x="6243340" y="1198067"/>
                </a:cubicBezTo>
                <a:close/>
                <a:moveTo>
                  <a:pt x="5521523" y="1190626"/>
                </a:moveTo>
                <a:cubicBezTo>
                  <a:pt x="5521523" y="1190626"/>
                  <a:pt x="5522764" y="1191866"/>
                  <a:pt x="5525244" y="1194346"/>
                </a:cubicBezTo>
                <a:cubicBezTo>
                  <a:pt x="5527724" y="1196827"/>
                  <a:pt x="5528965" y="1198067"/>
                  <a:pt x="5528965" y="1198067"/>
                </a:cubicBezTo>
                <a:lnTo>
                  <a:pt x="5528965" y="1205508"/>
                </a:lnTo>
                <a:cubicBezTo>
                  <a:pt x="5519043" y="1195587"/>
                  <a:pt x="5516562" y="1190626"/>
                  <a:pt x="5521523" y="1190626"/>
                </a:cubicBezTo>
                <a:close/>
                <a:moveTo>
                  <a:pt x="5015508" y="1190626"/>
                </a:moveTo>
                <a:lnTo>
                  <a:pt x="5022949" y="1190626"/>
                </a:lnTo>
                <a:lnTo>
                  <a:pt x="5022949" y="1198067"/>
                </a:lnTo>
                <a:cubicBezTo>
                  <a:pt x="5017988" y="1198067"/>
                  <a:pt x="5015508" y="1195587"/>
                  <a:pt x="5015508" y="1190626"/>
                </a:cubicBezTo>
                <a:close/>
                <a:moveTo>
                  <a:pt x="4955976" y="1190626"/>
                </a:moveTo>
                <a:lnTo>
                  <a:pt x="4963418" y="1190626"/>
                </a:lnTo>
                <a:cubicBezTo>
                  <a:pt x="4968379" y="1195587"/>
                  <a:pt x="4968379" y="1198067"/>
                  <a:pt x="4963418" y="1198067"/>
                </a:cubicBezTo>
                <a:cubicBezTo>
                  <a:pt x="4958456" y="1198067"/>
                  <a:pt x="4955976" y="1195587"/>
                  <a:pt x="4955976" y="1190626"/>
                </a:cubicBezTo>
                <a:close/>
                <a:moveTo>
                  <a:pt x="4717852" y="1190626"/>
                </a:moveTo>
                <a:lnTo>
                  <a:pt x="4710410" y="1198067"/>
                </a:lnTo>
                <a:cubicBezTo>
                  <a:pt x="4710410" y="1198067"/>
                  <a:pt x="4707930" y="1198067"/>
                  <a:pt x="4702969" y="1198067"/>
                </a:cubicBezTo>
                <a:cubicBezTo>
                  <a:pt x="4702969" y="1203028"/>
                  <a:pt x="4701728" y="1206749"/>
                  <a:pt x="4699248" y="1209229"/>
                </a:cubicBezTo>
                <a:cubicBezTo>
                  <a:pt x="4696768" y="1211709"/>
                  <a:pt x="4693048" y="1212950"/>
                  <a:pt x="4688086" y="1212950"/>
                </a:cubicBezTo>
                <a:cubicBezTo>
                  <a:pt x="4678165" y="1203028"/>
                  <a:pt x="4668243" y="1205508"/>
                  <a:pt x="4658320" y="1220391"/>
                </a:cubicBezTo>
                <a:cubicBezTo>
                  <a:pt x="4643437" y="1230313"/>
                  <a:pt x="4635996" y="1230313"/>
                  <a:pt x="4635996" y="1220391"/>
                </a:cubicBezTo>
                <a:cubicBezTo>
                  <a:pt x="4631035" y="1225352"/>
                  <a:pt x="4628554" y="1227833"/>
                  <a:pt x="4628554" y="1227833"/>
                </a:cubicBezTo>
                <a:cubicBezTo>
                  <a:pt x="4618633" y="1227833"/>
                  <a:pt x="4613672" y="1230313"/>
                  <a:pt x="4613672" y="1235274"/>
                </a:cubicBezTo>
                <a:cubicBezTo>
                  <a:pt x="4613672" y="1235274"/>
                  <a:pt x="4616152" y="1235274"/>
                  <a:pt x="4621113" y="1235274"/>
                </a:cubicBezTo>
                <a:cubicBezTo>
                  <a:pt x="4626074" y="1235274"/>
                  <a:pt x="4628554" y="1235274"/>
                  <a:pt x="4628554" y="1235274"/>
                </a:cubicBezTo>
                <a:lnTo>
                  <a:pt x="4635996" y="1242715"/>
                </a:lnTo>
                <a:lnTo>
                  <a:pt x="4643437" y="1235274"/>
                </a:lnTo>
                <a:lnTo>
                  <a:pt x="4658320" y="1227833"/>
                </a:lnTo>
                <a:cubicBezTo>
                  <a:pt x="4658320" y="1227833"/>
                  <a:pt x="4658320" y="1230313"/>
                  <a:pt x="4658320" y="1235274"/>
                </a:cubicBezTo>
                <a:cubicBezTo>
                  <a:pt x="4658320" y="1240235"/>
                  <a:pt x="4660801" y="1242715"/>
                  <a:pt x="4665761" y="1242715"/>
                </a:cubicBezTo>
                <a:cubicBezTo>
                  <a:pt x="4685606" y="1237754"/>
                  <a:pt x="4695528" y="1232794"/>
                  <a:pt x="4695528" y="1227833"/>
                </a:cubicBezTo>
                <a:cubicBezTo>
                  <a:pt x="4695528" y="1222872"/>
                  <a:pt x="4696768" y="1220391"/>
                  <a:pt x="4699248" y="1220391"/>
                </a:cubicBezTo>
                <a:cubicBezTo>
                  <a:pt x="4701728" y="1220391"/>
                  <a:pt x="4702969" y="1220391"/>
                  <a:pt x="4702969" y="1220391"/>
                </a:cubicBezTo>
                <a:cubicBezTo>
                  <a:pt x="4707930" y="1215430"/>
                  <a:pt x="4710410" y="1214190"/>
                  <a:pt x="4710410" y="1216671"/>
                </a:cubicBezTo>
                <a:cubicBezTo>
                  <a:pt x="4710410" y="1219151"/>
                  <a:pt x="4712891" y="1219151"/>
                  <a:pt x="4717852" y="1216671"/>
                </a:cubicBezTo>
                <a:cubicBezTo>
                  <a:pt x="4722813" y="1214190"/>
                  <a:pt x="4725293" y="1212950"/>
                  <a:pt x="4725293" y="1212950"/>
                </a:cubicBezTo>
                <a:lnTo>
                  <a:pt x="4732734" y="1212950"/>
                </a:lnTo>
                <a:cubicBezTo>
                  <a:pt x="4732734" y="1203028"/>
                  <a:pt x="4727773" y="1200547"/>
                  <a:pt x="4717852" y="1205508"/>
                </a:cubicBezTo>
                <a:cubicBezTo>
                  <a:pt x="4717852" y="1205508"/>
                  <a:pt x="4717852" y="1204268"/>
                  <a:pt x="4717852" y="1201788"/>
                </a:cubicBezTo>
                <a:cubicBezTo>
                  <a:pt x="4717852" y="1199307"/>
                  <a:pt x="4717852" y="1195587"/>
                  <a:pt x="4717852" y="1190626"/>
                </a:cubicBezTo>
                <a:close/>
                <a:moveTo>
                  <a:pt x="4583906" y="1190626"/>
                </a:moveTo>
                <a:lnTo>
                  <a:pt x="4591348" y="1205508"/>
                </a:lnTo>
                <a:lnTo>
                  <a:pt x="4606231" y="1212950"/>
                </a:lnTo>
                <a:cubicBezTo>
                  <a:pt x="4611192" y="1212950"/>
                  <a:pt x="4614912" y="1212950"/>
                  <a:pt x="4617392" y="1212950"/>
                </a:cubicBezTo>
                <a:cubicBezTo>
                  <a:pt x="4619873" y="1212950"/>
                  <a:pt x="4621113" y="1212950"/>
                  <a:pt x="4621113" y="1212950"/>
                </a:cubicBezTo>
                <a:lnTo>
                  <a:pt x="4621113" y="1205508"/>
                </a:lnTo>
                <a:cubicBezTo>
                  <a:pt x="4616152" y="1200547"/>
                  <a:pt x="4612432" y="1198067"/>
                  <a:pt x="4609951" y="1198067"/>
                </a:cubicBezTo>
                <a:cubicBezTo>
                  <a:pt x="4607471" y="1198067"/>
                  <a:pt x="4603750" y="1198067"/>
                  <a:pt x="4598789" y="1198067"/>
                </a:cubicBezTo>
                <a:cubicBezTo>
                  <a:pt x="4593828" y="1198067"/>
                  <a:pt x="4591348" y="1196827"/>
                  <a:pt x="4591348" y="1194346"/>
                </a:cubicBezTo>
                <a:cubicBezTo>
                  <a:pt x="4591348" y="1191866"/>
                  <a:pt x="4588867" y="1190626"/>
                  <a:pt x="4583906" y="1190626"/>
                </a:cubicBezTo>
                <a:close/>
                <a:moveTo>
                  <a:pt x="6853535" y="1183184"/>
                </a:moveTo>
                <a:lnTo>
                  <a:pt x="6860976" y="1183184"/>
                </a:lnTo>
                <a:cubicBezTo>
                  <a:pt x="6856015" y="1188145"/>
                  <a:pt x="6853535" y="1190626"/>
                  <a:pt x="6853535" y="1190626"/>
                </a:cubicBezTo>
                <a:close/>
                <a:moveTo>
                  <a:pt x="6392168" y="1183184"/>
                </a:moveTo>
                <a:lnTo>
                  <a:pt x="6369844" y="1205508"/>
                </a:lnTo>
                <a:lnTo>
                  <a:pt x="6377285" y="1190626"/>
                </a:lnTo>
                <a:cubicBezTo>
                  <a:pt x="6387206" y="1185665"/>
                  <a:pt x="6392168" y="1183184"/>
                  <a:pt x="6392168" y="1183184"/>
                </a:cubicBezTo>
                <a:close/>
                <a:moveTo>
                  <a:pt x="6362402" y="1183184"/>
                </a:moveTo>
                <a:cubicBezTo>
                  <a:pt x="6367363" y="1183184"/>
                  <a:pt x="6369844" y="1183184"/>
                  <a:pt x="6369844" y="1183184"/>
                </a:cubicBezTo>
                <a:cubicBezTo>
                  <a:pt x="6369844" y="1183184"/>
                  <a:pt x="6368603" y="1184425"/>
                  <a:pt x="6366123" y="1186905"/>
                </a:cubicBezTo>
                <a:cubicBezTo>
                  <a:pt x="6363643" y="1189385"/>
                  <a:pt x="6362402" y="1190626"/>
                  <a:pt x="6362402" y="1190626"/>
                </a:cubicBezTo>
                <a:close/>
                <a:moveTo>
                  <a:pt x="5834062" y="1183184"/>
                </a:moveTo>
                <a:cubicBezTo>
                  <a:pt x="5839024" y="1183184"/>
                  <a:pt x="5843984" y="1183184"/>
                  <a:pt x="5848945" y="1183184"/>
                </a:cubicBezTo>
                <a:cubicBezTo>
                  <a:pt x="5843984" y="1188145"/>
                  <a:pt x="5840263" y="1190626"/>
                  <a:pt x="5837783" y="1190626"/>
                </a:cubicBezTo>
                <a:cubicBezTo>
                  <a:pt x="5835303" y="1190626"/>
                  <a:pt x="5834062" y="1190626"/>
                  <a:pt x="5834062" y="1190626"/>
                </a:cubicBezTo>
                <a:close/>
                <a:moveTo>
                  <a:pt x="5715000" y="1183184"/>
                </a:moveTo>
                <a:cubicBezTo>
                  <a:pt x="5719961" y="1188145"/>
                  <a:pt x="5722441" y="1190626"/>
                  <a:pt x="5722441" y="1190626"/>
                </a:cubicBezTo>
                <a:lnTo>
                  <a:pt x="5715000" y="1190626"/>
                </a:lnTo>
                <a:close/>
                <a:moveTo>
                  <a:pt x="5633144" y="1183184"/>
                </a:moveTo>
                <a:cubicBezTo>
                  <a:pt x="5633144" y="1188145"/>
                  <a:pt x="5634385" y="1191866"/>
                  <a:pt x="5636865" y="1194346"/>
                </a:cubicBezTo>
                <a:cubicBezTo>
                  <a:pt x="5639345" y="1196827"/>
                  <a:pt x="5635624" y="1200547"/>
                  <a:pt x="5625703" y="1205508"/>
                </a:cubicBezTo>
                <a:cubicBezTo>
                  <a:pt x="5625703" y="1205508"/>
                  <a:pt x="5623223" y="1206749"/>
                  <a:pt x="5618261" y="1209229"/>
                </a:cubicBezTo>
                <a:cubicBezTo>
                  <a:pt x="5613300" y="1211709"/>
                  <a:pt x="5610820" y="1212950"/>
                  <a:pt x="5610820" y="1212950"/>
                </a:cubicBezTo>
                <a:cubicBezTo>
                  <a:pt x="5595937" y="1227833"/>
                  <a:pt x="5590976" y="1230313"/>
                  <a:pt x="5595937" y="1220391"/>
                </a:cubicBezTo>
                <a:lnTo>
                  <a:pt x="5595937" y="1212950"/>
                </a:lnTo>
                <a:lnTo>
                  <a:pt x="5603379" y="1205508"/>
                </a:lnTo>
                <a:lnTo>
                  <a:pt x="5610820" y="1205508"/>
                </a:lnTo>
                <a:cubicBezTo>
                  <a:pt x="5620742" y="1205508"/>
                  <a:pt x="5625703" y="1204268"/>
                  <a:pt x="5625703" y="1201788"/>
                </a:cubicBezTo>
                <a:cubicBezTo>
                  <a:pt x="5625703" y="1199307"/>
                  <a:pt x="5625703" y="1196827"/>
                  <a:pt x="5625703" y="1194346"/>
                </a:cubicBezTo>
                <a:cubicBezTo>
                  <a:pt x="5625703" y="1191866"/>
                  <a:pt x="5625703" y="1189385"/>
                  <a:pt x="5625703" y="1186905"/>
                </a:cubicBezTo>
                <a:cubicBezTo>
                  <a:pt x="5625703" y="1184425"/>
                  <a:pt x="5628183" y="1183184"/>
                  <a:pt x="5633144" y="1183184"/>
                </a:cubicBezTo>
                <a:close/>
                <a:moveTo>
                  <a:pt x="5424785" y="1183184"/>
                </a:moveTo>
                <a:cubicBezTo>
                  <a:pt x="5414863" y="1188145"/>
                  <a:pt x="5404941" y="1190626"/>
                  <a:pt x="5395019" y="1190626"/>
                </a:cubicBezTo>
                <a:lnTo>
                  <a:pt x="5387578" y="1190626"/>
                </a:lnTo>
                <a:cubicBezTo>
                  <a:pt x="5387578" y="1195587"/>
                  <a:pt x="5382617" y="1200547"/>
                  <a:pt x="5372695" y="1205508"/>
                </a:cubicBezTo>
                <a:cubicBezTo>
                  <a:pt x="5362774" y="1210469"/>
                  <a:pt x="5355332" y="1212950"/>
                  <a:pt x="5350371" y="1212950"/>
                </a:cubicBezTo>
                <a:cubicBezTo>
                  <a:pt x="5350371" y="1212950"/>
                  <a:pt x="5347891" y="1214190"/>
                  <a:pt x="5342929" y="1216671"/>
                </a:cubicBezTo>
                <a:cubicBezTo>
                  <a:pt x="5337968" y="1219151"/>
                  <a:pt x="5333008" y="1220391"/>
                  <a:pt x="5328047" y="1220391"/>
                </a:cubicBezTo>
                <a:lnTo>
                  <a:pt x="5320605" y="1235274"/>
                </a:lnTo>
                <a:cubicBezTo>
                  <a:pt x="5320605" y="1235274"/>
                  <a:pt x="5318125" y="1236514"/>
                  <a:pt x="5313164" y="1238995"/>
                </a:cubicBezTo>
                <a:cubicBezTo>
                  <a:pt x="5308203" y="1241475"/>
                  <a:pt x="5303242" y="1242715"/>
                  <a:pt x="5298281" y="1242715"/>
                </a:cubicBezTo>
                <a:cubicBezTo>
                  <a:pt x="5288360" y="1242715"/>
                  <a:pt x="5282158" y="1245196"/>
                  <a:pt x="5279678" y="1250157"/>
                </a:cubicBezTo>
                <a:cubicBezTo>
                  <a:pt x="5277197" y="1255118"/>
                  <a:pt x="5275957" y="1257598"/>
                  <a:pt x="5275957" y="1257598"/>
                </a:cubicBezTo>
                <a:lnTo>
                  <a:pt x="5290840" y="1257598"/>
                </a:lnTo>
                <a:cubicBezTo>
                  <a:pt x="5295801" y="1257598"/>
                  <a:pt x="5295801" y="1255118"/>
                  <a:pt x="5290840" y="1250157"/>
                </a:cubicBezTo>
                <a:lnTo>
                  <a:pt x="5298281" y="1250157"/>
                </a:lnTo>
                <a:cubicBezTo>
                  <a:pt x="5308203" y="1250157"/>
                  <a:pt x="5315644" y="1250157"/>
                  <a:pt x="5320605" y="1250157"/>
                </a:cubicBezTo>
                <a:lnTo>
                  <a:pt x="5328047" y="1242715"/>
                </a:lnTo>
                <a:lnTo>
                  <a:pt x="5342929" y="1227833"/>
                </a:lnTo>
                <a:cubicBezTo>
                  <a:pt x="5347891" y="1227833"/>
                  <a:pt x="5351611" y="1226592"/>
                  <a:pt x="5354092" y="1224112"/>
                </a:cubicBezTo>
                <a:cubicBezTo>
                  <a:pt x="5356572" y="1221632"/>
                  <a:pt x="5357812" y="1220391"/>
                  <a:pt x="5357812" y="1220391"/>
                </a:cubicBezTo>
                <a:cubicBezTo>
                  <a:pt x="5362774" y="1215430"/>
                  <a:pt x="5367734" y="1212950"/>
                  <a:pt x="5372695" y="1212950"/>
                </a:cubicBezTo>
                <a:cubicBezTo>
                  <a:pt x="5372695" y="1212950"/>
                  <a:pt x="5375175" y="1211709"/>
                  <a:pt x="5380136" y="1209229"/>
                </a:cubicBezTo>
                <a:cubicBezTo>
                  <a:pt x="5385098" y="1206749"/>
                  <a:pt x="5390058" y="1205508"/>
                  <a:pt x="5395019" y="1205508"/>
                </a:cubicBezTo>
                <a:lnTo>
                  <a:pt x="5417344" y="1198067"/>
                </a:lnTo>
                <a:cubicBezTo>
                  <a:pt x="5417344" y="1198067"/>
                  <a:pt x="5419824" y="1195587"/>
                  <a:pt x="5424785" y="1190626"/>
                </a:cubicBezTo>
                <a:lnTo>
                  <a:pt x="5439668" y="1183184"/>
                </a:lnTo>
                <a:close/>
                <a:moveTo>
                  <a:pt x="4836914" y="1183184"/>
                </a:moveTo>
                <a:cubicBezTo>
                  <a:pt x="4836914" y="1183184"/>
                  <a:pt x="4831953" y="1184425"/>
                  <a:pt x="4822031" y="1186905"/>
                </a:cubicBezTo>
                <a:cubicBezTo>
                  <a:pt x="4812110" y="1189385"/>
                  <a:pt x="4807148" y="1193106"/>
                  <a:pt x="4807148" y="1198067"/>
                </a:cubicBezTo>
                <a:cubicBezTo>
                  <a:pt x="4802187" y="1193106"/>
                  <a:pt x="4799707" y="1190626"/>
                  <a:pt x="4799707" y="1190626"/>
                </a:cubicBezTo>
                <a:cubicBezTo>
                  <a:pt x="4794745" y="1190626"/>
                  <a:pt x="4792265" y="1191866"/>
                  <a:pt x="4792265" y="1194346"/>
                </a:cubicBezTo>
                <a:cubicBezTo>
                  <a:pt x="4792265" y="1196827"/>
                  <a:pt x="4794745" y="1198067"/>
                  <a:pt x="4799707" y="1198067"/>
                </a:cubicBezTo>
                <a:cubicBezTo>
                  <a:pt x="4804668" y="1198067"/>
                  <a:pt x="4807148" y="1198067"/>
                  <a:pt x="4807148" y="1198067"/>
                </a:cubicBezTo>
                <a:cubicBezTo>
                  <a:pt x="4817070" y="1198067"/>
                  <a:pt x="4824511" y="1198067"/>
                  <a:pt x="4829472" y="1198067"/>
                </a:cubicBezTo>
                <a:close/>
                <a:moveTo>
                  <a:pt x="4740176" y="1183184"/>
                </a:moveTo>
                <a:cubicBezTo>
                  <a:pt x="4735214" y="1188145"/>
                  <a:pt x="4735214" y="1195587"/>
                  <a:pt x="4740176" y="1205508"/>
                </a:cubicBezTo>
                <a:lnTo>
                  <a:pt x="4747617" y="1205508"/>
                </a:lnTo>
                <a:cubicBezTo>
                  <a:pt x="4747617" y="1200547"/>
                  <a:pt x="4755058" y="1198067"/>
                  <a:pt x="4769941" y="1198067"/>
                </a:cubicBezTo>
                <a:cubicBezTo>
                  <a:pt x="4774902" y="1198067"/>
                  <a:pt x="4776142" y="1196827"/>
                  <a:pt x="4773662" y="1194346"/>
                </a:cubicBezTo>
                <a:cubicBezTo>
                  <a:pt x="4771182" y="1191866"/>
                  <a:pt x="4768701" y="1190626"/>
                  <a:pt x="4766220" y="1190626"/>
                </a:cubicBezTo>
                <a:cubicBezTo>
                  <a:pt x="4763740" y="1190626"/>
                  <a:pt x="4761259" y="1189385"/>
                  <a:pt x="4758779" y="1186905"/>
                </a:cubicBezTo>
                <a:cubicBezTo>
                  <a:pt x="4756299" y="1184425"/>
                  <a:pt x="4755058" y="1183184"/>
                  <a:pt x="4755058" y="1183184"/>
                </a:cubicBezTo>
                <a:lnTo>
                  <a:pt x="4747617" y="1183184"/>
                </a:lnTo>
                <a:close/>
                <a:moveTo>
                  <a:pt x="4472286" y="1183184"/>
                </a:moveTo>
                <a:lnTo>
                  <a:pt x="4472286" y="1190626"/>
                </a:lnTo>
                <a:lnTo>
                  <a:pt x="4479727" y="1183184"/>
                </a:lnTo>
                <a:close/>
                <a:moveTo>
                  <a:pt x="6570761" y="1175743"/>
                </a:moveTo>
                <a:lnTo>
                  <a:pt x="6570761" y="1183184"/>
                </a:lnTo>
                <a:cubicBezTo>
                  <a:pt x="6570761" y="1183184"/>
                  <a:pt x="6568281" y="1183184"/>
                  <a:pt x="6563320" y="1183184"/>
                </a:cubicBezTo>
                <a:cubicBezTo>
                  <a:pt x="6563320" y="1178223"/>
                  <a:pt x="6565800" y="1175743"/>
                  <a:pt x="6570761" y="1175743"/>
                </a:cubicBezTo>
                <a:close/>
                <a:moveTo>
                  <a:pt x="5886152" y="1175743"/>
                </a:moveTo>
                <a:cubicBezTo>
                  <a:pt x="5886152" y="1175743"/>
                  <a:pt x="5888632" y="1175743"/>
                  <a:pt x="5893594" y="1175743"/>
                </a:cubicBezTo>
                <a:lnTo>
                  <a:pt x="5878711" y="1190626"/>
                </a:lnTo>
                <a:cubicBezTo>
                  <a:pt x="5868789" y="1195587"/>
                  <a:pt x="5861348" y="1199307"/>
                  <a:pt x="5856386" y="1201788"/>
                </a:cubicBezTo>
                <a:cubicBezTo>
                  <a:pt x="5851425" y="1204268"/>
                  <a:pt x="5848945" y="1207989"/>
                  <a:pt x="5848945" y="1212950"/>
                </a:cubicBezTo>
                <a:cubicBezTo>
                  <a:pt x="5848945" y="1217911"/>
                  <a:pt x="5846465" y="1220391"/>
                  <a:pt x="5841504" y="1220391"/>
                </a:cubicBezTo>
                <a:cubicBezTo>
                  <a:pt x="5841504" y="1215430"/>
                  <a:pt x="5841504" y="1212950"/>
                  <a:pt x="5841504" y="1212950"/>
                </a:cubicBezTo>
                <a:cubicBezTo>
                  <a:pt x="5836542" y="1212950"/>
                  <a:pt x="5834062" y="1214190"/>
                  <a:pt x="5834062" y="1216671"/>
                </a:cubicBezTo>
                <a:cubicBezTo>
                  <a:pt x="5834062" y="1219151"/>
                  <a:pt x="5821660" y="1227833"/>
                  <a:pt x="5796855" y="1242715"/>
                </a:cubicBezTo>
                <a:cubicBezTo>
                  <a:pt x="5786934" y="1247676"/>
                  <a:pt x="5778252" y="1252637"/>
                  <a:pt x="5770810" y="1257598"/>
                </a:cubicBezTo>
                <a:cubicBezTo>
                  <a:pt x="5763369" y="1262559"/>
                  <a:pt x="5757168" y="1265040"/>
                  <a:pt x="5752207" y="1265040"/>
                </a:cubicBezTo>
                <a:cubicBezTo>
                  <a:pt x="5747245" y="1270001"/>
                  <a:pt x="5744765" y="1270001"/>
                  <a:pt x="5744765" y="1265040"/>
                </a:cubicBezTo>
                <a:cubicBezTo>
                  <a:pt x="5739804" y="1255118"/>
                  <a:pt x="5727402" y="1260079"/>
                  <a:pt x="5707558" y="1279922"/>
                </a:cubicBezTo>
                <a:cubicBezTo>
                  <a:pt x="5702597" y="1284884"/>
                  <a:pt x="5700117" y="1287364"/>
                  <a:pt x="5700117" y="1287364"/>
                </a:cubicBezTo>
                <a:lnTo>
                  <a:pt x="5677793" y="1287364"/>
                </a:lnTo>
                <a:cubicBezTo>
                  <a:pt x="5662910" y="1292325"/>
                  <a:pt x="5655469" y="1294805"/>
                  <a:pt x="5655469" y="1294805"/>
                </a:cubicBezTo>
                <a:cubicBezTo>
                  <a:pt x="5655469" y="1289844"/>
                  <a:pt x="5657949" y="1284884"/>
                  <a:pt x="5662910" y="1279922"/>
                </a:cubicBezTo>
                <a:cubicBezTo>
                  <a:pt x="5667871" y="1274961"/>
                  <a:pt x="5670351" y="1271241"/>
                  <a:pt x="5670351" y="1268760"/>
                </a:cubicBezTo>
                <a:lnTo>
                  <a:pt x="5670351" y="1265040"/>
                </a:lnTo>
                <a:lnTo>
                  <a:pt x="5685234" y="1265040"/>
                </a:lnTo>
                <a:lnTo>
                  <a:pt x="5692676" y="1265040"/>
                </a:lnTo>
                <a:lnTo>
                  <a:pt x="5692676" y="1272481"/>
                </a:lnTo>
                <a:cubicBezTo>
                  <a:pt x="5697637" y="1272481"/>
                  <a:pt x="5705078" y="1270001"/>
                  <a:pt x="5715000" y="1265040"/>
                </a:cubicBezTo>
                <a:lnTo>
                  <a:pt x="5752207" y="1250157"/>
                </a:lnTo>
                <a:cubicBezTo>
                  <a:pt x="5757168" y="1250157"/>
                  <a:pt x="5762128" y="1248917"/>
                  <a:pt x="5767090" y="1246436"/>
                </a:cubicBezTo>
                <a:cubicBezTo>
                  <a:pt x="5772051" y="1243956"/>
                  <a:pt x="5774531" y="1242715"/>
                  <a:pt x="5774531" y="1242715"/>
                </a:cubicBezTo>
                <a:cubicBezTo>
                  <a:pt x="5779492" y="1237754"/>
                  <a:pt x="5783213" y="1235274"/>
                  <a:pt x="5785693" y="1235274"/>
                </a:cubicBezTo>
                <a:cubicBezTo>
                  <a:pt x="5788173" y="1235274"/>
                  <a:pt x="5791894" y="1232794"/>
                  <a:pt x="5796855" y="1227833"/>
                </a:cubicBezTo>
                <a:cubicBezTo>
                  <a:pt x="5801817" y="1222872"/>
                  <a:pt x="5806777" y="1219151"/>
                  <a:pt x="5811738" y="1216671"/>
                </a:cubicBezTo>
                <a:cubicBezTo>
                  <a:pt x="5816699" y="1214190"/>
                  <a:pt x="5819179" y="1212950"/>
                  <a:pt x="5819179" y="1212950"/>
                </a:cubicBezTo>
                <a:cubicBezTo>
                  <a:pt x="5824141" y="1212950"/>
                  <a:pt x="5827861" y="1211709"/>
                  <a:pt x="5830342" y="1209229"/>
                </a:cubicBezTo>
                <a:cubicBezTo>
                  <a:pt x="5832822" y="1206749"/>
                  <a:pt x="5842744" y="1200547"/>
                  <a:pt x="5860107" y="1190626"/>
                </a:cubicBezTo>
                <a:cubicBezTo>
                  <a:pt x="5877470" y="1180704"/>
                  <a:pt x="5886152" y="1175743"/>
                  <a:pt x="5886152" y="1175743"/>
                </a:cubicBezTo>
                <a:close/>
                <a:moveTo>
                  <a:pt x="3616524" y="1175743"/>
                </a:moveTo>
                <a:cubicBezTo>
                  <a:pt x="3621485" y="1175743"/>
                  <a:pt x="3623966" y="1175743"/>
                  <a:pt x="3623966" y="1175743"/>
                </a:cubicBezTo>
                <a:lnTo>
                  <a:pt x="3616524" y="1183184"/>
                </a:lnTo>
                <a:cubicBezTo>
                  <a:pt x="3616524" y="1183184"/>
                  <a:pt x="3616524" y="1180704"/>
                  <a:pt x="3616524" y="1175743"/>
                </a:cubicBezTo>
                <a:close/>
                <a:moveTo>
                  <a:pt x="6030329" y="1173417"/>
                </a:moveTo>
                <a:cubicBezTo>
                  <a:pt x="6039631" y="1172487"/>
                  <a:pt x="6046142" y="1175743"/>
                  <a:pt x="6049863" y="1183184"/>
                </a:cubicBezTo>
                <a:cubicBezTo>
                  <a:pt x="6049863" y="1188145"/>
                  <a:pt x="6049863" y="1190626"/>
                  <a:pt x="6049863" y="1190626"/>
                </a:cubicBezTo>
                <a:cubicBezTo>
                  <a:pt x="6049863" y="1190626"/>
                  <a:pt x="6047383" y="1188145"/>
                  <a:pt x="6042422" y="1183184"/>
                </a:cubicBezTo>
                <a:lnTo>
                  <a:pt x="6020097" y="1190626"/>
                </a:lnTo>
                <a:cubicBezTo>
                  <a:pt x="6005215" y="1195587"/>
                  <a:pt x="5997773" y="1199307"/>
                  <a:pt x="5997773" y="1201788"/>
                </a:cubicBezTo>
                <a:cubicBezTo>
                  <a:pt x="5997773" y="1204268"/>
                  <a:pt x="5994053" y="1205508"/>
                  <a:pt x="5986611" y="1205508"/>
                </a:cubicBezTo>
                <a:cubicBezTo>
                  <a:pt x="5979170" y="1205508"/>
                  <a:pt x="5974208" y="1205508"/>
                  <a:pt x="5971728" y="1205508"/>
                </a:cubicBezTo>
                <a:cubicBezTo>
                  <a:pt x="5969248" y="1205508"/>
                  <a:pt x="5965527" y="1203028"/>
                  <a:pt x="5960566" y="1198067"/>
                </a:cubicBezTo>
                <a:cubicBezTo>
                  <a:pt x="5960566" y="1198067"/>
                  <a:pt x="5958086" y="1198067"/>
                  <a:pt x="5953125" y="1198067"/>
                </a:cubicBezTo>
                <a:lnTo>
                  <a:pt x="5968008" y="1190626"/>
                </a:lnTo>
                <a:lnTo>
                  <a:pt x="5982890" y="1183184"/>
                </a:lnTo>
                <a:lnTo>
                  <a:pt x="5997773" y="1183184"/>
                </a:lnTo>
                <a:cubicBezTo>
                  <a:pt x="5997773" y="1183184"/>
                  <a:pt x="6000253" y="1183184"/>
                  <a:pt x="6005215" y="1183184"/>
                </a:cubicBezTo>
                <a:cubicBezTo>
                  <a:pt x="6010176" y="1183184"/>
                  <a:pt x="6012656" y="1181944"/>
                  <a:pt x="6012656" y="1179463"/>
                </a:cubicBezTo>
                <a:cubicBezTo>
                  <a:pt x="6012656" y="1176983"/>
                  <a:pt x="6013897" y="1176983"/>
                  <a:pt x="6016377" y="1179463"/>
                </a:cubicBezTo>
                <a:cubicBezTo>
                  <a:pt x="6018857" y="1181944"/>
                  <a:pt x="6020097" y="1180704"/>
                  <a:pt x="6020097" y="1175743"/>
                </a:cubicBezTo>
                <a:cubicBezTo>
                  <a:pt x="6023818" y="1174502"/>
                  <a:pt x="6027229" y="1173728"/>
                  <a:pt x="6030329" y="1173417"/>
                </a:cubicBezTo>
                <a:close/>
                <a:moveTo>
                  <a:pt x="4429032" y="1173417"/>
                </a:moveTo>
                <a:cubicBezTo>
                  <a:pt x="4428102" y="1172487"/>
                  <a:pt x="4420195" y="1175743"/>
                  <a:pt x="4405313" y="1183184"/>
                </a:cubicBezTo>
                <a:cubicBezTo>
                  <a:pt x="4395391" y="1188145"/>
                  <a:pt x="4390430" y="1188145"/>
                  <a:pt x="4390430" y="1183184"/>
                </a:cubicBezTo>
                <a:lnTo>
                  <a:pt x="4382988" y="1183184"/>
                </a:lnTo>
                <a:lnTo>
                  <a:pt x="4360664" y="1198067"/>
                </a:lnTo>
                <a:cubicBezTo>
                  <a:pt x="4360664" y="1198067"/>
                  <a:pt x="4355703" y="1200547"/>
                  <a:pt x="4345781" y="1205508"/>
                </a:cubicBezTo>
                <a:lnTo>
                  <a:pt x="4323457" y="1212950"/>
                </a:lnTo>
                <a:cubicBezTo>
                  <a:pt x="4313535" y="1212950"/>
                  <a:pt x="4308574" y="1215430"/>
                  <a:pt x="4308574" y="1220391"/>
                </a:cubicBezTo>
                <a:cubicBezTo>
                  <a:pt x="4308574" y="1225352"/>
                  <a:pt x="4309815" y="1229073"/>
                  <a:pt x="4312295" y="1231553"/>
                </a:cubicBezTo>
                <a:cubicBezTo>
                  <a:pt x="4314775" y="1234034"/>
                  <a:pt x="4313535" y="1237754"/>
                  <a:pt x="4308574" y="1242715"/>
                </a:cubicBezTo>
                <a:lnTo>
                  <a:pt x="4316016" y="1257598"/>
                </a:lnTo>
                <a:lnTo>
                  <a:pt x="4323457" y="1257598"/>
                </a:lnTo>
                <a:cubicBezTo>
                  <a:pt x="4323457" y="1257598"/>
                  <a:pt x="4322217" y="1260079"/>
                  <a:pt x="4319736" y="1265040"/>
                </a:cubicBezTo>
                <a:cubicBezTo>
                  <a:pt x="4317256" y="1270001"/>
                  <a:pt x="4318496" y="1272481"/>
                  <a:pt x="4323457" y="1272481"/>
                </a:cubicBezTo>
                <a:cubicBezTo>
                  <a:pt x="4328418" y="1272481"/>
                  <a:pt x="4330898" y="1270001"/>
                  <a:pt x="4330898" y="1265040"/>
                </a:cubicBezTo>
                <a:cubicBezTo>
                  <a:pt x="4335860" y="1265040"/>
                  <a:pt x="4338340" y="1262559"/>
                  <a:pt x="4338340" y="1257598"/>
                </a:cubicBezTo>
                <a:lnTo>
                  <a:pt x="4338340" y="1250157"/>
                </a:lnTo>
                <a:cubicBezTo>
                  <a:pt x="4338340" y="1245196"/>
                  <a:pt x="4338340" y="1242715"/>
                  <a:pt x="4338340" y="1242715"/>
                </a:cubicBezTo>
                <a:cubicBezTo>
                  <a:pt x="4338340" y="1242715"/>
                  <a:pt x="4335860" y="1242715"/>
                  <a:pt x="4330898" y="1242715"/>
                </a:cubicBezTo>
                <a:cubicBezTo>
                  <a:pt x="4325937" y="1242715"/>
                  <a:pt x="4323457" y="1241475"/>
                  <a:pt x="4323457" y="1238995"/>
                </a:cubicBezTo>
                <a:cubicBezTo>
                  <a:pt x="4323457" y="1236514"/>
                  <a:pt x="4324697" y="1232794"/>
                  <a:pt x="4327178" y="1227833"/>
                </a:cubicBezTo>
                <a:cubicBezTo>
                  <a:pt x="4329658" y="1222872"/>
                  <a:pt x="4333379" y="1220391"/>
                  <a:pt x="4338340" y="1220391"/>
                </a:cubicBezTo>
                <a:cubicBezTo>
                  <a:pt x="4343301" y="1220391"/>
                  <a:pt x="4347022" y="1222872"/>
                  <a:pt x="4349502" y="1227833"/>
                </a:cubicBezTo>
                <a:cubicBezTo>
                  <a:pt x="4351982" y="1232794"/>
                  <a:pt x="4355703" y="1232794"/>
                  <a:pt x="4360664" y="1227833"/>
                </a:cubicBezTo>
                <a:cubicBezTo>
                  <a:pt x="4365625" y="1227833"/>
                  <a:pt x="4370586" y="1227833"/>
                  <a:pt x="4375547" y="1227833"/>
                </a:cubicBezTo>
                <a:cubicBezTo>
                  <a:pt x="4380508" y="1227833"/>
                  <a:pt x="4382988" y="1227833"/>
                  <a:pt x="4382988" y="1227833"/>
                </a:cubicBezTo>
                <a:cubicBezTo>
                  <a:pt x="4392910" y="1227833"/>
                  <a:pt x="4395391" y="1222872"/>
                  <a:pt x="4390430" y="1212950"/>
                </a:cubicBezTo>
                <a:lnTo>
                  <a:pt x="4382988" y="1212950"/>
                </a:lnTo>
                <a:lnTo>
                  <a:pt x="4375547" y="1212950"/>
                </a:lnTo>
                <a:lnTo>
                  <a:pt x="4390430" y="1198067"/>
                </a:lnTo>
                <a:cubicBezTo>
                  <a:pt x="4395391" y="1203028"/>
                  <a:pt x="4400352" y="1201788"/>
                  <a:pt x="4405313" y="1194346"/>
                </a:cubicBezTo>
                <a:cubicBezTo>
                  <a:pt x="4410274" y="1186905"/>
                  <a:pt x="4415234" y="1183184"/>
                  <a:pt x="4420195" y="1183184"/>
                </a:cubicBezTo>
                <a:cubicBezTo>
                  <a:pt x="4425156" y="1183184"/>
                  <a:pt x="4427637" y="1183184"/>
                  <a:pt x="4427637" y="1183184"/>
                </a:cubicBezTo>
                <a:cubicBezTo>
                  <a:pt x="4427637" y="1183184"/>
                  <a:pt x="4427637" y="1180704"/>
                  <a:pt x="4427637" y="1175743"/>
                </a:cubicBezTo>
                <a:cubicBezTo>
                  <a:pt x="4428877" y="1174502"/>
                  <a:pt x="4429343" y="1173728"/>
                  <a:pt x="4429032" y="1173417"/>
                </a:cubicBezTo>
                <a:close/>
                <a:moveTo>
                  <a:pt x="4557861" y="1172022"/>
                </a:moveTo>
                <a:cubicBezTo>
                  <a:pt x="4555381" y="1172022"/>
                  <a:pt x="4551660" y="1173262"/>
                  <a:pt x="4546699" y="1175743"/>
                </a:cubicBezTo>
                <a:lnTo>
                  <a:pt x="4554141" y="1183184"/>
                </a:lnTo>
                <a:cubicBezTo>
                  <a:pt x="4554141" y="1183184"/>
                  <a:pt x="4555381" y="1181944"/>
                  <a:pt x="4557861" y="1179463"/>
                </a:cubicBezTo>
                <a:cubicBezTo>
                  <a:pt x="4560342" y="1176983"/>
                  <a:pt x="4561582" y="1175743"/>
                  <a:pt x="4561582" y="1175743"/>
                </a:cubicBezTo>
                <a:cubicBezTo>
                  <a:pt x="4561582" y="1173262"/>
                  <a:pt x="4560342" y="1172022"/>
                  <a:pt x="4557861" y="1172022"/>
                </a:cubicBezTo>
                <a:close/>
                <a:moveTo>
                  <a:pt x="6116836" y="1168301"/>
                </a:moveTo>
                <a:lnTo>
                  <a:pt x="6116836" y="1175743"/>
                </a:lnTo>
                <a:cubicBezTo>
                  <a:pt x="6111874" y="1175743"/>
                  <a:pt x="6109394" y="1175743"/>
                  <a:pt x="6109394" y="1175743"/>
                </a:cubicBezTo>
                <a:cubicBezTo>
                  <a:pt x="6109394" y="1170782"/>
                  <a:pt x="6111874" y="1168301"/>
                  <a:pt x="6116836" y="1168301"/>
                </a:cubicBezTo>
                <a:close/>
                <a:moveTo>
                  <a:pt x="5796855" y="1168301"/>
                </a:moveTo>
                <a:lnTo>
                  <a:pt x="5804297" y="1168301"/>
                </a:lnTo>
                <a:lnTo>
                  <a:pt x="5781972" y="1175743"/>
                </a:lnTo>
                <a:cubicBezTo>
                  <a:pt x="5781972" y="1170782"/>
                  <a:pt x="5786934" y="1168301"/>
                  <a:pt x="5796855" y="1168301"/>
                </a:cubicBezTo>
                <a:close/>
                <a:moveTo>
                  <a:pt x="5774531" y="1168301"/>
                </a:moveTo>
                <a:cubicBezTo>
                  <a:pt x="5769570" y="1173262"/>
                  <a:pt x="5767090" y="1175743"/>
                  <a:pt x="5767090" y="1175743"/>
                </a:cubicBezTo>
                <a:cubicBezTo>
                  <a:pt x="5767090" y="1175743"/>
                  <a:pt x="5767090" y="1178223"/>
                  <a:pt x="5767090" y="1183184"/>
                </a:cubicBezTo>
                <a:cubicBezTo>
                  <a:pt x="5767090" y="1183184"/>
                  <a:pt x="5759648" y="1190626"/>
                  <a:pt x="5744765" y="1205508"/>
                </a:cubicBezTo>
                <a:lnTo>
                  <a:pt x="5722441" y="1212950"/>
                </a:lnTo>
                <a:cubicBezTo>
                  <a:pt x="5722441" y="1207989"/>
                  <a:pt x="5722441" y="1205508"/>
                  <a:pt x="5722441" y="1205508"/>
                </a:cubicBezTo>
                <a:cubicBezTo>
                  <a:pt x="5722441" y="1205508"/>
                  <a:pt x="5722441" y="1203028"/>
                  <a:pt x="5722441" y="1198067"/>
                </a:cubicBezTo>
                <a:cubicBezTo>
                  <a:pt x="5722441" y="1198067"/>
                  <a:pt x="5726162" y="1198067"/>
                  <a:pt x="5733603" y="1198067"/>
                </a:cubicBezTo>
                <a:cubicBezTo>
                  <a:pt x="5741045" y="1198067"/>
                  <a:pt x="5749727" y="1193106"/>
                  <a:pt x="5759648" y="1183184"/>
                </a:cubicBezTo>
                <a:cubicBezTo>
                  <a:pt x="5759648" y="1178223"/>
                  <a:pt x="5762128" y="1174502"/>
                  <a:pt x="5767090" y="1172022"/>
                </a:cubicBezTo>
                <a:cubicBezTo>
                  <a:pt x="5772051" y="1169542"/>
                  <a:pt x="5774531" y="1168301"/>
                  <a:pt x="5774531" y="1168301"/>
                </a:cubicBezTo>
                <a:close/>
                <a:moveTo>
                  <a:pt x="5633144" y="1168301"/>
                </a:moveTo>
                <a:cubicBezTo>
                  <a:pt x="5638106" y="1168301"/>
                  <a:pt x="5640586" y="1169542"/>
                  <a:pt x="5640586" y="1172022"/>
                </a:cubicBezTo>
                <a:cubicBezTo>
                  <a:pt x="5640586" y="1174502"/>
                  <a:pt x="5639345" y="1175743"/>
                  <a:pt x="5636865" y="1175743"/>
                </a:cubicBezTo>
                <a:cubicBezTo>
                  <a:pt x="5634385" y="1175743"/>
                  <a:pt x="5633144" y="1173262"/>
                  <a:pt x="5633144" y="1168301"/>
                </a:cubicBezTo>
                <a:close/>
                <a:moveTo>
                  <a:pt x="5417344" y="1168301"/>
                </a:moveTo>
                <a:lnTo>
                  <a:pt x="5417344" y="1175743"/>
                </a:lnTo>
                <a:lnTo>
                  <a:pt x="5424785" y="1168301"/>
                </a:lnTo>
                <a:cubicBezTo>
                  <a:pt x="5419824" y="1168301"/>
                  <a:pt x="5417344" y="1168301"/>
                  <a:pt x="5417344" y="1168301"/>
                </a:cubicBezTo>
                <a:close/>
                <a:moveTo>
                  <a:pt x="5026670" y="1168301"/>
                </a:moveTo>
                <a:cubicBezTo>
                  <a:pt x="5029150" y="1168301"/>
                  <a:pt x="5032870" y="1168301"/>
                  <a:pt x="5037832" y="1168301"/>
                </a:cubicBezTo>
                <a:cubicBezTo>
                  <a:pt x="5037832" y="1173262"/>
                  <a:pt x="5035352" y="1175743"/>
                  <a:pt x="5030390" y="1175743"/>
                </a:cubicBezTo>
                <a:cubicBezTo>
                  <a:pt x="5025429" y="1175743"/>
                  <a:pt x="5022949" y="1174502"/>
                  <a:pt x="5022949" y="1172022"/>
                </a:cubicBezTo>
                <a:cubicBezTo>
                  <a:pt x="5022949" y="1169542"/>
                  <a:pt x="5024190" y="1168301"/>
                  <a:pt x="5026670" y="1168301"/>
                </a:cubicBezTo>
                <a:close/>
                <a:moveTo>
                  <a:pt x="4174629" y="1168301"/>
                </a:moveTo>
                <a:lnTo>
                  <a:pt x="4182070" y="1175743"/>
                </a:lnTo>
                <a:lnTo>
                  <a:pt x="4174629" y="1175743"/>
                </a:lnTo>
                <a:cubicBezTo>
                  <a:pt x="4174629" y="1170782"/>
                  <a:pt x="4174629" y="1168301"/>
                  <a:pt x="4174629" y="1168301"/>
                </a:cubicBezTo>
                <a:close/>
                <a:moveTo>
                  <a:pt x="4085332" y="1168301"/>
                </a:moveTo>
                <a:lnTo>
                  <a:pt x="4092773" y="1175743"/>
                </a:lnTo>
                <a:cubicBezTo>
                  <a:pt x="4092773" y="1175743"/>
                  <a:pt x="4091533" y="1175743"/>
                  <a:pt x="4089053" y="1175743"/>
                </a:cubicBezTo>
                <a:cubicBezTo>
                  <a:pt x="4086572" y="1175743"/>
                  <a:pt x="4082852" y="1178223"/>
                  <a:pt x="4077891" y="1183184"/>
                </a:cubicBezTo>
                <a:lnTo>
                  <a:pt x="4070450" y="1190626"/>
                </a:lnTo>
                <a:lnTo>
                  <a:pt x="4070450" y="1183184"/>
                </a:lnTo>
                <a:cubicBezTo>
                  <a:pt x="4070450" y="1173262"/>
                  <a:pt x="4075411" y="1168301"/>
                  <a:pt x="4085332" y="1168301"/>
                </a:cubicBezTo>
                <a:close/>
                <a:moveTo>
                  <a:pt x="3966270" y="1168301"/>
                </a:moveTo>
                <a:lnTo>
                  <a:pt x="3973711" y="1175743"/>
                </a:lnTo>
                <a:cubicBezTo>
                  <a:pt x="3973711" y="1175743"/>
                  <a:pt x="3971231" y="1175743"/>
                  <a:pt x="3966270" y="1175743"/>
                </a:cubicBezTo>
                <a:lnTo>
                  <a:pt x="3958828" y="1175743"/>
                </a:lnTo>
                <a:cubicBezTo>
                  <a:pt x="3958828" y="1170782"/>
                  <a:pt x="3961309" y="1168301"/>
                  <a:pt x="3966270" y="1168301"/>
                </a:cubicBezTo>
                <a:close/>
                <a:moveTo>
                  <a:pt x="3653731" y="1168301"/>
                </a:moveTo>
                <a:cubicBezTo>
                  <a:pt x="3653731" y="1173262"/>
                  <a:pt x="3651251" y="1175743"/>
                  <a:pt x="3646290" y="1175743"/>
                </a:cubicBezTo>
                <a:cubicBezTo>
                  <a:pt x="3641329" y="1175743"/>
                  <a:pt x="3636368" y="1175743"/>
                  <a:pt x="3631407" y="1175743"/>
                </a:cubicBezTo>
                <a:close/>
                <a:moveTo>
                  <a:pt x="4497866" y="1165976"/>
                </a:moveTo>
                <a:cubicBezTo>
                  <a:pt x="4496935" y="1166286"/>
                  <a:pt x="4495850" y="1167061"/>
                  <a:pt x="4494610" y="1168301"/>
                </a:cubicBezTo>
                <a:lnTo>
                  <a:pt x="4494610" y="1183184"/>
                </a:lnTo>
                <a:cubicBezTo>
                  <a:pt x="4499571" y="1183184"/>
                  <a:pt x="4499571" y="1185665"/>
                  <a:pt x="4494610" y="1190626"/>
                </a:cubicBezTo>
                <a:lnTo>
                  <a:pt x="4494610" y="1198067"/>
                </a:lnTo>
                <a:lnTo>
                  <a:pt x="4509492" y="1190626"/>
                </a:lnTo>
                <a:cubicBezTo>
                  <a:pt x="4514453" y="1190626"/>
                  <a:pt x="4516934" y="1189385"/>
                  <a:pt x="4516934" y="1186905"/>
                </a:cubicBezTo>
                <a:cubicBezTo>
                  <a:pt x="4516934" y="1184425"/>
                  <a:pt x="4514453" y="1183184"/>
                  <a:pt x="4509492" y="1183184"/>
                </a:cubicBezTo>
                <a:lnTo>
                  <a:pt x="4502051" y="1175743"/>
                </a:lnTo>
                <a:cubicBezTo>
                  <a:pt x="4502051" y="1168302"/>
                  <a:pt x="4500656" y="1165046"/>
                  <a:pt x="4497866" y="1165976"/>
                </a:cubicBezTo>
                <a:close/>
                <a:moveTo>
                  <a:pt x="6094511" y="1160860"/>
                </a:moveTo>
                <a:cubicBezTo>
                  <a:pt x="6094511" y="1160860"/>
                  <a:pt x="6094511" y="1162100"/>
                  <a:pt x="6094511" y="1164581"/>
                </a:cubicBezTo>
                <a:cubicBezTo>
                  <a:pt x="6094511" y="1167061"/>
                  <a:pt x="6092031" y="1168301"/>
                  <a:pt x="6087070" y="1168301"/>
                </a:cubicBezTo>
                <a:lnTo>
                  <a:pt x="6064746" y="1183184"/>
                </a:lnTo>
                <a:close/>
                <a:moveTo>
                  <a:pt x="5182939" y="1160860"/>
                </a:moveTo>
                <a:cubicBezTo>
                  <a:pt x="5180459" y="1160860"/>
                  <a:pt x="5179219" y="1162100"/>
                  <a:pt x="5179219" y="1164581"/>
                </a:cubicBezTo>
                <a:cubicBezTo>
                  <a:pt x="5179219" y="1167061"/>
                  <a:pt x="5181699" y="1168301"/>
                  <a:pt x="5186660" y="1168301"/>
                </a:cubicBezTo>
                <a:cubicBezTo>
                  <a:pt x="5191621" y="1168301"/>
                  <a:pt x="5192861" y="1167061"/>
                  <a:pt x="5190381" y="1164581"/>
                </a:cubicBezTo>
                <a:cubicBezTo>
                  <a:pt x="5187901" y="1162100"/>
                  <a:pt x="5185419" y="1160860"/>
                  <a:pt x="5182939" y="1160860"/>
                </a:cubicBezTo>
                <a:close/>
                <a:moveTo>
                  <a:pt x="5171777" y="1160860"/>
                </a:moveTo>
                <a:lnTo>
                  <a:pt x="5156894" y="1168301"/>
                </a:lnTo>
                <a:lnTo>
                  <a:pt x="5134571" y="1183184"/>
                </a:lnTo>
                <a:cubicBezTo>
                  <a:pt x="5129609" y="1183184"/>
                  <a:pt x="5125889" y="1184425"/>
                  <a:pt x="5123408" y="1186905"/>
                </a:cubicBezTo>
                <a:cubicBezTo>
                  <a:pt x="5120928" y="1189385"/>
                  <a:pt x="5117208" y="1190626"/>
                  <a:pt x="5112246" y="1190626"/>
                </a:cubicBezTo>
                <a:lnTo>
                  <a:pt x="5104805" y="1198067"/>
                </a:lnTo>
                <a:lnTo>
                  <a:pt x="5097364" y="1212950"/>
                </a:lnTo>
                <a:cubicBezTo>
                  <a:pt x="5102325" y="1207989"/>
                  <a:pt x="5107285" y="1205508"/>
                  <a:pt x="5112246" y="1205508"/>
                </a:cubicBezTo>
                <a:lnTo>
                  <a:pt x="5149453" y="1190626"/>
                </a:lnTo>
                <a:cubicBezTo>
                  <a:pt x="5149453" y="1190626"/>
                  <a:pt x="5153174" y="1190626"/>
                  <a:pt x="5160615" y="1190626"/>
                </a:cubicBezTo>
                <a:cubicBezTo>
                  <a:pt x="5168056" y="1190626"/>
                  <a:pt x="5171777" y="1188145"/>
                  <a:pt x="5171777" y="1183184"/>
                </a:cubicBezTo>
                <a:lnTo>
                  <a:pt x="5179219" y="1183184"/>
                </a:lnTo>
                <a:cubicBezTo>
                  <a:pt x="5179219" y="1183184"/>
                  <a:pt x="5181699" y="1183184"/>
                  <a:pt x="5186660" y="1183184"/>
                </a:cubicBezTo>
                <a:lnTo>
                  <a:pt x="5194101" y="1183184"/>
                </a:lnTo>
                <a:cubicBezTo>
                  <a:pt x="5194101" y="1178223"/>
                  <a:pt x="5189140" y="1175743"/>
                  <a:pt x="5179219" y="1175743"/>
                </a:cubicBezTo>
                <a:lnTo>
                  <a:pt x="5171777" y="1168301"/>
                </a:lnTo>
                <a:close/>
                <a:moveTo>
                  <a:pt x="4673203" y="1160860"/>
                </a:moveTo>
                <a:cubicBezTo>
                  <a:pt x="4673203" y="1160860"/>
                  <a:pt x="4670723" y="1163340"/>
                  <a:pt x="4665761" y="1168301"/>
                </a:cubicBezTo>
                <a:lnTo>
                  <a:pt x="4658320" y="1168301"/>
                </a:lnTo>
                <a:lnTo>
                  <a:pt x="4658320" y="1175743"/>
                </a:lnTo>
                <a:lnTo>
                  <a:pt x="4665761" y="1168301"/>
                </a:lnTo>
                <a:cubicBezTo>
                  <a:pt x="4665761" y="1173262"/>
                  <a:pt x="4665761" y="1175743"/>
                  <a:pt x="4665761" y="1175743"/>
                </a:cubicBezTo>
                <a:cubicBezTo>
                  <a:pt x="4665761" y="1175743"/>
                  <a:pt x="4665761" y="1176983"/>
                  <a:pt x="4665761" y="1179463"/>
                </a:cubicBezTo>
                <a:cubicBezTo>
                  <a:pt x="4665761" y="1181944"/>
                  <a:pt x="4663281" y="1183184"/>
                  <a:pt x="4658320" y="1183184"/>
                </a:cubicBezTo>
                <a:cubicBezTo>
                  <a:pt x="4653359" y="1188145"/>
                  <a:pt x="4650879" y="1193106"/>
                  <a:pt x="4650879" y="1198067"/>
                </a:cubicBezTo>
                <a:lnTo>
                  <a:pt x="4658320" y="1190626"/>
                </a:lnTo>
                <a:cubicBezTo>
                  <a:pt x="4663281" y="1190626"/>
                  <a:pt x="4667003" y="1189385"/>
                  <a:pt x="4669483" y="1186905"/>
                </a:cubicBezTo>
                <a:cubicBezTo>
                  <a:pt x="4671963" y="1184425"/>
                  <a:pt x="4673203" y="1183184"/>
                  <a:pt x="4673203" y="1183184"/>
                </a:cubicBezTo>
                <a:lnTo>
                  <a:pt x="4680645" y="1168301"/>
                </a:lnTo>
                <a:cubicBezTo>
                  <a:pt x="4675684" y="1163340"/>
                  <a:pt x="4673203" y="1160860"/>
                  <a:pt x="4673203" y="1160860"/>
                </a:cubicBezTo>
                <a:close/>
                <a:moveTo>
                  <a:pt x="4576465" y="1160860"/>
                </a:moveTo>
                <a:lnTo>
                  <a:pt x="4569023" y="1168301"/>
                </a:lnTo>
                <a:cubicBezTo>
                  <a:pt x="4569023" y="1173262"/>
                  <a:pt x="4573985" y="1175743"/>
                  <a:pt x="4583906" y="1175743"/>
                </a:cubicBezTo>
                <a:lnTo>
                  <a:pt x="4576465" y="1168301"/>
                </a:lnTo>
                <a:cubicBezTo>
                  <a:pt x="4581426" y="1168301"/>
                  <a:pt x="4583906" y="1165821"/>
                  <a:pt x="4583906" y="1160860"/>
                </a:cubicBezTo>
                <a:cubicBezTo>
                  <a:pt x="4578945" y="1160860"/>
                  <a:pt x="4576465" y="1160860"/>
                  <a:pt x="4576465" y="1160860"/>
                </a:cubicBezTo>
                <a:close/>
                <a:moveTo>
                  <a:pt x="4100215" y="1160860"/>
                </a:moveTo>
                <a:cubicBezTo>
                  <a:pt x="4105176" y="1165821"/>
                  <a:pt x="4107656" y="1168301"/>
                  <a:pt x="4107656" y="1168301"/>
                </a:cubicBezTo>
                <a:lnTo>
                  <a:pt x="4092773" y="1168301"/>
                </a:lnTo>
                <a:cubicBezTo>
                  <a:pt x="4092773" y="1163340"/>
                  <a:pt x="4095254" y="1160860"/>
                  <a:pt x="4100215" y="1160860"/>
                </a:cubicBezTo>
                <a:close/>
                <a:moveTo>
                  <a:pt x="6846093" y="1153419"/>
                </a:moveTo>
                <a:lnTo>
                  <a:pt x="6831211" y="1168301"/>
                </a:lnTo>
                <a:cubicBezTo>
                  <a:pt x="6821289" y="1173262"/>
                  <a:pt x="6816327" y="1173262"/>
                  <a:pt x="6816327" y="1168301"/>
                </a:cubicBezTo>
                <a:close/>
                <a:moveTo>
                  <a:pt x="6615409" y="1153419"/>
                </a:moveTo>
                <a:lnTo>
                  <a:pt x="6600527" y="1160860"/>
                </a:lnTo>
                <a:cubicBezTo>
                  <a:pt x="6590605" y="1165821"/>
                  <a:pt x="6585644" y="1168301"/>
                  <a:pt x="6585644" y="1168301"/>
                </a:cubicBezTo>
                <a:close/>
                <a:moveTo>
                  <a:pt x="5759648" y="1153419"/>
                </a:moveTo>
                <a:cubicBezTo>
                  <a:pt x="5759648" y="1153419"/>
                  <a:pt x="5762128" y="1153419"/>
                  <a:pt x="5767090" y="1153419"/>
                </a:cubicBezTo>
                <a:cubicBezTo>
                  <a:pt x="5767090" y="1158380"/>
                  <a:pt x="5767090" y="1160860"/>
                  <a:pt x="5767090" y="1160860"/>
                </a:cubicBezTo>
                <a:close/>
                <a:moveTo>
                  <a:pt x="5722441" y="1153419"/>
                </a:moveTo>
                <a:cubicBezTo>
                  <a:pt x="5727402" y="1153419"/>
                  <a:pt x="5728642" y="1154659"/>
                  <a:pt x="5726162" y="1157139"/>
                </a:cubicBezTo>
                <a:cubicBezTo>
                  <a:pt x="5723682" y="1159620"/>
                  <a:pt x="5721201" y="1160860"/>
                  <a:pt x="5718720" y="1160860"/>
                </a:cubicBezTo>
                <a:cubicBezTo>
                  <a:pt x="5716240" y="1160860"/>
                  <a:pt x="5715000" y="1159620"/>
                  <a:pt x="5715000" y="1157139"/>
                </a:cubicBezTo>
                <a:cubicBezTo>
                  <a:pt x="5715000" y="1154659"/>
                  <a:pt x="5717480" y="1153419"/>
                  <a:pt x="5722441" y="1153419"/>
                </a:cubicBezTo>
                <a:close/>
                <a:moveTo>
                  <a:pt x="5313164" y="1153419"/>
                </a:moveTo>
                <a:cubicBezTo>
                  <a:pt x="5313164" y="1153419"/>
                  <a:pt x="5315644" y="1153419"/>
                  <a:pt x="5320605" y="1153419"/>
                </a:cubicBezTo>
                <a:lnTo>
                  <a:pt x="5320605" y="1160860"/>
                </a:lnTo>
                <a:cubicBezTo>
                  <a:pt x="5315644" y="1165821"/>
                  <a:pt x="5313164" y="1163340"/>
                  <a:pt x="5313164" y="1153419"/>
                </a:cubicBezTo>
                <a:close/>
                <a:moveTo>
                  <a:pt x="4546699" y="1153419"/>
                </a:moveTo>
                <a:lnTo>
                  <a:pt x="4524375" y="1160860"/>
                </a:lnTo>
                <a:lnTo>
                  <a:pt x="4524375" y="1168301"/>
                </a:lnTo>
                <a:cubicBezTo>
                  <a:pt x="4524375" y="1163340"/>
                  <a:pt x="4529336" y="1160860"/>
                  <a:pt x="4539258" y="1160860"/>
                </a:cubicBezTo>
                <a:close/>
                <a:moveTo>
                  <a:pt x="4256485" y="1153419"/>
                </a:moveTo>
                <a:lnTo>
                  <a:pt x="4263926" y="1160860"/>
                </a:lnTo>
                <a:lnTo>
                  <a:pt x="4271368" y="1160860"/>
                </a:lnTo>
                <a:lnTo>
                  <a:pt x="4271368" y="1175743"/>
                </a:lnTo>
                <a:cubicBezTo>
                  <a:pt x="4271368" y="1175743"/>
                  <a:pt x="4268887" y="1178223"/>
                  <a:pt x="4263926" y="1183184"/>
                </a:cubicBezTo>
                <a:cubicBezTo>
                  <a:pt x="4258965" y="1188145"/>
                  <a:pt x="4256485" y="1190626"/>
                  <a:pt x="4256485" y="1190626"/>
                </a:cubicBezTo>
                <a:cubicBezTo>
                  <a:pt x="4251524" y="1190626"/>
                  <a:pt x="4249044" y="1189385"/>
                  <a:pt x="4249044" y="1186905"/>
                </a:cubicBezTo>
                <a:cubicBezTo>
                  <a:pt x="4249044" y="1184425"/>
                  <a:pt x="4246563" y="1183184"/>
                  <a:pt x="4241602" y="1183184"/>
                </a:cubicBezTo>
                <a:cubicBezTo>
                  <a:pt x="4236641" y="1173262"/>
                  <a:pt x="4239121" y="1165821"/>
                  <a:pt x="4249044" y="1160860"/>
                </a:cubicBezTo>
                <a:close/>
                <a:moveTo>
                  <a:pt x="6630293" y="1145977"/>
                </a:moveTo>
                <a:lnTo>
                  <a:pt x="6637734" y="1145977"/>
                </a:lnTo>
                <a:cubicBezTo>
                  <a:pt x="6637734" y="1145977"/>
                  <a:pt x="6635254" y="1148458"/>
                  <a:pt x="6630293" y="1153419"/>
                </a:cubicBezTo>
                <a:lnTo>
                  <a:pt x="6622851" y="1153419"/>
                </a:lnTo>
                <a:cubicBezTo>
                  <a:pt x="6622851" y="1153419"/>
                  <a:pt x="6622851" y="1152178"/>
                  <a:pt x="6622851" y="1149698"/>
                </a:cubicBezTo>
                <a:cubicBezTo>
                  <a:pt x="6622851" y="1147217"/>
                  <a:pt x="6625331" y="1145977"/>
                  <a:pt x="6630293" y="1145977"/>
                </a:cubicBezTo>
                <a:close/>
                <a:moveTo>
                  <a:pt x="6407051" y="1145977"/>
                </a:moveTo>
                <a:lnTo>
                  <a:pt x="6392168" y="1168301"/>
                </a:lnTo>
                <a:lnTo>
                  <a:pt x="6384726" y="1175743"/>
                </a:lnTo>
                <a:cubicBezTo>
                  <a:pt x="6384726" y="1170782"/>
                  <a:pt x="6388447" y="1164581"/>
                  <a:pt x="6395888" y="1157139"/>
                </a:cubicBezTo>
                <a:cubicBezTo>
                  <a:pt x="6403330" y="1149698"/>
                  <a:pt x="6407051" y="1145977"/>
                  <a:pt x="6407051" y="1145977"/>
                </a:cubicBezTo>
                <a:close/>
                <a:moveTo>
                  <a:pt x="5528965" y="1145977"/>
                </a:moveTo>
                <a:cubicBezTo>
                  <a:pt x="5528965" y="1150938"/>
                  <a:pt x="5526485" y="1153419"/>
                  <a:pt x="5521523" y="1153419"/>
                </a:cubicBezTo>
                <a:lnTo>
                  <a:pt x="5528965" y="1160860"/>
                </a:lnTo>
                <a:cubicBezTo>
                  <a:pt x="5533926" y="1160860"/>
                  <a:pt x="5536406" y="1158380"/>
                  <a:pt x="5536406" y="1153419"/>
                </a:cubicBezTo>
                <a:close/>
                <a:moveTo>
                  <a:pt x="5350371" y="1145977"/>
                </a:moveTo>
                <a:cubicBezTo>
                  <a:pt x="5350371" y="1145977"/>
                  <a:pt x="5352851" y="1145977"/>
                  <a:pt x="5357812" y="1145977"/>
                </a:cubicBezTo>
                <a:cubicBezTo>
                  <a:pt x="5357812" y="1150938"/>
                  <a:pt x="5357812" y="1153419"/>
                  <a:pt x="5357812" y="1153419"/>
                </a:cubicBezTo>
                <a:close/>
                <a:moveTo>
                  <a:pt x="4375547" y="1145977"/>
                </a:moveTo>
                <a:lnTo>
                  <a:pt x="4375547" y="1153419"/>
                </a:lnTo>
                <a:lnTo>
                  <a:pt x="4368106" y="1153419"/>
                </a:lnTo>
                <a:cubicBezTo>
                  <a:pt x="4368106" y="1148458"/>
                  <a:pt x="4370586" y="1145977"/>
                  <a:pt x="4375547" y="1145977"/>
                </a:cubicBezTo>
                <a:close/>
                <a:moveTo>
                  <a:pt x="4234160" y="1145977"/>
                </a:moveTo>
                <a:lnTo>
                  <a:pt x="4226719" y="1160860"/>
                </a:lnTo>
                <a:cubicBezTo>
                  <a:pt x="4226719" y="1160860"/>
                  <a:pt x="4226719" y="1159620"/>
                  <a:pt x="4226719" y="1157139"/>
                </a:cubicBezTo>
                <a:cubicBezTo>
                  <a:pt x="4226719" y="1154659"/>
                  <a:pt x="4227959" y="1152178"/>
                  <a:pt x="4230440" y="1149698"/>
                </a:cubicBezTo>
                <a:cubicBezTo>
                  <a:pt x="4232920" y="1147217"/>
                  <a:pt x="4234160" y="1145977"/>
                  <a:pt x="4234160" y="1145977"/>
                </a:cubicBezTo>
                <a:close/>
                <a:moveTo>
                  <a:pt x="4133701" y="1145977"/>
                </a:moveTo>
                <a:cubicBezTo>
                  <a:pt x="4136182" y="1145977"/>
                  <a:pt x="4141143" y="1145977"/>
                  <a:pt x="4148584" y="1145977"/>
                </a:cubicBezTo>
                <a:cubicBezTo>
                  <a:pt x="4156025" y="1145977"/>
                  <a:pt x="4157266" y="1148458"/>
                  <a:pt x="4152305" y="1153419"/>
                </a:cubicBezTo>
                <a:lnTo>
                  <a:pt x="4129981" y="1153419"/>
                </a:lnTo>
                <a:cubicBezTo>
                  <a:pt x="4129981" y="1148458"/>
                  <a:pt x="4131221" y="1145977"/>
                  <a:pt x="4133701" y="1145977"/>
                </a:cubicBezTo>
                <a:close/>
                <a:moveTo>
                  <a:pt x="5080620" y="1142256"/>
                </a:moveTo>
                <a:cubicBezTo>
                  <a:pt x="5081861" y="1142256"/>
                  <a:pt x="5082480" y="1143497"/>
                  <a:pt x="5082480" y="1145977"/>
                </a:cubicBezTo>
                <a:cubicBezTo>
                  <a:pt x="5082480" y="1150938"/>
                  <a:pt x="5084960" y="1153419"/>
                  <a:pt x="5089922" y="1153419"/>
                </a:cubicBezTo>
                <a:lnTo>
                  <a:pt x="5097364" y="1160860"/>
                </a:lnTo>
                <a:cubicBezTo>
                  <a:pt x="5092402" y="1160860"/>
                  <a:pt x="5087442" y="1158380"/>
                  <a:pt x="5082480" y="1153419"/>
                </a:cubicBezTo>
                <a:cubicBezTo>
                  <a:pt x="5077519" y="1148458"/>
                  <a:pt x="5072559" y="1148458"/>
                  <a:pt x="5067597" y="1153419"/>
                </a:cubicBezTo>
                <a:lnTo>
                  <a:pt x="5075039" y="1145977"/>
                </a:lnTo>
                <a:cubicBezTo>
                  <a:pt x="5077519" y="1143497"/>
                  <a:pt x="5079380" y="1142256"/>
                  <a:pt x="5080620" y="1142256"/>
                </a:cubicBezTo>
                <a:close/>
                <a:moveTo>
                  <a:pt x="4620648" y="1141559"/>
                </a:moveTo>
                <a:cubicBezTo>
                  <a:pt x="4620958" y="1141404"/>
                  <a:pt x="4621113" y="1141636"/>
                  <a:pt x="4621113" y="1142256"/>
                </a:cubicBezTo>
                <a:lnTo>
                  <a:pt x="4620369" y="1141884"/>
                </a:lnTo>
                <a:close/>
                <a:moveTo>
                  <a:pt x="6645175" y="1138536"/>
                </a:moveTo>
                <a:lnTo>
                  <a:pt x="6652617" y="1138536"/>
                </a:lnTo>
                <a:cubicBezTo>
                  <a:pt x="6647655" y="1143497"/>
                  <a:pt x="6642695" y="1145977"/>
                  <a:pt x="6637734" y="1145977"/>
                </a:cubicBezTo>
                <a:close/>
                <a:moveTo>
                  <a:pt x="6146601" y="1138536"/>
                </a:moveTo>
                <a:cubicBezTo>
                  <a:pt x="6151563" y="1138536"/>
                  <a:pt x="6154043" y="1138536"/>
                  <a:pt x="6154043" y="1138536"/>
                </a:cubicBezTo>
                <a:cubicBezTo>
                  <a:pt x="6154043" y="1138536"/>
                  <a:pt x="6154043" y="1141016"/>
                  <a:pt x="6154043" y="1145977"/>
                </a:cubicBezTo>
                <a:lnTo>
                  <a:pt x="6139160" y="1153419"/>
                </a:lnTo>
                <a:cubicBezTo>
                  <a:pt x="6134199" y="1153419"/>
                  <a:pt x="6131719" y="1153419"/>
                  <a:pt x="6131719" y="1153419"/>
                </a:cubicBezTo>
                <a:cubicBezTo>
                  <a:pt x="6131719" y="1158380"/>
                  <a:pt x="6127998" y="1160860"/>
                  <a:pt x="6120556" y="1160860"/>
                </a:cubicBezTo>
                <a:cubicBezTo>
                  <a:pt x="6113115" y="1160860"/>
                  <a:pt x="6106914" y="1163340"/>
                  <a:pt x="6101953" y="1168301"/>
                </a:cubicBezTo>
                <a:cubicBezTo>
                  <a:pt x="6101953" y="1158380"/>
                  <a:pt x="6109394" y="1150938"/>
                  <a:pt x="6124277" y="1145977"/>
                </a:cubicBezTo>
                <a:cubicBezTo>
                  <a:pt x="6134199" y="1145977"/>
                  <a:pt x="6140401" y="1144737"/>
                  <a:pt x="6142881" y="1142256"/>
                </a:cubicBezTo>
                <a:cubicBezTo>
                  <a:pt x="6145361" y="1139776"/>
                  <a:pt x="6146601" y="1138536"/>
                  <a:pt x="6146601" y="1138536"/>
                </a:cubicBezTo>
                <a:close/>
                <a:moveTo>
                  <a:pt x="6101953" y="1138536"/>
                </a:moveTo>
                <a:lnTo>
                  <a:pt x="6109394" y="1138536"/>
                </a:lnTo>
                <a:cubicBezTo>
                  <a:pt x="6109394" y="1143497"/>
                  <a:pt x="6106914" y="1145977"/>
                  <a:pt x="6101953" y="1145977"/>
                </a:cubicBezTo>
                <a:lnTo>
                  <a:pt x="6094511" y="1145977"/>
                </a:lnTo>
                <a:cubicBezTo>
                  <a:pt x="6094511" y="1145977"/>
                  <a:pt x="6096992" y="1143497"/>
                  <a:pt x="6101953" y="1138536"/>
                </a:cubicBezTo>
                <a:close/>
                <a:moveTo>
                  <a:pt x="5432226" y="1138536"/>
                </a:moveTo>
                <a:lnTo>
                  <a:pt x="5439668" y="1138536"/>
                </a:lnTo>
                <a:cubicBezTo>
                  <a:pt x="5439668" y="1143497"/>
                  <a:pt x="5439668" y="1145977"/>
                  <a:pt x="5439668" y="1145977"/>
                </a:cubicBezTo>
                <a:close/>
                <a:moveTo>
                  <a:pt x="4249044" y="1138536"/>
                </a:moveTo>
                <a:cubicBezTo>
                  <a:pt x="4254005" y="1138536"/>
                  <a:pt x="4256485" y="1138536"/>
                  <a:pt x="4256485" y="1138536"/>
                </a:cubicBezTo>
                <a:cubicBezTo>
                  <a:pt x="4261446" y="1143497"/>
                  <a:pt x="4261446" y="1145977"/>
                  <a:pt x="4256485" y="1145977"/>
                </a:cubicBezTo>
                <a:cubicBezTo>
                  <a:pt x="4251524" y="1145977"/>
                  <a:pt x="4249044" y="1143497"/>
                  <a:pt x="4249044" y="1138536"/>
                </a:cubicBezTo>
                <a:close/>
                <a:moveTo>
                  <a:pt x="3787676" y="1138536"/>
                </a:moveTo>
                <a:cubicBezTo>
                  <a:pt x="3797597" y="1148458"/>
                  <a:pt x="3795117" y="1153419"/>
                  <a:pt x="3780234" y="1153419"/>
                </a:cubicBezTo>
                <a:lnTo>
                  <a:pt x="3780234" y="1145977"/>
                </a:lnTo>
                <a:cubicBezTo>
                  <a:pt x="3785195" y="1141016"/>
                  <a:pt x="3787676" y="1138536"/>
                  <a:pt x="3787676" y="1138536"/>
                </a:cubicBezTo>
                <a:close/>
                <a:moveTo>
                  <a:pt x="6198691" y="1131094"/>
                </a:moveTo>
                <a:cubicBezTo>
                  <a:pt x="6193730" y="1136055"/>
                  <a:pt x="6188770" y="1141016"/>
                  <a:pt x="6183808" y="1145977"/>
                </a:cubicBezTo>
                <a:cubicBezTo>
                  <a:pt x="6178847" y="1141016"/>
                  <a:pt x="6176367" y="1138536"/>
                  <a:pt x="6176367" y="1138536"/>
                </a:cubicBezTo>
                <a:lnTo>
                  <a:pt x="6183808" y="1138536"/>
                </a:lnTo>
                <a:cubicBezTo>
                  <a:pt x="6183808" y="1143497"/>
                  <a:pt x="6185049" y="1143497"/>
                  <a:pt x="6187529" y="1138536"/>
                </a:cubicBezTo>
                <a:cubicBezTo>
                  <a:pt x="6190009" y="1133575"/>
                  <a:pt x="6193730" y="1131094"/>
                  <a:pt x="6198691" y="1131094"/>
                </a:cubicBezTo>
                <a:close/>
                <a:moveTo>
                  <a:pt x="6124277" y="1131094"/>
                </a:moveTo>
                <a:lnTo>
                  <a:pt x="6124277" y="1138536"/>
                </a:lnTo>
                <a:lnTo>
                  <a:pt x="6116836" y="1138536"/>
                </a:lnTo>
                <a:cubicBezTo>
                  <a:pt x="6116836" y="1133575"/>
                  <a:pt x="6119316" y="1131094"/>
                  <a:pt x="6124277" y="1131094"/>
                </a:cubicBezTo>
                <a:close/>
                <a:moveTo>
                  <a:pt x="5722441" y="1131094"/>
                </a:moveTo>
                <a:lnTo>
                  <a:pt x="5722441" y="1145977"/>
                </a:lnTo>
                <a:lnTo>
                  <a:pt x="5700117" y="1160860"/>
                </a:lnTo>
                <a:cubicBezTo>
                  <a:pt x="5690195" y="1165821"/>
                  <a:pt x="5687714" y="1170782"/>
                  <a:pt x="5692676" y="1175743"/>
                </a:cubicBezTo>
                <a:lnTo>
                  <a:pt x="5685234" y="1175743"/>
                </a:lnTo>
                <a:lnTo>
                  <a:pt x="5677793" y="1175743"/>
                </a:lnTo>
                <a:cubicBezTo>
                  <a:pt x="5672831" y="1180704"/>
                  <a:pt x="5670351" y="1183184"/>
                  <a:pt x="5670351" y="1183184"/>
                </a:cubicBezTo>
                <a:cubicBezTo>
                  <a:pt x="5670351" y="1188145"/>
                  <a:pt x="5669111" y="1190626"/>
                  <a:pt x="5666631" y="1190626"/>
                </a:cubicBezTo>
                <a:cubicBezTo>
                  <a:pt x="5664151" y="1190626"/>
                  <a:pt x="5662910" y="1190626"/>
                  <a:pt x="5662910" y="1190626"/>
                </a:cubicBezTo>
                <a:cubicBezTo>
                  <a:pt x="5657949" y="1195587"/>
                  <a:pt x="5655469" y="1198067"/>
                  <a:pt x="5655469" y="1198067"/>
                </a:cubicBezTo>
                <a:lnTo>
                  <a:pt x="5655469" y="1190626"/>
                </a:lnTo>
                <a:cubicBezTo>
                  <a:pt x="5655469" y="1185665"/>
                  <a:pt x="5657949" y="1180704"/>
                  <a:pt x="5662910" y="1175743"/>
                </a:cubicBezTo>
                <a:cubicBezTo>
                  <a:pt x="5667871" y="1175743"/>
                  <a:pt x="5670351" y="1173262"/>
                  <a:pt x="5670351" y="1168301"/>
                </a:cubicBezTo>
                <a:cubicBezTo>
                  <a:pt x="5670351" y="1163340"/>
                  <a:pt x="5671592" y="1160860"/>
                  <a:pt x="5674072" y="1160860"/>
                </a:cubicBezTo>
                <a:cubicBezTo>
                  <a:pt x="5676552" y="1160860"/>
                  <a:pt x="5677793" y="1163340"/>
                  <a:pt x="5677793" y="1168301"/>
                </a:cubicBezTo>
                <a:lnTo>
                  <a:pt x="5685234" y="1160860"/>
                </a:lnTo>
                <a:cubicBezTo>
                  <a:pt x="5690195" y="1160860"/>
                  <a:pt x="5692676" y="1158380"/>
                  <a:pt x="5692676" y="1153419"/>
                </a:cubicBezTo>
                <a:cubicBezTo>
                  <a:pt x="5697637" y="1158380"/>
                  <a:pt x="5698876" y="1158380"/>
                  <a:pt x="5696396" y="1153419"/>
                </a:cubicBezTo>
                <a:cubicBezTo>
                  <a:pt x="5693916" y="1148458"/>
                  <a:pt x="5697637" y="1145977"/>
                  <a:pt x="5707558" y="1145977"/>
                </a:cubicBezTo>
                <a:cubicBezTo>
                  <a:pt x="5717480" y="1145977"/>
                  <a:pt x="5722441" y="1141016"/>
                  <a:pt x="5722441" y="1131094"/>
                </a:cubicBezTo>
                <a:close/>
                <a:moveTo>
                  <a:pt x="4970859" y="1131094"/>
                </a:moveTo>
                <a:cubicBezTo>
                  <a:pt x="4970859" y="1131094"/>
                  <a:pt x="4970859" y="1133575"/>
                  <a:pt x="4970859" y="1138536"/>
                </a:cubicBezTo>
                <a:lnTo>
                  <a:pt x="4978301" y="1131094"/>
                </a:lnTo>
                <a:close/>
                <a:moveTo>
                  <a:pt x="4911328" y="1131094"/>
                </a:moveTo>
                <a:lnTo>
                  <a:pt x="4918770" y="1145977"/>
                </a:lnTo>
                <a:cubicBezTo>
                  <a:pt x="4923731" y="1145977"/>
                  <a:pt x="4926211" y="1143497"/>
                  <a:pt x="4926211" y="1138536"/>
                </a:cubicBezTo>
                <a:close/>
                <a:moveTo>
                  <a:pt x="4836914" y="1131094"/>
                </a:moveTo>
                <a:cubicBezTo>
                  <a:pt x="4836914" y="1131094"/>
                  <a:pt x="4836914" y="1133575"/>
                  <a:pt x="4836914" y="1138536"/>
                </a:cubicBezTo>
                <a:cubicBezTo>
                  <a:pt x="4836914" y="1148458"/>
                  <a:pt x="4841875" y="1153419"/>
                  <a:pt x="4851797" y="1153419"/>
                </a:cubicBezTo>
                <a:lnTo>
                  <a:pt x="4866679" y="1145977"/>
                </a:lnTo>
                <a:cubicBezTo>
                  <a:pt x="4871641" y="1145977"/>
                  <a:pt x="4874121" y="1144737"/>
                  <a:pt x="4874121" y="1142256"/>
                </a:cubicBezTo>
                <a:cubicBezTo>
                  <a:pt x="4874121" y="1139776"/>
                  <a:pt x="4871641" y="1138536"/>
                  <a:pt x="4866679" y="1138536"/>
                </a:cubicBezTo>
                <a:lnTo>
                  <a:pt x="4851797" y="1138536"/>
                </a:lnTo>
                <a:cubicBezTo>
                  <a:pt x="4851797" y="1143497"/>
                  <a:pt x="4851797" y="1145977"/>
                  <a:pt x="4851797" y="1145977"/>
                </a:cubicBezTo>
                <a:lnTo>
                  <a:pt x="4844355" y="1138536"/>
                </a:lnTo>
                <a:close/>
                <a:moveTo>
                  <a:pt x="4576465" y="1131094"/>
                </a:moveTo>
                <a:cubicBezTo>
                  <a:pt x="4571504" y="1131094"/>
                  <a:pt x="4569023" y="1132335"/>
                  <a:pt x="4569023" y="1134815"/>
                </a:cubicBezTo>
                <a:cubicBezTo>
                  <a:pt x="4569023" y="1137295"/>
                  <a:pt x="4566543" y="1141016"/>
                  <a:pt x="4561582" y="1145977"/>
                </a:cubicBezTo>
                <a:lnTo>
                  <a:pt x="4569023" y="1145977"/>
                </a:lnTo>
                <a:lnTo>
                  <a:pt x="4576465" y="1145977"/>
                </a:lnTo>
                <a:cubicBezTo>
                  <a:pt x="4576465" y="1141016"/>
                  <a:pt x="4578945" y="1138536"/>
                  <a:pt x="4583906" y="1138536"/>
                </a:cubicBezTo>
                <a:close/>
                <a:moveTo>
                  <a:pt x="4055567" y="1131094"/>
                </a:moveTo>
                <a:lnTo>
                  <a:pt x="4055567" y="1145977"/>
                </a:lnTo>
                <a:lnTo>
                  <a:pt x="4048126" y="1145977"/>
                </a:lnTo>
                <a:cubicBezTo>
                  <a:pt x="4048126" y="1136055"/>
                  <a:pt x="4050606" y="1131094"/>
                  <a:pt x="4055567" y="1131094"/>
                </a:cubicBezTo>
                <a:close/>
                <a:moveTo>
                  <a:pt x="6526113" y="1123653"/>
                </a:moveTo>
                <a:lnTo>
                  <a:pt x="6518672" y="1131094"/>
                </a:lnTo>
                <a:cubicBezTo>
                  <a:pt x="6513710" y="1136055"/>
                  <a:pt x="6511230" y="1138536"/>
                  <a:pt x="6511230" y="1138536"/>
                </a:cubicBezTo>
                <a:lnTo>
                  <a:pt x="6511230" y="1131094"/>
                </a:lnTo>
                <a:cubicBezTo>
                  <a:pt x="6516192" y="1126133"/>
                  <a:pt x="6521152" y="1123653"/>
                  <a:pt x="6526113" y="1123653"/>
                </a:cubicBezTo>
                <a:close/>
                <a:moveTo>
                  <a:pt x="6180088" y="1123653"/>
                </a:moveTo>
                <a:cubicBezTo>
                  <a:pt x="6182568" y="1123653"/>
                  <a:pt x="6183808" y="1126133"/>
                  <a:pt x="6183808" y="1131094"/>
                </a:cubicBezTo>
                <a:cubicBezTo>
                  <a:pt x="6178847" y="1131094"/>
                  <a:pt x="6176367" y="1129854"/>
                  <a:pt x="6176367" y="1127374"/>
                </a:cubicBezTo>
                <a:cubicBezTo>
                  <a:pt x="6176367" y="1124893"/>
                  <a:pt x="6177608" y="1123653"/>
                  <a:pt x="6180088" y="1123653"/>
                </a:cubicBezTo>
                <a:close/>
                <a:moveTo>
                  <a:pt x="6101953" y="1123653"/>
                </a:moveTo>
                <a:cubicBezTo>
                  <a:pt x="6106914" y="1123653"/>
                  <a:pt x="6108154" y="1124893"/>
                  <a:pt x="6105674" y="1127374"/>
                </a:cubicBezTo>
                <a:cubicBezTo>
                  <a:pt x="6103194" y="1129854"/>
                  <a:pt x="6096992" y="1133575"/>
                  <a:pt x="6087070" y="1138536"/>
                </a:cubicBezTo>
                <a:lnTo>
                  <a:pt x="6072187" y="1153419"/>
                </a:lnTo>
                <a:lnTo>
                  <a:pt x="6072187" y="1160860"/>
                </a:lnTo>
                <a:lnTo>
                  <a:pt x="6057304" y="1160860"/>
                </a:lnTo>
                <a:lnTo>
                  <a:pt x="6049863" y="1160860"/>
                </a:lnTo>
                <a:lnTo>
                  <a:pt x="6042422" y="1160860"/>
                </a:lnTo>
                <a:cubicBezTo>
                  <a:pt x="6042422" y="1155899"/>
                  <a:pt x="6046142" y="1150938"/>
                  <a:pt x="6053584" y="1145977"/>
                </a:cubicBezTo>
                <a:cubicBezTo>
                  <a:pt x="6061025" y="1141016"/>
                  <a:pt x="6069707" y="1136055"/>
                  <a:pt x="6079629" y="1131094"/>
                </a:cubicBezTo>
                <a:cubicBezTo>
                  <a:pt x="6089550" y="1126133"/>
                  <a:pt x="6096992" y="1123653"/>
                  <a:pt x="6101953" y="1123653"/>
                </a:cubicBezTo>
                <a:close/>
                <a:moveTo>
                  <a:pt x="5781972" y="1123653"/>
                </a:moveTo>
                <a:cubicBezTo>
                  <a:pt x="5786934" y="1123653"/>
                  <a:pt x="5789414" y="1123653"/>
                  <a:pt x="5789414" y="1123653"/>
                </a:cubicBezTo>
                <a:cubicBezTo>
                  <a:pt x="5789414" y="1123653"/>
                  <a:pt x="5786934" y="1126133"/>
                  <a:pt x="5781972" y="1131094"/>
                </a:cubicBezTo>
                <a:cubicBezTo>
                  <a:pt x="5777011" y="1131094"/>
                  <a:pt x="5774531" y="1131094"/>
                  <a:pt x="5774531" y="1131094"/>
                </a:cubicBezTo>
                <a:cubicBezTo>
                  <a:pt x="5774531" y="1131094"/>
                  <a:pt x="5774531" y="1129854"/>
                  <a:pt x="5774531" y="1127374"/>
                </a:cubicBezTo>
                <a:cubicBezTo>
                  <a:pt x="5774531" y="1124893"/>
                  <a:pt x="5777011" y="1123653"/>
                  <a:pt x="5781972" y="1123653"/>
                </a:cubicBezTo>
                <a:close/>
                <a:moveTo>
                  <a:pt x="5752207" y="1123653"/>
                </a:moveTo>
                <a:lnTo>
                  <a:pt x="5752207" y="1131094"/>
                </a:lnTo>
                <a:cubicBezTo>
                  <a:pt x="5747245" y="1131094"/>
                  <a:pt x="5744765" y="1131094"/>
                  <a:pt x="5744765" y="1131094"/>
                </a:cubicBezTo>
                <a:cubicBezTo>
                  <a:pt x="5744765" y="1126133"/>
                  <a:pt x="5747245" y="1123653"/>
                  <a:pt x="5752207" y="1123653"/>
                </a:cubicBezTo>
                <a:close/>
                <a:moveTo>
                  <a:pt x="5030390" y="1123653"/>
                </a:moveTo>
                <a:cubicBezTo>
                  <a:pt x="5025429" y="1123653"/>
                  <a:pt x="5025429" y="1126133"/>
                  <a:pt x="5030390" y="1131094"/>
                </a:cubicBezTo>
                <a:lnTo>
                  <a:pt x="5045273" y="1131094"/>
                </a:lnTo>
                <a:cubicBezTo>
                  <a:pt x="5040312" y="1126133"/>
                  <a:pt x="5035352" y="1123653"/>
                  <a:pt x="5030390" y="1123653"/>
                </a:cubicBezTo>
                <a:close/>
                <a:moveTo>
                  <a:pt x="4777383" y="1123653"/>
                </a:moveTo>
                <a:cubicBezTo>
                  <a:pt x="4782344" y="1123653"/>
                  <a:pt x="4784824" y="1124893"/>
                  <a:pt x="4784824" y="1127374"/>
                </a:cubicBezTo>
                <a:cubicBezTo>
                  <a:pt x="4784824" y="1129854"/>
                  <a:pt x="4783583" y="1131094"/>
                  <a:pt x="4781103" y="1131094"/>
                </a:cubicBezTo>
                <a:cubicBezTo>
                  <a:pt x="4778623" y="1131094"/>
                  <a:pt x="4777383" y="1128614"/>
                  <a:pt x="4777383" y="1123653"/>
                </a:cubicBezTo>
                <a:close/>
                <a:moveTo>
                  <a:pt x="4446240" y="1123653"/>
                </a:moveTo>
                <a:cubicBezTo>
                  <a:pt x="4448721" y="1123653"/>
                  <a:pt x="4449961" y="1126133"/>
                  <a:pt x="4449961" y="1131094"/>
                </a:cubicBezTo>
                <a:cubicBezTo>
                  <a:pt x="4445000" y="1131094"/>
                  <a:pt x="4442520" y="1129854"/>
                  <a:pt x="4442520" y="1127374"/>
                </a:cubicBezTo>
                <a:cubicBezTo>
                  <a:pt x="4442520" y="1124893"/>
                  <a:pt x="4443760" y="1123653"/>
                  <a:pt x="4446240" y="1123653"/>
                </a:cubicBezTo>
                <a:close/>
                <a:moveTo>
                  <a:pt x="4316016" y="1123653"/>
                </a:moveTo>
                <a:lnTo>
                  <a:pt x="4323457" y="1123653"/>
                </a:lnTo>
                <a:lnTo>
                  <a:pt x="4316016" y="1131094"/>
                </a:lnTo>
                <a:close/>
                <a:moveTo>
                  <a:pt x="4182070" y="1123653"/>
                </a:moveTo>
                <a:lnTo>
                  <a:pt x="4189512" y="1131094"/>
                </a:lnTo>
                <a:cubicBezTo>
                  <a:pt x="4189512" y="1136055"/>
                  <a:pt x="4187031" y="1138536"/>
                  <a:pt x="4182070" y="1138536"/>
                </a:cubicBezTo>
                <a:close/>
                <a:moveTo>
                  <a:pt x="3728144" y="1123653"/>
                </a:moveTo>
                <a:cubicBezTo>
                  <a:pt x="3728144" y="1123653"/>
                  <a:pt x="3728144" y="1126133"/>
                  <a:pt x="3728144" y="1131094"/>
                </a:cubicBezTo>
                <a:lnTo>
                  <a:pt x="3713262" y="1131094"/>
                </a:lnTo>
                <a:cubicBezTo>
                  <a:pt x="3713262" y="1131094"/>
                  <a:pt x="3715742" y="1129854"/>
                  <a:pt x="3720703" y="1127374"/>
                </a:cubicBezTo>
                <a:cubicBezTo>
                  <a:pt x="3725664" y="1124893"/>
                  <a:pt x="3728144" y="1123653"/>
                  <a:pt x="3728144" y="1123653"/>
                </a:cubicBezTo>
                <a:close/>
                <a:moveTo>
                  <a:pt x="5971728" y="1119932"/>
                </a:moveTo>
                <a:cubicBezTo>
                  <a:pt x="5974209" y="1119932"/>
                  <a:pt x="5977930" y="1121173"/>
                  <a:pt x="5982890" y="1123653"/>
                </a:cubicBezTo>
                <a:cubicBezTo>
                  <a:pt x="5987852" y="1123653"/>
                  <a:pt x="5990332" y="1126133"/>
                  <a:pt x="5990332" y="1131094"/>
                </a:cubicBezTo>
                <a:lnTo>
                  <a:pt x="5968008" y="1123653"/>
                </a:lnTo>
                <a:cubicBezTo>
                  <a:pt x="5968008" y="1121173"/>
                  <a:pt x="5969248" y="1119932"/>
                  <a:pt x="5971728" y="1119932"/>
                </a:cubicBezTo>
                <a:close/>
                <a:moveTo>
                  <a:pt x="5236889" y="1119932"/>
                </a:moveTo>
                <a:cubicBezTo>
                  <a:pt x="5240610" y="1119932"/>
                  <a:pt x="5243711" y="1121173"/>
                  <a:pt x="5246191" y="1123653"/>
                </a:cubicBezTo>
                <a:cubicBezTo>
                  <a:pt x="5251152" y="1123653"/>
                  <a:pt x="5253633" y="1124893"/>
                  <a:pt x="5253633" y="1127374"/>
                </a:cubicBezTo>
                <a:cubicBezTo>
                  <a:pt x="5253633" y="1129854"/>
                  <a:pt x="5251152" y="1131094"/>
                  <a:pt x="5246191" y="1131094"/>
                </a:cubicBezTo>
                <a:lnTo>
                  <a:pt x="5208984" y="1131094"/>
                </a:lnTo>
                <a:lnTo>
                  <a:pt x="5223867" y="1123653"/>
                </a:lnTo>
                <a:cubicBezTo>
                  <a:pt x="5228828" y="1121173"/>
                  <a:pt x="5233168" y="1119932"/>
                  <a:pt x="5236889" y="1119932"/>
                </a:cubicBezTo>
                <a:close/>
                <a:moveTo>
                  <a:pt x="6771679" y="1116212"/>
                </a:moveTo>
                <a:lnTo>
                  <a:pt x="6771679" y="1123653"/>
                </a:lnTo>
                <a:cubicBezTo>
                  <a:pt x="6771679" y="1123653"/>
                  <a:pt x="6769199" y="1123653"/>
                  <a:pt x="6764238" y="1123653"/>
                </a:cubicBezTo>
                <a:cubicBezTo>
                  <a:pt x="6764238" y="1118692"/>
                  <a:pt x="6766718" y="1116212"/>
                  <a:pt x="6771679" y="1116212"/>
                </a:cubicBezTo>
                <a:close/>
                <a:moveTo>
                  <a:pt x="6161484" y="1116212"/>
                </a:moveTo>
                <a:lnTo>
                  <a:pt x="6168926" y="1116212"/>
                </a:lnTo>
                <a:cubicBezTo>
                  <a:pt x="6163964" y="1116212"/>
                  <a:pt x="6163964" y="1118692"/>
                  <a:pt x="6168926" y="1123653"/>
                </a:cubicBezTo>
                <a:lnTo>
                  <a:pt x="6176367" y="1131094"/>
                </a:lnTo>
                <a:lnTo>
                  <a:pt x="6161484" y="1131094"/>
                </a:lnTo>
                <a:cubicBezTo>
                  <a:pt x="6161484" y="1126133"/>
                  <a:pt x="6159004" y="1123653"/>
                  <a:pt x="6154043" y="1123653"/>
                </a:cubicBezTo>
                <a:close/>
                <a:moveTo>
                  <a:pt x="6124277" y="1116212"/>
                </a:moveTo>
                <a:lnTo>
                  <a:pt x="6139160" y="1116212"/>
                </a:lnTo>
                <a:lnTo>
                  <a:pt x="6131719" y="1123653"/>
                </a:lnTo>
                <a:cubicBezTo>
                  <a:pt x="6126757" y="1118692"/>
                  <a:pt x="6124277" y="1116212"/>
                  <a:pt x="6124277" y="1116212"/>
                </a:cubicBezTo>
                <a:close/>
                <a:moveTo>
                  <a:pt x="6072187" y="1116212"/>
                </a:moveTo>
                <a:lnTo>
                  <a:pt x="6072187" y="1123653"/>
                </a:lnTo>
                <a:lnTo>
                  <a:pt x="6064746" y="1131094"/>
                </a:lnTo>
                <a:cubicBezTo>
                  <a:pt x="6064746" y="1126133"/>
                  <a:pt x="6067226" y="1121173"/>
                  <a:pt x="6072187" y="1116212"/>
                </a:cubicBezTo>
                <a:close/>
                <a:moveTo>
                  <a:pt x="4196953" y="1116212"/>
                </a:moveTo>
                <a:lnTo>
                  <a:pt x="4219277" y="1123653"/>
                </a:lnTo>
                <a:lnTo>
                  <a:pt x="4196953" y="1123653"/>
                </a:lnTo>
                <a:cubicBezTo>
                  <a:pt x="4196953" y="1118692"/>
                  <a:pt x="4196953" y="1116212"/>
                  <a:pt x="4196953" y="1116212"/>
                </a:cubicBezTo>
                <a:close/>
                <a:moveTo>
                  <a:pt x="5570424" y="1110896"/>
                </a:moveTo>
                <a:lnTo>
                  <a:pt x="5570637" y="1111746"/>
                </a:lnTo>
                <a:lnTo>
                  <a:pt x="5569892" y="1112491"/>
                </a:lnTo>
                <a:close/>
                <a:moveTo>
                  <a:pt x="6384726" y="1108770"/>
                </a:moveTo>
                <a:lnTo>
                  <a:pt x="6392168" y="1116212"/>
                </a:lnTo>
                <a:lnTo>
                  <a:pt x="6384726" y="1116212"/>
                </a:lnTo>
                <a:cubicBezTo>
                  <a:pt x="6384726" y="1111251"/>
                  <a:pt x="6384726" y="1108770"/>
                  <a:pt x="6384726" y="1108770"/>
                </a:cubicBezTo>
                <a:close/>
                <a:moveTo>
                  <a:pt x="6235898" y="1108770"/>
                </a:moveTo>
                <a:lnTo>
                  <a:pt x="6243340" y="1116212"/>
                </a:lnTo>
                <a:cubicBezTo>
                  <a:pt x="6243340" y="1116212"/>
                  <a:pt x="6240860" y="1116212"/>
                  <a:pt x="6235898" y="1116212"/>
                </a:cubicBezTo>
                <a:cubicBezTo>
                  <a:pt x="6235898" y="1111251"/>
                  <a:pt x="6235898" y="1108770"/>
                  <a:pt x="6235898" y="1108770"/>
                </a:cubicBezTo>
                <a:close/>
                <a:moveTo>
                  <a:pt x="5796855" y="1108770"/>
                </a:moveTo>
                <a:cubicBezTo>
                  <a:pt x="5796855" y="1108770"/>
                  <a:pt x="5799335" y="1108770"/>
                  <a:pt x="5804297" y="1108770"/>
                </a:cubicBezTo>
                <a:lnTo>
                  <a:pt x="5796855" y="1123653"/>
                </a:lnTo>
                <a:lnTo>
                  <a:pt x="5796855" y="1116212"/>
                </a:lnTo>
                <a:cubicBezTo>
                  <a:pt x="5796855" y="1111251"/>
                  <a:pt x="5796855" y="1108770"/>
                  <a:pt x="5796855" y="1108770"/>
                </a:cubicBezTo>
                <a:close/>
                <a:moveTo>
                  <a:pt x="5752207" y="1108770"/>
                </a:moveTo>
                <a:lnTo>
                  <a:pt x="5752207" y="1116212"/>
                </a:lnTo>
                <a:cubicBezTo>
                  <a:pt x="5747245" y="1116212"/>
                  <a:pt x="5744765" y="1116212"/>
                  <a:pt x="5744765" y="1116212"/>
                </a:cubicBezTo>
                <a:cubicBezTo>
                  <a:pt x="5744765" y="1111251"/>
                  <a:pt x="5747245" y="1108770"/>
                  <a:pt x="5752207" y="1108770"/>
                </a:cubicBezTo>
                <a:close/>
                <a:moveTo>
                  <a:pt x="5573613" y="1108770"/>
                </a:moveTo>
                <a:lnTo>
                  <a:pt x="5581054" y="1108770"/>
                </a:lnTo>
                <a:lnTo>
                  <a:pt x="5588496" y="1116211"/>
                </a:lnTo>
                <a:lnTo>
                  <a:pt x="5588496" y="1116212"/>
                </a:lnTo>
                <a:lnTo>
                  <a:pt x="5588496" y="1116211"/>
                </a:lnTo>
                <a:lnTo>
                  <a:pt x="5595937" y="1123653"/>
                </a:lnTo>
                <a:cubicBezTo>
                  <a:pt x="5586016" y="1128614"/>
                  <a:pt x="5578574" y="1128614"/>
                  <a:pt x="5573613" y="1123653"/>
                </a:cubicBezTo>
                <a:lnTo>
                  <a:pt x="5570637" y="1111746"/>
                </a:lnTo>
                <a:close/>
                <a:moveTo>
                  <a:pt x="5171777" y="1108770"/>
                </a:moveTo>
                <a:lnTo>
                  <a:pt x="5179219" y="1116212"/>
                </a:lnTo>
                <a:cubicBezTo>
                  <a:pt x="5179219" y="1121173"/>
                  <a:pt x="5177978" y="1123653"/>
                  <a:pt x="5175498" y="1123653"/>
                </a:cubicBezTo>
                <a:cubicBezTo>
                  <a:pt x="5173018" y="1123653"/>
                  <a:pt x="5166816" y="1126133"/>
                  <a:pt x="5156894" y="1131094"/>
                </a:cubicBezTo>
                <a:cubicBezTo>
                  <a:pt x="5137051" y="1141016"/>
                  <a:pt x="5122168" y="1145977"/>
                  <a:pt x="5112246" y="1145977"/>
                </a:cubicBezTo>
                <a:cubicBezTo>
                  <a:pt x="5107285" y="1141016"/>
                  <a:pt x="5103564" y="1137295"/>
                  <a:pt x="5101084" y="1134815"/>
                </a:cubicBezTo>
                <a:cubicBezTo>
                  <a:pt x="5098604" y="1132335"/>
                  <a:pt x="5097364" y="1131094"/>
                  <a:pt x="5097364" y="1131094"/>
                </a:cubicBezTo>
                <a:lnTo>
                  <a:pt x="5101084" y="1131094"/>
                </a:lnTo>
                <a:cubicBezTo>
                  <a:pt x="5103564" y="1131094"/>
                  <a:pt x="5107285" y="1131094"/>
                  <a:pt x="5112246" y="1131094"/>
                </a:cubicBezTo>
                <a:cubicBezTo>
                  <a:pt x="5132090" y="1131094"/>
                  <a:pt x="5146973" y="1128614"/>
                  <a:pt x="5156894" y="1123653"/>
                </a:cubicBezTo>
                <a:close/>
                <a:moveTo>
                  <a:pt x="4725293" y="1108770"/>
                </a:moveTo>
                <a:cubicBezTo>
                  <a:pt x="4725293" y="1108770"/>
                  <a:pt x="4726533" y="1108770"/>
                  <a:pt x="4729013" y="1108770"/>
                </a:cubicBezTo>
                <a:cubicBezTo>
                  <a:pt x="4731494" y="1108770"/>
                  <a:pt x="4732734" y="1111251"/>
                  <a:pt x="4732734" y="1116212"/>
                </a:cubicBezTo>
                <a:cubicBezTo>
                  <a:pt x="4732734" y="1116212"/>
                  <a:pt x="4730254" y="1116212"/>
                  <a:pt x="4725293" y="1116212"/>
                </a:cubicBezTo>
                <a:cubicBezTo>
                  <a:pt x="4720332" y="1111251"/>
                  <a:pt x="4720332" y="1108770"/>
                  <a:pt x="4725293" y="1108770"/>
                </a:cubicBezTo>
                <a:close/>
                <a:moveTo>
                  <a:pt x="4461124" y="1108770"/>
                </a:moveTo>
                <a:cubicBezTo>
                  <a:pt x="4463604" y="1108770"/>
                  <a:pt x="4464844" y="1111251"/>
                  <a:pt x="4464844" y="1116212"/>
                </a:cubicBezTo>
                <a:cubicBezTo>
                  <a:pt x="4459883" y="1116212"/>
                  <a:pt x="4457403" y="1114971"/>
                  <a:pt x="4457403" y="1112491"/>
                </a:cubicBezTo>
                <a:cubicBezTo>
                  <a:pt x="4457403" y="1110010"/>
                  <a:pt x="4458643" y="1108770"/>
                  <a:pt x="4461124" y="1108770"/>
                </a:cubicBezTo>
                <a:close/>
                <a:moveTo>
                  <a:pt x="4100215" y="1108770"/>
                </a:moveTo>
                <a:cubicBezTo>
                  <a:pt x="4115098" y="1108770"/>
                  <a:pt x="4117578" y="1111251"/>
                  <a:pt x="4107656" y="1116212"/>
                </a:cubicBezTo>
                <a:cubicBezTo>
                  <a:pt x="4102695" y="1121173"/>
                  <a:pt x="4100215" y="1121173"/>
                  <a:pt x="4100215" y="1116212"/>
                </a:cubicBezTo>
                <a:cubicBezTo>
                  <a:pt x="4100215" y="1111251"/>
                  <a:pt x="4100215" y="1108770"/>
                  <a:pt x="4100215" y="1108770"/>
                </a:cubicBezTo>
                <a:close/>
                <a:moveTo>
                  <a:pt x="5696396" y="1105049"/>
                </a:moveTo>
                <a:cubicBezTo>
                  <a:pt x="5698877" y="1105049"/>
                  <a:pt x="5700117" y="1106290"/>
                  <a:pt x="5700117" y="1108770"/>
                </a:cubicBezTo>
                <a:cubicBezTo>
                  <a:pt x="5695156" y="1113731"/>
                  <a:pt x="5690195" y="1116212"/>
                  <a:pt x="5685234" y="1116212"/>
                </a:cubicBezTo>
                <a:cubicBezTo>
                  <a:pt x="5675313" y="1121173"/>
                  <a:pt x="5670351" y="1123653"/>
                  <a:pt x="5670351" y="1123653"/>
                </a:cubicBezTo>
                <a:cubicBezTo>
                  <a:pt x="5660430" y="1138536"/>
                  <a:pt x="5648027" y="1145977"/>
                  <a:pt x="5633144" y="1145977"/>
                </a:cubicBezTo>
                <a:lnTo>
                  <a:pt x="5633144" y="1138536"/>
                </a:lnTo>
                <a:cubicBezTo>
                  <a:pt x="5638106" y="1133575"/>
                  <a:pt x="5645547" y="1129854"/>
                  <a:pt x="5655469" y="1127374"/>
                </a:cubicBezTo>
                <a:cubicBezTo>
                  <a:pt x="5665390" y="1124893"/>
                  <a:pt x="5675313" y="1118692"/>
                  <a:pt x="5685234" y="1108770"/>
                </a:cubicBezTo>
                <a:cubicBezTo>
                  <a:pt x="5690195" y="1106290"/>
                  <a:pt x="5693916" y="1105049"/>
                  <a:pt x="5696396" y="1105049"/>
                </a:cubicBezTo>
                <a:close/>
                <a:moveTo>
                  <a:pt x="6801445" y="1101329"/>
                </a:moveTo>
                <a:lnTo>
                  <a:pt x="6808886" y="1101329"/>
                </a:lnTo>
                <a:cubicBezTo>
                  <a:pt x="6794003" y="1111251"/>
                  <a:pt x="6786562" y="1113731"/>
                  <a:pt x="6786562" y="1108770"/>
                </a:cubicBezTo>
                <a:cubicBezTo>
                  <a:pt x="6786562" y="1108770"/>
                  <a:pt x="6789042" y="1107530"/>
                  <a:pt x="6794003" y="1105049"/>
                </a:cubicBezTo>
                <a:cubicBezTo>
                  <a:pt x="6798965" y="1102569"/>
                  <a:pt x="6801445" y="1101329"/>
                  <a:pt x="6801445" y="1101329"/>
                </a:cubicBezTo>
                <a:close/>
                <a:moveTo>
                  <a:pt x="6373564" y="1101329"/>
                </a:moveTo>
                <a:cubicBezTo>
                  <a:pt x="6376044" y="1101329"/>
                  <a:pt x="6377285" y="1101329"/>
                  <a:pt x="6377285" y="1101329"/>
                </a:cubicBezTo>
                <a:cubicBezTo>
                  <a:pt x="6372324" y="1101329"/>
                  <a:pt x="6369844" y="1103809"/>
                  <a:pt x="6369844" y="1108770"/>
                </a:cubicBezTo>
                <a:cubicBezTo>
                  <a:pt x="6369844" y="1113731"/>
                  <a:pt x="6367363" y="1116212"/>
                  <a:pt x="6362402" y="1116212"/>
                </a:cubicBezTo>
                <a:lnTo>
                  <a:pt x="6362402" y="1108770"/>
                </a:lnTo>
                <a:cubicBezTo>
                  <a:pt x="6367363" y="1103809"/>
                  <a:pt x="6371084" y="1101329"/>
                  <a:pt x="6373564" y="1101329"/>
                </a:cubicBezTo>
                <a:close/>
                <a:moveTo>
                  <a:pt x="6012656" y="1101329"/>
                </a:moveTo>
                <a:cubicBezTo>
                  <a:pt x="6012656" y="1101329"/>
                  <a:pt x="6015136" y="1101329"/>
                  <a:pt x="6020097" y="1101329"/>
                </a:cubicBezTo>
                <a:cubicBezTo>
                  <a:pt x="6015136" y="1106290"/>
                  <a:pt x="6012656" y="1108770"/>
                  <a:pt x="6012656" y="1108770"/>
                </a:cubicBezTo>
                <a:close/>
                <a:moveTo>
                  <a:pt x="5194101" y="1101329"/>
                </a:moveTo>
                <a:cubicBezTo>
                  <a:pt x="5204023" y="1106290"/>
                  <a:pt x="5204023" y="1108770"/>
                  <a:pt x="5194101" y="1108770"/>
                </a:cubicBezTo>
                <a:cubicBezTo>
                  <a:pt x="5194101" y="1108770"/>
                  <a:pt x="5194101" y="1106290"/>
                  <a:pt x="5194101" y="1101329"/>
                </a:cubicBezTo>
                <a:close/>
                <a:moveTo>
                  <a:pt x="4755058" y="1101329"/>
                </a:moveTo>
                <a:lnTo>
                  <a:pt x="4762500" y="1101329"/>
                </a:lnTo>
                <a:cubicBezTo>
                  <a:pt x="4762500" y="1101329"/>
                  <a:pt x="4761259" y="1102569"/>
                  <a:pt x="4758779" y="1105049"/>
                </a:cubicBezTo>
                <a:cubicBezTo>
                  <a:pt x="4756299" y="1107530"/>
                  <a:pt x="4752578" y="1108770"/>
                  <a:pt x="4747617" y="1108770"/>
                </a:cubicBezTo>
                <a:cubicBezTo>
                  <a:pt x="4752578" y="1103809"/>
                  <a:pt x="4755058" y="1101329"/>
                  <a:pt x="4755058" y="1101329"/>
                </a:cubicBezTo>
                <a:close/>
                <a:moveTo>
                  <a:pt x="4621113" y="1101329"/>
                </a:moveTo>
                <a:cubicBezTo>
                  <a:pt x="4626074" y="1101329"/>
                  <a:pt x="4628554" y="1103809"/>
                  <a:pt x="4628554" y="1108770"/>
                </a:cubicBezTo>
                <a:lnTo>
                  <a:pt x="4613672" y="1108770"/>
                </a:lnTo>
                <a:cubicBezTo>
                  <a:pt x="4613672" y="1103809"/>
                  <a:pt x="4616152" y="1101329"/>
                  <a:pt x="4621113" y="1101329"/>
                </a:cubicBezTo>
                <a:close/>
                <a:moveTo>
                  <a:pt x="3787676" y="1101329"/>
                </a:moveTo>
                <a:cubicBezTo>
                  <a:pt x="3787676" y="1101329"/>
                  <a:pt x="3788916" y="1102569"/>
                  <a:pt x="3791396" y="1105049"/>
                </a:cubicBezTo>
                <a:cubicBezTo>
                  <a:pt x="3793877" y="1107530"/>
                  <a:pt x="3795117" y="1108770"/>
                  <a:pt x="3795117" y="1108770"/>
                </a:cubicBezTo>
                <a:cubicBezTo>
                  <a:pt x="3795117" y="1108770"/>
                  <a:pt x="3792637" y="1108770"/>
                  <a:pt x="3787676" y="1108770"/>
                </a:cubicBezTo>
                <a:cubicBezTo>
                  <a:pt x="3782715" y="1108770"/>
                  <a:pt x="3780234" y="1108770"/>
                  <a:pt x="3780234" y="1108770"/>
                </a:cubicBezTo>
                <a:cubicBezTo>
                  <a:pt x="3780234" y="1103809"/>
                  <a:pt x="3782715" y="1101329"/>
                  <a:pt x="3787676" y="1101329"/>
                </a:cubicBezTo>
                <a:close/>
                <a:moveTo>
                  <a:pt x="5175498" y="1097608"/>
                </a:moveTo>
                <a:cubicBezTo>
                  <a:pt x="5177978" y="1097608"/>
                  <a:pt x="5179219" y="1098848"/>
                  <a:pt x="5179219" y="1101329"/>
                </a:cubicBezTo>
                <a:cubicBezTo>
                  <a:pt x="5179219" y="1101329"/>
                  <a:pt x="5176738" y="1101329"/>
                  <a:pt x="5171777" y="1101329"/>
                </a:cubicBezTo>
                <a:lnTo>
                  <a:pt x="5164336" y="1101329"/>
                </a:lnTo>
                <a:cubicBezTo>
                  <a:pt x="5169296" y="1098848"/>
                  <a:pt x="5173017" y="1097608"/>
                  <a:pt x="5175498" y="1097608"/>
                </a:cubicBezTo>
                <a:close/>
                <a:moveTo>
                  <a:pt x="4726223" y="1096678"/>
                </a:moveTo>
                <a:cubicBezTo>
                  <a:pt x="4726844" y="1096058"/>
                  <a:pt x="4727773" y="1096368"/>
                  <a:pt x="4729013" y="1097608"/>
                </a:cubicBezTo>
                <a:cubicBezTo>
                  <a:pt x="4731494" y="1100088"/>
                  <a:pt x="4732734" y="1101329"/>
                  <a:pt x="4732734" y="1101329"/>
                </a:cubicBezTo>
                <a:cubicBezTo>
                  <a:pt x="4727773" y="1106290"/>
                  <a:pt x="4725293" y="1106290"/>
                  <a:pt x="4725293" y="1101329"/>
                </a:cubicBezTo>
                <a:cubicBezTo>
                  <a:pt x="4725293" y="1098848"/>
                  <a:pt x="4725604" y="1097298"/>
                  <a:pt x="4726223" y="1096678"/>
                </a:cubicBezTo>
                <a:close/>
                <a:moveTo>
                  <a:pt x="6734472" y="1093887"/>
                </a:moveTo>
                <a:lnTo>
                  <a:pt x="6727031" y="1101329"/>
                </a:lnTo>
                <a:lnTo>
                  <a:pt x="6719589" y="1101329"/>
                </a:lnTo>
                <a:cubicBezTo>
                  <a:pt x="6719589" y="1101329"/>
                  <a:pt x="6722069" y="1100088"/>
                  <a:pt x="6727031" y="1097608"/>
                </a:cubicBezTo>
                <a:cubicBezTo>
                  <a:pt x="6731992" y="1095128"/>
                  <a:pt x="6734472" y="1093887"/>
                  <a:pt x="6734472" y="1093887"/>
                </a:cubicBezTo>
                <a:close/>
                <a:moveTo>
                  <a:pt x="5986611" y="1093887"/>
                </a:moveTo>
                <a:cubicBezTo>
                  <a:pt x="5989091" y="1093887"/>
                  <a:pt x="5990332" y="1095128"/>
                  <a:pt x="5990332" y="1097608"/>
                </a:cubicBezTo>
                <a:cubicBezTo>
                  <a:pt x="5990332" y="1100088"/>
                  <a:pt x="5987852" y="1101329"/>
                  <a:pt x="5982890" y="1101329"/>
                </a:cubicBezTo>
                <a:cubicBezTo>
                  <a:pt x="5982890" y="1096368"/>
                  <a:pt x="5984131" y="1093887"/>
                  <a:pt x="5986611" y="1093887"/>
                </a:cubicBezTo>
                <a:close/>
                <a:moveTo>
                  <a:pt x="5834062" y="1093887"/>
                </a:moveTo>
                <a:lnTo>
                  <a:pt x="5826621" y="1108770"/>
                </a:lnTo>
                <a:cubicBezTo>
                  <a:pt x="5821660" y="1108770"/>
                  <a:pt x="5819179" y="1107530"/>
                  <a:pt x="5819179" y="1105049"/>
                </a:cubicBezTo>
                <a:cubicBezTo>
                  <a:pt x="5819179" y="1102569"/>
                  <a:pt x="5820420" y="1100088"/>
                  <a:pt x="5822900" y="1097608"/>
                </a:cubicBezTo>
                <a:cubicBezTo>
                  <a:pt x="5825380" y="1095128"/>
                  <a:pt x="5829101" y="1093887"/>
                  <a:pt x="5834062" y="1093887"/>
                </a:cubicBezTo>
                <a:close/>
                <a:moveTo>
                  <a:pt x="5566172" y="1093887"/>
                </a:moveTo>
                <a:cubicBezTo>
                  <a:pt x="5571133" y="1093887"/>
                  <a:pt x="5573613" y="1096368"/>
                  <a:pt x="5573613" y="1101329"/>
                </a:cubicBezTo>
                <a:lnTo>
                  <a:pt x="5570424" y="1110896"/>
                </a:lnTo>
                <a:close/>
                <a:moveTo>
                  <a:pt x="5212705" y="1093887"/>
                </a:moveTo>
                <a:cubicBezTo>
                  <a:pt x="5215185" y="1093887"/>
                  <a:pt x="5216426" y="1095128"/>
                  <a:pt x="5216426" y="1097608"/>
                </a:cubicBezTo>
                <a:cubicBezTo>
                  <a:pt x="5216426" y="1100088"/>
                  <a:pt x="5213945" y="1101329"/>
                  <a:pt x="5208984" y="1101329"/>
                </a:cubicBezTo>
                <a:cubicBezTo>
                  <a:pt x="5208984" y="1096368"/>
                  <a:pt x="5210225" y="1093887"/>
                  <a:pt x="5212705" y="1093887"/>
                </a:cubicBezTo>
                <a:close/>
                <a:moveTo>
                  <a:pt x="5097364" y="1093887"/>
                </a:moveTo>
                <a:cubicBezTo>
                  <a:pt x="5092402" y="1093887"/>
                  <a:pt x="5089922" y="1096368"/>
                  <a:pt x="5089922" y="1101329"/>
                </a:cubicBezTo>
                <a:cubicBezTo>
                  <a:pt x="5089922" y="1106290"/>
                  <a:pt x="5092402" y="1108770"/>
                  <a:pt x="5097364" y="1108770"/>
                </a:cubicBezTo>
                <a:cubicBezTo>
                  <a:pt x="5102325" y="1108770"/>
                  <a:pt x="5106046" y="1106290"/>
                  <a:pt x="5108526" y="1101329"/>
                </a:cubicBezTo>
                <a:cubicBezTo>
                  <a:pt x="5111006" y="1096368"/>
                  <a:pt x="5111006" y="1093887"/>
                  <a:pt x="5108526" y="1093887"/>
                </a:cubicBezTo>
                <a:cubicBezTo>
                  <a:pt x="5106046" y="1093887"/>
                  <a:pt x="5102325" y="1093887"/>
                  <a:pt x="5097364" y="1093887"/>
                </a:cubicBezTo>
                <a:close/>
                <a:moveTo>
                  <a:pt x="4263926" y="1093887"/>
                </a:moveTo>
                <a:cubicBezTo>
                  <a:pt x="4263926" y="1093887"/>
                  <a:pt x="4266407" y="1096368"/>
                  <a:pt x="4271368" y="1101329"/>
                </a:cubicBezTo>
                <a:cubicBezTo>
                  <a:pt x="4271368" y="1101329"/>
                  <a:pt x="4270127" y="1101329"/>
                  <a:pt x="4267647" y="1101329"/>
                </a:cubicBezTo>
                <a:cubicBezTo>
                  <a:pt x="4265167" y="1101329"/>
                  <a:pt x="4263926" y="1101329"/>
                  <a:pt x="4263926" y="1101329"/>
                </a:cubicBezTo>
                <a:cubicBezTo>
                  <a:pt x="4258965" y="1101329"/>
                  <a:pt x="4258965" y="1098848"/>
                  <a:pt x="4263926" y="1093887"/>
                </a:cubicBezTo>
                <a:close/>
                <a:moveTo>
                  <a:pt x="3921621" y="1093887"/>
                </a:moveTo>
                <a:cubicBezTo>
                  <a:pt x="3921621" y="1093887"/>
                  <a:pt x="3924101" y="1093887"/>
                  <a:pt x="3929063" y="1093887"/>
                </a:cubicBezTo>
                <a:cubicBezTo>
                  <a:pt x="3929063" y="1098848"/>
                  <a:pt x="3926582" y="1101329"/>
                  <a:pt x="3921621" y="1101329"/>
                </a:cubicBezTo>
                <a:close/>
                <a:moveTo>
                  <a:pt x="6831211" y="1086446"/>
                </a:moveTo>
                <a:cubicBezTo>
                  <a:pt x="6831211" y="1086446"/>
                  <a:pt x="6833691" y="1086446"/>
                  <a:pt x="6838652" y="1086446"/>
                </a:cubicBezTo>
                <a:cubicBezTo>
                  <a:pt x="6838652" y="1091407"/>
                  <a:pt x="6836172" y="1093887"/>
                  <a:pt x="6831211" y="1093887"/>
                </a:cubicBezTo>
                <a:close/>
                <a:moveTo>
                  <a:pt x="6749355" y="1086446"/>
                </a:moveTo>
                <a:lnTo>
                  <a:pt x="6749355" y="1093887"/>
                </a:lnTo>
                <a:cubicBezTo>
                  <a:pt x="6749355" y="1093887"/>
                  <a:pt x="6746875" y="1093887"/>
                  <a:pt x="6741913" y="1093887"/>
                </a:cubicBezTo>
                <a:cubicBezTo>
                  <a:pt x="6741913" y="1088926"/>
                  <a:pt x="6744393" y="1086446"/>
                  <a:pt x="6749355" y="1086446"/>
                </a:cubicBezTo>
                <a:close/>
                <a:moveTo>
                  <a:pt x="6369844" y="1086446"/>
                </a:moveTo>
                <a:lnTo>
                  <a:pt x="6362402" y="1093887"/>
                </a:lnTo>
                <a:lnTo>
                  <a:pt x="6347519" y="1093887"/>
                </a:lnTo>
                <a:cubicBezTo>
                  <a:pt x="6347519" y="1093887"/>
                  <a:pt x="6351240" y="1092647"/>
                  <a:pt x="6358681" y="1090167"/>
                </a:cubicBezTo>
                <a:cubicBezTo>
                  <a:pt x="6366123" y="1087686"/>
                  <a:pt x="6369844" y="1086446"/>
                  <a:pt x="6369844" y="1086446"/>
                </a:cubicBezTo>
                <a:close/>
                <a:moveTo>
                  <a:pt x="5923359" y="1086446"/>
                </a:moveTo>
                <a:cubicBezTo>
                  <a:pt x="5923359" y="1086446"/>
                  <a:pt x="5925839" y="1086446"/>
                  <a:pt x="5930801" y="1086446"/>
                </a:cubicBezTo>
                <a:cubicBezTo>
                  <a:pt x="5925839" y="1091407"/>
                  <a:pt x="5923359" y="1093887"/>
                  <a:pt x="5923359" y="1093887"/>
                </a:cubicBezTo>
                <a:close/>
                <a:moveTo>
                  <a:pt x="5796855" y="1086446"/>
                </a:moveTo>
                <a:cubicBezTo>
                  <a:pt x="5796855" y="1086446"/>
                  <a:pt x="5799335" y="1086446"/>
                  <a:pt x="5804297" y="1086446"/>
                </a:cubicBezTo>
                <a:cubicBezTo>
                  <a:pt x="5799335" y="1091407"/>
                  <a:pt x="5796855" y="1093887"/>
                  <a:pt x="5796855" y="1093887"/>
                </a:cubicBezTo>
                <a:close/>
                <a:moveTo>
                  <a:pt x="5357812" y="1086446"/>
                </a:moveTo>
                <a:lnTo>
                  <a:pt x="5365254" y="1086446"/>
                </a:lnTo>
                <a:cubicBezTo>
                  <a:pt x="5365254" y="1086446"/>
                  <a:pt x="5365254" y="1088926"/>
                  <a:pt x="5365254" y="1093887"/>
                </a:cubicBezTo>
                <a:close/>
                <a:moveTo>
                  <a:pt x="5290840" y="1086446"/>
                </a:moveTo>
                <a:lnTo>
                  <a:pt x="5298281" y="1086446"/>
                </a:lnTo>
                <a:cubicBezTo>
                  <a:pt x="5303242" y="1086446"/>
                  <a:pt x="5305722" y="1087686"/>
                  <a:pt x="5305722" y="1090167"/>
                </a:cubicBezTo>
                <a:cubicBezTo>
                  <a:pt x="5305722" y="1092647"/>
                  <a:pt x="5305722" y="1096368"/>
                  <a:pt x="5305722" y="1101329"/>
                </a:cubicBezTo>
                <a:cubicBezTo>
                  <a:pt x="5305722" y="1106290"/>
                  <a:pt x="5303242" y="1108770"/>
                  <a:pt x="5298281" y="1108770"/>
                </a:cubicBezTo>
                <a:lnTo>
                  <a:pt x="5290840" y="1108770"/>
                </a:lnTo>
                <a:cubicBezTo>
                  <a:pt x="5290840" y="1108770"/>
                  <a:pt x="5290840" y="1113731"/>
                  <a:pt x="5290840" y="1123653"/>
                </a:cubicBezTo>
                <a:lnTo>
                  <a:pt x="5283398" y="1131094"/>
                </a:lnTo>
                <a:lnTo>
                  <a:pt x="5283398" y="1123653"/>
                </a:lnTo>
                <a:cubicBezTo>
                  <a:pt x="5283398" y="1113731"/>
                  <a:pt x="5280918" y="1111251"/>
                  <a:pt x="5275957" y="1116212"/>
                </a:cubicBezTo>
                <a:cubicBezTo>
                  <a:pt x="5270995" y="1116212"/>
                  <a:pt x="5270995" y="1118692"/>
                  <a:pt x="5275957" y="1123653"/>
                </a:cubicBezTo>
                <a:lnTo>
                  <a:pt x="5268515" y="1123653"/>
                </a:lnTo>
                <a:cubicBezTo>
                  <a:pt x="5263554" y="1123653"/>
                  <a:pt x="5261074" y="1123653"/>
                  <a:pt x="5261074" y="1123653"/>
                </a:cubicBezTo>
                <a:cubicBezTo>
                  <a:pt x="5261074" y="1123653"/>
                  <a:pt x="5261074" y="1121173"/>
                  <a:pt x="5261074" y="1116212"/>
                </a:cubicBezTo>
                <a:cubicBezTo>
                  <a:pt x="5261074" y="1111251"/>
                  <a:pt x="5262315" y="1107530"/>
                  <a:pt x="5264795" y="1105049"/>
                </a:cubicBezTo>
                <a:cubicBezTo>
                  <a:pt x="5267275" y="1102569"/>
                  <a:pt x="5270995" y="1098848"/>
                  <a:pt x="5275957" y="1093887"/>
                </a:cubicBezTo>
                <a:close/>
                <a:moveTo>
                  <a:pt x="4531816" y="1086446"/>
                </a:moveTo>
                <a:lnTo>
                  <a:pt x="4531816" y="1093887"/>
                </a:lnTo>
                <a:lnTo>
                  <a:pt x="4516934" y="1093887"/>
                </a:lnTo>
                <a:cubicBezTo>
                  <a:pt x="4516934" y="1088926"/>
                  <a:pt x="4521895" y="1086446"/>
                  <a:pt x="4531816" y="1086446"/>
                </a:cubicBezTo>
                <a:close/>
                <a:moveTo>
                  <a:pt x="4472286" y="1086446"/>
                </a:moveTo>
                <a:cubicBezTo>
                  <a:pt x="4477247" y="1086446"/>
                  <a:pt x="4480967" y="1086446"/>
                  <a:pt x="4483448" y="1086446"/>
                </a:cubicBezTo>
                <a:cubicBezTo>
                  <a:pt x="4485928" y="1086446"/>
                  <a:pt x="4487169" y="1086446"/>
                  <a:pt x="4487169" y="1086446"/>
                </a:cubicBezTo>
                <a:lnTo>
                  <a:pt x="4502051" y="1086446"/>
                </a:lnTo>
                <a:cubicBezTo>
                  <a:pt x="4497090" y="1086446"/>
                  <a:pt x="4497090" y="1091407"/>
                  <a:pt x="4502051" y="1101329"/>
                </a:cubicBezTo>
                <a:cubicBezTo>
                  <a:pt x="4502051" y="1101329"/>
                  <a:pt x="4499571" y="1101329"/>
                  <a:pt x="4494610" y="1101329"/>
                </a:cubicBezTo>
                <a:cubicBezTo>
                  <a:pt x="4489649" y="1101329"/>
                  <a:pt x="4487169" y="1103809"/>
                  <a:pt x="4487169" y="1108770"/>
                </a:cubicBezTo>
                <a:lnTo>
                  <a:pt x="4479727" y="1116212"/>
                </a:lnTo>
                <a:cubicBezTo>
                  <a:pt x="4479727" y="1116212"/>
                  <a:pt x="4479727" y="1113731"/>
                  <a:pt x="4479727" y="1108770"/>
                </a:cubicBezTo>
                <a:cubicBezTo>
                  <a:pt x="4479727" y="1103809"/>
                  <a:pt x="4477247" y="1102569"/>
                  <a:pt x="4472286" y="1105049"/>
                </a:cubicBezTo>
                <a:cubicBezTo>
                  <a:pt x="4467325" y="1107530"/>
                  <a:pt x="4463604" y="1106290"/>
                  <a:pt x="4461124" y="1101329"/>
                </a:cubicBezTo>
                <a:cubicBezTo>
                  <a:pt x="4458643" y="1096368"/>
                  <a:pt x="4458643" y="1092647"/>
                  <a:pt x="4461124" y="1090167"/>
                </a:cubicBezTo>
                <a:cubicBezTo>
                  <a:pt x="4463604" y="1087686"/>
                  <a:pt x="4467325" y="1086446"/>
                  <a:pt x="4472286" y="1086446"/>
                </a:cubicBezTo>
                <a:close/>
                <a:moveTo>
                  <a:pt x="4345781" y="1086446"/>
                </a:moveTo>
                <a:lnTo>
                  <a:pt x="4353223" y="1086446"/>
                </a:lnTo>
                <a:lnTo>
                  <a:pt x="4345781" y="1093887"/>
                </a:lnTo>
                <a:close/>
                <a:moveTo>
                  <a:pt x="4987095" y="1084417"/>
                </a:moveTo>
                <a:lnTo>
                  <a:pt x="4987603" y="1086446"/>
                </a:lnTo>
                <a:cubicBezTo>
                  <a:pt x="4986362" y="1086446"/>
                  <a:pt x="4985742" y="1086446"/>
                  <a:pt x="4985742" y="1086446"/>
                </a:cubicBezTo>
                <a:close/>
                <a:moveTo>
                  <a:pt x="6273105" y="1079005"/>
                </a:moveTo>
                <a:cubicBezTo>
                  <a:pt x="6278067" y="1079005"/>
                  <a:pt x="6280547" y="1079005"/>
                  <a:pt x="6280547" y="1079005"/>
                </a:cubicBezTo>
                <a:cubicBezTo>
                  <a:pt x="6275585" y="1083966"/>
                  <a:pt x="6273105" y="1088926"/>
                  <a:pt x="6273105" y="1093887"/>
                </a:cubicBezTo>
                <a:cubicBezTo>
                  <a:pt x="6273105" y="1093887"/>
                  <a:pt x="6270625" y="1093887"/>
                  <a:pt x="6265664" y="1093887"/>
                </a:cubicBezTo>
                <a:lnTo>
                  <a:pt x="6258222" y="1101329"/>
                </a:lnTo>
                <a:lnTo>
                  <a:pt x="6243340" y="1101329"/>
                </a:lnTo>
                <a:cubicBezTo>
                  <a:pt x="6238378" y="1096368"/>
                  <a:pt x="6240860" y="1093887"/>
                  <a:pt x="6250781" y="1093887"/>
                </a:cubicBezTo>
                <a:cubicBezTo>
                  <a:pt x="6255742" y="1093887"/>
                  <a:pt x="6259463" y="1091407"/>
                  <a:pt x="6261943" y="1086446"/>
                </a:cubicBezTo>
                <a:cubicBezTo>
                  <a:pt x="6264423" y="1081485"/>
                  <a:pt x="6268144" y="1079005"/>
                  <a:pt x="6273105" y="1079005"/>
                </a:cubicBezTo>
                <a:close/>
                <a:moveTo>
                  <a:pt x="5863828" y="1079005"/>
                </a:moveTo>
                <a:lnTo>
                  <a:pt x="5871269" y="1079005"/>
                </a:lnTo>
                <a:cubicBezTo>
                  <a:pt x="5871269" y="1083966"/>
                  <a:pt x="5868789" y="1086446"/>
                  <a:pt x="5863828" y="1086446"/>
                </a:cubicBezTo>
                <a:lnTo>
                  <a:pt x="5856386" y="1086446"/>
                </a:lnTo>
                <a:cubicBezTo>
                  <a:pt x="5856386" y="1086446"/>
                  <a:pt x="5857627" y="1085206"/>
                  <a:pt x="5860107" y="1082725"/>
                </a:cubicBezTo>
                <a:cubicBezTo>
                  <a:pt x="5862587" y="1080245"/>
                  <a:pt x="5863828" y="1079005"/>
                  <a:pt x="5863828" y="1079005"/>
                </a:cubicBezTo>
                <a:close/>
                <a:moveTo>
                  <a:pt x="5744765" y="1079005"/>
                </a:moveTo>
                <a:lnTo>
                  <a:pt x="5744765" y="1086446"/>
                </a:lnTo>
                <a:lnTo>
                  <a:pt x="5737324" y="1086446"/>
                </a:lnTo>
                <a:cubicBezTo>
                  <a:pt x="5737324" y="1081485"/>
                  <a:pt x="5739804" y="1079005"/>
                  <a:pt x="5744765" y="1079005"/>
                </a:cubicBezTo>
                <a:close/>
                <a:moveTo>
                  <a:pt x="5640586" y="1079005"/>
                </a:moveTo>
                <a:lnTo>
                  <a:pt x="5655469" y="1079005"/>
                </a:lnTo>
                <a:cubicBezTo>
                  <a:pt x="5655469" y="1083966"/>
                  <a:pt x="5655469" y="1086446"/>
                  <a:pt x="5655469" y="1086446"/>
                </a:cubicBezTo>
                <a:lnTo>
                  <a:pt x="5648027" y="1093887"/>
                </a:lnTo>
                <a:lnTo>
                  <a:pt x="5633144" y="1093887"/>
                </a:lnTo>
                <a:lnTo>
                  <a:pt x="5618261" y="1101329"/>
                </a:lnTo>
                <a:cubicBezTo>
                  <a:pt x="5608340" y="1101329"/>
                  <a:pt x="5600899" y="1103809"/>
                  <a:pt x="5595937" y="1108770"/>
                </a:cubicBezTo>
                <a:lnTo>
                  <a:pt x="5588496" y="1116211"/>
                </a:lnTo>
                <a:lnTo>
                  <a:pt x="5588496" y="1116211"/>
                </a:lnTo>
                <a:lnTo>
                  <a:pt x="5595937" y="1101329"/>
                </a:lnTo>
                <a:cubicBezTo>
                  <a:pt x="5595937" y="1101329"/>
                  <a:pt x="5597178" y="1101329"/>
                  <a:pt x="5599658" y="1101329"/>
                </a:cubicBezTo>
                <a:cubicBezTo>
                  <a:pt x="5602138" y="1101329"/>
                  <a:pt x="5603379" y="1098848"/>
                  <a:pt x="5603379" y="1093887"/>
                </a:cubicBezTo>
                <a:cubicBezTo>
                  <a:pt x="5608340" y="1093887"/>
                  <a:pt x="5612061" y="1093887"/>
                  <a:pt x="5614541" y="1093887"/>
                </a:cubicBezTo>
                <a:cubicBezTo>
                  <a:pt x="5617021" y="1093887"/>
                  <a:pt x="5620742" y="1091407"/>
                  <a:pt x="5625703" y="1086446"/>
                </a:cubicBezTo>
                <a:close/>
                <a:moveTo>
                  <a:pt x="5238750" y="1079005"/>
                </a:moveTo>
                <a:cubicBezTo>
                  <a:pt x="5238750" y="1079005"/>
                  <a:pt x="5239990" y="1079005"/>
                  <a:pt x="5242470" y="1079005"/>
                </a:cubicBezTo>
                <a:cubicBezTo>
                  <a:pt x="5244951" y="1079005"/>
                  <a:pt x="5246191" y="1081485"/>
                  <a:pt x="5246191" y="1086446"/>
                </a:cubicBezTo>
                <a:cubicBezTo>
                  <a:pt x="5246191" y="1086446"/>
                  <a:pt x="5243711" y="1086446"/>
                  <a:pt x="5238750" y="1086446"/>
                </a:cubicBezTo>
                <a:cubicBezTo>
                  <a:pt x="5233788" y="1086446"/>
                  <a:pt x="5231308" y="1086446"/>
                  <a:pt x="5231308" y="1086446"/>
                </a:cubicBezTo>
                <a:cubicBezTo>
                  <a:pt x="5231308" y="1086446"/>
                  <a:pt x="5233788" y="1083966"/>
                  <a:pt x="5238750" y="1079005"/>
                </a:cubicBezTo>
                <a:close/>
                <a:moveTo>
                  <a:pt x="5186660" y="1079005"/>
                </a:moveTo>
                <a:lnTo>
                  <a:pt x="5194101" y="1079005"/>
                </a:lnTo>
                <a:cubicBezTo>
                  <a:pt x="5189140" y="1079005"/>
                  <a:pt x="5186660" y="1080245"/>
                  <a:pt x="5186660" y="1082725"/>
                </a:cubicBezTo>
                <a:close/>
                <a:moveTo>
                  <a:pt x="4985742" y="1079005"/>
                </a:moveTo>
                <a:cubicBezTo>
                  <a:pt x="4988223" y="1079005"/>
                  <a:pt x="4989463" y="1079625"/>
                  <a:pt x="4989463" y="1080865"/>
                </a:cubicBezTo>
                <a:lnTo>
                  <a:pt x="4987095" y="1084417"/>
                </a:lnTo>
                <a:close/>
                <a:moveTo>
                  <a:pt x="4874121" y="1079005"/>
                </a:moveTo>
                <a:cubicBezTo>
                  <a:pt x="4874121" y="1079005"/>
                  <a:pt x="4876601" y="1079005"/>
                  <a:pt x="4881563" y="1079005"/>
                </a:cubicBezTo>
                <a:cubicBezTo>
                  <a:pt x="4881563" y="1083966"/>
                  <a:pt x="4879083" y="1086446"/>
                  <a:pt x="4874121" y="1086446"/>
                </a:cubicBezTo>
                <a:cubicBezTo>
                  <a:pt x="4874121" y="1086446"/>
                  <a:pt x="4874121" y="1083966"/>
                  <a:pt x="4874121" y="1079005"/>
                </a:cubicBezTo>
                <a:close/>
                <a:moveTo>
                  <a:pt x="4435078" y="1079005"/>
                </a:moveTo>
                <a:cubicBezTo>
                  <a:pt x="4440039" y="1079005"/>
                  <a:pt x="4442520" y="1079005"/>
                  <a:pt x="4442520" y="1079005"/>
                </a:cubicBezTo>
                <a:lnTo>
                  <a:pt x="4449961" y="1079005"/>
                </a:lnTo>
                <a:cubicBezTo>
                  <a:pt x="4449961" y="1079005"/>
                  <a:pt x="4451201" y="1080245"/>
                  <a:pt x="4453682" y="1082725"/>
                </a:cubicBezTo>
                <a:cubicBezTo>
                  <a:pt x="4456163" y="1085206"/>
                  <a:pt x="4456163" y="1087686"/>
                  <a:pt x="4453682" y="1090167"/>
                </a:cubicBezTo>
                <a:cubicBezTo>
                  <a:pt x="4451201" y="1092647"/>
                  <a:pt x="4451201" y="1095128"/>
                  <a:pt x="4453682" y="1097608"/>
                </a:cubicBezTo>
                <a:cubicBezTo>
                  <a:pt x="4456163" y="1100088"/>
                  <a:pt x="4457403" y="1103809"/>
                  <a:pt x="4457403" y="1108770"/>
                </a:cubicBezTo>
                <a:cubicBezTo>
                  <a:pt x="4457403" y="1113731"/>
                  <a:pt x="4454923" y="1116212"/>
                  <a:pt x="4449961" y="1116212"/>
                </a:cubicBezTo>
                <a:cubicBezTo>
                  <a:pt x="4440039" y="1116212"/>
                  <a:pt x="4435078" y="1118692"/>
                  <a:pt x="4435078" y="1123653"/>
                </a:cubicBezTo>
                <a:cubicBezTo>
                  <a:pt x="4430117" y="1123653"/>
                  <a:pt x="4427637" y="1123653"/>
                  <a:pt x="4427637" y="1123653"/>
                </a:cubicBezTo>
                <a:lnTo>
                  <a:pt x="4427637" y="1131094"/>
                </a:lnTo>
                <a:cubicBezTo>
                  <a:pt x="4427637" y="1136055"/>
                  <a:pt x="4425156" y="1138536"/>
                  <a:pt x="4420195" y="1138536"/>
                </a:cubicBezTo>
                <a:cubicBezTo>
                  <a:pt x="4415234" y="1138536"/>
                  <a:pt x="4410274" y="1136055"/>
                  <a:pt x="4405313" y="1131094"/>
                </a:cubicBezTo>
                <a:lnTo>
                  <a:pt x="4397871" y="1138536"/>
                </a:lnTo>
                <a:cubicBezTo>
                  <a:pt x="4397871" y="1141016"/>
                  <a:pt x="4397871" y="1143187"/>
                  <a:pt x="4397871" y="1145047"/>
                </a:cubicBezTo>
                <a:lnTo>
                  <a:pt x="4397871" y="1145977"/>
                </a:lnTo>
                <a:cubicBezTo>
                  <a:pt x="4397871" y="1141016"/>
                  <a:pt x="4395391" y="1141016"/>
                  <a:pt x="4390430" y="1145977"/>
                </a:cubicBezTo>
                <a:lnTo>
                  <a:pt x="4390430" y="1138536"/>
                </a:lnTo>
                <a:cubicBezTo>
                  <a:pt x="4390430" y="1138536"/>
                  <a:pt x="4387949" y="1136055"/>
                  <a:pt x="4382988" y="1131094"/>
                </a:cubicBezTo>
                <a:lnTo>
                  <a:pt x="4375547" y="1138536"/>
                </a:lnTo>
                <a:cubicBezTo>
                  <a:pt x="4370586" y="1138536"/>
                  <a:pt x="4368106" y="1138536"/>
                  <a:pt x="4368106" y="1138536"/>
                </a:cubicBezTo>
                <a:cubicBezTo>
                  <a:pt x="4363144" y="1138536"/>
                  <a:pt x="4360664" y="1139776"/>
                  <a:pt x="4360664" y="1142256"/>
                </a:cubicBezTo>
                <a:cubicBezTo>
                  <a:pt x="4360664" y="1144737"/>
                  <a:pt x="4360664" y="1147217"/>
                  <a:pt x="4360664" y="1149698"/>
                </a:cubicBezTo>
                <a:cubicBezTo>
                  <a:pt x="4360664" y="1152178"/>
                  <a:pt x="4360664" y="1155899"/>
                  <a:pt x="4360664" y="1160860"/>
                </a:cubicBezTo>
                <a:lnTo>
                  <a:pt x="4353223" y="1160860"/>
                </a:lnTo>
                <a:cubicBezTo>
                  <a:pt x="4353223" y="1155899"/>
                  <a:pt x="4350742" y="1153419"/>
                  <a:pt x="4345781" y="1153419"/>
                </a:cubicBezTo>
                <a:cubicBezTo>
                  <a:pt x="4340820" y="1153419"/>
                  <a:pt x="4338340" y="1155899"/>
                  <a:pt x="4338340" y="1160860"/>
                </a:cubicBezTo>
                <a:cubicBezTo>
                  <a:pt x="4338340" y="1165821"/>
                  <a:pt x="4337100" y="1170782"/>
                  <a:pt x="4334619" y="1175743"/>
                </a:cubicBezTo>
                <a:cubicBezTo>
                  <a:pt x="4332139" y="1180704"/>
                  <a:pt x="4328418" y="1180704"/>
                  <a:pt x="4323457" y="1175743"/>
                </a:cubicBezTo>
                <a:lnTo>
                  <a:pt x="4316016" y="1183184"/>
                </a:lnTo>
                <a:lnTo>
                  <a:pt x="4301133" y="1175743"/>
                </a:lnTo>
                <a:cubicBezTo>
                  <a:pt x="4301133" y="1175743"/>
                  <a:pt x="4301133" y="1174502"/>
                  <a:pt x="4301133" y="1172022"/>
                </a:cubicBezTo>
                <a:cubicBezTo>
                  <a:pt x="4301133" y="1169542"/>
                  <a:pt x="4298652" y="1163340"/>
                  <a:pt x="4293691" y="1153419"/>
                </a:cubicBezTo>
                <a:lnTo>
                  <a:pt x="4286251" y="1145977"/>
                </a:lnTo>
                <a:lnTo>
                  <a:pt x="4293691" y="1138536"/>
                </a:lnTo>
                <a:lnTo>
                  <a:pt x="4301133" y="1131094"/>
                </a:lnTo>
                <a:cubicBezTo>
                  <a:pt x="4301133" y="1136055"/>
                  <a:pt x="4306094" y="1138536"/>
                  <a:pt x="4316016" y="1138536"/>
                </a:cubicBezTo>
                <a:lnTo>
                  <a:pt x="4338340" y="1138536"/>
                </a:lnTo>
                <a:cubicBezTo>
                  <a:pt x="4338340" y="1133575"/>
                  <a:pt x="4340820" y="1131094"/>
                  <a:pt x="4345781" y="1131094"/>
                </a:cubicBezTo>
                <a:cubicBezTo>
                  <a:pt x="4350742" y="1136055"/>
                  <a:pt x="4350742" y="1138536"/>
                  <a:pt x="4345781" y="1138536"/>
                </a:cubicBezTo>
                <a:lnTo>
                  <a:pt x="4353223" y="1138536"/>
                </a:lnTo>
                <a:cubicBezTo>
                  <a:pt x="4363144" y="1133575"/>
                  <a:pt x="4365625" y="1131094"/>
                  <a:pt x="4360664" y="1131094"/>
                </a:cubicBezTo>
                <a:lnTo>
                  <a:pt x="4368106" y="1123653"/>
                </a:lnTo>
                <a:cubicBezTo>
                  <a:pt x="4368106" y="1123653"/>
                  <a:pt x="4370586" y="1123653"/>
                  <a:pt x="4375547" y="1123653"/>
                </a:cubicBezTo>
                <a:cubicBezTo>
                  <a:pt x="4370586" y="1118692"/>
                  <a:pt x="4370586" y="1114971"/>
                  <a:pt x="4375547" y="1112491"/>
                </a:cubicBezTo>
                <a:cubicBezTo>
                  <a:pt x="4380508" y="1110010"/>
                  <a:pt x="4385469" y="1111251"/>
                  <a:pt x="4390430" y="1116212"/>
                </a:cubicBezTo>
                <a:cubicBezTo>
                  <a:pt x="4395391" y="1116212"/>
                  <a:pt x="4397871" y="1116212"/>
                  <a:pt x="4397871" y="1116212"/>
                </a:cubicBezTo>
                <a:cubicBezTo>
                  <a:pt x="4402832" y="1116212"/>
                  <a:pt x="4405313" y="1118692"/>
                  <a:pt x="4405313" y="1123653"/>
                </a:cubicBezTo>
                <a:cubicBezTo>
                  <a:pt x="4410274" y="1128614"/>
                  <a:pt x="4412754" y="1128614"/>
                  <a:pt x="4412754" y="1123653"/>
                </a:cubicBezTo>
                <a:cubicBezTo>
                  <a:pt x="4412754" y="1118692"/>
                  <a:pt x="4412754" y="1113731"/>
                  <a:pt x="4412754" y="1108770"/>
                </a:cubicBezTo>
                <a:cubicBezTo>
                  <a:pt x="4412754" y="1103809"/>
                  <a:pt x="4410274" y="1101329"/>
                  <a:pt x="4405313" y="1101329"/>
                </a:cubicBezTo>
                <a:lnTo>
                  <a:pt x="4382988" y="1086446"/>
                </a:lnTo>
                <a:cubicBezTo>
                  <a:pt x="4387949" y="1086446"/>
                  <a:pt x="4392910" y="1088926"/>
                  <a:pt x="4397871" y="1093887"/>
                </a:cubicBezTo>
                <a:lnTo>
                  <a:pt x="4420195" y="1086446"/>
                </a:lnTo>
                <a:lnTo>
                  <a:pt x="4427637" y="1093887"/>
                </a:lnTo>
                <a:cubicBezTo>
                  <a:pt x="4432598" y="1093887"/>
                  <a:pt x="4435078" y="1096368"/>
                  <a:pt x="4435078" y="1101329"/>
                </a:cubicBezTo>
                <a:cubicBezTo>
                  <a:pt x="4440039" y="1096368"/>
                  <a:pt x="4441279" y="1091407"/>
                  <a:pt x="4438799" y="1086446"/>
                </a:cubicBezTo>
                <a:cubicBezTo>
                  <a:pt x="4436319" y="1081485"/>
                  <a:pt x="4435078" y="1079005"/>
                  <a:pt x="4435078" y="1079005"/>
                </a:cubicBezTo>
                <a:close/>
                <a:moveTo>
                  <a:pt x="4278809" y="1079005"/>
                </a:moveTo>
                <a:cubicBezTo>
                  <a:pt x="4278809" y="1079005"/>
                  <a:pt x="4280049" y="1080245"/>
                  <a:pt x="4282530" y="1082725"/>
                </a:cubicBezTo>
                <a:cubicBezTo>
                  <a:pt x="4285010" y="1085206"/>
                  <a:pt x="4286251" y="1086446"/>
                  <a:pt x="4286251" y="1086446"/>
                </a:cubicBezTo>
                <a:lnTo>
                  <a:pt x="4293691" y="1086446"/>
                </a:lnTo>
                <a:lnTo>
                  <a:pt x="4293691" y="1093887"/>
                </a:lnTo>
                <a:cubicBezTo>
                  <a:pt x="4293691" y="1093887"/>
                  <a:pt x="4292451" y="1095128"/>
                  <a:pt x="4289971" y="1097608"/>
                </a:cubicBezTo>
                <a:cubicBezTo>
                  <a:pt x="4287491" y="1100088"/>
                  <a:pt x="4286251" y="1101329"/>
                  <a:pt x="4286251" y="1101329"/>
                </a:cubicBezTo>
                <a:lnTo>
                  <a:pt x="4278809" y="1101329"/>
                </a:lnTo>
                <a:cubicBezTo>
                  <a:pt x="4283770" y="1096368"/>
                  <a:pt x="4285010" y="1091407"/>
                  <a:pt x="4282530" y="1086446"/>
                </a:cubicBezTo>
                <a:cubicBezTo>
                  <a:pt x="4280049" y="1081485"/>
                  <a:pt x="4278809" y="1079005"/>
                  <a:pt x="4278809" y="1079005"/>
                </a:cubicBezTo>
                <a:close/>
                <a:moveTo>
                  <a:pt x="6048933" y="1074354"/>
                </a:moveTo>
                <a:cubicBezTo>
                  <a:pt x="6050794" y="1073733"/>
                  <a:pt x="6052344" y="1074044"/>
                  <a:pt x="6053584" y="1075284"/>
                </a:cubicBezTo>
                <a:cubicBezTo>
                  <a:pt x="6056064" y="1077764"/>
                  <a:pt x="6054824" y="1081485"/>
                  <a:pt x="6049863" y="1086446"/>
                </a:cubicBezTo>
                <a:lnTo>
                  <a:pt x="6042422" y="1079005"/>
                </a:lnTo>
                <a:cubicBezTo>
                  <a:pt x="6044902" y="1076524"/>
                  <a:pt x="6047073" y="1074974"/>
                  <a:pt x="6048933" y="1074354"/>
                </a:cubicBezTo>
                <a:close/>
                <a:moveTo>
                  <a:pt x="6280547" y="1071563"/>
                </a:moveTo>
                <a:cubicBezTo>
                  <a:pt x="6280547" y="1071563"/>
                  <a:pt x="6283027" y="1071563"/>
                  <a:pt x="6287988" y="1071563"/>
                </a:cubicBezTo>
                <a:lnTo>
                  <a:pt x="6280547" y="1079005"/>
                </a:lnTo>
                <a:cubicBezTo>
                  <a:pt x="6280547" y="1074043"/>
                  <a:pt x="6280547" y="1071563"/>
                  <a:pt x="6280547" y="1071563"/>
                </a:cubicBezTo>
                <a:close/>
                <a:moveTo>
                  <a:pt x="6079629" y="1071563"/>
                </a:moveTo>
                <a:cubicBezTo>
                  <a:pt x="6079629" y="1071563"/>
                  <a:pt x="6079629" y="1074043"/>
                  <a:pt x="6079629" y="1079005"/>
                </a:cubicBezTo>
                <a:cubicBezTo>
                  <a:pt x="6079629" y="1083966"/>
                  <a:pt x="6078388" y="1086446"/>
                  <a:pt x="6075908" y="1086446"/>
                </a:cubicBezTo>
                <a:cubicBezTo>
                  <a:pt x="6073428" y="1086446"/>
                  <a:pt x="6072187" y="1083966"/>
                  <a:pt x="6072187" y="1079005"/>
                </a:cubicBezTo>
                <a:cubicBezTo>
                  <a:pt x="6072187" y="1074043"/>
                  <a:pt x="6074667" y="1071563"/>
                  <a:pt x="6079629" y="1071563"/>
                </a:cubicBezTo>
                <a:close/>
                <a:moveTo>
                  <a:pt x="5752207" y="1071563"/>
                </a:moveTo>
                <a:lnTo>
                  <a:pt x="5744765" y="1079005"/>
                </a:lnTo>
                <a:lnTo>
                  <a:pt x="5729883" y="1079005"/>
                </a:lnTo>
                <a:close/>
                <a:moveTo>
                  <a:pt x="5201543" y="1071563"/>
                </a:moveTo>
                <a:cubicBezTo>
                  <a:pt x="5201543" y="1071563"/>
                  <a:pt x="5204023" y="1071563"/>
                  <a:pt x="5208984" y="1071563"/>
                </a:cubicBezTo>
                <a:cubicBezTo>
                  <a:pt x="5213945" y="1071563"/>
                  <a:pt x="5216426" y="1074043"/>
                  <a:pt x="5216426" y="1079005"/>
                </a:cubicBezTo>
                <a:cubicBezTo>
                  <a:pt x="5216426" y="1083966"/>
                  <a:pt x="5213945" y="1086446"/>
                  <a:pt x="5208984" y="1086446"/>
                </a:cubicBezTo>
                <a:lnTo>
                  <a:pt x="5201543" y="1079005"/>
                </a:lnTo>
                <a:close/>
                <a:moveTo>
                  <a:pt x="5000625" y="1071563"/>
                </a:moveTo>
                <a:cubicBezTo>
                  <a:pt x="5000625" y="1076524"/>
                  <a:pt x="5000625" y="1079005"/>
                  <a:pt x="5000625" y="1079005"/>
                </a:cubicBezTo>
                <a:lnTo>
                  <a:pt x="4993183" y="1079005"/>
                </a:lnTo>
                <a:cubicBezTo>
                  <a:pt x="4993183" y="1079005"/>
                  <a:pt x="4995663" y="1076524"/>
                  <a:pt x="5000625" y="1071563"/>
                </a:cubicBezTo>
                <a:close/>
                <a:moveTo>
                  <a:pt x="4204395" y="1071563"/>
                </a:moveTo>
                <a:lnTo>
                  <a:pt x="4211836" y="1071563"/>
                </a:lnTo>
                <a:cubicBezTo>
                  <a:pt x="4211836" y="1076524"/>
                  <a:pt x="4209356" y="1079005"/>
                  <a:pt x="4204395" y="1079005"/>
                </a:cubicBezTo>
                <a:cubicBezTo>
                  <a:pt x="4199434" y="1083966"/>
                  <a:pt x="4194473" y="1086446"/>
                  <a:pt x="4189512" y="1086446"/>
                </a:cubicBezTo>
                <a:lnTo>
                  <a:pt x="4182070" y="1079005"/>
                </a:lnTo>
                <a:cubicBezTo>
                  <a:pt x="4182070" y="1074043"/>
                  <a:pt x="4185791" y="1072803"/>
                  <a:pt x="4193232" y="1075284"/>
                </a:cubicBezTo>
                <a:cubicBezTo>
                  <a:pt x="4200674" y="1077764"/>
                  <a:pt x="4204395" y="1076524"/>
                  <a:pt x="4204395" y="1071563"/>
                </a:cubicBezTo>
                <a:close/>
                <a:moveTo>
                  <a:pt x="3810000" y="1071563"/>
                </a:moveTo>
                <a:lnTo>
                  <a:pt x="3810000" y="1079005"/>
                </a:lnTo>
                <a:cubicBezTo>
                  <a:pt x="3805039" y="1083966"/>
                  <a:pt x="3802559" y="1087686"/>
                  <a:pt x="3802559" y="1090167"/>
                </a:cubicBezTo>
                <a:cubicBezTo>
                  <a:pt x="3802559" y="1092647"/>
                  <a:pt x="3800078" y="1091407"/>
                  <a:pt x="3795117" y="1086446"/>
                </a:cubicBezTo>
                <a:cubicBezTo>
                  <a:pt x="3795117" y="1081485"/>
                  <a:pt x="3797597" y="1079005"/>
                  <a:pt x="3802559" y="1079005"/>
                </a:cubicBezTo>
                <a:cubicBezTo>
                  <a:pt x="3807520" y="1074043"/>
                  <a:pt x="3810000" y="1071563"/>
                  <a:pt x="3810000" y="1071563"/>
                </a:cubicBezTo>
                <a:close/>
                <a:moveTo>
                  <a:pt x="5155034" y="1067842"/>
                </a:moveTo>
                <a:cubicBezTo>
                  <a:pt x="5153794" y="1067842"/>
                  <a:pt x="5151934" y="1069083"/>
                  <a:pt x="5149453" y="1071563"/>
                </a:cubicBezTo>
                <a:cubicBezTo>
                  <a:pt x="5134571" y="1076524"/>
                  <a:pt x="5134571" y="1081485"/>
                  <a:pt x="5149453" y="1086446"/>
                </a:cubicBezTo>
                <a:cubicBezTo>
                  <a:pt x="5159374" y="1086446"/>
                  <a:pt x="5161856" y="1081485"/>
                  <a:pt x="5156894" y="1071563"/>
                </a:cubicBezTo>
                <a:cubicBezTo>
                  <a:pt x="5156894" y="1069083"/>
                  <a:pt x="5156274" y="1067842"/>
                  <a:pt x="5155034" y="1067842"/>
                </a:cubicBezTo>
                <a:close/>
                <a:moveTo>
                  <a:pt x="6630293" y="1064122"/>
                </a:moveTo>
                <a:lnTo>
                  <a:pt x="6637734" y="1071563"/>
                </a:lnTo>
                <a:lnTo>
                  <a:pt x="6630293" y="1071563"/>
                </a:lnTo>
                <a:close/>
                <a:moveTo>
                  <a:pt x="6503789" y="1064122"/>
                </a:moveTo>
                <a:cubicBezTo>
                  <a:pt x="6503789" y="1064122"/>
                  <a:pt x="6506269" y="1064122"/>
                  <a:pt x="6511230" y="1064122"/>
                </a:cubicBezTo>
                <a:cubicBezTo>
                  <a:pt x="6516192" y="1069083"/>
                  <a:pt x="6516192" y="1071563"/>
                  <a:pt x="6511230" y="1071563"/>
                </a:cubicBezTo>
                <a:close/>
                <a:moveTo>
                  <a:pt x="6459140" y="1064122"/>
                </a:moveTo>
                <a:lnTo>
                  <a:pt x="6459140" y="1071563"/>
                </a:lnTo>
                <a:cubicBezTo>
                  <a:pt x="6459140" y="1071563"/>
                  <a:pt x="6456660" y="1071563"/>
                  <a:pt x="6451699" y="1071563"/>
                </a:cubicBezTo>
                <a:cubicBezTo>
                  <a:pt x="6451699" y="1066602"/>
                  <a:pt x="6454179" y="1064122"/>
                  <a:pt x="6459140" y="1064122"/>
                </a:cubicBezTo>
                <a:close/>
                <a:moveTo>
                  <a:pt x="6250781" y="1064122"/>
                </a:moveTo>
                <a:lnTo>
                  <a:pt x="6258222" y="1071563"/>
                </a:lnTo>
                <a:lnTo>
                  <a:pt x="6250781" y="1071563"/>
                </a:lnTo>
                <a:cubicBezTo>
                  <a:pt x="6250781" y="1066602"/>
                  <a:pt x="6250781" y="1064122"/>
                  <a:pt x="6250781" y="1064122"/>
                </a:cubicBezTo>
                <a:close/>
                <a:moveTo>
                  <a:pt x="5603379" y="1064122"/>
                </a:moveTo>
                <a:lnTo>
                  <a:pt x="5610820" y="1064122"/>
                </a:lnTo>
                <a:cubicBezTo>
                  <a:pt x="5615781" y="1069083"/>
                  <a:pt x="5615781" y="1071563"/>
                  <a:pt x="5610820" y="1071563"/>
                </a:cubicBezTo>
                <a:cubicBezTo>
                  <a:pt x="5610820" y="1071563"/>
                  <a:pt x="5609579" y="1070323"/>
                  <a:pt x="5607099" y="1067842"/>
                </a:cubicBezTo>
                <a:cubicBezTo>
                  <a:pt x="5604619" y="1065362"/>
                  <a:pt x="5603379" y="1064122"/>
                  <a:pt x="5603379" y="1064122"/>
                </a:cubicBezTo>
                <a:close/>
                <a:moveTo>
                  <a:pt x="5439668" y="1064122"/>
                </a:moveTo>
                <a:cubicBezTo>
                  <a:pt x="5439668" y="1064122"/>
                  <a:pt x="5439668" y="1066602"/>
                  <a:pt x="5439668" y="1071563"/>
                </a:cubicBezTo>
                <a:lnTo>
                  <a:pt x="5432226" y="1071563"/>
                </a:lnTo>
                <a:cubicBezTo>
                  <a:pt x="5432226" y="1071563"/>
                  <a:pt x="5434706" y="1069083"/>
                  <a:pt x="5439668" y="1064122"/>
                </a:cubicBezTo>
                <a:close/>
                <a:moveTo>
                  <a:pt x="4903887" y="1064122"/>
                </a:moveTo>
                <a:cubicBezTo>
                  <a:pt x="4903887" y="1064122"/>
                  <a:pt x="4903887" y="1066602"/>
                  <a:pt x="4903887" y="1071563"/>
                </a:cubicBezTo>
                <a:lnTo>
                  <a:pt x="4896446" y="1071563"/>
                </a:lnTo>
                <a:cubicBezTo>
                  <a:pt x="4896446" y="1071563"/>
                  <a:pt x="4897686" y="1070323"/>
                  <a:pt x="4900166" y="1067842"/>
                </a:cubicBezTo>
                <a:cubicBezTo>
                  <a:pt x="4902646" y="1065362"/>
                  <a:pt x="4903887" y="1064122"/>
                  <a:pt x="4903887" y="1064122"/>
                </a:cubicBezTo>
                <a:close/>
                <a:moveTo>
                  <a:pt x="4777383" y="1064122"/>
                </a:moveTo>
                <a:cubicBezTo>
                  <a:pt x="4772421" y="1069083"/>
                  <a:pt x="4772421" y="1071563"/>
                  <a:pt x="4777383" y="1071563"/>
                </a:cubicBezTo>
                <a:lnTo>
                  <a:pt x="4792265" y="1064122"/>
                </a:lnTo>
                <a:close/>
                <a:moveTo>
                  <a:pt x="4479727" y="1064122"/>
                </a:moveTo>
                <a:cubicBezTo>
                  <a:pt x="4484688" y="1069083"/>
                  <a:pt x="4484688" y="1071563"/>
                  <a:pt x="4479727" y="1071563"/>
                </a:cubicBezTo>
                <a:lnTo>
                  <a:pt x="4464844" y="1079005"/>
                </a:lnTo>
                <a:cubicBezTo>
                  <a:pt x="4464844" y="1079005"/>
                  <a:pt x="4464844" y="1076524"/>
                  <a:pt x="4464844" y="1071563"/>
                </a:cubicBezTo>
                <a:cubicBezTo>
                  <a:pt x="4469805" y="1066602"/>
                  <a:pt x="4474766" y="1064122"/>
                  <a:pt x="4479727" y="1064122"/>
                </a:cubicBezTo>
                <a:close/>
                <a:moveTo>
                  <a:pt x="3876973" y="1064122"/>
                </a:moveTo>
                <a:lnTo>
                  <a:pt x="3884414" y="1064122"/>
                </a:lnTo>
                <a:lnTo>
                  <a:pt x="3869531" y="1079005"/>
                </a:lnTo>
                <a:cubicBezTo>
                  <a:pt x="3869531" y="1079005"/>
                  <a:pt x="3872012" y="1074043"/>
                  <a:pt x="3876973" y="1064122"/>
                </a:cubicBezTo>
                <a:close/>
                <a:moveTo>
                  <a:pt x="6404260" y="1059471"/>
                </a:moveTo>
                <a:cubicBezTo>
                  <a:pt x="6407361" y="1058851"/>
                  <a:pt x="6409531" y="1059161"/>
                  <a:pt x="6410771" y="1060401"/>
                </a:cubicBezTo>
                <a:cubicBezTo>
                  <a:pt x="6413251" y="1062881"/>
                  <a:pt x="6412012" y="1066602"/>
                  <a:pt x="6407051" y="1071563"/>
                </a:cubicBezTo>
                <a:lnTo>
                  <a:pt x="6384726" y="1093887"/>
                </a:lnTo>
                <a:lnTo>
                  <a:pt x="6384726" y="1086446"/>
                </a:lnTo>
                <a:cubicBezTo>
                  <a:pt x="6389688" y="1086446"/>
                  <a:pt x="6393408" y="1083966"/>
                  <a:pt x="6395888" y="1079005"/>
                </a:cubicBezTo>
                <a:cubicBezTo>
                  <a:pt x="6398369" y="1074043"/>
                  <a:pt x="6394648" y="1074043"/>
                  <a:pt x="6384726" y="1079005"/>
                </a:cubicBezTo>
                <a:lnTo>
                  <a:pt x="6392168" y="1064122"/>
                </a:lnTo>
                <a:cubicBezTo>
                  <a:pt x="6397128" y="1061641"/>
                  <a:pt x="6401159" y="1060091"/>
                  <a:pt x="6404260" y="1059471"/>
                </a:cubicBezTo>
                <a:close/>
                <a:moveTo>
                  <a:pt x="6317754" y="1056680"/>
                </a:moveTo>
                <a:cubicBezTo>
                  <a:pt x="6317754" y="1056680"/>
                  <a:pt x="6317754" y="1059161"/>
                  <a:pt x="6317754" y="1064122"/>
                </a:cubicBezTo>
                <a:cubicBezTo>
                  <a:pt x="6317754" y="1069083"/>
                  <a:pt x="6315274" y="1070323"/>
                  <a:pt x="6310312" y="1067842"/>
                </a:cubicBezTo>
                <a:cubicBezTo>
                  <a:pt x="6305351" y="1065362"/>
                  <a:pt x="6305351" y="1062881"/>
                  <a:pt x="6310312" y="1060401"/>
                </a:cubicBezTo>
                <a:cubicBezTo>
                  <a:pt x="6315274" y="1057920"/>
                  <a:pt x="6317754" y="1056680"/>
                  <a:pt x="6317754" y="1056680"/>
                </a:cubicBezTo>
                <a:close/>
                <a:moveTo>
                  <a:pt x="5848945" y="1056680"/>
                </a:moveTo>
                <a:lnTo>
                  <a:pt x="5856386" y="1056680"/>
                </a:lnTo>
                <a:lnTo>
                  <a:pt x="5856386" y="1064122"/>
                </a:lnTo>
                <a:cubicBezTo>
                  <a:pt x="5851425" y="1064122"/>
                  <a:pt x="5848945" y="1061641"/>
                  <a:pt x="5848945" y="1056680"/>
                </a:cubicBezTo>
                <a:close/>
                <a:moveTo>
                  <a:pt x="5800576" y="1056680"/>
                </a:moveTo>
                <a:cubicBezTo>
                  <a:pt x="5803056" y="1056680"/>
                  <a:pt x="5804297" y="1059161"/>
                  <a:pt x="5804297" y="1064122"/>
                </a:cubicBezTo>
                <a:cubicBezTo>
                  <a:pt x="5799335" y="1064122"/>
                  <a:pt x="5796855" y="1062881"/>
                  <a:pt x="5796855" y="1060401"/>
                </a:cubicBezTo>
                <a:cubicBezTo>
                  <a:pt x="5796855" y="1057920"/>
                  <a:pt x="5798096" y="1056680"/>
                  <a:pt x="5800576" y="1056680"/>
                </a:cubicBezTo>
                <a:close/>
                <a:moveTo>
                  <a:pt x="5581054" y="1056680"/>
                </a:moveTo>
                <a:lnTo>
                  <a:pt x="5588496" y="1056680"/>
                </a:lnTo>
                <a:cubicBezTo>
                  <a:pt x="5583535" y="1061641"/>
                  <a:pt x="5581054" y="1064122"/>
                  <a:pt x="5581054" y="1064122"/>
                </a:cubicBezTo>
                <a:close/>
                <a:moveTo>
                  <a:pt x="5311303" y="1052029"/>
                </a:moveTo>
                <a:cubicBezTo>
                  <a:pt x="5313784" y="1051409"/>
                  <a:pt x="5315644" y="1051719"/>
                  <a:pt x="5316885" y="1052959"/>
                </a:cubicBezTo>
                <a:cubicBezTo>
                  <a:pt x="5319365" y="1055440"/>
                  <a:pt x="5318125" y="1057920"/>
                  <a:pt x="5313164" y="1060401"/>
                </a:cubicBezTo>
                <a:cubicBezTo>
                  <a:pt x="5308203" y="1062881"/>
                  <a:pt x="5300761" y="1066602"/>
                  <a:pt x="5290840" y="1071563"/>
                </a:cubicBezTo>
                <a:cubicBezTo>
                  <a:pt x="5275957" y="1081485"/>
                  <a:pt x="5268515" y="1083966"/>
                  <a:pt x="5268515" y="1079005"/>
                </a:cubicBezTo>
                <a:cubicBezTo>
                  <a:pt x="5268515" y="1074043"/>
                  <a:pt x="5272236" y="1070323"/>
                  <a:pt x="5279678" y="1067842"/>
                </a:cubicBezTo>
                <a:cubicBezTo>
                  <a:pt x="5287119" y="1065362"/>
                  <a:pt x="5290840" y="1064122"/>
                  <a:pt x="5290840" y="1064122"/>
                </a:cubicBezTo>
                <a:cubicBezTo>
                  <a:pt x="5290840" y="1064122"/>
                  <a:pt x="5294560" y="1061641"/>
                  <a:pt x="5302002" y="1056680"/>
                </a:cubicBezTo>
                <a:cubicBezTo>
                  <a:pt x="5305722" y="1054200"/>
                  <a:pt x="5308823" y="1052649"/>
                  <a:pt x="5311303" y="1052029"/>
                </a:cubicBezTo>
                <a:close/>
                <a:moveTo>
                  <a:pt x="4676924" y="1049239"/>
                </a:moveTo>
                <a:cubicBezTo>
                  <a:pt x="4679405" y="1049239"/>
                  <a:pt x="4680645" y="1051719"/>
                  <a:pt x="4680645" y="1056680"/>
                </a:cubicBezTo>
                <a:cubicBezTo>
                  <a:pt x="4685606" y="1061641"/>
                  <a:pt x="4688086" y="1061641"/>
                  <a:pt x="4688086" y="1056680"/>
                </a:cubicBezTo>
                <a:cubicBezTo>
                  <a:pt x="4698008" y="1051719"/>
                  <a:pt x="4702969" y="1051719"/>
                  <a:pt x="4702969" y="1056680"/>
                </a:cubicBezTo>
                <a:cubicBezTo>
                  <a:pt x="4702969" y="1061641"/>
                  <a:pt x="4700489" y="1065362"/>
                  <a:pt x="4695528" y="1067842"/>
                </a:cubicBezTo>
                <a:cubicBezTo>
                  <a:pt x="4690567" y="1070323"/>
                  <a:pt x="4686846" y="1069083"/>
                  <a:pt x="4684366" y="1064122"/>
                </a:cubicBezTo>
                <a:cubicBezTo>
                  <a:pt x="4681885" y="1059161"/>
                  <a:pt x="4679405" y="1057920"/>
                  <a:pt x="4676924" y="1060401"/>
                </a:cubicBezTo>
                <a:cubicBezTo>
                  <a:pt x="4674444" y="1062881"/>
                  <a:pt x="4671963" y="1062881"/>
                  <a:pt x="4669483" y="1060401"/>
                </a:cubicBezTo>
                <a:cubicBezTo>
                  <a:pt x="4667003" y="1057920"/>
                  <a:pt x="4665761" y="1056680"/>
                  <a:pt x="4665761" y="1056680"/>
                </a:cubicBezTo>
                <a:cubicBezTo>
                  <a:pt x="4670723" y="1051719"/>
                  <a:pt x="4674444" y="1049239"/>
                  <a:pt x="4676924" y="1049239"/>
                </a:cubicBezTo>
                <a:close/>
                <a:moveTo>
                  <a:pt x="6533554" y="1049239"/>
                </a:moveTo>
                <a:lnTo>
                  <a:pt x="6540996" y="1056680"/>
                </a:lnTo>
                <a:cubicBezTo>
                  <a:pt x="6540996" y="1056680"/>
                  <a:pt x="6538516" y="1056680"/>
                  <a:pt x="6533554" y="1056680"/>
                </a:cubicBezTo>
                <a:cubicBezTo>
                  <a:pt x="6533554" y="1051719"/>
                  <a:pt x="6533554" y="1049239"/>
                  <a:pt x="6533554" y="1049239"/>
                </a:cubicBezTo>
                <a:close/>
                <a:moveTo>
                  <a:pt x="6079629" y="1049239"/>
                </a:moveTo>
                <a:lnTo>
                  <a:pt x="6072187" y="1064122"/>
                </a:lnTo>
                <a:cubicBezTo>
                  <a:pt x="6062266" y="1074043"/>
                  <a:pt x="6057304" y="1076524"/>
                  <a:pt x="6057304" y="1071563"/>
                </a:cubicBezTo>
                <a:cubicBezTo>
                  <a:pt x="6057304" y="1071563"/>
                  <a:pt x="6061025" y="1067842"/>
                  <a:pt x="6068467" y="1060401"/>
                </a:cubicBezTo>
                <a:cubicBezTo>
                  <a:pt x="6075908" y="1052959"/>
                  <a:pt x="6079629" y="1049239"/>
                  <a:pt x="6079629" y="1049239"/>
                </a:cubicBezTo>
                <a:close/>
                <a:moveTo>
                  <a:pt x="5636865" y="1049239"/>
                </a:moveTo>
                <a:cubicBezTo>
                  <a:pt x="5639345" y="1049239"/>
                  <a:pt x="5639345" y="1051719"/>
                  <a:pt x="5636865" y="1056680"/>
                </a:cubicBezTo>
                <a:cubicBezTo>
                  <a:pt x="5634385" y="1061641"/>
                  <a:pt x="5635624" y="1064122"/>
                  <a:pt x="5640586" y="1064122"/>
                </a:cubicBezTo>
                <a:cubicBezTo>
                  <a:pt x="5645547" y="1064122"/>
                  <a:pt x="5648027" y="1061641"/>
                  <a:pt x="5648027" y="1056680"/>
                </a:cubicBezTo>
                <a:cubicBezTo>
                  <a:pt x="5648027" y="1051719"/>
                  <a:pt x="5652988" y="1049239"/>
                  <a:pt x="5662910" y="1049239"/>
                </a:cubicBezTo>
                <a:lnTo>
                  <a:pt x="5670351" y="1056680"/>
                </a:lnTo>
                <a:lnTo>
                  <a:pt x="5670351" y="1064122"/>
                </a:lnTo>
                <a:cubicBezTo>
                  <a:pt x="5675313" y="1064122"/>
                  <a:pt x="5682754" y="1061641"/>
                  <a:pt x="5692676" y="1056680"/>
                </a:cubicBezTo>
                <a:lnTo>
                  <a:pt x="5707558" y="1056680"/>
                </a:lnTo>
                <a:cubicBezTo>
                  <a:pt x="5707558" y="1056680"/>
                  <a:pt x="5708799" y="1056680"/>
                  <a:pt x="5711279" y="1056680"/>
                </a:cubicBezTo>
                <a:cubicBezTo>
                  <a:pt x="5713759" y="1056680"/>
                  <a:pt x="5715000" y="1059161"/>
                  <a:pt x="5715000" y="1064122"/>
                </a:cubicBezTo>
                <a:lnTo>
                  <a:pt x="5700117" y="1064122"/>
                </a:lnTo>
                <a:cubicBezTo>
                  <a:pt x="5695156" y="1064122"/>
                  <a:pt x="5690195" y="1064122"/>
                  <a:pt x="5685234" y="1064122"/>
                </a:cubicBezTo>
                <a:cubicBezTo>
                  <a:pt x="5680273" y="1064122"/>
                  <a:pt x="5677793" y="1066602"/>
                  <a:pt x="5677793" y="1071563"/>
                </a:cubicBezTo>
                <a:cubicBezTo>
                  <a:pt x="5662910" y="1076524"/>
                  <a:pt x="5655469" y="1074043"/>
                  <a:pt x="5655469" y="1064122"/>
                </a:cubicBezTo>
                <a:cubicBezTo>
                  <a:pt x="5655469" y="1069083"/>
                  <a:pt x="5650507" y="1071563"/>
                  <a:pt x="5640586" y="1071563"/>
                </a:cubicBezTo>
                <a:cubicBezTo>
                  <a:pt x="5640586" y="1071563"/>
                  <a:pt x="5638106" y="1072803"/>
                  <a:pt x="5633144" y="1075284"/>
                </a:cubicBezTo>
                <a:cubicBezTo>
                  <a:pt x="5628183" y="1077764"/>
                  <a:pt x="5625703" y="1079005"/>
                  <a:pt x="5625703" y="1079005"/>
                </a:cubicBezTo>
                <a:lnTo>
                  <a:pt x="5625703" y="1071563"/>
                </a:lnTo>
                <a:cubicBezTo>
                  <a:pt x="5625703" y="1071563"/>
                  <a:pt x="5626944" y="1070323"/>
                  <a:pt x="5629424" y="1067842"/>
                </a:cubicBezTo>
                <a:cubicBezTo>
                  <a:pt x="5631904" y="1065362"/>
                  <a:pt x="5633144" y="1061641"/>
                  <a:pt x="5633144" y="1056680"/>
                </a:cubicBezTo>
                <a:cubicBezTo>
                  <a:pt x="5633144" y="1051719"/>
                  <a:pt x="5634385" y="1049239"/>
                  <a:pt x="5636865" y="1049239"/>
                </a:cubicBezTo>
                <a:close/>
                <a:moveTo>
                  <a:pt x="5212705" y="1049239"/>
                </a:moveTo>
                <a:cubicBezTo>
                  <a:pt x="5215185" y="1049239"/>
                  <a:pt x="5216426" y="1049239"/>
                  <a:pt x="5216426" y="1049239"/>
                </a:cubicBezTo>
                <a:cubicBezTo>
                  <a:pt x="5216426" y="1054200"/>
                  <a:pt x="5216426" y="1056680"/>
                  <a:pt x="5216426" y="1056680"/>
                </a:cubicBezTo>
                <a:lnTo>
                  <a:pt x="5208984" y="1056680"/>
                </a:lnTo>
                <a:cubicBezTo>
                  <a:pt x="5208984" y="1051719"/>
                  <a:pt x="5210225" y="1049239"/>
                  <a:pt x="5212705" y="1049239"/>
                </a:cubicBezTo>
                <a:close/>
                <a:moveTo>
                  <a:pt x="5022949" y="1049239"/>
                </a:moveTo>
                <a:cubicBezTo>
                  <a:pt x="5022949" y="1049239"/>
                  <a:pt x="5022949" y="1051719"/>
                  <a:pt x="5022949" y="1056680"/>
                </a:cubicBezTo>
                <a:lnTo>
                  <a:pt x="5030390" y="1049239"/>
                </a:lnTo>
                <a:close/>
                <a:moveTo>
                  <a:pt x="5000625" y="1049239"/>
                </a:moveTo>
                <a:lnTo>
                  <a:pt x="5008066" y="1049239"/>
                </a:lnTo>
                <a:lnTo>
                  <a:pt x="5000625" y="1050066"/>
                </a:lnTo>
                <a:close/>
                <a:moveTo>
                  <a:pt x="4881563" y="1049239"/>
                </a:moveTo>
                <a:cubicBezTo>
                  <a:pt x="4881563" y="1054200"/>
                  <a:pt x="4879083" y="1056680"/>
                  <a:pt x="4874121" y="1056680"/>
                </a:cubicBezTo>
                <a:cubicBezTo>
                  <a:pt x="4869160" y="1056680"/>
                  <a:pt x="4866679" y="1056680"/>
                  <a:pt x="4866679" y="1056680"/>
                </a:cubicBezTo>
                <a:close/>
                <a:moveTo>
                  <a:pt x="4554141" y="1049239"/>
                </a:moveTo>
                <a:cubicBezTo>
                  <a:pt x="4554141" y="1054200"/>
                  <a:pt x="4556621" y="1055440"/>
                  <a:pt x="4561582" y="1052959"/>
                </a:cubicBezTo>
                <a:cubicBezTo>
                  <a:pt x="4566543" y="1050479"/>
                  <a:pt x="4569023" y="1051719"/>
                  <a:pt x="4569023" y="1056680"/>
                </a:cubicBezTo>
                <a:cubicBezTo>
                  <a:pt x="4564062" y="1061641"/>
                  <a:pt x="4561582" y="1064122"/>
                  <a:pt x="4561582" y="1064122"/>
                </a:cubicBezTo>
                <a:cubicBezTo>
                  <a:pt x="4561582" y="1064122"/>
                  <a:pt x="4561582" y="1066602"/>
                  <a:pt x="4561582" y="1071563"/>
                </a:cubicBezTo>
                <a:cubicBezTo>
                  <a:pt x="4561582" y="1071563"/>
                  <a:pt x="4560342" y="1072803"/>
                  <a:pt x="4557861" y="1075284"/>
                </a:cubicBezTo>
                <a:cubicBezTo>
                  <a:pt x="4555381" y="1077764"/>
                  <a:pt x="4554141" y="1079005"/>
                  <a:pt x="4554141" y="1079005"/>
                </a:cubicBezTo>
                <a:lnTo>
                  <a:pt x="4554141" y="1086446"/>
                </a:lnTo>
                <a:cubicBezTo>
                  <a:pt x="4549180" y="1081485"/>
                  <a:pt x="4547940" y="1077764"/>
                  <a:pt x="4550420" y="1075284"/>
                </a:cubicBezTo>
                <a:cubicBezTo>
                  <a:pt x="4552900" y="1072803"/>
                  <a:pt x="4551660" y="1071563"/>
                  <a:pt x="4546699" y="1071563"/>
                </a:cubicBezTo>
                <a:cubicBezTo>
                  <a:pt x="4546699" y="1071563"/>
                  <a:pt x="4544219" y="1071563"/>
                  <a:pt x="4539258" y="1071563"/>
                </a:cubicBezTo>
                <a:lnTo>
                  <a:pt x="4524375" y="1071563"/>
                </a:lnTo>
                <a:lnTo>
                  <a:pt x="4531816" y="1064122"/>
                </a:lnTo>
                <a:cubicBezTo>
                  <a:pt x="4531816" y="1064122"/>
                  <a:pt x="4534297" y="1064122"/>
                  <a:pt x="4539258" y="1064122"/>
                </a:cubicBezTo>
                <a:cubicBezTo>
                  <a:pt x="4544219" y="1064122"/>
                  <a:pt x="4546699" y="1061641"/>
                  <a:pt x="4546699" y="1056680"/>
                </a:cubicBezTo>
                <a:close/>
                <a:moveTo>
                  <a:pt x="4018359" y="1049239"/>
                </a:moveTo>
                <a:lnTo>
                  <a:pt x="4025801" y="1049239"/>
                </a:lnTo>
                <a:cubicBezTo>
                  <a:pt x="4025801" y="1054200"/>
                  <a:pt x="4023320" y="1056680"/>
                  <a:pt x="4018359" y="1056680"/>
                </a:cubicBezTo>
                <a:close/>
                <a:moveTo>
                  <a:pt x="5488502" y="1046913"/>
                </a:moveTo>
                <a:cubicBezTo>
                  <a:pt x="5493153" y="1045983"/>
                  <a:pt x="5499199" y="1049239"/>
                  <a:pt x="5506640" y="1056680"/>
                </a:cubicBezTo>
                <a:lnTo>
                  <a:pt x="5499199" y="1064122"/>
                </a:lnTo>
                <a:cubicBezTo>
                  <a:pt x="5494238" y="1064122"/>
                  <a:pt x="5486796" y="1064122"/>
                  <a:pt x="5476875" y="1064122"/>
                </a:cubicBezTo>
                <a:cubicBezTo>
                  <a:pt x="5476875" y="1059161"/>
                  <a:pt x="5479355" y="1056680"/>
                  <a:pt x="5484316" y="1056680"/>
                </a:cubicBezTo>
                <a:lnTo>
                  <a:pt x="5491758" y="1056680"/>
                </a:lnTo>
                <a:lnTo>
                  <a:pt x="5484316" y="1049239"/>
                </a:lnTo>
                <a:cubicBezTo>
                  <a:pt x="5485557" y="1047999"/>
                  <a:pt x="5486952" y="1047223"/>
                  <a:pt x="5488502" y="1046913"/>
                </a:cubicBezTo>
                <a:close/>
                <a:moveTo>
                  <a:pt x="5034111" y="1043658"/>
                </a:moveTo>
                <a:cubicBezTo>
                  <a:pt x="5031630" y="1044898"/>
                  <a:pt x="5030390" y="1049239"/>
                  <a:pt x="5030390" y="1056680"/>
                </a:cubicBezTo>
                <a:lnTo>
                  <a:pt x="5037832" y="1056680"/>
                </a:lnTo>
                <a:lnTo>
                  <a:pt x="5037832" y="1064122"/>
                </a:lnTo>
                <a:cubicBezTo>
                  <a:pt x="5037832" y="1069083"/>
                  <a:pt x="5039072" y="1071563"/>
                  <a:pt x="5041553" y="1071563"/>
                </a:cubicBezTo>
                <a:cubicBezTo>
                  <a:pt x="5044033" y="1071563"/>
                  <a:pt x="5045273" y="1074043"/>
                  <a:pt x="5045273" y="1079005"/>
                </a:cubicBezTo>
                <a:cubicBezTo>
                  <a:pt x="5045273" y="1083966"/>
                  <a:pt x="5045273" y="1086446"/>
                  <a:pt x="5045273" y="1086446"/>
                </a:cubicBezTo>
                <a:cubicBezTo>
                  <a:pt x="5045273" y="1086446"/>
                  <a:pt x="5042793" y="1086446"/>
                  <a:pt x="5037832" y="1086446"/>
                </a:cubicBezTo>
                <a:cubicBezTo>
                  <a:pt x="5037832" y="1081485"/>
                  <a:pt x="5036591" y="1077764"/>
                  <a:pt x="5034111" y="1075284"/>
                </a:cubicBezTo>
                <a:cubicBezTo>
                  <a:pt x="5031631" y="1072803"/>
                  <a:pt x="5027910" y="1071563"/>
                  <a:pt x="5022949" y="1071563"/>
                </a:cubicBezTo>
                <a:lnTo>
                  <a:pt x="5022949" y="1086446"/>
                </a:lnTo>
                <a:lnTo>
                  <a:pt x="5030390" y="1093887"/>
                </a:lnTo>
                <a:lnTo>
                  <a:pt x="5022949" y="1101329"/>
                </a:lnTo>
                <a:lnTo>
                  <a:pt x="5037832" y="1101329"/>
                </a:lnTo>
                <a:lnTo>
                  <a:pt x="5045273" y="1101329"/>
                </a:lnTo>
                <a:lnTo>
                  <a:pt x="5045273" y="1108770"/>
                </a:lnTo>
                <a:lnTo>
                  <a:pt x="5045273" y="1116212"/>
                </a:lnTo>
                <a:cubicBezTo>
                  <a:pt x="5040312" y="1116212"/>
                  <a:pt x="5040312" y="1118692"/>
                  <a:pt x="5045273" y="1123653"/>
                </a:cubicBezTo>
                <a:lnTo>
                  <a:pt x="5052715" y="1123653"/>
                </a:lnTo>
                <a:cubicBezTo>
                  <a:pt x="5057676" y="1118692"/>
                  <a:pt x="5062636" y="1116212"/>
                  <a:pt x="5067597" y="1116212"/>
                </a:cubicBezTo>
                <a:cubicBezTo>
                  <a:pt x="5072559" y="1111251"/>
                  <a:pt x="5077519" y="1108770"/>
                  <a:pt x="5082480" y="1108770"/>
                </a:cubicBezTo>
                <a:lnTo>
                  <a:pt x="5075039" y="1101329"/>
                </a:lnTo>
                <a:cubicBezTo>
                  <a:pt x="5075039" y="1106290"/>
                  <a:pt x="5075039" y="1108770"/>
                  <a:pt x="5075039" y="1108770"/>
                </a:cubicBezTo>
                <a:cubicBezTo>
                  <a:pt x="5070078" y="1103809"/>
                  <a:pt x="5067597" y="1101329"/>
                  <a:pt x="5067597" y="1101329"/>
                </a:cubicBezTo>
                <a:cubicBezTo>
                  <a:pt x="5067597" y="1101329"/>
                  <a:pt x="5066357" y="1102569"/>
                  <a:pt x="5063877" y="1105049"/>
                </a:cubicBezTo>
                <a:cubicBezTo>
                  <a:pt x="5061397" y="1107530"/>
                  <a:pt x="5060156" y="1108770"/>
                  <a:pt x="5060156" y="1108770"/>
                </a:cubicBezTo>
                <a:cubicBezTo>
                  <a:pt x="5060156" y="1108770"/>
                  <a:pt x="5057676" y="1108770"/>
                  <a:pt x="5052715" y="1108770"/>
                </a:cubicBezTo>
                <a:cubicBezTo>
                  <a:pt x="5042793" y="1108770"/>
                  <a:pt x="5042793" y="1106290"/>
                  <a:pt x="5052715" y="1101329"/>
                </a:cubicBezTo>
                <a:cubicBezTo>
                  <a:pt x="5057676" y="1101329"/>
                  <a:pt x="5060156" y="1098848"/>
                  <a:pt x="5060156" y="1093887"/>
                </a:cubicBezTo>
                <a:lnTo>
                  <a:pt x="5060156" y="1079005"/>
                </a:lnTo>
                <a:cubicBezTo>
                  <a:pt x="5065117" y="1074043"/>
                  <a:pt x="5065117" y="1071563"/>
                  <a:pt x="5060156" y="1071563"/>
                </a:cubicBezTo>
                <a:lnTo>
                  <a:pt x="5045273" y="1056680"/>
                </a:lnTo>
                <a:lnTo>
                  <a:pt x="5045273" y="1049239"/>
                </a:lnTo>
                <a:cubicBezTo>
                  <a:pt x="5040312" y="1044278"/>
                  <a:pt x="5036592" y="1042418"/>
                  <a:pt x="5034111" y="1043658"/>
                </a:cubicBezTo>
                <a:close/>
                <a:moveTo>
                  <a:pt x="6206133" y="1041797"/>
                </a:moveTo>
                <a:cubicBezTo>
                  <a:pt x="6206133" y="1041797"/>
                  <a:pt x="6208613" y="1041797"/>
                  <a:pt x="6213574" y="1041797"/>
                </a:cubicBezTo>
                <a:lnTo>
                  <a:pt x="6206133" y="1049239"/>
                </a:lnTo>
                <a:close/>
                <a:moveTo>
                  <a:pt x="5789414" y="1041797"/>
                </a:moveTo>
                <a:lnTo>
                  <a:pt x="5811738" y="1041797"/>
                </a:lnTo>
                <a:cubicBezTo>
                  <a:pt x="5811738" y="1046758"/>
                  <a:pt x="5804297" y="1051719"/>
                  <a:pt x="5789414" y="1056680"/>
                </a:cubicBezTo>
                <a:cubicBezTo>
                  <a:pt x="5779492" y="1061641"/>
                  <a:pt x="5772051" y="1064122"/>
                  <a:pt x="5767090" y="1064122"/>
                </a:cubicBezTo>
                <a:lnTo>
                  <a:pt x="5774531" y="1056680"/>
                </a:lnTo>
                <a:cubicBezTo>
                  <a:pt x="5779492" y="1051719"/>
                  <a:pt x="5783213" y="1047998"/>
                  <a:pt x="5785693" y="1045518"/>
                </a:cubicBezTo>
                <a:cubicBezTo>
                  <a:pt x="5788173" y="1043038"/>
                  <a:pt x="5789414" y="1041797"/>
                  <a:pt x="5789414" y="1041797"/>
                </a:cubicBezTo>
                <a:close/>
                <a:moveTo>
                  <a:pt x="5290840" y="1041797"/>
                </a:moveTo>
                <a:lnTo>
                  <a:pt x="5290840" y="1056680"/>
                </a:lnTo>
                <a:cubicBezTo>
                  <a:pt x="5285878" y="1056680"/>
                  <a:pt x="5284639" y="1054200"/>
                  <a:pt x="5287119" y="1049239"/>
                </a:cubicBezTo>
                <a:cubicBezTo>
                  <a:pt x="5289599" y="1044278"/>
                  <a:pt x="5290840" y="1041797"/>
                  <a:pt x="5290840" y="1041797"/>
                </a:cubicBezTo>
                <a:close/>
                <a:moveTo>
                  <a:pt x="4401592" y="1041797"/>
                </a:moveTo>
                <a:cubicBezTo>
                  <a:pt x="4404072" y="1041797"/>
                  <a:pt x="4405313" y="1043038"/>
                  <a:pt x="4405313" y="1045518"/>
                </a:cubicBezTo>
                <a:cubicBezTo>
                  <a:pt x="4405313" y="1047998"/>
                  <a:pt x="4402832" y="1049239"/>
                  <a:pt x="4397871" y="1049239"/>
                </a:cubicBezTo>
                <a:cubicBezTo>
                  <a:pt x="4397871" y="1044278"/>
                  <a:pt x="4399111" y="1041797"/>
                  <a:pt x="4401592" y="1041797"/>
                </a:cubicBezTo>
                <a:close/>
                <a:moveTo>
                  <a:pt x="4286251" y="1041797"/>
                </a:moveTo>
                <a:cubicBezTo>
                  <a:pt x="4291211" y="1041797"/>
                  <a:pt x="4293691" y="1044278"/>
                  <a:pt x="4293691" y="1049239"/>
                </a:cubicBezTo>
                <a:lnTo>
                  <a:pt x="4286251" y="1049239"/>
                </a:lnTo>
                <a:close/>
                <a:moveTo>
                  <a:pt x="5715930" y="1039937"/>
                </a:moveTo>
                <a:cubicBezTo>
                  <a:pt x="5717790" y="1039937"/>
                  <a:pt x="5719961" y="1040557"/>
                  <a:pt x="5722441" y="1041797"/>
                </a:cubicBezTo>
                <a:lnTo>
                  <a:pt x="5722441" y="1049239"/>
                </a:lnTo>
                <a:lnTo>
                  <a:pt x="5707558" y="1056680"/>
                </a:lnTo>
                <a:cubicBezTo>
                  <a:pt x="5707558" y="1045518"/>
                  <a:pt x="5710349" y="1039937"/>
                  <a:pt x="5715930" y="1039937"/>
                </a:cubicBezTo>
                <a:close/>
                <a:moveTo>
                  <a:pt x="5251772" y="1034356"/>
                </a:moveTo>
                <a:cubicBezTo>
                  <a:pt x="5255493" y="1034356"/>
                  <a:pt x="5258593" y="1036837"/>
                  <a:pt x="5261074" y="1041797"/>
                </a:cubicBezTo>
                <a:cubicBezTo>
                  <a:pt x="5261074" y="1046758"/>
                  <a:pt x="5258594" y="1049239"/>
                  <a:pt x="5253633" y="1049239"/>
                </a:cubicBezTo>
                <a:cubicBezTo>
                  <a:pt x="5248671" y="1049239"/>
                  <a:pt x="5243711" y="1049239"/>
                  <a:pt x="5238750" y="1049239"/>
                </a:cubicBezTo>
                <a:cubicBezTo>
                  <a:pt x="5233788" y="1049239"/>
                  <a:pt x="5231308" y="1050479"/>
                  <a:pt x="5231308" y="1052959"/>
                </a:cubicBezTo>
                <a:cubicBezTo>
                  <a:pt x="5231308" y="1055440"/>
                  <a:pt x="5231308" y="1057920"/>
                  <a:pt x="5231308" y="1060401"/>
                </a:cubicBezTo>
                <a:cubicBezTo>
                  <a:pt x="5231308" y="1062881"/>
                  <a:pt x="5228828" y="1061641"/>
                  <a:pt x="5223867" y="1056680"/>
                </a:cubicBezTo>
                <a:lnTo>
                  <a:pt x="5231308" y="1049239"/>
                </a:lnTo>
                <a:lnTo>
                  <a:pt x="5238750" y="1041797"/>
                </a:lnTo>
                <a:cubicBezTo>
                  <a:pt x="5243711" y="1036837"/>
                  <a:pt x="5248052" y="1034356"/>
                  <a:pt x="5251772" y="1034356"/>
                </a:cubicBezTo>
                <a:close/>
                <a:moveTo>
                  <a:pt x="6101953" y="1034356"/>
                </a:moveTo>
                <a:cubicBezTo>
                  <a:pt x="6106914" y="1034356"/>
                  <a:pt x="6109394" y="1034356"/>
                  <a:pt x="6109394" y="1034356"/>
                </a:cubicBezTo>
                <a:cubicBezTo>
                  <a:pt x="6114356" y="1034356"/>
                  <a:pt x="6116836" y="1034356"/>
                  <a:pt x="6116836" y="1034356"/>
                </a:cubicBezTo>
                <a:cubicBezTo>
                  <a:pt x="6116836" y="1034356"/>
                  <a:pt x="6114356" y="1036836"/>
                  <a:pt x="6109394" y="1041797"/>
                </a:cubicBezTo>
                <a:close/>
                <a:moveTo>
                  <a:pt x="5826621" y="1034356"/>
                </a:moveTo>
                <a:lnTo>
                  <a:pt x="5834062" y="1034356"/>
                </a:lnTo>
                <a:cubicBezTo>
                  <a:pt x="5829101" y="1039317"/>
                  <a:pt x="5826621" y="1041797"/>
                  <a:pt x="5826621" y="1041797"/>
                </a:cubicBezTo>
                <a:close/>
                <a:moveTo>
                  <a:pt x="5536406" y="1034356"/>
                </a:moveTo>
                <a:lnTo>
                  <a:pt x="5528965" y="1049239"/>
                </a:lnTo>
                <a:cubicBezTo>
                  <a:pt x="5519043" y="1049239"/>
                  <a:pt x="5514082" y="1051719"/>
                  <a:pt x="5514082" y="1056680"/>
                </a:cubicBezTo>
                <a:lnTo>
                  <a:pt x="5506640" y="1049239"/>
                </a:lnTo>
                <a:cubicBezTo>
                  <a:pt x="5506640" y="1049239"/>
                  <a:pt x="5510361" y="1047998"/>
                  <a:pt x="5517803" y="1045518"/>
                </a:cubicBezTo>
                <a:cubicBezTo>
                  <a:pt x="5525244" y="1043038"/>
                  <a:pt x="5528965" y="1041797"/>
                  <a:pt x="5528965" y="1041797"/>
                </a:cubicBezTo>
                <a:cubicBezTo>
                  <a:pt x="5528965" y="1036836"/>
                  <a:pt x="5531445" y="1034356"/>
                  <a:pt x="5536406" y="1034356"/>
                </a:cubicBezTo>
                <a:close/>
                <a:moveTo>
                  <a:pt x="5127129" y="1034356"/>
                </a:moveTo>
                <a:lnTo>
                  <a:pt x="5134571" y="1041797"/>
                </a:lnTo>
                <a:cubicBezTo>
                  <a:pt x="5134571" y="1041797"/>
                  <a:pt x="5137051" y="1039317"/>
                  <a:pt x="5142012" y="1034356"/>
                </a:cubicBezTo>
                <a:cubicBezTo>
                  <a:pt x="5142012" y="1034356"/>
                  <a:pt x="5139532" y="1034356"/>
                  <a:pt x="5134571" y="1034356"/>
                </a:cubicBezTo>
                <a:cubicBezTo>
                  <a:pt x="5129609" y="1034356"/>
                  <a:pt x="5127129" y="1034356"/>
                  <a:pt x="5127129" y="1034356"/>
                </a:cubicBezTo>
                <a:close/>
                <a:moveTo>
                  <a:pt x="5067597" y="1034356"/>
                </a:moveTo>
                <a:cubicBezTo>
                  <a:pt x="5062636" y="1034356"/>
                  <a:pt x="5060156" y="1036836"/>
                  <a:pt x="5060156" y="1041797"/>
                </a:cubicBezTo>
                <a:lnTo>
                  <a:pt x="5060156" y="1049239"/>
                </a:lnTo>
                <a:cubicBezTo>
                  <a:pt x="5065117" y="1049239"/>
                  <a:pt x="5067597" y="1049239"/>
                  <a:pt x="5067597" y="1049239"/>
                </a:cubicBezTo>
                <a:cubicBezTo>
                  <a:pt x="5062636" y="1054200"/>
                  <a:pt x="5061397" y="1057920"/>
                  <a:pt x="5063877" y="1060401"/>
                </a:cubicBezTo>
                <a:cubicBezTo>
                  <a:pt x="5066357" y="1062881"/>
                  <a:pt x="5068838" y="1064122"/>
                  <a:pt x="5071318" y="1064122"/>
                </a:cubicBezTo>
                <a:cubicBezTo>
                  <a:pt x="5073798" y="1064122"/>
                  <a:pt x="5075039" y="1064122"/>
                  <a:pt x="5075039" y="1064122"/>
                </a:cubicBezTo>
                <a:lnTo>
                  <a:pt x="5075039" y="1056680"/>
                </a:lnTo>
                <a:lnTo>
                  <a:pt x="5075039" y="1049239"/>
                </a:lnTo>
                <a:lnTo>
                  <a:pt x="5075039" y="1034356"/>
                </a:lnTo>
                <a:close/>
                <a:moveTo>
                  <a:pt x="4502051" y="1034356"/>
                </a:moveTo>
                <a:lnTo>
                  <a:pt x="4509492" y="1034356"/>
                </a:lnTo>
                <a:cubicBezTo>
                  <a:pt x="4509492" y="1039317"/>
                  <a:pt x="4509492" y="1041797"/>
                  <a:pt x="4509492" y="1041797"/>
                </a:cubicBezTo>
                <a:close/>
                <a:moveTo>
                  <a:pt x="3906738" y="1034356"/>
                </a:moveTo>
                <a:cubicBezTo>
                  <a:pt x="3911699" y="1034356"/>
                  <a:pt x="3914180" y="1036836"/>
                  <a:pt x="3914180" y="1041797"/>
                </a:cubicBezTo>
                <a:cubicBezTo>
                  <a:pt x="3914180" y="1041797"/>
                  <a:pt x="3911699" y="1041797"/>
                  <a:pt x="3906738" y="1041797"/>
                </a:cubicBezTo>
                <a:cubicBezTo>
                  <a:pt x="3906738" y="1041797"/>
                  <a:pt x="3904258" y="1041797"/>
                  <a:pt x="3899297" y="1041797"/>
                </a:cubicBezTo>
                <a:close/>
                <a:moveTo>
                  <a:pt x="4978301" y="1026915"/>
                </a:moveTo>
                <a:cubicBezTo>
                  <a:pt x="4978301" y="1031876"/>
                  <a:pt x="4977060" y="1034356"/>
                  <a:pt x="4974580" y="1034356"/>
                </a:cubicBezTo>
                <a:cubicBezTo>
                  <a:pt x="4972100" y="1034356"/>
                  <a:pt x="4970859" y="1034356"/>
                  <a:pt x="4970859" y="1034356"/>
                </a:cubicBezTo>
                <a:cubicBezTo>
                  <a:pt x="4970859" y="1034356"/>
                  <a:pt x="4968379" y="1034356"/>
                  <a:pt x="4963418" y="1034356"/>
                </a:cubicBezTo>
                <a:close/>
                <a:moveTo>
                  <a:pt x="4874121" y="1026915"/>
                </a:moveTo>
                <a:lnTo>
                  <a:pt x="4881563" y="1026915"/>
                </a:lnTo>
                <a:lnTo>
                  <a:pt x="4881563" y="1034356"/>
                </a:lnTo>
                <a:close/>
                <a:moveTo>
                  <a:pt x="4866679" y="1026915"/>
                </a:moveTo>
                <a:lnTo>
                  <a:pt x="4866679" y="1034356"/>
                </a:lnTo>
                <a:cubicBezTo>
                  <a:pt x="4866679" y="1039317"/>
                  <a:pt x="4864199" y="1041797"/>
                  <a:pt x="4859238" y="1041797"/>
                </a:cubicBezTo>
                <a:lnTo>
                  <a:pt x="4859238" y="1034356"/>
                </a:lnTo>
                <a:cubicBezTo>
                  <a:pt x="4864199" y="1029395"/>
                  <a:pt x="4866679" y="1026915"/>
                  <a:pt x="4866679" y="1026915"/>
                </a:cubicBezTo>
                <a:close/>
                <a:moveTo>
                  <a:pt x="4851797" y="1026915"/>
                </a:moveTo>
                <a:cubicBezTo>
                  <a:pt x="4856758" y="1031876"/>
                  <a:pt x="4857997" y="1034356"/>
                  <a:pt x="4855517" y="1034356"/>
                </a:cubicBezTo>
                <a:cubicBezTo>
                  <a:pt x="4853037" y="1034356"/>
                  <a:pt x="4851797" y="1034356"/>
                  <a:pt x="4851797" y="1034356"/>
                </a:cubicBezTo>
                <a:close/>
                <a:moveTo>
                  <a:pt x="4747617" y="1026915"/>
                </a:moveTo>
                <a:lnTo>
                  <a:pt x="4740176" y="1034356"/>
                </a:lnTo>
                <a:cubicBezTo>
                  <a:pt x="4735214" y="1034356"/>
                  <a:pt x="4730254" y="1036836"/>
                  <a:pt x="4725293" y="1041797"/>
                </a:cubicBezTo>
                <a:lnTo>
                  <a:pt x="4710410" y="1041797"/>
                </a:lnTo>
                <a:cubicBezTo>
                  <a:pt x="4710410" y="1041797"/>
                  <a:pt x="4710410" y="1039317"/>
                  <a:pt x="4710410" y="1034356"/>
                </a:cubicBezTo>
                <a:cubicBezTo>
                  <a:pt x="4725293" y="1029395"/>
                  <a:pt x="4737695" y="1026915"/>
                  <a:pt x="4747617" y="1026915"/>
                </a:cubicBezTo>
                <a:close/>
                <a:moveTo>
                  <a:pt x="4680645" y="1026915"/>
                </a:moveTo>
                <a:lnTo>
                  <a:pt x="4688086" y="1026915"/>
                </a:lnTo>
                <a:lnTo>
                  <a:pt x="4688086" y="1034356"/>
                </a:lnTo>
                <a:cubicBezTo>
                  <a:pt x="4688086" y="1034356"/>
                  <a:pt x="4685606" y="1031876"/>
                  <a:pt x="4680645" y="1026915"/>
                </a:cubicBezTo>
                <a:close/>
                <a:moveTo>
                  <a:pt x="3936504" y="1026915"/>
                </a:moveTo>
                <a:cubicBezTo>
                  <a:pt x="3941465" y="1026915"/>
                  <a:pt x="3941465" y="1029395"/>
                  <a:pt x="3936504" y="1034356"/>
                </a:cubicBezTo>
                <a:cubicBezTo>
                  <a:pt x="3931543" y="1039317"/>
                  <a:pt x="3930303" y="1041797"/>
                  <a:pt x="3932783" y="1041797"/>
                </a:cubicBezTo>
                <a:cubicBezTo>
                  <a:pt x="3935264" y="1041797"/>
                  <a:pt x="3934024" y="1044278"/>
                  <a:pt x="3929063" y="1049239"/>
                </a:cubicBezTo>
                <a:cubicBezTo>
                  <a:pt x="3929063" y="1049239"/>
                  <a:pt x="3926582" y="1049239"/>
                  <a:pt x="3921621" y="1049239"/>
                </a:cubicBezTo>
                <a:cubicBezTo>
                  <a:pt x="3916660" y="1044278"/>
                  <a:pt x="3917900" y="1039317"/>
                  <a:pt x="3925342" y="1034356"/>
                </a:cubicBezTo>
                <a:cubicBezTo>
                  <a:pt x="3932783" y="1029395"/>
                  <a:pt x="3936504" y="1026915"/>
                  <a:pt x="3936504" y="1026915"/>
                </a:cubicBezTo>
                <a:close/>
                <a:moveTo>
                  <a:pt x="6295429" y="1019473"/>
                </a:moveTo>
                <a:lnTo>
                  <a:pt x="6302871" y="1019473"/>
                </a:lnTo>
                <a:cubicBezTo>
                  <a:pt x="6302871" y="1019473"/>
                  <a:pt x="6300391" y="1021954"/>
                  <a:pt x="6295429" y="1026915"/>
                </a:cubicBezTo>
                <a:lnTo>
                  <a:pt x="6280547" y="1026915"/>
                </a:lnTo>
                <a:close/>
                <a:moveTo>
                  <a:pt x="5789414" y="1019473"/>
                </a:moveTo>
                <a:lnTo>
                  <a:pt x="5796855" y="1019473"/>
                </a:lnTo>
                <a:lnTo>
                  <a:pt x="5796855" y="1026915"/>
                </a:lnTo>
                <a:close/>
                <a:moveTo>
                  <a:pt x="5767090" y="1019473"/>
                </a:moveTo>
                <a:lnTo>
                  <a:pt x="5774531" y="1026915"/>
                </a:lnTo>
                <a:lnTo>
                  <a:pt x="5781972" y="1034356"/>
                </a:lnTo>
                <a:cubicBezTo>
                  <a:pt x="5772051" y="1039317"/>
                  <a:pt x="5767090" y="1039317"/>
                  <a:pt x="5767090" y="1034356"/>
                </a:cubicBezTo>
                <a:cubicBezTo>
                  <a:pt x="5767090" y="1029395"/>
                  <a:pt x="5764610" y="1029395"/>
                  <a:pt x="5759648" y="1034356"/>
                </a:cubicBezTo>
                <a:close/>
                <a:moveTo>
                  <a:pt x="5729883" y="1019473"/>
                </a:moveTo>
                <a:cubicBezTo>
                  <a:pt x="5729883" y="1019473"/>
                  <a:pt x="5732363" y="1019473"/>
                  <a:pt x="5737324" y="1019473"/>
                </a:cubicBezTo>
                <a:lnTo>
                  <a:pt x="5737324" y="1026915"/>
                </a:lnTo>
                <a:cubicBezTo>
                  <a:pt x="5732363" y="1026915"/>
                  <a:pt x="5729883" y="1026915"/>
                  <a:pt x="5729883" y="1026915"/>
                </a:cubicBezTo>
                <a:cubicBezTo>
                  <a:pt x="5729883" y="1021954"/>
                  <a:pt x="5729883" y="1019473"/>
                  <a:pt x="5729883" y="1019473"/>
                </a:cubicBezTo>
                <a:close/>
                <a:moveTo>
                  <a:pt x="5424785" y="1019473"/>
                </a:moveTo>
                <a:cubicBezTo>
                  <a:pt x="5424785" y="1019473"/>
                  <a:pt x="5424785" y="1021954"/>
                  <a:pt x="5424785" y="1026915"/>
                </a:cubicBezTo>
                <a:cubicBezTo>
                  <a:pt x="5424785" y="1031876"/>
                  <a:pt x="5422305" y="1036836"/>
                  <a:pt x="5417344" y="1041797"/>
                </a:cubicBezTo>
                <a:cubicBezTo>
                  <a:pt x="5412382" y="1046758"/>
                  <a:pt x="5407422" y="1046758"/>
                  <a:pt x="5402461" y="1041797"/>
                </a:cubicBezTo>
                <a:lnTo>
                  <a:pt x="5395019" y="1041797"/>
                </a:lnTo>
                <a:cubicBezTo>
                  <a:pt x="5395019" y="1046758"/>
                  <a:pt x="5395019" y="1049239"/>
                  <a:pt x="5395019" y="1049239"/>
                </a:cubicBezTo>
                <a:cubicBezTo>
                  <a:pt x="5395019" y="1049239"/>
                  <a:pt x="5395019" y="1051719"/>
                  <a:pt x="5395019" y="1056680"/>
                </a:cubicBezTo>
                <a:cubicBezTo>
                  <a:pt x="5370215" y="1076524"/>
                  <a:pt x="5352851" y="1086446"/>
                  <a:pt x="5342929" y="1086446"/>
                </a:cubicBezTo>
                <a:cubicBezTo>
                  <a:pt x="5337968" y="1086446"/>
                  <a:pt x="5335488" y="1086446"/>
                  <a:pt x="5335488" y="1086446"/>
                </a:cubicBezTo>
                <a:lnTo>
                  <a:pt x="5305722" y="1086446"/>
                </a:lnTo>
                <a:cubicBezTo>
                  <a:pt x="5305722" y="1081485"/>
                  <a:pt x="5313164" y="1076524"/>
                  <a:pt x="5328047" y="1071563"/>
                </a:cubicBezTo>
                <a:cubicBezTo>
                  <a:pt x="5333008" y="1071563"/>
                  <a:pt x="5336729" y="1070323"/>
                  <a:pt x="5339209" y="1067842"/>
                </a:cubicBezTo>
                <a:cubicBezTo>
                  <a:pt x="5341689" y="1065362"/>
                  <a:pt x="5342929" y="1064122"/>
                  <a:pt x="5342929" y="1064122"/>
                </a:cubicBezTo>
                <a:cubicBezTo>
                  <a:pt x="5347891" y="1059161"/>
                  <a:pt x="5352851" y="1056680"/>
                  <a:pt x="5357812" y="1056680"/>
                </a:cubicBezTo>
                <a:cubicBezTo>
                  <a:pt x="5362774" y="1056680"/>
                  <a:pt x="5365254" y="1054200"/>
                  <a:pt x="5365254" y="1049239"/>
                </a:cubicBezTo>
                <a:cubicBezTo>
                  <a:pt x="5365254" y="1049239"/>
                  <a:pt x="5367734" y="1047998"/>
                  <a:pt x="5372695" y="1045518"/>
                </a:cubicBezTo>
                <a:cubicBezTo>
                  <a:pt x="5377656" y="1043038"/>
                  <a:pt x="5382617" y="1041797"/>
                  <a:pt x="5387578" y="1041797"/>
                </a:cubicBezTo>
                <a:cubicBezTo>
                  <a:pt x="5397499" y="1036836"/>
                  <a:pt x="5402461" y="1034356"/>
                  <a:pt x="5402461" y="1034356"/>
                </a:cubicBezTo>
                <a:lnTo>
                  <a:pt x="5409902" y="1034356"/>
                </a:lnTo>
                <a:lnTo>
                  <a:pt x="5417344" y="1026915"/>
                </a:lnTo>
                <a:close/>
                <a:moveTo>
                  <a:pt x="4814590" y="1019473"/>
                </a:moveTo>
                <a:cubicBezTo>
                  <a:pt x="4814590" y="1019473"/>
                  <a:pt x="4817070" y="1019473"/>
                  <a:pt x="4822031" y="1019473"/>
                </a:cubicBezTo>
                <a:cubicBezTo>
                  <a:pt x="4826992" y="1019473"/>
                  <a:pt x="4828232" y="1021954"/>
                  <a:pt x="4825752" y="1026915"/>
                </a:cubicBezTo>
                <a:cubicBezTo>
                  <a:pt x="4823272" y="1031876"/>
                  <a:pt x="4826992" y="1036836"/>
                  <a:pt x="4836914" y="1041797"/>
                </a:cubicBezTo>
                <a:lnTo>
                  <a:pt x="4844355" y="1049239"/>
                </a:lnTo>
                <a:lnTo>
                  <a:pt x="4829472" y="1049239"/>
                </a:lnTo>
                <a:cubicBezTo>
                  <a:pt x="4824511" y="1054200"/>
                  <a:pt x="4822031" y="1057920"/>
                  <a:pt x="4822031" y="1060401"/>
                </a:cubicBezTo>
                <a:cubicBezTo>
                  <a:pt x="4822031" y="1062881"/>
                  <a:pt x="4822031" y="1064122"/>
                  <a:pt x="4822031" y="1064122"/>
                </a:cubicBezTo>
                <a:lnTo>
                  <a:pt x="4829472" y="1064122"/>
                </a:lnTo>
                <a:cubicBezTo>
                  <a:pt x="4829472" y="1069083"/>
                  <a:pt x="4829472" y="1071563"/>
                  <a:pt x="4829472" y="1071563"/>
                </a:cubicBezTo>
                <a:lnTo>
                  <a:pt x="4836914" y="1064122"/>
                </a:lnTo>
                <a:cubicBezTo>
                  <a:pt x="4831953" y="1064122"/>
                  <a:pt x="4831953" y="1062881"/>
                  <a:pt x="4836914" y="1060401"/>
                </a:cubicBezTo>
                <a:cubicBezTo>
                  <a:pt x="4841875" y="1057920"/>
                  <a:pt x="4844355" y="1056680"/>
                  <a:pt x="4844355" y="1056680"/>
                </a:cubicBezTo>
                <a:cubicBezTo>
                  <a:pt x="4849317" y="1061641"/>
                  <a:pt x="4851797" y="1064122"/>
                  <a:pt x="4851797" y="1064122"/>
                </a:cubicBezTo>
                <a:cubicBezTo>
                  <a:pt x="4851797" y="1064122"/>
                  <a:pt x="4854277" y="1061641"/>
                  <a:pt x="4859238" y="1056680"/>
                </a:cubicBezTo>
                <a:lnTo>
                  <a:pt x="4859238" y="1058076"/>
                </a:lnTo>
                <a:cubicBezTo>
                  <a:pt x="4859238" y="1059626"/>
                  <a:pt x="4859238" y="1061641"/>
                  <a:pt x="4859238" y="1064122"/>
                </a:cubicBezTo>
                <a:cubicBezTo>
                  <a:pt x="4859238" y="1064122"/>
                  <a:pt x="4859238" y="1066602"/>
                  <a:pt x="4859238" y="1071563"/>
                </a:cubicBezTo>
                <a:lnTo>
                  <a:pt x="4859238" y="1079005"/>
                </a:lnTo>
                <a:cubicBezTo>
                  <a:pt x="4859238" y="1083966"/>
                  <a:pt x="4859238" y="1086446"/>
                  <a:pt x="4859238" y="1086446"/>
                </a:cubicBezTo>
                <a:cubicBezTo>
                  <a:pt x="4859238" y="1086446"/>
                  <a:pt x="4856758" y="1088926"/>
                  <a:pt x="4851797" y="1093887"/>
                </a:cubicBezTo>
                <a:cubicBezTo>
                  <a:pt x="4836914" y="1093887"/>
                  <a:pt x="4826992" y="1088926"/>
                  <a:pt x="4822031" y="1079005"/>
                </a:cubicBezTo>
                <a:cubicBezTo>
                  <a:pt x="4817070" y="1074043"/>
                  <a:pt x="4814590" y="1069083"/>
                  <a:pt x="4814590" y="1064122"/>
                </a:cubicBezTo>
                <a:cubicBezTo>
                  <a:pt x="4814590" y="1054200"/>
                  <a:pt x="4812110" y="1051719"/>
                  <a:pt x="4807148" y="1056680"/>
                </a:cubicBezTo>
                <a:cubicBezTo>
                  <a:pt x="4802187" y="1056680"/>
                  <a:pt x="4799707" y="1059161"/>
                  <a:pt x="4799707" y="1064122"/>
                </a:cubicBezTo>
                <a:lnTo>
                  <a:pt x="4807148" y="1064122"/>
                </a:lnTo>
                <a:cubicBezTo>
                  <a:pt x="4807148" y="1064122"/>
                  <a:pt x="4804668" y="1066602"/>
                  <a:pt x="4799707" y="1071563"/>
                </a:cubicBezTo>
                <a:lnTo>
                  <a:pt x="4769941" y="1079005"/>
                </a:lnTo>
                <a:lnTo>
                  <a:pt x="4769941" y="1086446"/>
                </a:lnTo>
                <a:cubicBezTo>
                  <a:pt x="4769941" y="1091407"/>
                  <a:pt x="4772421" y="1093887"/>
                  <a:pt x="4777383" y="1093887"/>
                </a:cubicBezTo>
                <a:lnTo>
                  <a:pt x="4777383" y="1086446"/>
                </a:lnTo>
                <a:cubicBezTo>
                  <a:pt x="4782344" y="1086446"/>
                  <a:pt x="4784824" y="1087686"/>
                  <a:pt x="4784824" y="1090167"/>
                </a:cubicBezTo>
                <a:cubicBezTo>
                  <a:pt x="4784824" y="1092647"/>
                  <a:pt x="4782344" y="1095128"/>
                  <a:pt x="4777383" y="1097608"/>
                </a:cubicBezTo>
                <a:cubicBezTo>
                  <a:pt x="4772421" y="1100088"/>
                  <a:pt x="4767461" y="1096368"/>
                  <a:pt x="4762500" y="1086446"/>
                </a:cubicBezTo>
                <a:lnTo>
                  <a:pt x="4740176" y="1086446"/>
                </a:lnTo>
                <a:cubicBezTo>
                  <a:pt x="4740176" y="1091407"/>
                  <a:pt x="4738935" y="1093887"/>
                  <a:pt x="4736455" y="1093887"/>
                </a:cubicBezTo>
                <a:cubicBezTo>
                  <a:pt x="4733975" y="1093887"/>
                  <a:pt x="4732734" y="1091407"/>
                  <a:pt x="4732734" y="1086446"/>
                </a:cubicBezTo>
                <a:cubicBezTo>
                  <a:pt x="4727773" y="1086446"/>
                  <a:pt x="4725293" y="1086446"/>
                  <a:pt x="4725293" y="1086446"/>
                </a:cubicBezTo>
                <a:lnTo>
                  <a:pt x="4717852" y="1093887"/>
                </a:lnTo>
                <a:cubicBezTo>
                  <a:pt x="4717852" y="1098848"/>
                  <a:pt x="4716611" y="1101329"/>
                  <a:pt x="4714131" y="1101329"/>
                </a:cubicBezTo>
                <a:cubicBezTo>
                  <a:pt x="4711651" y="1101329"/>
                  <a:pt x="4710410" y="1103809"/>
                  <a:pt x="4710410" y="1108770"/>
                </a:cubicBezTo>
                <a:cubicBezTo>
                  <a:pt x="4705449" y="1103809"/>
                  <a:pt x="4702969" y="1103809"/>
                  <a:pt x="4702969" y="1108770"/>
                </a:cubicBezTo>
                <a:lnTo>
                  <a:pt x="4695528" y="1116212"/>
                </a:lnTo>
                <a:lnTo>
                  <a:pt x="4695528" y="1108770"/>
                </a:lnTo>
                <a:lnTo>
                  <a:pt x="4695528" y="1101329"/>
                </a:lnTo>
                <a:cubicBezTo>
                  <a:pt x="4690567" y="1101329"/>
                  <a:pt x="4688086" y="1102569"/>
                  <a:pt x="4688086" y="1105049"/>
                </a:cubicBezTo>
                <a:cubicBezTo>
                  <a:pt x="4688086" y="1107530"/>
                  <a:pt x="4685606" y="1108770"/>
                  <a:pt x="4680645" y="1108770"/>
                </a:cubicBezTo>
                <a:cubicBezTo>
                  <a:pt x="4675684" y="1108770"/>
                  <a:pt x="4673203" y="1108770"/>
                  <a:pt x="4673203" y="1108770"/>
                </a:cubicBezTo>
                <a:lnTo>
                  <a:pt x="4665761" y="1116212"/>
                </a:lnTo>
                <a:lnTo>
                  <a:pt x="4658320" y="1116212"/>
                </a:lnTo>
                <a:cubicBezTo>
                  <a:pt x="4658320" y="1111251"/>
                  <a:pt x="4655840" y="1108770"/>
                  <a:pt x="4650879" y="1108770"/>
                </a:cubicBezTo>
                <a:cubicBezTo>
                  <a:pt x="4645918" y="1118692"/>
                  <a:pt x="4638477" y="1123653"/>
                  <a:pt x="4628554" y="1123653"/>
                </a:cubicBezTo>
                <a:cubicBezTo>
                  <a:pt x="4628554" y="1118692"/>
                  <a:pt x="4631035" y="1114971"/>
                  <a:pt x="4635996" y="1112491"/>
                </a:cubicBezTo>
                <a:cubicBezTo>
                  <a:pt x="4640957" y="1110010"/>
                  <a:pt x="4643437" y="1108770"/>
                  <a:pt x="4643437" y="1108770"/>
                </a:cubicBezTo>
                <a:lnTo>
                  <a:pt x="4643437" y="1101329"/>
                </a:lnTo>
                <a:cubicBezTo>
                  <a:pt x="4648399" y="1096368"/>
                  <a:pt x="4653359" y="1091407"/>
                  <a:pt x="4658320" y="1086446"/>
                </a:cubicBezTo>
                <a:cubicBezTo>
                  <a:pt x="4658320" y="1086446"/>
                  <a:pt x="4660801" y="1086446"/>
                  <a:pt x="4665761" y="1086446"/>
                </a:cubicBezTo>
                <a:lnTo>
                  <a:pt x="4673203" y="1086446"/>
                </a:lnTo>
                <a:cubicBezTo>
                  <a:pt x="4673203" y="1086446"/>
                  <a:pt x="4675684" y="1083966"/>
                  <a:pt x="4680645" y="1079005"/>
                </a:cubicBezTo>
                <a:cubicBezTo>
                  <a:pt x="4685606" y="1079005"/>
                  <a:pt x="4688086" y="1079005"/>
                  <a:pt x="4688086" y="1079005"/>
                </a:cubicBezTo>
                <a:lnTo>
                  <a:pt x="4695528" y="1071563"/>
                </a:lnTo>
                <a:cubicBezTo>
                  <a:pt x="4700489" y="1071563"/>
                  <a:pt x="4702969" y="1071563"/>
                  <a:pt x="4702969" y="1071563"/>
                </a:cubicBezTo>
                <a:cubicBezTo>
                  <a:pt x="4712891" y="1066602"/>
                  <a:pt x="4720332" y="1064122"/>
                  <a:pt x="4725293" y="1064122"/>
                </a:cubicBezTo>
                <a:lnTo>
                  <a:pt x="4732734" y="1064122"/>
                </a:lnTo>
                <a:cubicBezTo>
                  <a:pt x="4732734" y="1059161"/>
                  <a:pt x="4733975" y="1056680"/>
                  <a:pt x="4736455" y="1056680"/>
                </a:cubicBezTo>
                <a:cubicBezTo>
                  <a:pt x="4738935" y="1056680"/>
                  <a:pt x="4741416" y="1056680"/>
                  <a:pt x="4743896" y="1056680"/>
                </a:cubicBezTo>
                <a:cubicBezTo>
                  <a:pt x="4746376" y="1056680"/>
                  <a:pt x="4750097" y="1055440"/>
                  <a:pt x="4755058" y="1052959"/>
                </a:cubicBezTo>
                <a:cubicBezTo>
                  <a:pt x="4760020" y="1050479"/>
                  <a:pt x="4762500" y="1046758"/>
                  <a:pt x="4762500" y="1041797"/>
                </a:cubicBezTo>
                <a:lnTo>
                  <a:pt x="4784824" y="1034356"/>
                </a:lnTo>
                <a:close/>
                <a:moveTo>
                  <a:pt x="4338340" y="1019473"/>
                </a:moveTo>
                <a:lnTo>
                  <a:pt x="4345781" y="1019473"/>
                </a:lnTo>
                <a:cubicBezTo>
                  <a:pt x="4345781" y="1024434"/>
                  <a:pt x="4343301" y="1026915"/>
                  <a:pt x="4338340" y="1026915"/>
                </a:cubicBezTo>
                <a:close/>
                <a:moveTo>
                  <a:pt x="4541118" y="1015752"/>
                </a:moveTo>
                <a:cubicBezTo>
                  <a:pt x="4542359" y="1015752"/>
                  <a:pt x="4544219" y="1016993"/>
                  <a:pt x="4546699" y="1019473"/>
                </a:cubicBezTo>
                <a:cubicBezTo>
                  <a:pt x="4546699" y="1034356"/>
                  <a:pt x="4544219" y="1044278"/>
                  <a:pt x="4539258" y="1049239"/>
                </a:cubicBezTo>
                <a:cubicBezTo>
                  <a:pt x="4534297" y="1044278"/>
                  <a:pt x="4533057" y="1040557"/>
                  <a:pt x="4535537" y="1038077"/>
                </a:cubicBezTo>
                <a:cubicBezTo>
                  <a:pt x="4538018" y="1035596"/>
                  <a:pt x="4539258" y="1031876"/>
                  <a:pt x="4539258" y="1026915"/>
                </a:cubicBezTo>
                <a:lnTo>
                  <a:pt x="4539258" y="1019473"/>
                </a:lnTo>
                <a:cubicBezTo>
                  <a:pt x="4539258" y="1016993"/>
                  <a:pt x="4539878" y="1015752"/>
                  <a:pt x="4541118" y="1015752"/>
                </a:cubicBezTo>
                <a:close/>
                <a:moveTo>
                  <a:pt x="5720581" y="1014822"/>
                </a:moveTo>
                <a:cubicBezTo>
                  <a:pt x="5721821" y="1015443"/>
                  <a:pt x="5722441" y="1016993"/>
                  <a:pt x="5722441" y="1019473"/>
                </a:cubicBezTo>
                <a:cubicBezTo>
                  <a:pt x="5717480" y="1019473"/>
                  <a:pt x="5715000" y="1020713"/>
                  <a:pt x="5715000" y="1023194"/>
                </a:cubicBezTo>
                <a:cubicBezTo>
                  <a:pt x="5715000" y="1025674"/>
                  <a:pt x="5715000" y="1026915"/>
                  <a:pt x="5715000" y="1026915"/>
                </a:cubicBezTo>
                <a:cubicBezTo>
                  <a:pt x="5710038" y="1031876"/>
                  <a:pt x="5707558" y="1036836"/>
                  <a:pt x="5707558" y="1041797"/>
                </a:cubicBezTo>
                <a:lnTo>
                  <a:pt x="5677793" y="1049239"/>
                </a:lnTo>
                <a:cubicBezTo>
                  <a:pt x="5677793" y="1044278"/>
                  <a:pt x="5680273" y="1041797"/>
                  <a:pt x="5685234" y="1041797"/>
                </a:cubicBezTo>
                <a:lnTo>
                  <a:pt x="5692676" y="1034356"/>
                </a:lnTo>
                <a:lnTo>
                  <a:pt x="5700117" y="1034356"/>
                </a:lnTo>
                <a:cubicBezTo>
                  <a:pt x="5705078" y="1034356"/>
                  <a:pt x="5707558" y="1031876"/>
                  <a:pt x="5707558" y="1026915"/>
                </a:cubicBezTo>
                <a:cubicBezTo>
                  <a:pt x="5707558" y="1021954"/>
                  <a:pt x="5710038" y="1018233"/>
                  <a:pt x="5715000" y="1015752"/>
                </a:cubicBezTo>
                <a:cubicBezTo>
                  <a:pt x="5717480" y="1014512"/>
                  <a:pt x="5719341" y="1014202"/>
                  <a:pt x="5720581" y="1014822"/>
                </a:cubicBezTo>
                <a:close/>
                <a:moveTo>
                  <a:pt x="4889934" y="1014822"/>
                </a:moveTo>
                <a:cubicBezTo>
                  <a:pt x="4890554" y="1014202"/>
                  <a:pt x="4891485" y="1014512"/>
                  <a:pt x="4892725" y="1015752"/>
                </a:cubicBezTo>
                <a:cubicBezTo>
                  <a:pt x="4895205" y="1018233"/>
                  <a:pt x="4893965" y="1019473"/>
                  <a:pt x="4889004" y="1019473"/>
                </a:cubicBezTo>
                <a:cubicBezTo>
                  <a:pt x="4889004" y="1016993"/>
                  <a:pt x="4889314" y="1015443"/>
                  <a:pt x="4889934" y="1014822"/>
                </a:cubicBezTo>
                <a:close/>
                <a:moveTo>
                  <a:pt x="6388447" y="1012032"/>
                </a:moveTo>
                <a:cubicBezTo>
                  <a:pt x="6390927" y="1012032"/>
                  <a:pt x="6393408" y="1012032"/>
                  <a:pt x="6395888" y="1012032"/>
                </a:cubicBezTo>
                <a:cubicBezTo>
                  <a:pt x="6398369" y="1012032"/>
                  <a:pt x="6400850" y="1012032"/>
                  <a:pt x="6403330" y="1012032"/>
                </a:cubicBezTo>
                <a:cubicBezTo>
                  <a:pt x="6405810" y="1012032"/>
                  <a:pt x="6407051" y="1012032"/>
                  <a:pt x="6407051" y="1012032"/>
                </a:cubicBezTo>
                <a:lnTo>
                  <a:pt x="6407051" y="1019473"/>
                </a:lnTo>
                <a:lnTo>
                  <a:pt x="6399609" y="1019473"/>
                </a:lnTo>
                <a:lnTo>
                  <a:pt x="6392168" y="1019473"/>
                </a:lnTo>
                <a:lnTo>
                  <a:pt x="6384726" y="1026915"/>
                </a:lnTo>
                <a:cubicBezTo>
                  <a:pt x="6379765" y="1026915"/>
                  <a:pt x="6377285" y="1029395"/>
                  <a:pt x="6377285" y="1034356"/>
                </a:cubicBezTo>
                <a:cubicBezTo>
                  <a:pt x="6377285" y="1039317"/>
                  <a:pt x="6376044" y="1043038"/>
                  <a:pt x="6373564" y="1045518"/>
                </a:cubicBezTo>
                <a:cubicBezTo>
                  <a:pt x="6371084" y="1047998"/>
                  <a:pt x="6367363" y="1049239"/>
                  <a:pt x="6362402" y="1049239"/>
                </a:cubicBezTo>
                <a:lnTo>
                  <a:pt x="6347519" y="1056680"/>
                </a:lnTo>
                <a:lnTo>
                  <a:pt x="6340078" y="1049239"/>
                </a:lnTo>
                <a:lnTo>
                  <a:pt x="6347519" y="1041797"/>
                </a:lnTo>
                <a:cubicBezTo>
                  <a:pt x="6357441" y="1036836"/>
                  <a:pt x="6362402" y="1033116"/>
                  <a:pt x="6362402" y="1030635"/>
                </a:cubicBezTo>
                <a:cubicBezTo>
                  <a:pt x="6362402" y="1028155"/>
                  <a:pt x="6364882" y="1026915"/>
                  <a:pt x="6369844" y="1026915"/>
                </a:cubicBezTo>
                <a:cubicBezTo>
                  <a:pt x="6374805" y="1026915"/>
                  <a:pt x="6377285" y="1024434"/>
                  <a:pt x="6377285" y="1019473"/>
                </a:cubicBezTo>
                <a:cubicBezTo>
                  <a:pt x="6377285" y="1019473"/>
                  <a:pt x="6379765" y="1019473"/>
                  <a:pt x="6384726" y="1019473"/>
                </a:cubicBezTo>
                <a:cubicBezTo>
                  <a:pt x="6384726" y="1019473"/>
                  <a:pt x="6384726" y="1018233"/>
                  <a:pt x="6384726" y="1015752"/>
                </a:cubicBezTo>
                <a:cubicBezTo>
                  <a:pt x="6384726" y="1013272"/>
                  <a:pt x="6385967" y="1012032"/>
                  <a:pt x="6388447" y="1012032"/>
                </a:cubicBezTo>
                <a:close/>
                <a:moveTo>
                  <a:pt x="5395019" y="1012032"/>
                </a:moveTo>
                <a:cubicBezTo>
                  <a:pt x="5395019" y="1012032"/>
                  <a:pt x="5396260" y="1014512"/>
                  <a:pt x="5398740" y="1019473"/>
                </a:cubicBezTo>
                <a:cubicBezTo>
                  <a:pt x="5401220" y="1024434"/>
                  <a:pt x="5399981" y="1026915"/>
                  <a:pt x="5395019" y="1026915"/>
                </a:cubicBezTo>
                <a:cubicBezTo>
                  <a:pt x="5395019" y="1026915"/>
                  <a:pt x="5393779" y="1025674"/>
                  <a:pt x="5391299" y="1023194"/>
                </a:cubicBezTo>
                <a:cubicBezTo>
                  <a:pt x="5388819" y="1020713"/>
                  <a:pt x="5387578" y="1018233"/>
                  <a:pt x="5387578" y="1015752"/>
                </a:cubicBezTo>
                <a:cubicBezTo>
                  <a:pt x="5387578" y="1013272"/>
                  <a:pt x="5390058" y="1012032"/>
                  <a:pt x="5395019" y="1012032"/>
                </a:cubicBezTo>
                <a:close/>
                <a:moveTo>
                  <a:pt x="5194101" y="1012032"/>
                </a:moveTo>
                <a:lnTo>
                  <a:pt x="5186660" y="1019473"/>
                </a:lnTo>
                <a:cubicBezTo>
                  <a:pt x="5181699" y="1019473"/>
                  <a:pt x="5177978" y="1021954"/>
                  <a:pt x="5175498" y="1026915"/>
                </a:cubicBezTo>
                <a:cubicBezTo>
                  <a:pt x="5173018" y="1031876"/>
                  <a:pt x="5169297" y="1031876"/>
                  <a:pt x="5164336" y="1026915"/>
                </a:cubicBezTo>
                <a:lnTo>
                  <a:pt x="5164336" y="1034356"/>
                </a:lnTo>
                <a:lnTo>
                  <a:pt x="5164336" y="1041797"/>
                </a:lnTo>
                <a:cubicBezTo>
                  <a:pt x="5169297" y="1041797"/>
                  <a:pt x="5174257" y="1039317"/>
                  <a:pt x="5179219" y="1034356"/>
                </a:cubicBezTo>
                <a:cubicBezTo>
                  <a:pt x="5184180" y="1034356"/>
                  <a:pt x="5189140" y="1031876"/>
                  <a:pt x="5194101" y="1026915"/>
                </a:cubicBezTo>
                <a:cubicBezTo>
                  <a:pt x="5194101" y="1026915"/>
                  <a:pt x="5194101" y="1024434"/>
                  <a:pt x="5194101" y="1019473"/>
                </a:cubicBezTo>
                <a:close/>
                <a:moveTo>
                  <a:pt x="5149453" y="1012032"/>
                </a:moveTo>
                <a:cubicBezTo>
                  <a:pt x="5144492" y="1012032"/>
                  <a:pt x="5142012" y="1014512"/>
                  <a:pt x="5142012" y="1019473"/>
                </a:cubicBezTo>
                <a:cubicBezTo>
                  <a:pt x="5146973" y="1024434"/>
                  <a:pt x="5149453" y="1024434"/>
                  <a:pt x="5149453" y="1019473"/>
                </a:cubicBezTo>
                <a:cubicBezTo>
                  <a:pt x="5149453" y="1014512"/>
                  <a:pt x="5149453" y="1012032"/>
                  <a:pt x="5149453" y="1012032"/>
                </a:cubicBezTo>
                <a:close/>
                <a:moveTo>
                  <a:pt x="4468565" y="1012032"/>
                </a:moveTo>
                <a:cubicBezTo>
                  <a:pt x="4471045" y="1012032"/>
                  <a:pt x="4472286" y="1014512"/>
                  <a:pt x="4472286" y="1019473"/>
                </a:cubicBezTo>
                <a:cubicBezTo>
                  <a:pt x="4472286" y="1019473"/>
                  <a:pt x="4469805" y="1019473"/>
                  <a:pt x="4464844" y="1019473"/>
                </a:cubicBezTo>
                <a:cubicBezTo>
                  <a:pt x="4464844" y="1014512"/>
                  <a:pt x="4466085" y="1012032"/>
                  <a:pt x="4468565" y="1012032"/>
                </a:cubicBezTo>
                <a:close/>
                <a:moveTo>
                  <a:pt x="4115098" y="1012032"/>
                </a:moveTo>
                <a:lnTo>
                  <a:pt x="4107656" y="1019473"/>
                </a:lnTo>
                <a:lnTo>
                  <a:pt x="4100215" y="1019473"/>
                </a:lnTo>
                <a:cubicBezTo>
                  <a:pt x="4100215" y="1014512"/>
                  <a:pt x="4105176" y="1012032"/>
                  <a:pt x="4115098" y="1012032"/>
                </a:cubicBezTo>
                <a:close/>
                <a:moveTo>
                  <a:pt x="4712270" y="1008311"/>
                </a:moveTo>
                <a:cubicBezTo>
                  <a:pt x="4713510" y="1008311"/>
                  <a:pt x="4715371" y="1009551"/>
                  <a:pt x="4717852" y="1012032"/>
                </a:cubicBezTo>
                <a:lnTo>
                  <a:pt x="4717852" y="1019473"/>
                </a:lnTo>
                <a:cubicBezTo>
                  <a:pt x="4712891" y="1024434"/>
                  <a:pt x="4710410" y="1021954"/>
                  <a:pt x="4710410" y="1012032"/>
                </a:cubicBezTo>
                <a:cubicBezTo>
                  <a:pt x="4710410" y="1009551"/>
                  <a:pt x="4711030" y="1008311"/>
                  <a:pt x="4712270" y="1008311"/>
                </a:cubicBezTo>
                <a:close/>
                <a:moveTo>
                  <a:pt x="4676924" y="1008311"/>
                </a:moveTo>
                <a:cubicBezTo>
                  <a:pt x="4679405" y="1008311"/>
                  <a:pt x="4680645" y="1009551"/>
                  <a:pt x="4680645" y="1012032"/>
                </a:cubicBezTo>
                <a:cubicBezTo>
                  <a:pt x="4680645" y="1016993"/>
                  <a:pt x="4678165" y="1019473"/>
                  <a:pt x="4673203" y="1019473"/>
                </a:cubicBezTo>
                <a:cubicBezTo>
                  <a:pt x="4668243" y="1024434"/>
                  <a:pt x="4664521" y="1026915"/>
                  <a:pt x="4662041" y="1026915"/>
                </a:cubicBezTo>
                <a:cubicBezTo>
                  <a:pt x="4659561" y="1026915"/>
                  <a:pt x="4658320" y="1024434"/>
                  <a:pt x="4658320" y="1019473"/>
                </a:cubicBezTo>
                <a:lnTo>
                  <a:pt x="4665761" y="1012032"/>
                </a:lnTo>
                <a:cubicBezTo>
                  <a:pt x="4670723" y="1009551"/>
                  <a:pt x="4674444" y="1008311"/>
                  <a:pt x="4676924" y="1008311"/>
                </a:cubicBezTo>
                <a:close/>
                <a:moveTo>
                  <a:pt x="4604371" y="1008311"/>
                </a:moveTo>
                <a:cubicBezTo>
                  <a:pt x="4605611" y="1008311"/>
                  <a:pt x="4606231" y="1009551"/>
                  <a:pt x="4606231" y="1012032"/>
                </a:cubicBezTo>
                <a:cubicBezTo>
                  <a:pt x="4601269" y="1016993"/>
                  <a:pt x="4598789" y="1019473"/>
                  <a:pt x="4598789" y="1019473"/>
                </a:cubicBezTo>
                <a:lnTo>
                  <a:pt x="4598789" y="1012032"/>
                </a:lnTo>
                <a:cubicBezTo>
                  <a:pt x="4601269" y="1009551"/>
                  <a:pt x="4603131" y="1008311"/>
                  <a:pt x="4604371" y="1008311"/>
                </a:cubicBezTo>
                <a:close/>
                <a:moveTo>
                  <a:pt x="4733664" y="1007381"/>
                </a:moveTo>
                <a:cubicBezTo>
                  <a:pt x="4734285" y="1006761"/>
                  <a:pt x="4735215" y="1007071"/>
                  <a:pt x="4736455" y="1008311"/>
                </a:cubicBezTo>
                <a:cubicBezTo>
                  <a:pt x="4738935" y="1010791"/>
                  <a:pt x="4737695" y="1014512"/>
                  <a:pt x="4732734" y="1019473"/>
                </a:cubicBezTo>
                <a:lnTo>
                  <a:pt x="4732734" y="1012032"/>
                </a:lnTo>
                <a:cubicBezTo>
                  <a:pt x="4732734" y="1009551"/>
                  <a:pt x="4733045" y="1008001"/>
                  <a:pt x="4733664" y="1007381"/>
                </a:cubicBezTo>
                <a:close/>
                <a:moveTo>
                  <a:pt x="6444258" y="1004590"/>
                </a:moveTo>
                <a:lnTo>
                  <a:pt x="6444258" y="1012032"/>
                </a:lnTo>
                <a:lnTo>
                  <a:pt x="6429375" y="1012032"/>
                </a:lnTo>
                <a:cubicBezTo>
                  <a:pt x="6434336" y="1007071"/>
                  <a:pt x="6439296" y="1004590"/>
                  <a:pt x="6444258" y="1004590"/>
                </a:cubicBezTo>
                <a:close/>
                <a:moveTo>
                  <a:pt x="6250781" y="1004590"/>
                </a:moveTo>
                <a:lnTo>
                  <a:pt x="6243340" y="1019473"/>
                </a:lnTo>
                <a:lnTo>
                  <a:pt x="6228457" y="1026915"/>
                </a:lnTo>
                <a:cubicBezTo>
                  <a:pt x="6228457" y="1026915"/>
                  <a:pt x="6230937" y="1023194"/>
                  <a:pt x="6235898" y="1015752"/>
                </a:cubicBezTo>
                <a:cubicBezTo>
                  <a:pt x="6240860" y="1008311"/>
                  <a:pt x="6245820" y="1004590"/>
                  <a:pt x="6250781" y="1004590"/>
                </a:cubicBezTo>
                <a:close/>
                <a:moveTo>
                  <a:pt x="5938242" y="1004590"/>
                </a:moveTo>
                <a:lnTo>
                  <a:pt x="5938242" y="1012032"/>
                </a:lnTo>
                <a:cubicBezTo>
                  <a:pt x="5933281" y="1012032"/>
                  <a:pt x="5930801" y="1012032"/>
                  <a:pt x="5930801" y="1012032"/>
                </a:cubicBezTo>
                <a:cubicBezTo>
                  <a:pt x="5930801" y="1007071"/>
                  <a:pt x="5933281" y="1004590"/>
                  <a:pt x="5938242" y="1004590"/>
                </a:cubicBezTo>
                <a:close/>
                <a:moveTo>
                  <a:pt x="5603379" y="1004590"/>
                </a:moveTo>
                <a:lnTo>
                  <a:pt x="5618261" y="1004590"/>
                </a:lnTo>
                <a:cubicBezTo>
                  <a:pt x="5613300" y="1004590"/>
                  <a:pt x="5609579" y="1005831"/>
                  <a:pt x="5607099" y="1008311"/>
                </a:cubicBezTo>
                <a:cubicBezTo>
                  <a:pt x="5604619" y="1010791"/>
                  <a:pt x="5598417" y="1014512"/>
                  <a:pt x="5588496" y="1019473"/>
                </a:cubicBezTo>
                <a:cubicBezTo>
                  <a:pt x="5583535" y="1019473"/>
                  <a:pt x="5581054" y="1019473"/>
                  <a:pt x="5581054" y="1019473"/>
                </a:cubicBezTo>
                <a:cubicBezTo>
                  <a:pt x="5581054" y="1019473"/>
                  <a:pt x="5581054" y="1016993"/>
                  <a:pt x="5581054" y="1012032"/>
                </a:cubicBezTo>
                <a:cubicBezTo>
                  <a:pt x="5581054" y="1007071"/>
                  <a:pt x="5583535" y="1007071"/>
                  <a:pt x="5588496" y="1012032"/>
                </a:cubicBezTo>
                <a:close/>
                <a:moveTo>
                  <a:pt x="5461992" y="1004590"/>
                </a:moveTo>
                <a:lnTo>
                  <a:pt x="5461992" y="1012032"/>
                </a:lnTo>
                <a:cubicBezTo>
                  <a:pt x="5461992" y="1016993"/>
                  <a:pt x="5460751" y="1018233"/>
                  <a:pt x="5458271" y="1015752"/>
                </a:cubicBezTo>
                <a:cubicBezTo>
                  <a:pt x="5455791" y="1013272"/>
                  <a:pt x="5457031" y="1009551"/>
                  <a:pt x="5461992" y="1004590"/>
                </a:cubicBezTo>
                <a:close/>
                <a:moveTo>
                  <a:pt x="5432226" y="1004590"/>
                </a:moveTo>
                <a:cubicBezTo>
                  <a:pt x="5437188" y="1004590"/>
                  <a:pt x="5439668" y="1004590"/>
                  <a:pt x="5439668" y="1004590"/>
                </a:cubicBezTo>
                <a:lnTo>
                  <a:pt x="5447109" y="1012032"/>
                </a:lnTo>
                <a:cubicBezTo>
                  <a:pt x="5452070" y="1012032"/>
                  <a:pt x="5454551" y="1013272"/>
                  <a:pt x="5454551" y="1015752"/>
                </a:cubicBezTo>
                <a:cubicBezTo>
                  <a:pt x="5454551" y="1018233"/>
                  <a:pt x="5452070" y="1021954"/>
                  <a:pt x="5447109" y="1026915"/>
                </a:cubicBezTo>
                <a:lnTo>
                  <a:pt x="5439668" y="1019473"/>
                </a:lnTo>
                <a:cubicBezTo>
                  <a:pt x="5439668" y="1019473"/>
                  <a:pt x="5437188" y="1016993"/>
                  <a:pt x="5432226" y="1012032"/>
                </a:cubicBezTo>
                <a:close/>
                <a:moveTo>
                  <a:pt x="5201543" y="1004590"/>
                </a:moveTo>
                <a:cubicBezTo>
                  <a:pt x="5196581" y="1009551"/>
                  <a:pt x="5196581" y="1012032"/>
                  <a:pt x="5201543" y="1012032"/>
                </a:cubicBezTo>
                <a:cubicBezTo>
                  <a:pt x="5206504" y="1012032"/>
                  <a:pt x="5208984" y="1010791"/>
                  <a:pt x="5208984" y="1008311"/>
                </a:cubicBezTo>
                <a:cubicBezTo>
                  <a:pt x="5208984" y="1005831"/>
                  <a:pt x="5206504" y="1004590"/>
                  <a:pt x="5201543" y="1004590"/>
                </a:cubicBezTo>
                <a:close/>
                <a:moveTo>
                  <a:pt x="4933652" y="1004590"/>
                </a:moveTo>
                <a:cubicBezTo>
                  <a:pt x="4933652" y="1004590"/>
                  <a:pt x="4936132" y="1004590"/>
                  <a:pt x="4941094" y="1004590"/>
                </a:cubicBezTo>
                <a:lnTo>
                  <a:pt x="4933652" y="1012032"/>
                </a:lnTo>
                <a:cubicBezTo>
                  <a:pt x="4933652" y="1007071"/>
                  <a:pt x="4933652" y="1004590"/>
                  <a:pt x="4933652" y="1004590"/>
                </a:cubicBezTo>
                <a:close/>
                <a:moveTo>
                  <a:pt x="4911328" y="1004590"/>
                </a:moveTo>
                <a:cubicBezTo>
                  <a:pt x="4916290" y="1009551"/>
                  <a:pt x="4920010" y="1010791"/>
                  <a:pt x="4922491" y="1008311"/>
                </a:cubicBezTo>
                <a:cubicBezTo>
                  <a:pt x="4924971" y="1005831"/>
                  <a:pt x="4926211" y="1005831"/>
                  <a:pt x="4926211" y="1008311"/>
                </a:cubicBezTo>
                <a:cubicBezTo>
                  <a:pt x="4926211" y="1010791"/>
                  <a:pt x="4923731" y="1013272"/>
                  <a:pt x="4918770" y="1015752"/>
                </a:cubicBezTo>
                <a:cubicBezTo>
                  <a:pt x="4913808" y="1018233"/>
                  <a:pt x="4908848" y="1021954"/>
                  <a:pt x="4903887" y="1026915"/>
                </a:cubicBezTo>
                <a:lnTo>
                  <a:pt x="4896446" y="1026915"/>
                </a:lnTo>
                <a:cubicBezTo>
                  <a:pt x="4896446" y="1021954"/>
                  <a:pt x="4898926" y="1019473"/>
                  <a:pt x="4903887" y="1019473"/>
                </a:cubicBezTo>
                <a:lnTo>
                  <a:pt x="4911328" y="1012032"/>
                </a:lnTo>
                <a:close/>
                <a:moveTo>
                  <a:pt x="4896446" y="1004590"/>
                </a:moveTo>
                <a:lnTo>
                  <a:pt x="4903887" y="1012032"/>
                </a:lnTo>
                <a:cubicBezTo>
                  <a:pt x="4898926" y="1016993"/>
                  <a:pt x="4896446" y="1016993"/>
                  <a:pt x="4896446" y="1012032"/>
                </a:cubicBezTo>
                <a:cubicBezTo>
                  <a:pt x="4896446" y="1007071"/>
                  <a:pt x="4896446" y="1004590"/>
                  <a:pt x="4896446" y="1004590"/>
                </a:cubicBezTo>
                <a:close/>
                <a:moveTo>
                  <a:pt x="4874121" y="1004590"/>
                </a:moveTo>
                <a:lnTo>
                  <a:pt x="4866679" y="1012032"/>
                </a:lnTo>
                <a:cubicBezTo>
                  <a:pt x="4866679" y="1012032"/>
                  <a:pt x="4864199" y="1014512"/>
                  <a:pt x="4859238" y="1019473"/>
                </a:cubicBezTo>
                <a:cubicBezTo>
                  <a:pt x="4849317" y="1024434"/>
                  <a:pt x="4839394" y="1024434"/>
                  <a:pt x="4829472" y="1019473"/>
                </a:cubicBezTo>
                <a:lnTo>
                  <a:pt x="4836914" y="1012032"/>
                </a:lnTo>
                <a:cubicBezTo>
                  <a:pt x="4846835" y="1012032"/>
                  <a:pt x="4855517" y="1010791"/>
                  <a:pt x="4862959" y="1008311"/>
                </a:cubicBezTo>
                <a:cubicBezTo>
                  <a:pt x="4870400" y="1005831"/>
                  <a:pt x="4874121" y="1004590"/>
                  <a:pt x="4874121" y="1004590"/>
                </a:cubicBezTo>
                <a:close/>
                <a:moveTo>
                  <a:pt x="4769941" y="1004590"/>
                </a:moveTo>
                <a:lnTo>
                  <a:pt x="4784824" y="1004590"/>
                </a:lnTo>
                <a:lnTo>
                  <a:pt x="4792265" y="1012032"/>
                </a:lnTo>
                <a:cubicBezTo>
                  <a:pt x="4787304" y="1012032"/>
                  <a:pt x="4786065" y="1014512"/>
                  <a:pt x="4788545" y="1019473"/>
                </a:cubicBezTo>
                <a:cubicBezTo>
                  <a:pt x="4791025" y="1024434"/>
                  <a:pt x="4791025" y="1026915"/>
                  <a:pt x="4788545" y="1026915"/>
                </a:cubicBezTo>
                <a:cubicBezTo>
                  <a:pt x="4786065" y="1026915"/>
                  <a:pt x="4784824" y="1025674"/>
                  <a:pt x="4784824" y="1023194"/>
                </a:cubicBezTo>
                <a:cubicBezTo>
                  <a:pt x="4784824" y="1020713"/>
                  <a:pt x="4782344" y="1019473"/>
                  <a:pt x="4777383" y="1019473"/>
                </a:cubicBezTo>
                <a:cubicBezTo>
                  <a:pt x="4772421" y="1019473"/>
                  <a:pt x="4769941" y="1014512"/>
                  <a:pt x="4769941" y="1004590"/>
                </a:cubicBezTo>
                <a:close/>
                <a:moveTo>
                  <a:pt x="4755058" y="1004590"/>
                </a:moveTo>
                <a:cubicBezTo>
                  <a:pt x="4755058" y="1009551"/>
                  <a:pt x="4753818" y="1013272"/>
                  <a:pt x="4751338" y="1015752"/>
                </a:cubicBezTo>
                <a:cubicBezTo>
                  <a:pt x="4748858" y="1018233"/>
                  <a:pt x="4747617" y="1016993"/>
                  <a:pt x="4747617" y="1012032"/>
                </a:cubicBezTo>
                <a:cubicBezTo>
                  <a:pt x="4747617" y="1007071"/>
                  <a:pt x="4750097" y="1004590"/>
                  <a:pt x="4755058" y="1004590"/>
                </a:cubicBezTo>
                <a:close/>
                <a:moveTo>
                  <a:pt x="4494610" y="1004590"/>
                </a:moveTo>
                <a:lnTo>
                  <a:pt x="4502051" y="1012032"/>
                </a:lnTo>
                <a:lnTo>
                  <a:pt x="4494610" y="1012032"/>
                </a:lnTo>
                <a:cubicBezTo>
                  <a:pt x="4494610" y="1012032"/>
                  <a:pt x="4494610" y="1009551"/>
                  <a:pt x="4494610" y="1004590"/>
                </a:cubicBezTo>
                <a:close/>
                <a:moveTo>
                  <a:pt x="4010918" y="1004590"/>
                </a:moveTo>
                <a:lnTo>
                  <a:pt x="4018359" y="1012032"/>
                </a:lnTo>
                <a:cubicBezTo>
                  <a:pt x="4023320" y="1012032"/>
                  <a:pt x="4025801" y="1009551"/>
                  <a:pt x="4025801" y="1004590"/>
                </a:cubicBezTo>
                <a:lnTo>
                  <a:pt x="4033243" y="1004590"/>
                </a:lnTo>
                <a:cubicBezTo>
                  <a:pt x="4033243" y="1009551"/>
                  <a:pt x="4030762" y="1013272"/>
                  <a:pt x="4025801" y="1015752"/>
                </a:cubicBezTo>
                <a:cubicBezTo>
                  <a:pt x="4020840" y="1018233"/>
                  <a:pt x="4015879" y="1019473"/>
                  <a:pt x="4010918" y="1019473"/>
                </a:cubicBezTo>
                <a:cubicBezTo>
                  <a:pt x="4005957" y="1019473"/>
                  <a:pt x="4003477" y="1016993"/>
                  <a:pt x="4003477" y="1012032"/>
                </a:cubicBezTo>
                <a:cubicBezTo>
                  <a:pt x="4003477" y="1007071"/>
                  <a:pt x="4005957" y="1004590"/>
                  <a:pt x="4010918" y="1004590"/>
                </a:cubicBezTo>
                <a:close/>
                <a:moveTo>
                  <a:pt x="6332636" y="997149"/>
                </a:moveTo>
                <a:lnTo>
                  <a:pt x="6325195" y="1004590"/>
                </a:lnTo>
                <a:cubicBezTo>
                  <a:pt x="6325195" y="1004590"/>
                  <a:pt x="6322715" y="1007071"/>
                  <a:pt x="6317754" y="1012032"/>
                </a:cubicBezTo>
                <a:cubicBezTo>
                  <a:pt x="6317754" y="1016993"/>
                  <a:pt x="6316513" y="1019473"/>
                  <a:pt x="6314033" y="1019473"/>
                </a:cubicBezTo>
                <a:cubicBezTo>
                  <a:pt x="6311553" y="1019473"/>
                  <a:pt x="6310312" y="1016993"/>
                  <a:pt x="6310312" y="1012032"/>
                </a:cubicBezTo>
                <a:cubicBezTo>
                  <a:pt x="6310312" y="1002110"/>
                  <a:pt x="6317754" y="997149"/>
                  <a:pt x="6332636" y="997149"/>
                </a:cubicBezTo>
                <a:close/>
                <a:moveTo>
                  <a:pt x="5767090" y="997149"/>
                </a:moveTo>
                <a:cubicBezTo>
                  <a:pt x="5767090" y="997149"/>
                  <a:pt x="5768330" y="997149"/>
                  <a:pt x="5770810" y="997149"/>
                </a:cubicBezTo>
                <a:cubicBezTo>
                  <a:pt x="5773290" y="997149"/>
                  <a:pt x="5774531" y="999629"/>
                  <a:pt x="5774531" y="1004590"/>
                </a:cubicBezTo>
                <a:cubicBezTo>
                  <a:pt x="5769570" y="1004590"/>
                  <a:pt x="5764610" y="1004590"/>
                  <a:pt x="5759648" y="1004590"/>
                </a:cubicBezTo>
                <a:close/>
                <a:moveTo>
                  <a:pt x="5171777" y="997149"/>
                </a:moveTo>
                <a:cubicBezTo>
                  <a:pt x="5166816" y="1002110"/>
                  <a:pt x="5164336" y="1004590"/>
                  <a:pt x="5164336" y="1004590"/>
                </a:cubicBezTo>
                <a:lnTo>
                  <a:pt x="5179219" y="1004590"/>
                </a:lnTo>
                <a:close/>
                <a:moveTo>
                  <a:pt x="4926211" y="997149"/>
                </a:moveTo>
                <a:lnTo>
                  <a:pt x="4933652" y="997149"/>
                </a:lnTo>
                <a:lnTo>
                  <a:pt x="4933652" y="1004590"/>
                </a:lnTo>
                <a:cubicBezTo>
                  <a:pt x="4928691" y="1004590"/>
                  <a:pt x="4926211" y="1002110"/>
                  <a:pt x="4926211" y="997149"/>
                </a:cubicBezTo>
                <a:close/>
                <a:moveTo>
                  <a:pt x="5460132" y="991568"/>
                </a:moveTo>
                <a:cubicBezTo>
                  <a:pt x="5462612" y="991568"/>
                  <a:pt x="5464473" y="992188"/>
                  <a:pt x="5465713" y="993428"/>
                </a:cubicBezTo>
                <a:cubicBezTo>
                  <a:pt x="5468193" y="995909"/>
                  <a:pt x="5471913" y="997149"/>
                  <a:pt x="5476875" y="997149"/>
                </a:cubicBezTo>
                <a:cubicBezTo>
                  <a:pt x="5481836" y="997149"/>
                  <a:pt x="5481836" y="999629"/>
                  <a:pt x="5476875" y="1004590"/>
                </a:cubicBezTo>
                <a:cubicBezTo>
                  <a:pt x="5471913" y="1004590"/>
                  <a:pt x="5469433" y="1004590"/>
                  <a:pt x="5469433" y="1004590"/>
                </a:cubicBezTo>
                <a:cubicBezTo>
                  <a:pt x="5469433" y="1004590"/>
                  <a:pt x="5468193" y="1004590"/>
                  <a:pt x="5465713" y="1004590"/>
                </a:cubicBezTo>
                <a:lnTo>
                  <a:pt x="5461992" y="1004590"/>
                </a:lnTo>
                <a:lnTo>
                  <a:pt x="5454551" y="1004590"/>
                </a:lnTo>
                <a:cubicBezTo>
                  <a:pt x="5444629" y="1004590"/>
                  <a:pt x="5439668" y="1003350"/>
                  <a:pt x="5439668" y="1000870"/>
                </a:cubicBezTo>
                <a:cubicBezTo>
                  <a:pt x="5439668" y="998389"/>
                  <a:pt x="5443388" y="995909"/>
                  <a:pt x="5450830" y="993428"/>
                </a:cubicBezTo>
                <a:cubicBezTo>
                  <a:pt x="5454551" y="992188"/>
                  <a:pt x="5457652" y="991568"/>
                  <a:pt x="5460132" y="991568"/>
                </a:cubicBezTo>
                <a:close/>
                <a:moveTo>
                  <a:pt x="5633144" y="989708"/>
                </a:moveTo>
                <a:lnTo>
                  <a:pt x="5640586" y="989708"/>
                </a:lnTo>
                <a:cubicBezTo>
                  <a:pt x="5640586" y="999629"/>
                  <a:pt x="5638106" y="1002110"/>
                  <a:pt x="5633144" y="997149"/>
                </a:cubicBezTo>
                <a:cubicBezTo>
                  <a:pt x="5633144" y="992188"/>
                  <a:pt x="5633144" y="989708"/>
                  <a:pt x="5633144" y="989708"/>
                </a:cubicBezTo>
                <a:close/>
                <a:moveTo>
                  <a:pt x="5104805" y="989708"/>
                </a:moveTo>
                <a:lnTo>
                  <a:pt x="5097364" y="997149"/>
                </a:lnTo>
                <a:cubicBezTo>
                  <a:pt x="5097364" y="1002110"/>
                  <a:pt x="5098604" y="1003350"/>
                  <a:pt x="5101084" y="1000870"/>
                </a:cubicBezTo>
                <a:cubicBezTo>
                  <a:pt x="5103564" y="998389"/>
                  <a:pt x="5104805" y="997149"/>
                  <a:pt x="5104805" y="997149"/>
                </a:cubicBezTo>
                <a:cubicBezTo>
                  <a:pt x="5104805" y="992188"/>
                  <a:pt x="5104805" y="989708"/>
                  <a:pt x="5104805" y="989708"/>
                </a:cubicBezTo>
                <a:close/>
                <a:moveTo>
                  <a:pt x="5037832" y="989708"/>
                </a:moveTo>
                <a:cubicBezTo>
                  <a:pt x="5042793" y="989708"/>
                  <a:pt x="5045273" y="989708"/>
                  <a:pt x="5045273" y="989708"/>
                </a:cubicBezTo>
                <a:cubicBezTo>
                  <a:pt x="5045273" y="989708"/>
                  <a:pt x="5045273" y="992188"/>
                  <a:pt x="5045273" y="997149"/>
                </a:cubicBezTo>
                <a:lnTo>
                  <a:pt x="5037832" y="1004590"/>
                </a:lnTo>
                <a:cubicBezTo>
                  <a:pt x="5037832" y="1004590"/>
                  <a:pt x="5036591" y="1005831"/>
                  <a:pt x="5034111" y="1008311"/>
                </a:cubicBezTo>
                <a:cubicBezTo>
                  <a:pt x="5031631" y="1010791"/>
                  <a:pt x="5027910" y="1012032"/>
                  <a:pt x="5022949" y="1012032"/>
                </a:cubicBezTo>
                <a:cubicBezTo>
                  <a:pt x="5013027" y="1016993"/>
                  <a:pt x="5004345" y="1020713"/>
                  <a:pt x="4996904" y="1023194"/>
                </a:cubicBezTo>
                <a:cubicBezTo>
                  <a:pt x="4989463" y="1025674"/>
                  <a:pt x="4985742" y="1024434"/>
                  <a:pt x="4985742" y="1019473"/>
                </a:cubicBezTo>
                <a:cubicBezTo>
                  <a:pt x="4980781" y="1014512"/>
                  <a:pt x="4978301" y="1010791"/>
                  <a:pt x="4978301" y="1008311"/>
                </a:cubicBezTo>
                <a:cubicBezTo>
                  <a:pt x="4978301" y="1005831"/>
                  <a:pt x="4978301" y="1004590"/>
                  <a:pt x="4978301" y="1004590"/>
                </a:cubicBezTo>
                <a:cubicBezTo>
                  <a:pt x="4978301" y="1004590"/>
                  <a:pt x="4980781" y="1004590"/>
                  <a:pt x="4985742" y="1004590"/>
                </a:cubicBezTo>
                <a:cubicBezTo>
                  <a:pt x="4990703" y="1004590"/>
                  <a:pt x="4991943" y="1003350"/>
                  <a:pt x="4989463" y="1000870"/>
                </a:cubicBezTo>
                <a:cubicBezTo>
                  <a:pt x="4986983" y="998389"/>
                  <a:pt x="4988222" y="995909"/>
                  <a:pt x="4993183" y="993428"/>
                </a:cubicBezTo>
                <a:cubicBezTo>
                  <a:pt x="4998145" y="990948"/>
                  <a:pt x="5000625" y="990948"/>
                  <a:pt x="5000625" y="993428"/>
                </a:cubicBezTo>
                <a:cubicBezTo>
                  <a:pt x="5000625" y="995909"/>
                  <a:pt x="5000625" y="999629"/>
                  <a:pt x="5000625" y="1004590"/>
                </a:cubicBezTo>
                <a:cubicBezTo>
                  <a:pt x="5005586" y="999629"/>
                  <a:pt x="5013027" y="997149"/>
                  <a:pt x="5022949" y="997149"/>
                </a:cubicBezTo>
                <a:cubicBezTo>
                  <a:pt x="5022949" y="997149"/>
                  <a:pt x="5025429" y="997149"/>
                  <a:pt x="5030390" y="997149"/>
                </a:cubicBezTo>
                <a:cubicBezTo>
                  <a:pt x="5035352" y="997149"/>
                  <a:pt x="5037832" y="994669"/>
                  <a:pt x="5037832" y="989708"/>
                </a:cubicBezTo>
                <a:close/>
                <a:moveTo>
                  <a:pt x="4717852" y="989708"/>
                </a:moveTo>
                <a:lnTo>
                  <a:pt x="4717852" y="997149"/>
                </a:lnTo>
                <a:lnTo>
                  <a:pt x="4710410" y="997149"/>
                </a:lnTo>
                <a:cubicBezTo>
                  <a:pt x="4710410" y="992188"/>
                  <a:pt x="4712891" y="989708"/>
                  <a:pt x="4717852" y="989708"/>
                </a:cubicBezTo>
                <a:close/>
                <a:moveTo>
                  <a:pt x="4423916" y="989708"/>
                </a:moveTo>
                <a:cubicBezTo>
                  <a:pt x="4426396" y="989708"/>
                  <a:pt x="4427637" y="992188"/>
                  <a:pt x="4427637" y="997149"/>
                </a:cubicBezTo>
                <a:cubicBezTo>
                  <a:pt x="4422676" y="997149"/>
                  <a:pt x="4420195" y="995909"/>
                  <a:pt x="4420195" y="993428"/>
                </a:cubicBezTo>
                <a:cubicBezTo>
                  <a:pt x="4420195" y="990948"/>
                  <a:pt x="4421436" y="989708"/>
                  <a:pt x="4423916" y="989708"/>
                </a:cubicBezTo>
                <a:close/>
                <a:moveTo>
                  <a:pt x="6353100" y="985057"/>
                </a:moveTo>
                <a:cubicBezTo>
                  <a:pt x="6354340" y="985677"/>
                  <a:pt x="6354961" y="987227"/>
                  <a:pt x="6354961" y="989708"/>
                </a:cubicBezTo>
                <a:cubicBezTo>
                  <a:pt x="6354961" y="989708"/>
                  <a:pt x="6354961" y="992188"/>
                  <a:pt x="6354961" y="997149"/>
                </a:cubicBezTo>
                <a:lnTo>
                  <a:pt x="6340078" y="997149"/>
                </a:lnTo>
                <a:cubicBezTo>
                  <a:pt x="6340078" y="992188"/>
                  <a:pt x="6342558" y="988467"/>
                  <a:pt x="6347519" y="985987"/>
                </a:cubicBezTo>
                <a:cubicBezTo>
                  <a:pt x="6350000" y="984747"/>
                  <a:pt x="6351860" y="984437"/>
                  <a:pt x="6353100" y="985057"/>
                </a:cubicBezTo>
                <a:close/>
                <a:moveTo>
                  <a:pt x="4034172" y="985057"/>
                </a:moveTo>
                <a:cubicBezTo>
                  <a:pt x="4034792" y="984437"/>
                  <a:pt x="4035723" y="984747"/>
                  <a:pt x="4036963" y="985987"/>
                </a:cubicBezTo>
                <a:cubicBezTo>
                  <a:pt x="4039444" y="988467"/>
                  <a:pt x="4040684" y="992188"/>
                  <a:pt x="4040684" y="997149"/>
                </a:cubicBezTo>
                <a:lnTo>
                  <a:pt x="4033243" y="989708"/>
                </a:lnTo>
                <a:cubicBezTo>
                  <a:pt x="4033243" y="987227"/>
                  <a:pt x="4033552" y="985677"/>
                  <a:pt x="4034172" y="985057"/>
                </a:cubicBezTo>
                <a:close/>
                <a:moveTo>
                  <a:pt x="6444258" y="982266"/>
                </a:moveTo>
                <a:cubicBezTo>
                  <a:pt x="6444258" y="987227"/>
                  <a:pt x="6443017" y="990948"/>
                  <a:pt x="6440537" y="993428"/>
                </a:cubicBezTo>
                <a:cubicBezTo>
                  <a:pt x="6438057" y="995909"/>
                  <a:pt x="6435576" y="997149"/>
                  <a:pt x="6433095" y="997149"/>
                </a:cubicBezTo>
                <a:cubicBezTo>
                  <a:pt x="6430615" y="997149"/>
                  <a:pt x="6426895" y="997149"/>
                  <a:pt x="6421933" y="997149"/>
                </a:cubicBezTo>
                <a:lnTo>
                  <a:pt x="6414492" y="997149"/>
                </a:lnTo>
                <a:close/>
                <a:moveTo>
                  <a:pt x="6034980" y="982266"/>
                </a:moveTo>
                <a:lnTo>
                  <a:pt x="6012656" y="997149"/>
                </a:lnTo>
                <a:lnTo>
                  <a:pt x="6020097" y="989708"/>
                </a:lnTo>
                <a:close/>
                <a:moveTo>
                  <a:pt x="4732734" y="982266"/>
                </a:moveTo>
                <a:cubicBezTo>
                  <a:pt x="4737695" y="987227"/>
                  <a:pt x="4742656" y="987227"/>
                  <a:pt x="4747617" y="982266"/>
                </a:cubicBezTo>
                <a:lnTo>
                  <a:pt x="4755058" y="982266"/>
                </a:lnTo>
                <a:cubicBezTo>
                  <a:pt x="4755058" y="987227"/>
                  <a:pt x="4755058" y="989708"/>
                  <a:pt x="4755058" y="989708"/>
                </a:cubicBezTo>
                <a:cubicBezTo>
                  <a:pt x="4750097" y="989708"/>
                  <a:pt x="4747617" y="989708"/>
                  <a:pt x="4747617" y="989708"/>
                </a:cubicBezTo>
                <a:cubicBezTo>
                  <a:pt x="4747617" y="989708"/>
                  <a:pt x="4745137" y="989708"/>
                  <a:pt x="4740176" y="989708"/>
                </a:cubicBezTo>
                <a:cubicBezTo>
                  <a:pt x="4740176" y="994669"/>
                  <a:pt x="4737695" y="995909"/>
                  <a:pt x="4732734" y="993428"/>
                </a:cubicBezTo>
                <a:cubicBezTo>
                  <a:pt x="4727773" y="990948"/>
                  <a:pt x="4725293" y="989708"/>
                  <a:pt x="4725293" y="989708"/>
                </a:cubicBezTo>
                <a:cubicBezTo>
                  <a:pt x="4730254" y="984746"/>
                  <a:pt x="4732734" y="982266"/>
                  <a:pt x="4732734" y="982266"/>
                </a:cubicBezTo>
                <a:close/>
                <a:moveTo>
                  <a:pt x="4159746" y="982266"/>
                </a:moveTo>
                <a:cubicBezTo>
                  <a:pt x="4169668" y="982266"/>
                  <a:pt x="4169668" y="984746"/>
                  <a:pt x="4159746" y="989708"/>
                </a:cubicBezTo>
                <a:cubicBezTo>
                  <a:pt x="4159746" y="994669"/>
                  <a:pt x="4157266" y="994669"/>
                  <a:pt x="4152305" y="989708"/>
                </a:cubicBezTo>
                <a:close/>
                <a:moveTo>
                  <a:pt x="4644368" y="979941"/>
                </a:moveTo>
                <a:cubicBezTo>
                  <a:pt x="4646228" y="980251"/>
                  <a:pt x="4648399" y="981026"/>
                  <a:pt x="4650879" y="982266"/>
                </a:cubicBezTo>
                <a:cubicBezTo>
                  <a:pt x="4660801" y="992188"/>
                  <a:pt x="4658320" y="997149"/>
                  <a:pt x="4643437" y="997149"/>
                </a:cubicBezTo>
                <a:lnTo>
                  <a:pt x="4635996" y="989708"/>
                </a:lnTo>
                <a:cubicBezTo>
                  <a:pt x="4635996" y="982267"/>
                  <a:pt x="4638786" y="979010"/>
                  <a:pt x="4644368" y="979941"/>
                </a:cubicBezTo>
                <a:close/>
                <a:moveTo>
                  <a:pt x="6377285" y="974825"/>
                </a:moveTo>
                <a:lnTo>
                  <a:pt x="6377285" y="982266"/>
                </a:lnTo>
                <a:cubicBezTo>
                  <a:pt x="6372324" y="987227"/>
                  <a:pt x="6367363" y="989708"/>
                  <a:pt x="6362402" y="989708"/>
                </a:cubicBezTo>
                <a:lnTo>
                  <a:pt x="6369844" y="982266"/>
                </a:lnTo>
                <a:cubicBezTo>
                  <a:pt x="6374805" y="977305"/>
                  <a:pt x="6377285" y="974825"/>
                  <a:pt x="6377285" y="974825"/>
                </a:cubicBezTo>
                <a:close/>
                <a:moveTo>
                  <a:pt x="5945683" y="974825"/>
                </a:moveTo>
                <a:cubicBezTo>
                  <a:pt x="5950645" y="974825"/>
                  <a:pt x="5953125" y="974825"/>
                  <a:pt x="5953125" y="974825"/>
                </a:cubicBezTo>
                <a:lnTo>
                  <a:pt x="5953125" y="982266"/>
                </a:lnTo>
                <a:cubicBezTo>
                  <a:pt x="5953125" y="982266"/>
                  <a:pt x="5950645" y="979786"/>
                  <a:pt x="5945683" y="974825"/>
                </a:cubicBezTo>
                <a:close/>
                <a:moveTo>
                  <a:pt x="5819179" y="974825"/>
                </a:moveTo>
                <a:lnTo>
                  <a:pt x="5811738" y="982266"/>
                </a:lnTo>
                <a:lnTo>
                  <a:pt x="5811738" y="989708"/>
                </a:lnTo>
                <a:lnTo>
                  <a:pt x="5804297" y="997149"/>
                </a:lnTo>
                <a:lnTo>
                  <a:pt x="5796855" y="997149"/>
                </a:lnTo>
                <a:cubicBezTo>
                  <a:pt x="5796855" y="1002110"/>
                  <a:pt x="5794375" y="1004590"/>
                  <a:pt x="5789414" y="1004590"/>
                </a:cubicBezTo>
                <a:cubicBezTo>
                  <a:pt x="5784453" y="1004590"/>
                  <a:pt x="5781972" y="1002110"/>
                  <a:pt x="5781972" y="997149"/>
                </a:cubicBezTo>
                <a:cubicBezTo>
                  <a:pt x="5786934" y="997149"/>
                  <a:pt x="5789414" y="995909"/>
                  <a:pt x="5789414" y="993428"/>
                </a:cubicBezTo>
                <a:cubicBezTo>
                  <a:pt x="5789414" y="990948"/>
                  <a:pt x="5799335" y="984746"/>
                  <a:pt x="5819179" y="974825"/>
                </a:cubicBezTo>
                <a:close/>
                <a:moveTo>
                  <a:pt x="5484316" y="974825"/>
                </a:moveTo>
                <a:cubicBezTo>
                  <a:pt x="5489277" y="974825"/>
                  <a:pt x="5491758" y="974825"/>
                  <a:pt x="5491758" y="974825"/>
                </a:cubicBezTo>
                <a:cubicBezTo>
                  <a:pt x="5491758" y="974825"/>
                  <a:pt x="5494238" y="974825"/>
                  <a:pt x="5499199" y="974825"/>
                </a:cubicBezTo>
                <a:cubicBezTo>
                  <a:pt x="5494238" y="979786"/>
                  <a:pt x="5491758" y="982266"/>
                  <a:pt x="5491758" y="982266"/>
                </a:cubicBezTo>
                <a:close/>
                <a:moveTo>
                  <a:pt x="5469433" y="974825"/>
                </a:moveTo>
                <a:lnTo>
                  <a:pt x="5469433" y="982266"/>
                </a:lnTo>
                <a:lnTo>
                  <a:pt x="5461992" y="982266"/>
                </a:lnTo>
                <a:cubicBezTo>
                  <a:pt x="5461992" y="977305"/>
                  <a:pt x="5464472" y="974825"/>
                  <a:pt x="5469433" y="974825"/>
                </a:cubicBezTo>
                <a:close/>
                <a:moveTo>
                  <a:pt x="4107656" y="974825"/>
                </a:moveTo>
                <a:cubicBezTo>
                  <a:pt x="4112617" y="974825"/>
                  <a:pt x="4115098" y="977305"/>
                  <a:pt x="4115098" y="982266"/>
                </a:cubicBezTo>
                <a:lnTo>
                  <a:pt x="4107656" y="982266"/>
                </a:lnTo>
                <a:close/>
                <a:moveTo>
                  <a:pt x="6116836" y="967383"/>
                </a:moveTo>
                <a:cubicBezTo>
                  <a:pt x="6116836" y="967383"/>
                  <a:pt x="6119316" y="967383"/>
                  <a:pt x="6124277" y="967383"/>
                </a:cubicBezTo>
                <a:cubicBezTo>
                  <a:pt x="6119316" y="972345"/>
                  <a:pt x="6116836" y="974825"/>
                  <a:pt x="6116836" y="974825"/>
                </a:cubicBezTo>
                <a:close/>
                <a:moveTo>
                  <a:pt x="5677793" y="967383"/>
                </a:moveTo>
                <a:lnTo>
                  <a:pt x="5692676" y="967383"/>
                </a:lnTo>
                <a:cubicBezTo>
                  <a:pt x="5697637" y="967383"/>
                  <a:pt x="5700117" y="969863"/>
                  <a:pt x="5700117" y="974825"/>
                </a:cubicBezTo>
                <a:lnTo>
                  <a:pt x="5685234" y="982266"/>
                </a:lnTo>
                <a:lnTo>
                  <a:pt x="5677793" y="982266"/>
                </a:lnTo>
                <a:cubicBezTo>
                  <a:pt x="5667871" y="987227"/>
                  <a:pt x="5662910" y="987227"/>
                  <a:pt x="5662910" y="982266"/>
                </a:cubicBezTo>
                <a:lnTo>
                  <a:pt x="5662910" y="974825"/>
                </a:lnTo>
                <a:cubicBezTo>
                  <a:pt x="5662910" y="979786"/>
                  <a:pt x="5664151" y="979786"/>
                  <a:pt x="5666631" y="974825"/>
                </a:cubicBezTo>
                <a:cubicBezTo>
                  <a:pt x="5669111" y="969863"/>
                  <a:pt x="5672831" y="967383"/>
                  <a:pt x="5677793" y="967383"/>
                </a:cubicBezTo>
                <a:close/>
                <a:moveTo>
                  <a:pt x="5432226" y="967383"/>
                </a:moveTo>
                <a:cubicBezTo>
                  <a:pt x="5437188" y="967383"/>
                  <a:pt x="5439668" y="967383"/>
                  <a:pt x="5439668" y="967383"/>
                </a:cubicBezTo>
                <a:lnTo>
                  <a:pt x="5439668" y="974825"/>
                </a:lnTo>
                <a:cubicBezTo>
                  <a:pt x="5434706" y="974825"/>
                  <a:pt x="5432226" y="972345"/>
                  <a:pt x="5432226" y="967383"/>
                </a:cubicBezTo>
                <a:close/>
                <a:moveTo>
                  <a:pt x="4673203" y="967383"/>
                </a:moveTo>
                <a:cubicBezTo>
                  <a:pt x="4678165" y="972345"/>
                  <a:pt x="4680645" y="972345"/>
                  <a:pt x="4680645" y="967383"/>
                </a:cubicBezTo>
                <a:lnTo>
                  <a:pt x="4688086" y="974825"/>
                </a:lnTo>
                <a:lnTo>
                  <a:pt x="4665761" y="982266"/>
                </a:lnTo>
                <a:close/>
                <a:moveTo>
                  <a:pt x="4070450" y="967383"/>
                </a:moveTo>
                <a:cubicBezTo>
                  <a:pt x="4070450" y="972345"/>
                  <a:pt x="4070450" y="974825"/>
                  <a:pt x="4070450" y="974825"/>
                </a:cubicBezTo>
                <a:cubicBezTo>
                  <a:pt x="4070450" y="974825"/>
                  <a:pt x="4070450" y="977305"/>
                  <a:pt x="4070450" y="982266"/>
                </a:cubicBezTo>
                <a:cubicBezTo>
                  <a:pt x="4075411" y="987227"/>
                  <a:pt x="4075411" y="989708"/>
                  <a:pt x="4070450" y="989708"/>
                </a:cubicBezTo>
                <a:lnTo>
                  <a:pt x="4063008" y="974825"/>
                </a:lnTo>
                <a:cubicBezTo>
                  <a:pt x="4063008" y="969863"/>
                  <a:pt x="4065489" y="967383"/>
                  <a:pt x="4070450" y="967383"/>
                </a:cubicBezTo>
                <a:close/>
                <a:moveTo>
                  <a:pt x="4790871" y="965058"/>
                </a:moveTo>
                <a:cubicBezTo>
                  <a:pt x="4795521" y="964128"/>
                  <a:pt x="4795987" y="967384"/>
                  <a:pt x="4792265" y="974825"/>
                </a:cubicBezTo>
                <a:cubicBezTo>
                  <a:pt x="4787304" y="979786"/>
                  <a:pt x="4783583" y="981025"/>
                  <a:pt x="4781103" y="978545"/>
                </a:cubicBezTo>
                <a:cubicBezTo>
                  <a:pt x="4778623" y="976065"/>
                  <a:pt x="4774902" y="977305"/>
                  <a:pt x="4769941" y="982266"/>
                </a:cubicBezTo>
                <a:cubicBezTo>
                  <a:pt x="4764980" y="987227"/>
                  <a:pt x="4762500" y="987227"/>
                  <a:pt x="4762500" y="982266"/>
                </a:cubicBezTo>
                <a:lnTo>
                  <a:pt x="4784824" y="967383"/>
                </a:lnTo>
                <a:cubicBezTo>
                  <a:pt x="4787304" y="966143"/>
                  <a:pt x="4789320" y="965368"/>
                  <a:pt x="4790871" y="965058"/>
                </a:cubicBezTo>
                <a:close/>
                <a:moveTo>
                  <a:pt x="6398679" y="962732"/>
                </a:moveTo>
                <a:cubicBezTo>
                  <a:pt x="6399299" y="963353"/>
                  <a:pt x="6399609" y="964903"/>
                  <a:pt x="6399609" y="967383"/>
                </a:cubicBezTo>
                <a:lnTo>
                  <a:pt x="6392168" y="974825"/>
                </a:lnTo>
                <a:cubicBezTo>
                  <a:pt x="6392168" y="969863"/>
                  <a:pt x="6393408" y="966143"/>
                  <a:pt x="6395888" y="963663"/>
                </a:cubicBezTo>
                <a:cubicBezTo>
                  <a:pt x="6397128" y="962423"/>
                  <a:pt x="6398059" y="962113"/>
                  <a:pt x="6398679" y="962732"/>
                </a:cubicBezTo>
                <a:close/>
                <a:moveTo>
                  <a:pt x="6488906" y="959942"/>
                </a:moveTo>
                <a:lnTo>
                  <a:pt x="6496347" y="959942"/>
                </a:lnTo>
                <a:lnTo>
                  <a:pt x="6496347" y="967383"/>
                </a:lnTo>
                <a:cubicBezTo>
                  <a:pt x="6496347" y="967383"/>
                  <a:pt x="6493867" y="966143"/>
                  <a:pt x="6488906" y="963663"/>
                </a:cubicBezTo>
                <a:cubicBezTo>
                  <a:pt x="6483945" y="961183"/>
                  <a:pt x="6483945" y="959942"/>
                  <a:pt x="6488906" y="959942"/>
                </a:cubicBezTo>
                <a:close/>
                <a:moveTo>
                  <a:pt x="6049863" y="959942"/>
                </a:moveTo>
                <a:cubicBezTo>
                  <a:pt x="6054824" y="964903"/>
                  <a:pt x="6059785" y="964903"/>
                  <a:pt x="6064746" y="959942"/>
                </a:cubicBezTo>
                <a:lnTo>
                  <a:pt x="6079629" y="959942"/>
                </a:lnTo>
                <a:cubicBezTo>
                  <a:pt x="6079629" y="964903"/>
                  <a:pt x="6069707" y="969863"/>
                  <a:pt x="6049863" y="974825"/>
                </a:cubicBezTo>
                <a:lnTo>
                  <a:pt x="6042422" y="974825"/>
                </a:lnTo>
                <a:cubicBezTo>
                  <a:pt x="6047383" y="974825"/>
                  <a:pt x="6049863" y="972345"/>
                  <a:pt x="6049863" y="967383"/>
                </a:cubicBezTo>
                <a:close/>
                <a:moveTo>
                  <a:pt x="5581054" y="959942"/>
                </a:moveTo>
                <a:cubicBezTo>
                  <a:pt x="5581054" y="959942"/>
                  <a:pt x="5581054" y="962422"/>
                  <a:pt x="5581054" y="967383"/>
                </a:cubicBezTo>
                <a:lnTo>
                  <a:pt x="5573613" y="967383"/>
                </a:lnTo>
                <a:cubicBezTo>
                  <a:pt x="5573613" y="962422"/>
                  <a:pt x="5576093" y="959942"/>
                  <a:pt x="5581054" y="959942"/>
                </a:cubicBezTo>
                <a:close/>
                <a:moveTo>
                  <a:pt x="5142012" y="959942"/>
                </a:moveTo>
                <a:lnTo>
                  <a:pt x="5156894" y="959942"/>
                </a:lnTo>
                <a:cubicBezTo>
                  <a:pt x="5151933" y="964903"/>
                  <a:pt x="5146973" y="967383"/>
                  <a:pt x="5142012" y="967383"/>
                </a:cubicBezTo>
                <a:close/>
                <a:moveTo>
                  <a:pt x="4717852" y="959942"/>
                </a:moveTo>
                <a:lnTo>
                  <a:pt x="4725293" y="959942"/>
                </a:lnTo>
                <a:lnTo>
                  <a:pt x="4725293" y="967383"/>
                </a:lnTo>
                <a:close/>
                <a:moveTo>
                  <a:pt x="4502051" y="959942"/>
                </a:moveTo>
                <a:cubicBezTo>
                  <a:pt x="4507012" y="964903"/>
                  <a:pt x="4507012" y="967383"/>
                  <a:pt x="4502051" y="967383"/>
                </a:cubicBezTo>
                <a:cubicBezTo>
                  <a:pt x="4497090" y="967383"/>
                  <a:pt x="4495850" y="966143"/>
                  <a:pt x="4498331" y="963663"/>
                </a:cubicBezTo>
                <a:cubicBezTo>
                  <a:pt x="4500811" y="961183"/>
                  <a:pt x="4502051" y="959942"/>
                  <a:pt x="4502051" y="959942"/>
                </a:cubicBezTo>
                <a:close/>
                <a:moveTo>
                  <a:pt x="4435078" y="959942"/>
                </a:moveTo>
                <a:lnTo>
                  <a:pt x="4435078" y="967383"/>
                </a:lnTo>
                <a:lnTo>
                  <a:pt x="4420195" y="967383"/>
                </a:lnTo>
                <a:cubicBezTo>
                  <a:pt x="4420195" y="967383"/>
                  <a:pt x="4425156" y="964903"/>
                  <a:pt x="4435078" y="959942"/>
                </a:cubicBezTo>
                <a:close/>
                <a:moveTo>
                  <a:pt x="4983882" y="955291"/>
                </a:moveTo>
                <a:cubicBezTo>
                  <a:pt x="4985122" y="954671"/>
                  <a:pt x="4985742" y="954981"/>
                  <a:pt x="4985742" y="956221"/>
                </a:cubicBezTo>
                <a:cubicBezTo>
                  <a:pt x="4985742" y="958701"/>
                  <a:pt x="4988222" y="959942"/>
                  <a:pt x="4993183" y="959942"/>
                </a:cubicBezTo>
                <a:cubicBezTo>
                  <a:pt x="4993183" y="964903"/>
                  <a:pt x="4994424" y="967383"/>
                  <a:pt x="4996904" y="967383"/>
                </a:cubicBezTo>
                <a:cubicBezTo>
                  <a:pt x="4999384" y="967383"/>
                  <a:pt x="5003105" y="967383"/>
                  <a:pt x="5008066" y="967383"/>
                </a:cubicBezTo>
                <a:lnTo>
                  <a:pt x="5015508" y="967383"/>
                </a:lnTo>
                <a:lnTo>
                  <a:pt x="5037832" y="959942"/>
                </a:lnTo>
                <a:cubicBezTo>
                  <a:pt x="5037832" y="959942"/>
                  <a:pt x="5035352" y="962422"/>
                  <a:pt x="5030390" y="967383"/>
                </a:cubicBezTo>
                <a:lnTo>
                  <a:pt x="5030390" y="974825"/>
                </a:lnTo>
                <a:cubicBezTo>
                  <a:pt x="5035352" y="974825"/>
                  <a:pt x="5037832" y="977305"/>
                  <a:pt x="5037832" y="982266"/>
                </a:cubicBezTo>
                <a:cubicBezTo>
                  <a:pt x="5037832" y="987227"/>
                  <a:pt x="5035352" y="989708"/>
                  <a:pt x="5030390" y="989708"/>
                </a:cubicBezTo>
                <a:cubicBezTo>
                  <a:pt x="5025429" y="989708"/>
                  <a:pt x="5022949" y="989708"/>
                  <a:pt x="5022949" y="989708"/>
                </a:cubicBezTo>
                <a:cubicBezTo>
                  <a:pt x="5022949" y="989708"/>
                  <a:pt x="5021708" y="989708"/>
                  <a:pt x="5019228" y="989708"/>
                </a:cubicBezTo>
                <a:cubicBezTo>
                  <a:pt x="5016748" y="989708"/>
                  <a:pt x="5015508" y="987227"/>
                  <a:pt x="5015508" y="982266"/>
                </a:cubicBezTo>
                <a:lnTo>
                  <a:pt x="5008066" y="974825"/>
                </a:lnTo>
                <a:cubicBezTo>
                  <a:pt x="5008066" y="979786"/>
                  <a:pt x="5006826" y="982266"/>
                  <a:pt x="5004345" y="982266"/>
                </a:cubicBezTo>
                <a:cubicBezTo>
                  <a:pt x="5001865" y="982266"/>
                  <a:pt x="4998145" y="982266"/>
                  <a:pt x="4993183" y="982266"/>
                </a:cubicBezTo>
                <a:lnTo>
                  <a:pt x="4985742" y="989708"/>
                </a:lnTo>
                <a:lnTo>
                  <a:pt x="4978301" y="997149"/>
                </a:lnTo>
                <a:cubicBezTo>
                  <a:pt x="4973339" y="997149"/>
                  <a:pt x="4969619" y="998389"/>
                  <a:pt x="4967138" y="1000870"/>
                </a:cubicBezTo>
                <a:cubicBezTo>
                  <a:pt x="4964658" y="1003350"/>
                  <a:pt x="4962177" y="1004590"/>
                  <a:pt x="4959697" y="1004590"/>
                </a:cubicBezTo>
                <a:cubicBezTo>
                  <a:pt x="4957217" y="1004590"/>
                  <a:pt x="4951015" y="1004590"/>
                  <a:pt x="4941094" y="1004590"/>
                </a:cubicBezTo>
                <a:cubicBezTo>
                  <a:pt x="4941094" y="999629"/>
                  <a:pt x="4941094" y="997149"/>
                  <a:pt x="4941094" y="997149"/>
                </a:cubicBezTo>
                <a:lnTo>
                  <a:pt x="4948535" y="997149"/>
                </a:lnTo>
                <a:cubicBezTo>
                  <a:pt x="4948535" y="997149"/>
                  <a:pt x="4948535" y="994669"/>
                  <a:pt x="4948535" y="989708"/>
                </a:cubicBezTo>
                <a:cubicBezTo>
                  <a:pt x="4953496" y="984746"/>
                  <a:pt x="4955976" y="982266"/>
                  <a:pt x="4955976" y="982266"/>
                </a:cubicBezTo>
                <a:lnTo>
                  <a:pt x="4955976" y="989708"/>
                </a:lnTo>
                <a:cubicBezTo>
                  <a:pt x="4955976" y="994669"/>
                  <a:pt x="4957217" y="997149"/>
                  <a:pt x="4959697" y="997149"/>
                </a:cubicBezTo>
                <a:cubicBezTo>
                  <a:pt x="4962177" y="997149"/>
                  <a:pt x="4963418" y="995909"/>
                  <a:pt x="4963418" y="993428"/>
                </a:cubicBezTo>
                <a:cubicBezTo>
                  <a:pt x="4963418" y="990948"/>
                  <a:pt x="4965898" y="987227"/>
                  <a:pt x="4970859" y="982266"/>
                </a:cubicBezTo>
                <a:lnTo>
                  <a:pt x="4978301" y="982266"/>
                </a:lnTo>
                <a:lnTo>
                  <a:pt x="4978301" y="974825"/>
                </a:lnTo>
                <a:cubicBezTo>
                  <a:pt x="4983262" y="974825"/>
                  <a:pt x="4985742" y="972345"/>
                  <a:pt x="4985742" y="967383"/>
                </a:cubicBezTo>
                <a:cubicBezTo>
                  <a:pt x="4985742" y="962422"/>
                  <a:pt x="4983262" y="959942"/>
                  <a:pt x="4978301" y="959942"/>
                </a:cubicBezTo>
                <a:cubicBezTo>
                  <a:pt x="4980781" y="957461"/>
                  <a:pt x="4982642" y="955911"/>
                  <a:pt x="4983882" y="955291"/>
                </a:cubicBezTo>
                <a:close/>
                <a:moveTo>
                  <a:pt x="4958172" y="954696"/>
                </a:moveTo>
                <a:lnTo>
                  <a:pt x="4970859" y="967383"/>
                </a:lnTo>
                <a:cubicBezTo>
                  <a:pt x="4970859" y="967383"/>
                  <a:pt x="4968379" y="964903"/>
                  <a:pt x="4963418" y="959942"/>
                </a:cubicBezTo>
                <a:close/>
                <a:moveTo>
                  <a:pt x="6421933" y="952500"/>
                </a:moveTo>
                <a:cubicBezTo>
                  <a:pt x="6421933" y="957462"/>
                  <a:pt x="6421933" y="959942"/>
                  <a:pt x="6421933" y="959942"/>
                </a:cubicBezTo>
                <a:cubicBezTo>
                  <a:pt x="6421933" y="959942"/>
                  <a:pt x="6419453" y="959942"/>
                  <a:pt x="6414492" y="959942"/>
                </a:cubicBezTo>
                <a:close/>
                <a:moveTo>
                  <a:pt x="6202412" y="952500"/>
                </a:moveTo>
                <a:cubicBezTo>
                  <a:pt x="6204892" y="952500"/>
                  <a:pt x="6206133" y="952500"/>
                  <a:pt x="6206133" y="952500"/>
                </a:cubicBezTo>
                <a:cubicBezTo>
                  <a:pt x="6206133" y="957462"/>
                  <a:pt x="6203652" y="959942"/>
                  <a:pt x="6198691" y="959942"/>
                </a:cubicBezTo>
                <a:cubicBezTo>
                  <a:pt x="6198691" y="954981"/>
                  <a:pt x="6199932" y="952500"/>
                  <a:pt x="6202412" y="952500"/>
                </a:cubicBezTo>
                <a:close/>
                <a:moveTo>
                  <a:pt x="5729883" y="952500"/>
                </a:moveTo>
                <a:lnTo>
                  <a:pt x="5729883" y="959942"/>
                </a:lnTo>
                <a:cubicBezTo>
                  <a:pt x="5724921" y="959942"/>
                  <a:pt x="5722441" y="959942"/>
                  <a:pt x="5722441" y="959942"/>
                </a:cubicBezTo>
                <a:cubicBezTo>
                  <a:pt x="5722441" y="954981"/>
                  <a:pt x="5724921" y="952500"/>
                  <a:pt x="5729883" y="952500"/>
                </a:cubicBezTo>
                <a:close/>
                <a:moveTo>
                  <a:pt x="5328047" y="952500"/>
                </a:moveTo>
                <a:cubicBezTo>
                  <a:pt x="5323085" y="962422"/>
                  <a:pt x="5320605" y="967383"/>
                  <a:pt x="5320605" y="967383"/>
                </a:cubicBezTo>
                <a:lnTo>
                  <a:pt x="5320605" y="959942"/>
                </a:lnTo>
                <a:cubicBezTo>
                  <a:pt x="5320605" y="959942"/>
                  <a:pt x="5321846" y="958701"/>
                  <a:pt x="5324326" y="956221"/>
                </a:cubicBezTo>
                <a:cubicBezTo>
                  <a:pt x="5326806" y="953741"/>
                  <a:pt x="5328047" y="952500"/>
                  <a:pt x="5328047" y="952500"/>
                </a:cubicBezTo>
                <a:close/>
                <a:moveTo>
                  <a:pt x="4955976" y="952500"/>
                </a:moveTo>
                <a:lnTo>
                  <a:pt x="4958172" y="954696"/>
                </a:lnTo>
                <a:lnTo>
                  <a:pt x="4957837" y="954361"/>
                </a:lnTo>
                <a:cubicBezTo>
                  <a:pt x="4956596" y="953121"/>
                  <a:pt x="4955976" y="952500"/>
                  <a:pt x="4955976" y="952500"/>
                </a:cubicBezTo>
                <a:close/>
                <a:moveTo>
                  <a:pt x="4695528" y="952500"/>
                </a:moveTo>
                <a:lnTo>
                  <a:pt x="4702969" y="959942"/>
                </a:lnTo>
                <a:cubicBezTo>
                  <a:pt x="4702969" y="964903"/>
                  <a:pt x="4702969" y="967383"/>
                  <a:pt x="4702969" y="967383"/>
                </a:cubicBezTo>
                <a:lnTo>
                  <a:pt x="4702969" y="989708"/>
                </a:lnTo>
                <a:cubicBezTo>
                  <a:pt x="4702969" y="989708"/>
                  <a:pt x="4701728" y="987227"/>
                  <a:pt x="4699248" y="982266"/>
                </a:cubicBezTo>
                <a:cubicBezTo>
                  <a:pt x="4696768" y="977305"/>
                  <a:pt x="4695528" y="972345"/>
                  <a:pt x="4695528" y="967383"/>
                </a:cubicBezTo>
                <a:close/>
                <a:moveTo>
                  <a:pt x="4159746" y="952500"/>
                </a:moveTo>
                <a:cubicBezTo>
                  <a:pt x="4164707" y="952500"/>
                  <a:pt x="4167188" y="953741"/>
                  <a:pt x="4167188" y="956221"/>
                </a:cubicBezTo>
                <a:cubicBezTo>
                  <a:pt x="4167188" y="958701"/>
                  <a:pt x="4164707" y="959942"/>
                  <a:pt x="4159746" y="959942"/>
                </a:cubicBezTo>
                <a:close/>
                <a:moveTo>
                  <a:pt x="4129981" y="952500"/>
                </a:moveTo>
                <a:lnTo>
                  <a:pt x="4137422" y="959942"/>
                </a:lnTo>
                <a:cubicBezTo>
                  <a:pt x="4137422" y="959942"/>
                  <a:pt x="4134942" y="959942"/>
                  <a:pt x="4129981" y="959942"/>
                </a:cubicBezTo>
                <a:cubicBezTo>
                  <a:pt x="4129981" y="954981"/>
                  <a:pt x="4129981" y="952500"/>
                  <a:pt x="4129981" y="952500"/>
                </a:cubicBezTo>
                <a:close/>
                <a:moveTo>
                  <a:pt x="5310373" y="947850"/>
                </a:moveTo>
                <a:cubicBezTo>
                  <a:pt x="5312234" y="947230"/>
                  <a:pt x="5313164" y="947540"/>
                  <a:pt x="5313164" y="948780"/>
                </a:cubicBezTo>
                <a:cubicBezTo>
                  <a:pt x="5313164" y="951260"/>
                  <a:pt x="5313164" y="954981"/>
                  <a:pt x="5313164" y="959942"/>
                </a:cubicBezTo>
                <a:lnTo>
                  <a:pt x="5290840" y="959942"/>
                </a:lnTo>
                <a:cubicBezTo>
                  <a:pt x="5290840" y="959942"/>
                  <a:pt x="5294560" y="957462"/>
                  <a:pt x="5302002" y="952500"/>
                </a:cubicBezTo>
                <a:cubicBezTo>
                  <a:pt x="5305722" y="950020"/>
                  <a:pt x="5308513" y="948470"/>
                  <a:pt x="5310373" y="947850"/>
                </a:cubicBezTo>
                <a:close/>
                <a:moveTo>
                  <a:pt x="5233169" y="947850"/>
                </a:moveTo>
                <a:cubicBezTo>
                  <a:pt x="5234409" y="948470"/>
                  <a:pt x="5236269" y="950020"/>
                  <a:pt x="5238750" y="952500"/>
                </a:cubicBezTo>
                <a:cubicBezTo>
                  <a:pt x="5238750" y="952500"/>
                  <a:pt x="5236270" y="952500"/>
                  <a:pt x="5231308" y="952500"/>
                </a:cubicBezTo>
                <a:cubicBezTo>
                  <a:pt x="5231308" y="952500"/>
                  <a:pt x="5231308" y="951260"/>
                  <a:pt x="5231308" y="948780"/>
                </a:cubicBezTo>
                <a:cubicBezTo>
                  <a:pt x="5231308" y="947540"/>
                  <a:pt x="5231928" y="947230"/>
                  <a:pt x="5233169" y="947850"/>
                </a:cubicBezTo>
                <a:close/>
                <a:moveTo>
                  <a:pt x="5571753" y="946920"/>
                </a:moveTo>
                <a:cubicBezTo>
                  <a:pt x="5572993" y="946920"/>
                  <a:pt x="5573613" y="947540"/>
                  <a:pt x="5573613" y="948780"/>
                </a:cubicBezTo>
                <a:cubicBezTo>
                  <a:pt x="5573613" y="951260"/>
                  <a:pt x="5572372" y="953741"/>
                  <a:pt x="5569892" y="956221"/>
                </a:cubicBezTo>
                <a:cubicBezTo>
                  <a:pt x="5567412" y="958701"/>
                  <a:pt x="5564931" y="958701"/>
                  <a:pt x="5562451" y="956221"/>
                </a:cubicBezTo>
                <a:cubicBezTo>
                  <a:pt x="5559971" y="953741"/>
                  <a:pt x="5561210" y="951260"/>
                  <a:pt x="5566172" y="948780"/>
                </a:cubicBezTo>
                <a:cubicBezTo>
                  <a:pt x="5568652" y="947540"/>
                  <a:pt x="5570513" y="946920"/>
                  <a:pt x="5571753" y="946920"/>
                </a:cubicBezTo>
                <a:close/>
                <a:moveTo>
                  <a:pt x="6935390" y="945059"/>
                </a:moveTo>
                <a:lnTo>
                  <a:pt x="6927949" y="952500"/>
                </a:lnTo>
                <a:cubicBezTo>
                  <a:pt x="6927949" y="952500"/>
                  <a:pt x="6926708" y="952500"/>
                  <a:pt x="6924228" y="952500"/>
                </a:cubicBezTo>
                <a:cubicBezTo>
                  <a:pt x="6921748" y="952500"/>
                  <a:pt x="6919267" y="954981"/>
                  <a:pt x="6916787" y="959942"/>
                </a:cubicBezTo>
                <a:cubicBezTo>
                  <a:pt x="6914307" y="964903"/>
                  <a:pt x="6893222" y="977305"/>
                  <a:pt x="6853535" y="997149"/>
                </a:cubicBezTo>
                <a:cubicBezTo>
                  <a:pt x="6853535" y="997149"/>
                  <a:pt x="6852294" y="998389"/>
                  <a:pt x="6849814" y="1000870"/>
                </a:cubicBezTo>
                <a:cubicBezTo>
                  <a:pt x="6847334" y="1003350"/>
                  <a:pt x="6843613" y="1007071"/>
                  <a:pt x="6838652" y="1012032"/>
                </a:cubicBezTo>
                <a:cubicBezTo>
                  <a:pt x="6833691" y="1016993"/>
                  <a:pt x="6829970" y="1018233"/>
                  <a:pt x="6827490" y="1015752"/>
                </a:cubicBezTo>
                <a:cubicBezTo>
                  <a:pt x="6825009" y="1013272"/>
                  <a:pt x="6827490" y="1009551"/>
                  <a:pt x="6834931" y="1004590"/>
                </a:cubicBezTo>
                <a:cubicBezTo>
                  <a:pt x="6842373" y="999629"/>
                  <a:pt x="6853535" y="992188"/>
                  <a:pt x="6868417" y="982266"/>
                </a:cubicBezTo>
                <a:cubicBezTo>
                  <a:pt x="6908105" y="957462"/>
                  <a:pt x="6930429" y="945059"/>
                  <a:pt x="6935390" y="945059"/>
                </a:cubicBezTo>
                <a:close/>
                <a:moveTo>
                  <a:pt x="6511230" y="945059"/>
                </a:moveTo>
                <a:cubicBezTo>
                  <a:pt x="6511230" y="945059"/>
                  <a:pt x="6513710" y="945059"/>
                  <a:pt x="6518672" y="945059"/>
                </a:cubicBezTo>
                <a:lnTo>
                  <a:pt x="6518672" y="952500"/>
                </a:lnTo>
                <a:lnTo>
                  <a:pt x="6511230" y="952500"/>
                </a:lnTo>
                <a:cubicBezTo>
                  <a:pt x="6511230" y="947539"/>
                  <a:pt x="6511230" y="945059"/>
                  <a:pt x="6511230" y="945059"/>
                </a:cubicBezTo>
                <a:close/>
                <a:moveTo>
                  <a:pt x="6005215" y="945059"/>
                </a:moveTo>
                <a:cubicBezTo>
                  <a:pt x="6010176" y="950020"/>
                  <a:pt x="6012656" y="952500"/>
                  <a:pt x="6012656" y="952500"/>
                </a:cubicBezTo>
                <a:lnTo>
                  <a:pt x="6005215" y="952500"/>
                </a:lnTo>
                <a:cubicBezTo>
                  <a:pt x="6005215" y="952500"/>
                  <a:pt x="6005215" y="950020"/>
                  <a:pt x="6005215" y="945059"/>
                </a:cubicBezTo>
                <a:close/>
                <a:moveTo>
                  <a:pt x="5744765" y="945059"/>
                </a:moveTo>
                <a:lnTo>
                  <a:pt x="5752207" y="952500"/>
                </a:lnTo>
                <a:cubicBezTo>
                  <a:pt x="5752207" y="952500"/>
                  <a:pt x="5749727" y="952500"/>
                  <a:pt x="5744765" y="952500"/>
                </a:cubicBezTo>
                <a:close/>
                <a:moveTo>
                  <a:pt x="5521523" y="945059"/>
                </a:moveTo>
                <a:lnTo>
                  <a:pt x="5514082" y="959942"/>
                </a:lnTo>
                <a:cubicBezTo>
                  <a:pt x="5514082" y="954981"/>
                  <a:pt x="5511602" y="954981"/>
                  <a:pt x="5506640" y="959942"/>
                </a:cubicBezTo>
                <a:lnTo>
                  <a:pt x="5491758" y="967383"/>
                </a:lnTo>
                <a:cubicBezTo>
                  <a:pt x="5496719" y="957462"/>
                  <a:pt x="5504160" y="952500"/>
                  <a:pt x="5514082" y="952500"/>
                </a:cubicBezTo>
                <a:cubicBezTo>
                  <a:pt x="5514082" y="952500"/>
                  <a:pt x="5515322" y="951260"/>
                  <a:pt x="5517803" y="948780"/>
                </a:cubicBezTo>
                <a:cubicBezTo>
                  <a:pt x="5520283" y="946300"/>
                  <a:pt x="5521523" y="945059"/>
                  <a:pt x="5521523" y="945059"/>
                </a:cubicBezTo>
                <a:close/>
                <a:moveTo>
                  <a:pt x="5461992" y="945059"/>
                </a:moveTo>
                <a:lnTo>
                  <a:pt x="5461992" y="952500"/>
                </a:lnTo>
                <a:cubicBezTo>
                  <a:pt x="5457031" y="957462"/>
                  <a:pt x="5454551" y="957462"/>
                  <a:pt x="5454551" y="952500"/>
                </a:cubicBezTo>
                <a:cubicBezTo>
                  <a:pt x="5454551" y="947539"/>
                  <a:pt x="5457031" y="945059"/>
                  <a:pt x="5461992" y="945059"/>
                </a:cubicBezTo>
                <a:close/>
                <a:moveTo>
                  <a:pt x="5156894" y="945059"/>
                </a:moveTo>
                <a:cubicBezTo>
                  <a:pt x="5161856" y="950020"/>
                  <a:pt x="5161856" y="952500"/>
                  <a:pt x="5156894" y="952500"/>
                </a:cubicBezTo>
                <a:cubicBezTo>
                  <a:pt x="5151933" y="952500"/>
                  <a:pt x="5149453" y="951260"/>
                  <a:pt x="5149453" y="948780"/>
                </a:cubicBezTo>
                <a:cubicBezTo>
                  <a:pt x="5149453" y="946300"/>
                  <a:pt x="5151933" y="945059"/>
                  <a:pt x="5156894" y="945059"/>
                </a:cubicBezTo>
                <a:close/>
                <a:moveTo>
                  <a:pt x="4844355" y="945059"/>
                </a:moveTo>
                <a:cubicBezTo>
                  <a:pt x="4849317" y="945059"/>
                  <a:pt x="4849317" y="947539"/>
                  <a:pt x="4844355" y="952500"/>
                </a:cubicBezTo>
                <a:cubicBezTo>
                  <a:pt x="4844355" y="957462"/>
                  <a:pt x="4843115" y="959942"/>
                  <a:pt x="4840635" y="959942"/>
                </a:cubicBezTo>
                <a:cubicBezTo>
                  <a:pt x="4838154" y="959942"/>
                  <a:pt x="4836914" y="957462"/>
                  <a:pt x="4836914" y="952500"/>
                </a:cubicBezTo>
                <a:cubicBezTo>
                  <a:pt x="4836914" y="947539"/>
                  <a:pt x="4839394" y="945059"/>
                  <a:pt x="4844355" y="945059"/>
                </a:cubicBezTo>
                <a:close/>
                <a:moveTo>
                  <a:pt x="4732734" y="945059"/>
                </a:moveTo>
                <a:cubicBezTo>
                  <a:pt x="4737695" y="945059"/>
                  <a:pt x="4740176" y="946300"/>
                  <a:pt x="4740176" y="948780"/>
                </a:cubicBezTo>
                <a:cubicBezTo>
                  <a:pt x="4740176" y="951260"/>
                  <a:pt x="4738935" y="952500"/>
                  <a:pt x="4736455" y="952500"/>
                </a:cubicBezTo>
                <a:cubicBezTo>
                  <a:pt x="4733975" y="952500"/>
                  <a:pt x="4732734" y="950020"/>
                  <a:pt x="4732734" y="945059"/>
                </a:cubicBezTo>
                <a:close/>
                <a:moveTo>
                  <a:pt x="4263926" y="945059"/>
                </a:moveTo>
                <a:lnTo>
                  <a:pt x="4263926" y="952500"/>
                </a:lnTo>
                <a:cubicBezTo>
                  <a:pt x="4263926" y="957462"/>
                  <a:pt x="4261446" y="959942"/>
                  <a:pt x="4256485" y="959942"/>
                </a:cubicBezTo>
                <a:cubicBezTo>
                  <a:pt x="4251524" y="959942"/>
                  <a:pt x="4247803" y="961183"/>
                  <a:pt x="4245323" y="963663"/>
                </a:cubicBezTo>
                <a:cubicBezTo>
                  <a:pt x="4242842" y="966143"/>
                  <a:pt x="4241602" y="964903"/>
                  <a:pt x="4241602" y="959942"/>
                </a:cubicBezTo>
                <a:cubicBezTo>
                  <a:pt x="4241602" y="954981"/>
                  <a:pt x="4244082" y="952500"/>
                  <a:pt x="4249044" y="952500"/>
                </a:cubicBezTo>
                <a:close/>
                <a:moveTo>
                  <a:pt x="4762500" y="941338"/>
                </a:moveTo>
                <a:cubicBezTo>
                  <a:pt x="4764980" y="941338"/>
                  <a:pt x="4767461" y="942578"/>
                  <a:pt x="4769941" y="945059"/>
                </a:cubicBezTo>
                <a:lnTo>
                  <a:pt x="4769941" y="952500"/>
                </a:lnTo>
                <a:cubicBezTo>
                  <a:pt x="4769941" y="952500"/>
                  <a:pt x="4764980" y="952500"/>
                  <a:pt x="4755058" y="952500"/>
                </a:cubicBezTo>
                <a:cubicBezTo>
                  <a:pt x="4750097" y="952500"/>
                  <a:pt x="4747617" y="952500"/>
                  <a:pt x="4747617" y="952500"/>
                </a:cubicBezTo>
                <a:cubicBezTo>
                  <a:pt x="4747617" y="952500"/>
                  <a:pt x="4750097" y="950020"/>
                  <a:pt x="4755058" y="945059"/>
                </a:cubicBezTo>
                <a:cubicBezTo>
                  <a:pt x="4757539" y="942578"/>
                  <a:pt x="4760020" y="941338"/>
                  <a:pt x="4762500" y="941338"/>
                </a:cubicBezTo>
                <a:close/>
                <a:moveTo>
                  <a:pt x="6529834" y="937618"/>
                </a:moveTo>
                <a:cubicBezTo>
                  <a:pt x="6532314" y="937618"/>
                  <a:pt x="6533554" y="938858"/>
                  <a:pt x="6533554" y="941338"/>
                </a:cubicBezTo>
                <a:cubicBezTo>
                  <a:pt x="6533554" y="943818"/>
                  <a:pt x="6531074" y="945059"/>
                  <a:pt x="6526113" y="945059"/>
                </a:cubicBezTo>
                <a:cubicBezTo>
                  <a:pt x="6526113" y="940098"/>
                  <a:pt x="6527354" y="937618"/>
                  <a:pt x="6529834" y="937618"/>
                </a:cubicBezTo>
                <a:close/>
                <a:moveTo>
                  <a:pt x="5871269" y="937618"/>
                </a:moveTo>
                <a:cubicBezTo>
                  <a:pt x="5871269" y="942579"/>
                  <a:pt x="5873749" y="945059"/>
                  <a:pt x="5878711" y="945059"/>
                </a:cubicBezTo>
                <a:lnTo>
                  <a:pt x="5886152" y="959942"/>
                </a:lnTo>
                <a:cubicBezTo>
                  <a:pt x="5886152" y="959942"/>
                  <a:pt x="5883672" y="959942"/>
                  <a:pt x="5878711" y="959942"/>
                </a:cubicBezTo>
                <a:lnTo>
                  <a:pt x="5871269" y="959942"/>
                </a:lnTo>
                <a:cubicBezTo>
                  <a:pt x="5871269" y="959942"/>
                  <a:pt x="5868789" y="959942"/>
                  <a:pt x="5863828" y="959942"/>
                </a:cubicBezTo>
                <a:lnTo>
                  <a:pt x="5863828" y="945059"/>
                </a:lnTo>
                <a:close/>
                <a:moveTo>
                  <a:pt x="5566172" y="937618"/>
                </a:moveTo>
                <a:cubicBezTo>
                  <a:pt x="5566172" y="937618"/>
                  <a:pt x="5568652" y="937618"/>
                  <a:pt x="5573613" y="937618"/>
                </a:cubicBezTo>
                <a:cubicBezTo>
                  <a:pt x="5578574" y="942579"/>
                  <a:pt x="5578574" y="945059"/>
                  <a:pt x="5573613" y="945059"/>
                </a:cubicBezTo>
                <a:cubicBezTo>
                  <a:pt x="5568652" y="945059"/>
                  <a:pt x="5566172" y="942579"/>
                  <a:pt x="5566172" y="937618"/>
                </a:cubicBezTo>
                <a:close/>
                <a:moveTo>
                  <a:pt x="5499199" y="937618"/>
                </a:moveTo>
                <a:lnTo>
                  <a:pt x="5484316" y="945059"/>
                </a:lnTo>
                <a:cubicBezTo>
                  <a:pt x="5484316" y="945059"/>
                  <a:pt x="5485557" y="943818"/>
                  <a:pt x="5488037" y="941338"/>
                </a:cubicBezTo>
                <a:cubicBezTo>
                  <a:pt x="5490517" y="938858"/>
                  <a:pt x="5494238" y="937618"/>
                  <a:pt x="5499199" y="937618"/>
                </a:cubicBezTo>
                <a:close/>
                <a:moveTo>
                  <a:pt x="5342929" y="937618"/>
                </a:moveTo>
                <a:lnTo>
                  <a:pt x="5357812" y="937618"/>
                </a:lnTo>
                <a:cubicBezTo>
                  <a:pt x="5357812" y="937618"/>
                  <a:pt x="5357812" y="940098"/>
                  <a:pt x="5357812" y="945059"/>
                </a:cubicBezTo>
                <a:cubicBezTo>
                  <a:pt x="5352851" y="945059"/>
                  <a:pt x="5350371" y="945059"/>
                  <a:pt x="5350371" y="945059"/>
                </a:cubicBezTo>
                <a:lnTo>
                  <a:pt x="5328047" y="952500"/>
                </a:lnTo>
                <a:cubicBezTo>
                  <a:pt x="5323085" y="947539"/>
                  <a:pt x="5328047" y="942579"/>
                  <a:pt x="5342929" y="937618"/>
                </a:cubicBezTo>
                <a:close/>
                <a:moveTo>
                  <a:pt x="5119688" y="937618"/>
                </a:moveTo>
                <a:lnTo>
                  <a:pt x="5119688" y="945059"/>
                </a:lnTo>
                <a:lnTo>
                  <a:pt x="5127129" y="959942"/>
                </a:lnTo>
                <a:cubicBezTo>
                  <a:pt x="5132090" y="954981"/>
                  <a:pt x="5134571" y="954981"/>
                  <a:pt x="5134571" y="959942"/>
                </a:cubicBezTo>
                <a:cubicBezTo>
                  <a:pt x="5124649" y="969863"/>
                  <a:pt x="5122168" y="974825"/>
                  <a:pt x="5127129" y="974825"/>
                </a:cubicBezTo>
                <a:cubicBezTo>
                  <a:pt x="5132090" y="979786"/>
                  <a:pt x="5133330" y="983507"/>
                  <a:pt x="5130850" y="985987"/>
                </a:cubicBezTo>
                <a:cubicBezTo>
                  <a:pt x="5128370" y="988467"/>
                  <a:pt x="5129609" y="989708"/>
                  <a:pt x="5134571" y="989708"/>
                </a:cubicBezTo>
                <a:cubicBezTo>
                  <a:pt x="5139532" y="989708"/>
                  <a:pt x="5142012" y="988467"/>
                  <a:pt x="5142012" y="985987"/>
                </a:cubicBezTo>
                <a:cubicBezTo>
                  <a:pt x="5142012" y="983507"/>
                  <a:pt x="5144492" y="982266"/>
                  <a:pt x="5149453" y="982266"/>
                </a:cubicBezTo>
                <a:cubicBezTo>
                  <a:pt x="5149453" y="982266"/>
                  <a:pt x="5151933" y="979786"/>
                  <a:pt x="5156894" y="974825"/>
                </a:cubicBezTo>
                <a:cubicBezTo>
                  <a:pt x="5151933" y="974825"/>
                  <a:pt x="5151933" y="972345"/>
                  <a:pt x="5156894" y="967383"/>
                </a:cubicBezTo>
                <a:lnTo>
                  <a:pt x="5164336" y="967383"/>
                </a:lnTo>
                <a:cubicBezTo>
                  <a:pt x="5164336" y="972345"/>
                  <a:pt x="5164336" y="974825"/>
                  <a:pt x="5164336" y="974825"/>
                </a:cubicBezTo>
                <a:cubicBezTo>
                  <a:pt x="5164336" y="974825"/>
                  <a:pt x="5166816" y="974825"/>
                  <a:pt x="5171777" y="974825"/>
                </a:cubicBezTo>
                <a:cubicBezTo>
                  <a:pt x="5176738" y="974825"/>
                  <a:pt x="5179219" y="972345"/>
                  <a:pt x="5179219" y="967383"/>
                </a:cubicBezTo>
                <a:cubicBezTo>
                  <a:pt x="5184180" y="967383"/>
                  <a:pt x="5189140" y="964903"/>
                  <a:pt x="5194101" y="959942"/>
                </a:cubicBezTo>
                <a:lnTo>
                  <a:pt x="5201543" y="959942"/>
                </a:lnTo>
                <a:cubicBezTo>
                  <a:pt x="5201543" y="969863"/>
                  <a:pt x="5204023" y="972345"/>
                  <a:pt x="5208984" y="967383"/>
                </a:cubicBezTo>
                <a:cubicBezTo>
                  <a:pt x="5208984" y="962422"/>
                  <a:pt x="5208984" y="959942"/>
                  <a:pt x="5208984" y="959942"/>
                </a:cubicBezTo>
                <a:lnTo>
                  <a:pt x="5223867" y="959942"/>
                </a:lnTo>
                <a:cubicBezTo>
                  <a:pt x="5223867" y="964903"/>
                  <a:pt x="5226347" y="967383"/>
                  <a:pt x="5231308" y="967383"/>
                </a:cubicBezTo>
                <a:cubicBezTo>
                  <a:pt x="5236270" y="967383"/>
                  <a:pt x="5239990" y="968624"/>
                  <a:pt x="5242470" y="971104"/>
                </a:cubicBezTo>
                <a:cubicBezTo>
                  <a:pt x="5244951" y="973584"/>
                  <a:pt x="5246191" y="974825"/>
                  <a:pt x="5246191" y="974825"/>
                </a:cubicBezTo>
                <a:lnTo>
                  <a:pt x="5238750" y="959942"/>
                </a:lnTo>
                <a:cubicBezTo>
                  <a:pt x="5238750" y="959942"/>
                  <a:pt x="5238750" y="958701"/>
                  <a:pt x="5238750" y="956221"/>
                </a:cubicBezTo>
                <a:cubicBezTo>
                  <a:pt x="5238750" y="953741"/>
                  <a:pt x="5238750" y="952500"/>
                  <a:pt x="5238750" y="952500"/>
                </a:cubicBezTo>
                <a:cubicBezTo>
                  <a:pt x="5238750" y="952500"/>
                  <a:pt x="5241230" y="950020"/>
                  <a:pt x="5246191" y="945059"/>
                </a:cubicBezTo>
                <a:cubicBezTo>
                  <a:pt x="5246191" y="945059"/>
                  <a:pt x="5248671" y="945059"/>
                  <a:pt x="5253633" y="945059"/>
                </a:cubicBezTo>
                <a:lnTo>
                  <a:pt x="5261074" y="945059"/>
                </a:lnTo>
                <a:cubicBezTo>
                  <a:pt x="5261074" y="940098"/>
                  <a:pt x="5262315" y="937618"/>
                  <a:pt x="5264795" y="937618"/>
                </a:cubicBezTo>
                <a:cubicBezTo>
                  <a:pt x="5267275" y="937618"/>
                  <a:pt x="5270995" y="937618"/>
                  <a:pt x="5275957" y="937618"/>
                </a:cubicBezTo>
                <a:lnTo>
                  <a:pt x="5283398" y="945059"/>
                </a:lnTo>
                <a:cubicBezTo>
                  <a:pt x="5283398" y="950020"/>
                  <a:pt x="5282158" y="952500"/>
                  <a:pt x="5279678" y="952500"/>
                </a:cubicBezTo>
                <a:cubicBezTo>
                  <a:pt x="5277197" y="952500"/>
                  <a:pt x="5278437" y="954981"/>
                  <a:pt x="5283398" y="959942"/>
                </a:cubicBezTo>
                <a:cubicBezTo>
                  <a:pt x="5283398" y="964903"/>
                  <a:pt x="5282158" y="968624"/>
                  <a:pt x="5279678" y="971104"/>
                </a:cubicBezTo>
                <a:cubicBezTo>
                  <a:pt x="5277197" y="973584"/>
                  <a:pt x="5273477" y="974825"/>
                  <a:pt x="5268515" y="974825"/>
                </a:cubicBezTo>
                <a:cubicBezTo>
                  <a:pt x="5263554" y="979786"/>
                  <a:pt x="5258594" y="982266"/>
                  <a:pt x="5253633" y="982266"/>
                </a:cubicBezTo>
                <a:cubicBezTo>
                  <a:pt x="5248671" y="982266"/>
                  <a:pt x="5246191" y="984746"/>
                  <a:pt x="5246191" y="989708"/>
                </a:cubicBezTo>
                <a:cubicBezTo>
                  <a:pt x="5246191" y="989708"/>
                  <a:pt x="5244951" y="990948"/>
                  <a:pt x="5242470" y="993428"/>
                </a:cubicBezTo>
                <a:cubicBezTo>
                  <a:pt x="5239990" y="995909"/>
                  <a:pt x="5236270" y="997149"/>
                  <a:pt x="5231308" y="997149"/>
                </a:cubicBezTo>
                <a:cubicBezTo>
                  <a:pt x="5216426" y="997149"/>
                  <a:pt x="5211464" y="1002110"/>
                  <a:pt x="5216426" y="1012032"/>
                </a:cubicBezTo>
                <a:lnTo>
                  <a:pt x="5216426" y="1019473"/>
                </a:lnTo>
                <a:cubicBezTo>
                  <a:pt x="5211464" y="1019473"/>
                  <a:pt x="5206504" y="1019473"/>
                  <a:pt x="5201543" y="1019473"/>
                </a:cubicBezTo>
                <a:lnTo>
                  <a:pt x="5208984" y="1026915"/>
                </a:lnTo>
                <a:cubicBezTo>
                  <a:pt x="5208984" y="1026915"/>
                  <a:pt x="5213945" y="1024434"/>
                  <a:pt x="5223867" y="1019473"/>
                </a:cubicBezTo>
                <a:cubicBezTo>
                  <a:pt x="5233788" y="1014512"/>
                  <a:pt x="5238750" y="1010791"/>
                  <a:pt x="5238750" y="1008311"/>
                </a:cubicBezTo>
                <a:cubicBezTo>
                  <a:pt x="5238750" y="1005831"/>
                  <a:pt x="5243711" y="1004590"/>
                  <a:pt x="5253633" y="1004590"/>
                </a:cubicBezTo>
                <a:lnTo>
                  <a:pt x="5268515" y="997149"/>
                </a:lnTo>
                <a:cubicBezTo>
                  <a:pt x="5268515" y="992188"/>
                  <a:pt x="5269756" y="989708"/>
                  <a:pt x="5272236" y="989708"/>
                </a:cubicBezTo>
                <a:cubicBezTo>
                  <a:pt x="5274716" y="989708"/>
                  <a:pt x="5278437" y="989708"/>
                  <a:pt x="5283398" y="989708"/>
                </a:cubicBezTo>
                <a:cubicBezTo>
                  <a:pt x="5288360" y="989708"/>
                  <a:pt x="5290840" y="989708"/>
                  <a:pt x="5290840" y="989708"/>
                </a:cubicBezTo>
                <a:cubicBezTo>
                  <a:pt x="5290840" y="984746"/>
                  <a:pt x="5292080" y="982266"/>
                  <a:pt x="5294560" y="982266"/>
                </a:cubicBezTo>
                <a:cubicBezTo>
                  <a:pt x="5297040" y="982266"/>
                  <a:pt x="5300761" y="982266"/>
                  <a:pt x="5305722" y="982266"/>
                </a:cubicBezTo>
                <a:lnTo>
                  <a:pt x="5320605" y="974825"/>
                </a:lnTo>
                <a:cubicBezTo>
                  <a:pt x="5320605" y="974825"/>
                  <a:pt x="5323085" y="974825"/>
                  <a:pt x="5328047" y="974825"/>
                </a:cubicBezTo>
                <a:cubicBezTo>
                  <a:pt x="5328047" y="974825"/>
                  <a:pt x="5330527" y="974825"/>
                  <a:pt x="5335488" y="974825"/>
                </a:cubicBezTo>
                <a:cubicBezTo>
                  <a:pt x="5335488" y="969863"/>
                  <a:pt x="5335488" y="967383"/>
                  <a:pt x="5335488" y="967383"/>
                </a:cubicBezTo>
                <a:cubicBezTo>
                  <a:pt x="5335488" y="967383"/>
                  <a:pt x="5337968" y="967383"/>
                  <a:pt x="5342929" y="967383"/>
                </a:cubicBezTo>
                <a:cubicBezTo>
                  <a:pt x="5342929" y="967383"/>
                  <a:pt x="5342929" y="966143"/>
                  <a:pt x="5342929" y="963663"/>
                </a:cubicBezTo>
                <a:cubicBezTo>
                  <a:pt x="5342929" y="961183"/>
                  <a:pt x="5345410" y="959942"/>
                  <a:pt x="5350371" y="959942"/>
                </a:cubicBezTo>
                <a:cubicBezTo>
                  <a:pt x="5355332" y="959942"/>
                  <a:pt x="5357812" y="959942"/>
                  <a:pt x="5357812" y="959942"/>
                </a:cubicBezTo>
                <a:lnTo>
                  <a:pt x="5372695" y="959942"/>
                </a:lnTo>
                <a:cubicBezTo>
                  <a:pt x="5377656" y="959942"/>
                  <a:pt x="5380136" y="959942"/>
                  <a:pt x="5380136" y="959942"/>
                </a:cubicBezTo>
                <a:cubicBezTo>
                  <a:pt x="5380136" y="959942"/>
                  <a:pt x="5380136" y="962422"/>
                  <a:pt x="5380136" y="967383"/>
                </a:cubicBezTo>
                <a:cubicBezTo>
                  <a:pt x="5380136" y="972345"/>
                  <a:pt x="5378896" y="974825"/>
                  <a:pt x="5376416" y="974825"/>
                </a:cubicBezTo>
                <a:cubicBezTo>
                  <a:pt x="5373936" y="974825"/>
                  <a:pt x="5367734" y="977305"/>
                  <a:pt x="5357812" y="982266"/>
                </a:cubicBezTo>
                <a:cubicBezTo>
                  <a:pt x="5347891" y="987227"/>
                  <a:pt x="5344170" y="992188"/>
                  <a:pt x="5346650" y="997149"/>
                </a:cubicBezTo>
                <a:cubicBezTo>
                  <a:pt x="5349130" y="1002110"/>
                  <a:pt x="5351611" y="1004590"/>
                  <a:pt x="5354092" y="1004590"/>
                </a:cubicBezTo>
                <a:cubicBezTo>
                  <a:pt x="5356572" y="1004590"/>
                  <a:pt x="5362774" y="1002110"/>
                  <a:pt x="5372695" y="997149"/>
                </a:cubicBezTo>
                <a:cubicBezTo>
                  <a:pt x="5377656" y="987227"/>
                  <a:pt x="5382617" y="982266"/>
                  <a:pt x="5387578" y="982266"/>
                </a:cubicBezTo>
                <a:cubicBezTo>
                  <a:pt x="5392539" y="982266"/>
                  <a:pt x="5399981" y="979786"/>
                  <a:pt x="5409902" y="974825"/>
                </a:cubicBezTo>
                <a:lnTo>
                  <a:pt x="5417344" y="982266"/>
                </a:lnTo>
                <a:lnTo>
                  <a:pt x="5402461" y="989708"/>
                </a:lnTo>
                <a:cubicBezTo>
                  <a:pt x="5397499" y="989708"/>
                  <a:pt x="5393779" y="990948"/>
                  <a:pt x="5391299" y="993428"/>
                </a:cubicBezTo>
                <a:cubicBezTo>
                  <a:pt x="5388819" y="995909"/>
                  <a:pt x="5385098" y="997149"/>
                  <a:pt x="5380136" y="997149"/>
                </a:cubicBezTo>
                <a:lnTo>
                  <a:pt x="5365254" y="1012032"/>
                </a:lnTo>
                <a:lnTo>
                  <a:pt x="5357812" y="1019473"/>
                </a:lnTo>
                <a:cubicBezTo>
                  <a:pt x="5352851" y="1019473"/>
                  <a:pt x="5350371" y="1020713"/>
                  <a:pt x="5350371" y="1023194"/>
                </a:cubicBezTo>
                <a:cubicBezTo>
                  <a:pt x="5350371" y="1025674"/>
                  <a:pt x="5346650" y="1026915"/>
                  <a:pt x="5339209" y="1026915"/>
                </a:cubicBezTo>
                <a:cubicBezTo>
                  <a:pt x="5331767" y="1026915"/>
                  <a:pt x="5329287" y="1021954"/>
                  <a:pt x="5331767" y="1012032"/>
                </a:cubicBezTo>
                <a:cubicBezTo>
                  <a:pt x="5334247" y="1002110"/>
                  <a:pt x="5333008" y="994669"/>
                  <a:pt x="5328047" y="989708"/>
                </a:cubicBezTo>
                <a:cubicBezTo>
                  <a:pt x="5323085" y="989708"/>
                  <a:pt x="5319365" y="989708"/>
                  <a:pt x="5316885" y="989708"/>
                </a:cubicBezTo>
                <a:cubicBezTo>
                  <a:pt x="5314404" y="989708"/>
                  <a:pt x="5310684" y="989708"/>
                  <a:pt x="5305722" y="989708"/>
                </a:cubicBezTo>
                <a:cubicBezTo>
                  <a:pt x="5305722" y="994669"/>
                  <a:pt x="5303242" y="997149"/>
                  <a:pt x="5298281" y="997149"/>
                </a:cubicBezTo>
                <a:lnTo>
                  <a:pt x="5275957" y="997149"/>
                </a:lnTo>
                <a:cubicBezTo>
                  <a:pt x="5275957" y="997149"/>
                  <a:pt x="5275957" y="999629"/>
                  <a:pt x="5275957" y="1004590"/>
                </a:cubicBezTo>
                <a:lnTo>
                  <a:pt x="5268515" y="1012032"/>
                </a:lnTo>
                <a:cubicBezTo>
                  <a:pt x="5263554" y="1007071"/>
                  <a:pt x="5261074" y="1007071"/>
                  <a:pt x="5261074" y="1012032"/>
                </a:cubicBezTo>
                <a:lnTo>
                  <a:pt x="5261074" y="1019473"/>
                </a:lnTo>
                <a:cubicBezTo>
                  <a:pt x="5261074" y="1019473"/>
                  <a:pt x="5256113" y="1021954"/>
                  <a:pt x="5246191" y="1026915"/>
                </a:cubicBezTo>
                <a:cubicBezTo>
                  <a:pt x="5246191" y="1026915"/>
                  <a:pt x="5242470" y="1028155"/>
                  <a:pt x="5235029" y="1030635"/>
                </a:cubicBezTo>
                <a:cubicBezTo>
                  <a:pt x="5227588" y="1033116"/>
                  <a:pt x="5221387" y="1036836"/>
                  <a:pt x="5216426" y="1041797"/>
                </a:cubicBezTo>
                <a:cubicBezTo>
                  <a:pt x="5201543" y="1046758"/>
                  <a:pt x="5194101" y="1051719"/>
                  <a:pt x="5194101" y="1056680"/>
                </a:cubicBezTo>
                <a:lnTo>
                  <a:pt x="5194101" y="1071563"/>
                </a:lnTo>
                <a:lnTo>
                  <a:pt x="5186660" y="1064122"/>
                </a:lnTo>
                <a:cubicBezTo>
                  <a:pt x="5181699" y="1064122"/>
                  <a:pt x="5176738" y="1064122"/>
                  <a:pt x="5171777" y="1064122"/>
                </a:cubicBezTo>
                <a:cubicBezTo>
                  <a:pt x="5171777" y="1064122"/>
                  <a:pt x="5171777" y="1066602"/>
                  <a:pt x="5171777" y="1071563"/>
                </a:cubicBezTo>
                <a:cubicBezTo>
                  <a:pt x="5176738" y="1071563"/>
                  <a:pt x="5179219" y="1074043"/>
                  <a:pt x="5179219" y="1079005"/>
                </a:cubicBezTo>
                <a:cubicBezTo>
                  <a:pt x="5179219" y="1083966"/>
                  <a:pt x="5174257" y="1086446"/>
                  <a:pt x="5164336" y="1086446"/>
                </a:cubicBezTo>
                <a:lnTo>
                  <a:pt x="5156894" y="1101329"/>
                </a:lnTo>
                <a:cubicBezTo>
                  <a:pt x="5156894" y="1101329"/>
                  <a:pt x="5154414" y="1103809"/>
                  <a:pt x="5149453" y="1108770"/>
                </a:cubicBezTo>
                <a:cubicBezTo>
                  <a:pt x="5144492" y="1113731"/>
                  <a:pt x="5140771" y="1114971"/>
                  <a:pt x="5138291" y="1112491"/>
                </a:cubicBezTo>
                <a:cubicBezTo>
                  <a:pt x="5135811" y="1110010"/>
                  <a:pt x="5134571" y="1111251"/>
                  <a:pt x="5134571" y="1116212"/>
                </a:cubicBezTo>
                <a:lnTo>
                  <a:pt x="5127129" y="1108770"/>
                </a:lnTo>
                <a:cubicBezTo>
                  <a:pt x="5127129" y="1108770"/>
                  <a:pt x="5129609" y="1108770"/>
                  <a:pt x="5134571" y="1108770"/>
                </a:cubicBezTo>
                <a:lnTo>
                  <a:pt x="5142012" y="1101329"/>
                </a:lnTo>
                <a:lnTo>
                  <a:pt x="5134571" y="1101329"/>
                </a:lnTo>
                <a:cubicBezTo>
                  <a:pt x="5129609" y="1106290"/>
                  <a:pt x="5124649" y="1103809"/>
                  <a:pt x="5119688" y="1093887"/>
                </a:cubicBezTo>
                <a:lnTo>
                  <a:pt x="5112246" y="1101329"/>
                </a:lnTo>
                <a:cubicBezTo>
                  <a:pt x="5107285" y="1111251"/>
                  <a:pt x="5102325" y="1117452"/>
                  <a:pt x="5097364" y="1119932"/>
                </a:cubicBezTo>
                <a:cubicBezTo>
                  <a:pt x="5092402" y="1122413"/>
                  <a:pt x="5089922" y="1124893"/>
                  <a:pt x="5089922" y="1127374"/>
                </a:cubicBezTo>
                <a:cubicBezTo>
                  <a:pt x="5089922" y="1129854"/>
                  <a:pt x="5084960" y="1131094"/>
                  <a:pt x="5075039" y="1131094"/>
                </a:cubicBezTo>
                <a:cubicBezTo>
                  <a:pt x="5070078" y="1131094"/>
                  <a:pt x="5065117" y="1131094"/>
                  <a:pt x="5060156" y="1131094"/>
                </a:cubicBezTo>
                <a:cubicBezTo>
                  <a:pt x="5055195" y="1131094"/>
                  <a:pt x="5052715" y="1131094"/>
                  <a:pt x="5052715" y="1131094"/>
                </a:cubicBezTo>
                <a:cubicBezTo>
                  <a:pt x="5047753" y="1136055"/>
                  <a:pt x="5042793" y="1138536"/>
                  <a:pt x="5037832" y="1138536"/>
                </a:cubicBezTo>
                <a:cubicBezTo>
                  <a:pt x="5032870" y="1138536"/>
                  <a:pt x="5030390" y="1141016"/>
                  <a:pt x="5030390" y="1145977"/>
                </a:cubicBezTo>
                <a:lnTo>
                  <a:pt x="5015508" y="1138536"/>
                </a:lnTo>
                <a:cubicBezTo>
                  <a:pt x="5010546" y="1143497"/>
                  <a:pt x="5006826" y="1145977"/>
                  <a:pt x="5004345" y="1145977"/>
                </a:cubicBezTo>
                <a:cubicBezTo>
                  <a:pt x="5001865" y="1145977"/>
                  <a:pt x="5000625" y="1143497"/>
                  <a:pt x="5000625" y="1138536"/>
                </a:cubicBezTo>
                <a:cubicBezTo>
                  <a:pt x="5000625" y="1128614"/>
                  <a:pt x="4995663" y="1131094"/>
                  <a:pt x="4985742" y="1145977"/>
                </a:cubicBezTo>
                <a:cubicBezTo>
                  <a:pt x="4980781" y="1150938"/>
                  <a:pt x="4977060" y="1152178"/>
                  <a:pt x="4974580" y="1149698"/>
                </a:cubicBezTo>
                <a:cubicBezTo>
                  <a:pt x="4973340" y="1148458"/>
                  <a:pt x="4971170" y="1147528"/>
                  <a:pt x="4968069" y="1146907"/>
                </a:cubicBezTo>
                <a:lnTo>
                  <a:pt x="4963418" y="1146550"/>
                </a:lnTo>
                <a:lnTo>
                  <a:pt x="4955976" y="1145977"/>
                </a:lnTo>
                <a:lnTo>
                  <a:pt x="4948535" y="1153419"/>
                </a:lnTo>
                <a:lnTo>
                  <a:pt x="4963418" y="1160860"/>
                </a:lnTo>
                <a:cubicBezTo>
                  <a:pt x="4963418" y="1160860"/>
                  <a:pt x="4963418" y="1158380"/>
                  <a:pt x="4963418" y="1153419"/>
                </a:cubicBezTo>
                <a:cubicBezTo>
                  <a:pt x="4963418" y="1158380"/>
                  <a:pt x="4965898" y="1160860"/>
                  <a:pt x="4970859" y="1160860"/>
                </a:cubicBezTo>
                <a:cubicBezTo>
                  <a:pt x="4975820" y="1160860"/>
                  <a:pt x="4978301" y="1160860"/>
                  <a:pt x="4978301" y="1160860"/>
                </a:cubicBezTo>
                <a:cubicBezTo>
                  <a:pt x="4983262" y="1155899"/>
                  <a:pt x="4985742" y="1153419"/>
                  <a:pt x="4985742" y="1153419"/>
                </a:cubicBezTo>
                <a:cubicBezTo>
                  <a:pt x="4985742" y="1158380"/>
                  <a:pt x="4988222" y="1160860"/>
                  <a:pt x="4993183" y="1160860"/>
                </a:cubicBezTo>
                <a:cubicBezTo>
                  <a:pt x="4993183" y="1165821"/>
                  <a:pt x="4988222" y="1168301"/>
                  <a:pt x="4978301" y="1168301"/>
                </a:cubicBezTo>
                <a:cubicBezTo>
                  <a:pt x="4978301" y="1168301"/>
                  <a:pt x="4978301" y="1170782"/>
                  <a:pt x="4978301" y="1175743"/>
                </a:cubicBezTo>
                <a:lnTo>
                  <a:pt x="4970859" y="1190626"/>
                </a:lnTo>
                <a:lnTo>
                  <a:pt x="4970859" y="1183184"/>
                </a:lnTo>
                <a:cubicBezTo>
                  <a:pt x="4970859" y="1178223"/>
                  <a:pt x="4969619" y="1175743"/>
                  <a:pt x="4967138" y="1175743"/>
                </a:cubicBezTo>
                <a:cubicBezTo>
                  <a:pt x="4964658" y="1175743"/>
                  <a:pt x="4962177" y="1174502"/>
                  <a:pt x="4959697" y="1172022"/>
                </a:cubicBezTo>
                <a:cubicBezTo>
                  <a:pt x="4957217" y="1169542"/>
                  <a:pt x="4954736" y="1168301"/>
                  <a:pt x="4952256" y="1168301"/>
                </a:cubicBezTo>
                <a:cubicBezTo>
                  <a:pt x="4949776" y="1168301"/>
                  <a:pt x="4948535" y="1170782"/>
                  <a:pt x="4948535" y="1175743"/>
                </a:cubicBezTo>
                <a:cubicBezTo>
                  <a:pt x="4948535" y="1175743"/>
                  <a:pt x="4944814" y="1175743"/>
                  <a:pt x="4937373" y="1175743"/>
                </a:cubicBezTo>
                <a:cubicBezTo>
                  <a:pt x="4929932" y="1175743"/>
                  <a:pt x="4924971" y="1175743"/>
                  <a:pt x="4922491" y="1175743"/>
                </a:cubicBezTo>
                <a:cubicBezTo>
                  <a:pt x="4920010" y="1175743"/>
                  <a:pt x="4921250" y="1178223"/>
                  <a:pt x="4926211" y="1183184"/>
                </a:cubicBezTo>
                <a:cubicBezTo>
                  <a:pt x="4921250" y="1183184"/>
                  <a:pt x="4918770" y="1185665"/>
                  <a:pt x="4918770" y="1190626"/>
                </a:cubicBezTo>
                <a:lnTo>
                  <a:pt x="4911328" y="1198067"/>
                </a:lnTo>
                <a:cubicBezTo>
                  <a:pt x="4901407" y="1198067"/>
                  <a:pt x="4898926" y="1200547"/>
                  <a:pt x="4903887" y="1205508"/>
                </a:cubicBezTo>
                <a:cubicBezTo>
                  <a:pt x="4903887" y="1210469"/>
                  <a:pt x="4911328" y="1210469"/>
                  <a:pt x="4926211" y="1205508"/>
                </a:cubicBezTo>
                <a:cubicBezTo>
                  <a:pt x="4931172" y="1205508"/>
                  <a:pt x="4933652" y="1205508"/>
                  <a:pt x="4933652" y="1205508"/>
                </a:cubicBezTo>
                <a:cubicBezTo>
                  <a:pt x="4933652" y="1205508"/>
                  <a:pt x="4931172" y="1207989"/>
                  <a:pt x="4926211" y="1212950"/>
                </a:cubicBezTo>
                <a:lnTo>
                  <a:pt x="4926211" y="1220391"/>
                </a:lnTo>
                <a:lnTo>
                  <a:pt x="4933652" y="1212950"/>
                </a:lnTo>
                <a:cubicBezTo>
                  <a:pt x="4933652" y="1212950"/>
                  <a:pt x="4937373" y="1214190"/>
                  <a:pt x="4944814" y="1216671"/>
                </a:cubicBezTo>
                <a:cubicBezTo>
                  <a:pt x="4952256" y="1219151"/>
                  <a:pt x="4955976" y="1219151"/>
                  <a:pt x="4955976" y="1216671"/>
                </a:cubicBezTo>
                <a:cubicBezTo>
                  <a:pt x="4955976" y="1214190"/>
                  <a:pt x="4958456" y="1212950"/>
                  <a:pt x="4963418" y="1212950"/>
                </a:cubicBezTo>
                <a:lnTo>
                  <a:pt x="4970859" y="1212950"/>
                </a:lnTo>
                <a:lnTo>
                  <a:pt x="4978301" y="1212950"/>
                </a:lnTo>
                <a:lnTo>
                  <a:pt x="4970859" y="1220391"/>
                </a:lnTo>
                <a:lnTo>
                  <a:pt x="4955976" y="1227833"/>
                </a:lnTo>
                <a:cubicBezTo>
                  <a:pt x="4941094" y="1237754"/>
                  <a:pt x="4933652" y="1240235"/>
                  <a:pt x="4933652" y="1235274"/>
                </a:cubicBezTo>
                <a:cubicBezTo>
                  <a:pt x="4933652" y="1230313"/>
                  <a:pt x="4933652" y="1227833"/>
                  <a:pt x="4933652" y="1227833"/>
                </a:cubicBezTo>
                <a:cubicBezTo>
                  <a:pt x="4928691" y="1227833"/>
                  <a:pt x="4926211" y="1230313"/>
                  <a:pt x="4926211" y="1235274"/>
                </a:cubicBezTo>
                <a:cubicBezTo>
                  <a:pt x="4926211" y="1240235"/>
                  <a:pt x="4923731" y="1242715"/>
                  <a:pt x="4918770" y="1242715"/>
                </a:cubicBezTo>
                <a:cubicBezTo>
                  <a:pt x="4913808" y="1242715"/>
                  <a:pt x="4911328" y="1247676"/>
                  <a:pt x="4911328" y="1257598"/>
                </a:cubicBezTo>
                <a:cubicBezTo>
                  <a:pt x="4911328" y="1257598"/>
                  <a:pt x="4913808" y="1257598"/>
                  <a:pt x="4918770" y="1257598"/>
                </a:cubicBezTo>
                <a:lnTo>
                  <a:pt x="4926211" y="1257598"/>
                </a:lnTo>
                <a:cubicBezTo>
                  <a:pt x="4931172" y="1262559"/>
                  <a:pt x="4934893" y="1263799"/>
                  <a:pt x="4937373" y="1261319"/>
                </a:cubicBezTo>
                <a:cubicBezTo>
                  <a:pt x="4939853" y="1258839"/>
                  <a:pt x="4941094" y="1262559"/>
                  <a:pt x="4941094" y="1272481"/>
                </a:cubicBezTo>
                <a:lnTo>
                  <a:pt x="4948535" y="1272481"/>
                </a:lnTo>
                <a:cubicBezTo>
                  <a:pt x="4948535" y="1272481"/>
                  <a:pt x="4948535" y="1270001"/>
                  <a:pt x="4948535" y="1265040"/>
                </a:cubicBezTo>
                <a:cubicBezTo>
                  <a:pt x="4948535" y="1260079"/>
                  <a:pt x="4946055" y="1257598"/>
                  <a:pt x="4941094" y="1257598"/>
                </a:cubicBezTo>
                <a:cubicBezTo>
                  <a:pt x="4931172" y="1257598"/>
                  <a:pt x="4931172" y="1255118"/>
                  <a:pt x="4941094" y="1250157"/>
                </a:cubicBezTo>
                <a:cubicBezTo>
                  <a:pt x="4946055" y="1245196"/>
                  <a:pt x="4951015" y="1242715"/>
                  <a:pt x="4955976" y="1242715"/>
                </a:cubicBezTo>
                <a:cubicBezTo>
                  <a:pt x="4960938" y="1242715"/>
                  <a:pt x="4964658" y="1240235"/>
                  <a:pt x="4967138" y="1235274"/>
                </a:cubicBezTo>
                <a:cubicBezTo>
                  <a:pt x="4969619" y="1230313"/>
                  <a:pt x="4973339" y="1227833"/>
                  <a:pt x="4978301" y="1227833"/>
                </a:cubicBezTo>
                <a:cubicBezTo>
                  <a:pt x="4978301" y="1227833"/>
                  <a:pt x="4979541" y="1227833"/>
                  <a:pt x="4982021" y="1227833"/>
                </a:cubicBezTo>
                <a:cubicBezTo>
                  <a:pt x="4984501" y="1227833"/>
                  <a:pt x="4985742" y="1225352"/>
                  <a:pt x="4985742" y="1220391"/>
                </a:cubicBezTo>
                <a:lnTo>
                  <a:pt x="5000625" y="1212950"/>
                </a:lnTo>
                <a:cubicBezTo>
                  <a:pt x="5005586" y="1212950"/>
                  <a:pt x="5008066" y="1212950"/>
                  <a:pt x="5008066" y="1212950"/>
                </a:cubicBezTo>
                <a:cubicBezTo>
                  <a:pt x="5008066" y="1212950"/>
                  <a:pt x="5010546" y="1215430"/>
                  <a:pt x="5015508" y="1220391"/>
                </a:cubicBezTo>
                <a:cubicBezTo>
                  <a:pt x="5020469" y="1220391"/>
                  <a:pt x="5026670" y="1220391"/>
                  <a:pt x="5034111" y="1220391"/>
                </a:cubicBezTo>
                <a:cubicBezTo>
                  <a:pt x="5041553" y="1220391"/>
                  <a:pt x="5045273" y="1217911"/>
                  <a:pt x="5045273" y="1212950"/>
                </a:cubicBezTo>
                <a:lnTo>
                  <a:pt x="5045273" y="1227833"/>
                </a:lnTo>
                <a:cubicBezTo>
                  <a:pt x="5045273" y="1232794"/>
                  <a:pt x="5042793" y="1235274"/>
                  <a:pt x="5037832" y="1235274"/>
                </a:cubicBezTo>
                <a:cubicBezTo>
                  <a:pt x="5032870" y="1240235"/>
                  <a:pt x="5030390" y="1242715"/>
                  <a:pt x="5030390" y="1242715"/>
                </a:cubicBezTo>
                <a:lnTo>
                  <a:pt x="5037832" y="1250157"/>
                </a:lnTo>
                <a:cubicBezTo>
                  <a:pt x="5037832" y="1245196"/>
                  <a:pt x="5039072" y="1242715"/>
                  <a:pt x="5041553" y="1242715"/>
                </a:cubicBezTo>
                <a:cubicBezTo>
                  <a:pt x="5044033" y="1242715"/>
                  <a:pt x="5045273" y="1242715"/>
                  <a:pt x="5045273" y="1242715"/>
                </a:cubicBezTo>
                <a:cubicBezTo>
                  <a:pt x="5045273" y="1237754"/>
                  <a:pt x="5050235" y="1235274"/>
                  <a:pt x="5060156" y="1235274"/>
                </a:cubicBezTo>
                <a:cubicBezTo>
                  <a:pt x="5065117" y="1235274"/>
                  <a:pt x="5067597" y="1235274"/>
                  <a:pt x="5067597" y="1235274"/>
                </a:cubicBezTo>
                <a:cubicBezTo>
                  <a:pt x="5067597" y="1235274"/>
                  <a:pt x="5067597" y="1232794"/>
                  <a:pt x="5067597" y="1227833"/>
                </a:cubicBezTo>
                <a:cubicBezTo>
                  <a:pt x="5072559" y="1227833"/>
                  <a:pt x="5075039" y="1227833"/>
                  <a:pt x="5075039" y="1227833"/>
                </a:cubicBezTo>
                <a:cubicBezTo>
                  <a:pt x="5075039" y="1222872"/>
                  <a:pt x="5076279" y="1220391"/>
                  <a:pt x="5078760" y="1220391"/>
                </a:cubicBezTo>
                <a:cubicBezTo>
                  <a:pt x="5081240" y="1220391"/>
                  <a:pt x="5082480" y="1220391"/>
                  <a:pt x="5082480" y="1220391"/>
                </a:cubicBezTo>
                <a:cubicBezTo>
                  <a:pt x="5082480" y="1220391"/>
                  <a:pt x="5083721" y="1217911"/>
                  <a:pt x="5086201" y="1212950"/>
                </a:cubicBezTo>
                <a:cubicBezTo>
                  <a:pt x="5088681" y="1207989"/>
                  <a:pt x="5087442" y="1205508"/>
                  <a:pt x="5082480" y="1205508"/>
                </a:cubicBezTo>
                <a:cubicBezTo>
                  <a:pt x="5082480" y="1205508"/>
                  <a:pt x="5082480" y="1203028"/>
                  <a:pt x="5082480" y="1198067"/>
                </a:cubicBezTo>
                <a:cubicBezTo>
                  <a:pt x="5082480" y="1198067"/>
                  <a:pt x="5083721" y="1198067"/>
                  <a:pt x="5086201" y="1198067"/>
                </a:cubicBezTo>
                <a:cubicBezTo>
                  <a:pt x="5088681" y="1198067"/>
                  <a:pt x="5099844" y="1190626"/>
                  <a:pt x="5119688" y="1175743"/>
                </a:cubicBezTo>
                <a:cubicBezTo>
                  <a:pt x="5129609" y="1170782"/>
                  <a:pt x="5138291" y="1167061"/>
                  <a:pt x="5145732" y="1164581"/>
                </a:cubicBezTo>
                <a:cubicBezTo>
                  <a:pt x="5153174" y="1162100"/>
                  <a:pt x="5156894" y="1160860"/>
                  <a:pt x="5156894" y="1160860"/>
                </a:cubicBezTo>
                <a:lnTo>
                  <a:pt x="5164336" y="1153419"/>
                </a:lnTo>
                <a:lnTo>
                  <a:pt x="5179219" y="1145977"/>
                </a:lnTo>
                <a:cubicBezTo>
                  <a:pt x="5184180" y="1145977"/>
                  <a:pt x="5189140" y="1143497"/>
                  <a:pt x="5194101" y="1138536"/>
                </a:cubicBezTo>
                <a:cubicBezTo>
                  <a:pt x="5199063" y="1133575"/>
                  <a:pt x="5202783" y="1132335"/>
                  <a:pt x="5205263" y="1134815"/>
                </a:cubicBezTo>
                <a:cubicBezTo>
                  <a:pt x="5207744" y="1137295"/>
                  <a:pt x="5211464" y="1138536"/>
                  <a:pt x="5216426" y="1138536"/>
                </a:cubicBezTo>
                <a:lnTo>
                  <a:pt x="5208984" y="1145977"/>
                </a:lnTo>
                <a:cubicBezTo>
                  <a:pt x="5204023" y="1150938"/>
                  <a:pt x="5200302" y="1153419"/>
                  <a:pt x="5197822" y="1153419"/>
                </a:cubicBezTo>
                <a:cubicBezTo>
                  <a:pt x="5195342" y="1153419"/>
                  <a:pt x="5194101" y="1155899"/>
                  <a:pt x="5194101" y="1160860"/>
                </a:cubicBezTo>
                <a:cubicBezTo>
                  <a:pt x="5194101" y="1165821"/>
                  <a:pt x="5196581" y="1165821"/>
                  <a:pt x="5201543" y="1160860"/>
                </a:cubicBezTo>
                <a:cubicBezTo>
                  <a:pt x="5201543" y="1160860"/>
                  <a:pt x="5204023" y="1163340"/>
                  <a:pt x="5208984" y="1168301"/>
                </a:cubicBezTo>
                <a:cubicBezTo>
                  <a:pt x="5213945" y="1163340"/>
                  <a:pt x="5216426" y="1160860"/>
                  <a:pt x="5216426" y="1160860"/>
                </a:cubicBezTo>
                <a:lnTo>
                  <a:pt x="5223867" y="1160860"/>
                </a:lnTo>
                <a:cubicBezTo>
                  <a:pt x="5218906" y="1155899"/>
                  <a:pt x="5218906" y="1153419"/>
                  <a:pt x="5223867" y="1153419"/>
                </a:cubicBezTo>
                <a:lnTo>
                  <a:pt x="5231308" y="1153419"/>
                </a:lnTo>
                <a:cubicBezTo>
                  <a:pt x="5241230" y="1153419"/>
                  <a:pt x="5247432" y="1152178"/>
                  <a:pt x="5249912" y="1149698"/>
                </a:cubicBezTo>
                <a:cubicBezTo>
                  <a:pt x="5252392" y="1147217"/>
                  <a:pt x="5253633" y="1145977"/>
                  <a:pt x="5253633" y="1145977"/>
                </a:cubicBezTo>
                <a:lnTo>
                  <a:pt x="5261074" y="1145977"/>
                </a:lnTo>
                <a:cubicBezTo>
                  <a:pt x="5266035" y="1145977"/>
                  <a:pt x="5268515" y="1145977"/>
                  <a:pt x="5268515" y="1145977"/>
                </a:cubicBezTo>
                <a:cubicBezTo>
                  <a:pt x="5268515" y="1145977"/>
                  <a:pt x="5268515" y="1143497"/>
                  <a:pt x="5268515" y="1138536"/>
                </a:cubicBezTo>
                <a:lnTo>
                  <a:pt x="5275957" y="1131094"/>
                </a:lnTo>
                <a:cubicBezTo>
                  <a:pt x="5275957" y="1131094"/>
                  <a:pt x="5278437" y="1131094"/>
                  <a:pt x="5283398" y="1131094"/>
                </a:cubicBezTo>
                <a:cubicBezTo>
                  <a:pt x="5283398" y="1136055"/>
                  <a:pt x="5283398" y="1138536"/>
                  <a:pt x="5283398" y="1138536"/>
                </a:cubicBezTo>
                <a:cubicBezTo>
                  <a:pt x="5288360" y="1138536"/>
                  <a:pt x="5293320" y="1138536"/>
                  <a:pt x="5298281" y="1138536"/>
                </a:cubicBezTo>
                <a:lnTo>
                  <a:pt x="5298281" y="1131094"/>
                </a:lnTo>
                <a:lnTo>
                  <a:pt x="5298281" y="1123653"/>
                </a:lnTo>
                <a:lnTo>
                  <a:pt x="5305722" y="1123653"/>
                </a:lnTo>
                <a:cubicBezTo>
                  <a:pt x="5305722" y="1123653"/>
                  <a:pt x="5308203" y="1123653"/>
                  <a:pt x="5313164" y="1123653"/>
                </a:cubicBezTo>
                <a:lnTo>
                  <a:pt x="5328047" y="1116212"/>
                </a:lnTo>
                <a:cubicBezTo>
                  <a:pt x="5323085" y="1111251"/>
                  <a:pt x="5323085" y="1107530"/>
                  <a:pt x="5328047" y="1105049"/>
                </a:cubicBezTo>
                <a:cubicBezTo>
                  <a:pt x="5333008" y="1102569"/>
                  <a:pt x="5335488" y="1103809"/>
                  <a:pt x="5335488" y="1108770"/>
                </a:cubicBezTo>
                <a:cubicBezTo>
                  <a:pt x="5335488" y="1113731"/>
                  <a:pt x="5337968" y="1113731"/>
                  <a:pt x="5342929" y="1108770"/>
                </a:cubicBezTo>
                <a:lnTo>
                  <a:pt x="5350371" y="1116212"/>
                </a:lnTo>
                <a:lnTo>
                  <a:pt x="5357812" y="1108770"/>
                </a:lnTo>
                <a:cubicBezTo>
                  <a:pt x="5362774" y="1108770"/>
                  <a:pt x="5365254" y="1106290"/>
                  <a:pt x="5365254" y="1101329"/>
                </a:cubicBezTo>
                <a:cubicBezTo>
                  <a:pt x="5365254" y="1096368"/>
                  <a:pt x="5366494" y="1093887"/>
                  <a:pt x="5368974" y="1093887"/>
                </a:cubicBezTo>
                <a:cubicBezTo>
                  <a:pt x="5371454" y="1093887"/>
                  <a:pt x="5373936" y="1091407"/>
                  <a:pt x="5376416" y="1086446"/>
                </a:cubicBezTo>
                <a:cubicBezTo>
                  <a:pt x="5378896" y="1081485"/>
                  <a:pt x="5385098" y="1079005"/>
                  <a:pt x="5395019" y="1079005"/>
                </a:cubicBezTo>
                <a:lnTo>
                  <a:pt x="5402461" y="1079005"/>
                </a:lnTo>
                <a:cubicBezTo>
                  <a:pt x="5397499" y="1083966"/>
                  <a:pt x="5393779" y="1085206"/>
                  <a:pt x="5391299" y="1082725"/>
                </a:cubicBezTo>
                <a:cubicBezTo>
                  <a:pt x="5388819" y="1080245"/>
                  <a:pt x="5387578" y="1080245"/>
                  <a:pt x="5387578" y="1082725"/>
                </a:cubicBezTo>
                <a:cubicBezTo>
                  <a:pt x="5387578" y="1085206"/>
                  <a:pt x="5386337" y="1088926"/>
                  <a:pt x="5383857" y="1093887"/>
                </a:cubicBezTo>
                <a:cubicBezTo>
                  <a:pt x="5381377" y="1098848"/>
                  <a:pt x="5381377" y="1101329"/>
                  <a:pt x="5383857" y="1101329"/>
                </a:cubicBezTo>
                <a:cubicBezTo>
                  <a:pt x="5386337" y="1101329"/>
                  <a:pt x="5387578" y="1098848"/>
                  <a:pt x="5387578" y="1093887"/>
                </a:cubicBezTo>
                <a:lnTo>
                  <a:pt x="5402461" y="1086446"/>
                </a:lnTo>
                <a:lnTo>
                  <a:pt x="5409902" y="1079005"/>
                </a:lnTo>
                <a:cubicBezTo>
                  <a:pt x="5409902" y="1079005"/>
                  <a:pt x="5411143" y="1079005"/>
                  <a:pt x="5413623" y="1079005"/>
                </a:cubicBezTo>
                <a:cubicBezTo>
                  <a:pt x="5416103" y="1079005"/>
                  <a:pt x="5419824" y="1079005"/>
                  <a:pt x="5424785" y="1079005"/>
                </a:cubicBezTo>
                <a:lnTo>
                  <a:pt x="5432226" y="1079005"/>
                </a:lnTo>
                <a:cubicBezTo>
                  <a:pt x="5432226" y="1074043"/>
                  <a:pt x="5437188" y="1071563"/>
                  <a:pt x="5447109" y="1071563"/>
                </a:cubicBezTo>
                <a:lnTo>
                  <a:pt x="5454551" y="1064122"/>
                </a:lnTo>
                <a:cubicBezTo>
                  <a:pt x="5454551" y="1064122"/>
                  <a:pt x="5457031" y="1065362"/>
                  <a:pt x="5461992" y="1067842"/>
                </a:cubicBezTo>
                <a:cubicBezTo>
                  <a:pt x="5466953" y="1070323"/>
                  <a:pt x="5466953" y="1071563"/>
                  <a:pt x="5461992" y="1071563"/>
                </a:cubicBezTo>
                <a:cubicBezTo>
                  <a:pt x="5457031" y="1071563"/>
                  <a:pt x="5454551" y="1074043"/>
                  <a:pt x="5454551" y="1079005"/>
                </a:cubicBezTo>
                <a:cubicBezTo>
                  <a:pt x="5454551" y="1083966"/>
                  <a:pt x="5449589" y="1086446"/>
                  <a:pt x="5439668" y="1086446"/>
                </a:cubicBezTo>
                <a:cubicBezTo>
                  <a:pt x="5429746" y="1091407"/>
                  <a:pt x="5422305" y="1096368"/>
                  <a:pt x="5417344" y="1101329"/>
                </a:cubicBezTo>
                <a:cubicBezTo>
                  <a:pt x="5412382" y="1106290"/>
                  <a:pt x="5412382" y="1111251"/>
                  <a:pt x="5417344" y="1116212"/>
                </a:cubicBezTo>
                <a:cubicBezTo>
                  <a:pt x="5417344" y="1121173"/>
                  <a:pt x="5417344" y="1123653"/>
                  <a:pt x="5417344" y="1123653"/>
                </a:cubicBezTo>
                <a:lnTo>
                  <a:pt x="5409902" y="1123653"/>
                </a:lnTo>
                <a:cubicBezTo>
                  <a:pt x="5414863" y="1113731"/>
                  <a:pt x="5414863" y="1111251"/>
                  <a:pt x="5409902" y="1116212"/>
                </a:cubicBezTo>
                <a:lnTo>
                  <a:pt x="5402461" y="1108770"/>
                </a:lnTo>
                <a:cubicBezTo>
                  <a:pt x="5407422" y="1103809"/>
                  <a:pt x="5407422" y="1101329"/>
                  <a:pt x="5402461" y="1101329"/>
                </a:cubicBezTo>
                <a:cubicBezTo>
                  <a:pt x="5397499" y="1101329"/>
                  <a:pt x="5393779" y="1102569"/>
                  <a:pt x="5391299" y="1105049"/>
                </a:cubicBezTo>
                <a:cubicBezTo>
                  <a:pt x="5388819" y="1107530"/>
                  <a:pt x="5385098" y="1108770"/>
                  <a:pt x="5380136" y="1108770"/>
                </a:cubicBezTo>
                <a:cubicBezTo>
                  <a:pt x="5375175" y="1113731"/>
                  <a:pt x="5370215" y="1116212"/>
                  <a:pt x="5365254" y="1116212"/>
                </a:cubicBezTo>
                <a:cubicBezTo>
                  <a:pt x="5360292" y="1116212"/>
                  <a:pt x="5357812" y="1118692"/>
                  <a:pt x="5357812" y="1123653"/>
                </a:cubicBezTo>
                <a:lnTo>
                  <a:pt x="5268515" y="1160860"/>
                </a:lnTo>
                <a:cubicBezTo>
                  <a:pt x="5268515" y="1160860"/>
                  <a:pt x="5266035" y="1160860"/>
                  <a:pt x="5261074" y="1160860"/>
                </a:cubicBezTo>
                <a:cubicBezTo>
                  <a:pt x="5261074" y="1165821"/>
                  <a:pt x="5261074" y="1168301"/>
                  <a:pt x="5261074" y="1168301"/>
                </a:cubicBezTo>
                <a:cubicBezTo>
                  <a:pt x="5261074" y="1168301"/>
                  <a:pt x="5258594" y="1170782"/>
                  <a:pt x="5253633" y="1175743"/>
                </a:cubicBezTo>
                <a:cubicBezTo>
                  <a:pt x="5248671" y="1180704"/>
                  <a:pt x="5246191" y="1180704"/>
                  <a:pt x="5246191" y="1175743"/>
                </a:cubicBezTo>
                <a:lnTo>
                  <a:pt x="5238750" y="1175743"/>
                </a:lnTo>
                <a:cubicBezTo>
                  <a:pt x="5233788" y="1180704"/>
                  <a:pt x="5228828" y="1183184"/>
                  <a:pt x="5223867" y="1183184"/>
                </a:cubicBezTo>
                <a:cubicBezTo>
                  <a:pt x="5223867" y="1183184"/>
                  <a:pt x="5222626" y="1183184"/>
                  <a:pt x="5220146" y="1183184"/>
                </a:cubicBezTo>
                <a:cubicBezTo>
                  <a:pt x="5217666" y="1183184"/>
                  <a:pt x="5216426" y="1185665"/>
                  <a:pt x="5216426" y="1190626"/>
                </a:cubicBezTo>
                <a:cubicBezTo>
                  <a:pt x="5216426" y="1190626"/>
                  <a:pt x="5213945" y="1190626"/>
                  <a:pt x="5208984" y="1190626"/>
                </a:cubicBezTo>
                <a:cubicBezTo>
                  <a:pt x="5204023" y="1190626"/>
                  <a:pt x="5196581" y="1193106"/>
                  <a:pt x="5186660" y="1198067"/>
                </a:cubicBezTo>
                <a:cubicBezTo>
                  <a:pt x="5176738" y="1203028"/>
                  <a:pt x="5169297" y="1203028"/>
                  <a:pt x="5164336" y="1198067"/>
                </a:cubicBezTo>
                <a:lnTo>
                  <a:pt x="5164336" y="1212950"/>
                </a:lnTo>
                <a:lnTo>
                  <a:pt x="5171777" y="1227833"/>
                </a:lnTo>
                <a:cubicBezTo>
                  <a:pt x="5171777" y="1227833"/>
                  <a:pt x="5171777" y="1230313"/>
                  <a:pt x="5171777" y="1235274"/>
                </a:cubicBezTo>
                <a:cubicBezTo>
                  <a:pt x="5171777" y="1240235"/>
                  <a:pt x="5174257" y="1240235"/>
                  <a:pt x="5179219" y="1235274"/>
                </a:cubicBezTo>
                <a:cubicBezTo>
                  <a:pt x="5184180" y="1230313"/>
                  <a:pt x="5189140" y="1230313"/>
                  <a:pt x="5194101" y="1235274"/>
                </a:cubicBezTo>
                <a:cubicBezTo>
                  <a:pt x="5199063" y="1245196"/>
                  <a:pt x="5204023" y="1247676"/>
                  <a:pt x="5208984" y="1242715"/>
                </a:cubicBezTo>
                <a:lnTo>
                  <a:pt x="5201543" y="1235274"/>
                </a:lnTo>
                <a:cubicBezTo>
                  <a:pt x="5201543" y="1225352"/>
                  <a:pt x="5199063" y="1217911"/>
                  <a:pt x="5194101" y="1212950"/>
                </a:cubicBezTo>
                <a:cubicBezTo>
                  <a:pt x="5189140" y="1207989"/>
                  <a:pt x="5191621" y="1203028"/>
                  <a:pt x="5201543" y="1198067"/>
                </a:cubicBezTo>
                <a:cubicBezTo>
                  <a:pt x="5206504" y="1198067"/>
                  <a:pt x="5208984" y="1200547"/>
                  <a:pt x="5208984" y="1205508"/>
                </a:cubicBezTo>
                <a:lnTo>
                  <a:pt x="5216426" y="1198067"/>
                </a:lnTo>
                <a:cubicBezTo>
                  <a:pt x="5221387" y="1193106"/>
                  <a:pt x="5226347" y="1190626"/>
                  <a:pt x="5231308" y="1190626"/>
                </a:cubicBezTo>
                <a:lnTo>
                  <a:pt x="5231308" y="1198067"/>
                </a:lnTo>
                <a:lnTo>
                  <a:pt x="5231308" y="1205508"/>
                </a:lnTo>
                <a:cubicBezTo>
                  <a:pt x="5231308" y="1205508"/>
                  <a:pt x="5232549" y="1206749"/>
                  <a:pt x="5235029" y="1209229"/>
                </a:cubicBezTo>
                <a:cubicBezTo>
                  <a:pt x="5237509" y="1211709"/>
                  <a:pt x="5243711" y="1207989"/>
                  <a:pt x="5253633" y="1198067"/>
                </a:cubicBezTo>
                <a:lnTo>
                  <a:pt x="5261074" y="1198067"/>
                </a:lnTo>
                <a:lnTo>
                  <a:pt x="5283398" y="1190626"/>
                </a:lnTo>
                <a:cubicBezTo>
                  <a:pt x="5288360" y="1185665"/>
                  <a:pt x="5290840" y="1181944"/>
                  <a:pt x="5290840" y="1179463"/>
                </a:cubicBezTo>
                <a:cubicBezTo>
                  <a:pt x="5290840" y="1176983"/>
                  <a:pt x="5290840" y="1173262"/>
                  <a:pt x="5290840" y="1168301"/>
                </a:cubicBezTo>
                <a:cubicBezTo>
                  <a:pt x="5295801" y="1168301"/>
                  <a:pt x="5298281" y="1170782"/>
                  <a:pt x="5298281" y="1175743"/>
                </a:cubicBezTo>
                <a:cubicBezTo>
                  <a:pt x="5298281" y="1180704"/>
                  <a:pt x="5297040" y="1184425"/>
                  <a:pt x="5294560" y="1186905"/>
                </a:cubicBezTo>
                <a:cubicBezTo>
                  <a:pt x="5292080" y="1189385"/>
                  <a:pt x="5290840" y="1190626"/>
                  <a:pt x="5290840" y="1190626"/>
                </a:cubicBezTo>
                <a:lnTo>
                  <a:pt x="5298281" y="1190626"/>
                </a:lnTo>
                <a:lnTo>
                  <a:pt x="5313164" y="1183184"/>
                </a:lnTo>
                <a:cubicBezTo>
                  <a:pt x="5328047" y="1183184"/>
                  <a:pt x="5335488" y="1178223"/>
                  <a:pt x="5335488" y="1168301"/>
                </a:cubicBezTo>
                <a:lnTo>
                  <a:pt x="5350371" y="1160860"/>
                </a:lnTo>
                <a:cubicBezTo>
                  <a:pt x="5365254" y="1160860"/>
                  <a:pt x="5372695" y="1155899"/>
                  <a:pt x="5372695" y="1145977"/>
                </a:cubicBezTo>
                <a:lnTo>
                  <a:pt x="5387578" y="1131094"/>
                </a:lnTo>
                <a:lnTo>
                  <a:pt x="5395019" y="1123653"/>
                </a:lnTo>
                <a:lnTo>
                  <a:pt x="5395019" y="1131094"/>
                </a:lnTo>
                <a:lnTo>
                  <a:pt x="5387578" y="1145977"/>
                </a:lnTo>
                <a:cubicBezTo>
                  <a:pt x="5382617" y="1145977"/>
                  <a:pt x="5380136" y="1147217"/>
                  <a:pt x="5380136" y="1149698"/>
                </a:cubicBezTo>
                <a:cubicBezTo>
                  <a:pt x="5380136" y="1152178"/>
                  <a:pt x="5380136" y="1153419"/>
                  <a:pt x="5380136" y="1153419"/>
                </a:cubicBezTo>
                <a:lnTo>
                  <a:pt x="5395019" y="1153419"/>
                </a:lnTo>
                <a:lnTo>
                  <a:pt x="5402461" y="1145977"/>
                </a:lnTo>
                <a:cubicBezTo>
                  <a:pt x="5402461" y="1145977"/>
                  <a:pt x="5404941" y="1145977"/>
                  <a:pt x="5409902" y="1145977"/>
                </a:cubicBezTo>
                <a:cubicBezTo>
                  <a:pt x="5414863" y="1145977"/>
                  <a:pt x="5417344" y="1143497"/>
                  <a:pt x="5417344" y="1138536"/>
                </a:cubicBezTo>
                <a:cubicBezTo>
                  <a:pt x="5417344" y="1133575"/>
                  <a:pt x="5419824" y="1131094"/>
                  <a:pt x="5424785" y="1131094"/>
                </a:cubicBezTo>
                <a:cubicBezTo>
                  <a:pt x="5429746" y="1131094"/>
                  <a:pt x="5432226" y="1132335"/>
                  <a:pt x="5432226" y="1134815"/>
                </a:cubicBezTo>
                <a:cubicBezTo>
                  <a:pt x="5432226" y="1137295"/>
                  <a:pt x="5429746" y="1138536"/>
                  <a:pt x="5424785" y="1138536"/>
                </a:cubicBezTo>
                <a:cubicBezTo>
                  <a:pt x="5424785" y="1143497"/>
                  <a:pt x="5424785" y="1145977"/>
                  <a:pt x="5424785" y="1145977"/>
                </a:cubicBezTo>
                <a:lnTo>
                  <a:pt x="5424785" y="1153419"/>
                </a:lnTo>
                <a:lnTo>
                  <a:pt x="5432226" y="1160860"/>
                </a:lnTo>
                <a:cubicBezTo>
                  <a:pt x="5437188" y="1160860"/>
                  <a:pt x="5442148" y="1158380"/>
                  <a:pt x="5447109" y="1153419"/>
                </a:cubicBezTo>
                <a:lnTo>
                  <a:pt x="5454551" y="1153419"/>
                </a:lnTo>
                <a:lnTo>
                  <a:pt x="5439668" y="1160860"/>
                </a:lnTo>
                <a:lnTo>
                  <a:pt x="5432226" y="1175743"/>
                </a:lnTo>
                <a:cubicBezTo>
                  <a:pt x="5432226" y="1175743"/>
                  <a:pt x="5434706" y="1175743"/>
                  <a:pt x="5439668" y="1175743"/>
                </a:cubicBezTo>
                <a:cubicBezTo>
                  <a:pt x="5444629" y="1170782"/>
                  <a:pt x="5447109" y="1168301"/>
                  <a:pt x="5447109" y="1168301"/>
                </a:cubicBezTo>
                <a:lnTo>
                  <a:pt x="5447109" y="1175743"/>
                </a:lnTo>
                <a:lnTo>
                  <a:pt x="5454551" y="1175743"/>
                </a:lnTo>
                <a:lnTo>
                  <a:pt x="5469433" y="1168301"/>
                </a:lnTo>
                <a:cubicBezTo>
                  <a:pt x="5464472" y="1168301"/>
                  <a:pt x="5461992" y="1168301"/>
                  <a:pt x="5461992" y="1168301"/>
                </a:cubicBezTo>
                <a:cubicBezTo>
                  <a:pt x="5461992" y="1168301"/>
                  <a:pt x="5461992" y="1165821"/>
                  <a:pt x="5461992" y="1160860"/>
                </a:cubicBezTo>
                <a:cubicBezTo>
                  <a:pt x="5461992" y="1155899"/>
                  <a:pt x="5466953" y="1153419"/>
                  <a:pt x="5476875" y="1153419"/>
                </a:cubicBezTo>
                <a:cubicBezTo>
                  <a:pt x="5481836" y="1153419"/>
                  <a:pt x="5484316" y="1150938"/>
                  <a:pt x="5484316" y="1145977"/>
                </a:cubicBezTo>
                <a:cubicBezTo>
                  <a:pt x="5489277" y="1136055"/>
                  <a:pt x="5484316" y="1136055"/>
                  <a:pt x="5469433" y="1145977"/>
                </a:cubicBezTo>
                <a:cubicBezTo>
                  <a:pt x="5464472" y="1145977"/>
                  <a:pt x="5459512" y="1145977"/>
                  <a:pt x="5454551" y="1145977"/>
                </a:cubicBezTo>
                <a:lnTo>
                  <a:pt x="5461992" y="1131094"/>
                </a:lnTo>
                <a:cubicBezTo>
                  <a:pt x="5461992" y="1131094"/>
                  <a:pt x="5463233" y="1131094"/>
                  <a:pt x="5465713" y="1131094"/>
                </a:cubicBezTo>
                <a:cubicBezTo>
                  <a:pt x="5468193" y="1131094"/>
                  <a:pt x="5471913" y="1128614"/>
                  <a:pt x="5476875" y="1123653"/>
                </a:cubicBezTo>
                <a:lnTo>
                  <a:pt x="5461992" y="1123653"/>
                </a:lnTo>
                <a:lnTo>
                  <a:pt x="5447109" y="1123653"/>
                </a:lnTo>
                <a:cubicBezTo>
                  <a:pt x="5442148" y="1123653"/>
                  <a:pt x="5439668" y="1123653"/>
                  <a:pt x="5439668" y="1123653"/>
                </a:cubicBezTo>
                <a:lnTo>
                  <a:pt x="5432226" y="1116212"/>
                </a:lnTo>
                <a:cubicBezTo>
                  <a:pt x="5432226" y="1106290"/>
                  <a:pt x="5434706" y="1102569"/>
                  <a:pt x="5439668" y="1105049"/>
                </a:cubicBezTo>
                <a:cubicBezTo>
                  <a:pt x="5444629" y="1107530"/>
                  <a:pt x="5448350" y="1107530"/>
                  <a:pt x="5450830" y="1105049"/>
                </a:cubicBezTo>
                <a:cubicBezTo>
                  <a:pt x="5453310" y="1102569"/>
                  <a:pt x="5457031" y="1101329"/>
                  <a:pt x="5461992" y="1101329"/>
                </a:cubicBezTo>
                <a:cubicBezTo>
                  <a:pt x="5466953" y="1101329"/>
                  <a:pt x="5469433" y="1103809"/>
                  <a:pt x="5469433" y="1108770"/>
                </a:cubicBezTo>
                <a:cubicBezTo>
                  <a:pt x="5464472" y="1113731"/>
                  <a:pt x="5464472" y="1116212"/>
                  <a:pt x="5469433" y="1116212"/>
                </a:cubicBezTo>
                <a:lnTo>
                  <a:pt x="5476875" y="1108770"/>
                </a:lnTo>
                <a:cubicBezTo>
                  <a:pt x="5471913" y="1108770"/>
                  <a:pt x="5471913" y="1106290"/>
                  <a:pt x="5476875" y="1101329"/>
                </a:cubicBezTo>
                <a:lnTo>
                  <a:pt x="5499199" y="1101329"/>
                </a:lnTo>
                <a:cubicBezTo>
                  <a:pt x="5499199" y="1101329"/>
                  <a:pt x="5497958" y="1102569"/>
                  <a:pt x="5495478" y="1105049"/>
                </a:cubicBezTo>
                <a:cubicBezTo>
                  <a:pt x="5492998" y="1107530"/>
                  <a:pt x="5491758" y="1108770"/>
                  <a:pt x="5491758" y="1108770"/>
                </a:cubicBezTo>
                <a:lnTo>
                  <a:pt x="5506640" y="1108770"/>
                </a:lnTo>
                <a:lnTo>
                  <a:pt x="5499199" y="1101329"/>
                </a:lnTo>
                <a:lnTo>
                  <a:pt x="5506640" y="1101329"/>
                </a:lnTo>
                <a:cubicBezTo>
                  <a:pt x="5511602" y="1106290"/>
                  <a:pt x="5520283" y="1107530"/>
                  <a:pt x="5532685" y="1105049"/>
                </a:cubicBezTo>
                <a:cubicBezTo>
                  <a:pt x="5545088" y="1102569"/>
                  <a:pt x="5553769" y="1103809"/>
                  <a:pt x="5558730" y="1108770"/>
                </a:cubicBezTo>
                <a:lnTo>
                  <a:pt x="5543847" y="1116212"/>
                </a:lnTo>
                <a:cubicBezTo>
                  <a:pt x="5543847" y="1121173"/>
                  <a:pt x="5541367" y="1123653"/>
                  <a:pt x="5536406" y="1123653"/>
                </a:cubicBezTo>
                <a:cubicBezTo>
                  <a:pt x="5531445" y="1123653"/>
                  <a:pt x="5528965" y="1123653"/>
                  <a:pt x="5528965" y="1123653"/>
                </a:cubicBezTo>
                <a:cubicBezTo>
                  <a:pt x="5528965" y="1128614"/>
                  <a:pt x="5531445" y="1129854"/>
                  <a:pt x="5536406" y="1127374"/>
                </a:cubicBezTo>
                <a:cubicBezTo>
                  <a:pt x="5541367" y="1124893"/>
                  <a:pt x="5546328" y="1123653"/>
                  <a:pt x="5551289" y="1123653"/>
                </a:cubicBezTo>
                <a:cubicBezTo>
                  <a:pt x="5551289" y="1123653"/>
                  <a:pt x="5551289" y="1122413"/>
                  <a:pt x="5551289" y="1119932"/>
                </a:cubicBezTo>
                <a:cubicBezTo>
                  <a:pt x="5551289" y="1117452"/>
                  <a:pt x="5553769" y="1116212"/>
                  <a:pt x="5558730" y="1116212"/>
                </a:cubicBezTo>
                <a:lnTo>
                  <a:pt x="5551289" y="1145977"/>
                </a:lnTo>
                <a:cubicBezTo>
                  <a:pt x="5551289" y="1145977"/>
                  <a:pt x="5548809" y="1148458"/>
                  <a:pt x="5543847" y="1153419"/>
                </a:cubicBezTo>
                <a:cubicBezTo>
                  <a:pt x="5548809" y="1158380"/>
                  <a:pt x="5538886" y="1165821"/>
                  <a:pt x="5514082" y="1175743"/>
                </a:cubicBezTo>
                <a:lnTo>
                  <a:pt x="5506640" y="1175743"/>
                </a:lnTo>
                <a:cubicBezTo>
                  <a:pt x="5496719" y="1180704"/>
                  <a:pt x="5491758" y="1180704"/>
                  <a:pt x="5491758" y="1175743"/>
                </a:cubicBezTo>
                <a:lnTo>
                  <a:pt x="5491758" y="1168301"/>
                </a:lnTo>
                <a:cubicBezTo>
                  <a:pt x="5486796" y="1168301"/>
                  <a:pt x="5485557" y="1170782"/>
                  <a:pt x="5488037" y="1175743"/>
                </a:cubicBezTo>
                <a:cubicBezTo>
                  <a:pt x="5490517" y="1180704"/>
                  <a:pt x="5489277" y="1185665"/>
                  <a:pt x="5484316" y="1190626"/>
                </a:cubicBezTo>
                <a:cubicBezTo>
                  <a:pt x="5479355" y="1195587"/>
                  <a:pt x="5474395" y="1198067"/>
                  <a:pt x="5469433" y="1198067"/>
                </a:cubicBezTo>
                <a:cubicBezTo>
                  <a:pt x="5464472" y="1198067"/>
                  <a:pt x="5461992" y="1199307"/>
                  <a:pt x="5461992" y="1201788"/>
                </a:cubicBezTo>
                <a:cubicBezTo>
                  <a:pt x="5461992" y="1204268"/>
                  <a:pt x="5460751" y="1206749"/>
                  <a:pt x="5458271" y="1209229"/>
                </a:cubicBezTo>
                <a:cubicBezTo>
                  <a:pt x="5455791" y="1211709"/>
                  <a:pt x="5452070" y="1212950"/>
                  <a:pt x="5447109" y="1212950"/>
                </a:cubicBezTo>
                <a:cubicBezTo>
                  <a:pt x="5447109" y="1207989"/>
                  <a:pt x="5445869" y="1205508"/>
                  <a:pt x="5443388" y="1205508"/>
                </a:cubicBezTo>
                <a:cubicBezTo>
                  <a:pt x="5440908" y="1205508"/>
                  <a:pt x="5439668" y="1206749"/>
                  <a:pt x="5439668" y="1209229"/>
                </a:cubicBezTo>
                <a:cubicBezTo>
                  <a:pt x="5439668" y="1211709"/>
                  <a:pt x="5438427" y="1212950"/>
                  <a:pt x="5435947" y="1212950"/>
                </a:cubicBezTo>
                <a:cubicBezTo>
                  <a:pt x="5433467" y="1212950"/>
                  <a:pt x="5429746" y="1212950"/>
                  <a:pt x="5424785" y="1212950"/>
                </a:cubicBezTo>
                <a:lnTo>
                  <a:pt x="5417344" y="1220391"/>
                </a:lnTo>
                <a:lnTo>
                  <a:pt x="5424785" y="1220391"/>
                </a:lnTo>
                <a:lnTo>
                  <a:pt x="5439668" y="1220391"/>
                </a:lnTo>
                <a:lnTo>
                  <a:pt x="5424785" y="1227833"/>
                </a:lnTo>
                <a:cubicBezTo>
                  <a:pt x="5424785" y="1227833"/>
                  <a:pt x="5423544" y="1229073"/>
                  <a:pt x="5421064" y="1231553"/>
                </a:cubicBezTo>
                <a:cubicBezTo>
                  <a:pt x="5418584" y="1234034"/>
                  <a:pt x="5417344" y="1235274"/>
                  <a:pt x="5417344" y="1235274"/>
                </a:cubicBezTo>
                <a:cubicBezTo>
                  <a:pt x="5412382" y="1235274"/>
                  <a:pt x="5408661" y="1236514"/>
                  <a:pt x="5406181" y="1238995"/>
                </a:cubicBezTo>
                <a:cubicBezTo>
                  <a:pt x="5403701" y="1241475"/>
                  <a:pt x="5398740" y="1243956"/>
                  <a:pt x="5391299" y="1246436"/>
                </a:cubicBezTo>
                <a:cubicBezTo>
                  <a:pt x="5383857" y="1248917"/>
                  <a:pt x="5380136" y="1252637"/>
                  <a:pt x="5380136" y="1257598"/>
                </a:cubicBezTo>
                <a:lnTo>
                  <a:pt x="5395019" y="1250157"/>
                </a:lnTo>
                <a:cubicBezTo>
                  <a:pt x="5404941" y="1250157"/>
                  <a:pt x="5409902" y="1248917"/>
                  <a:pt x="5409902" y="1246436"/>
                </a:cubicBezTo>
                <a:cubicBezTo>
                  <a:pt x="5409902" y="1243956"/>
                  <a:pt x="5414863" y="1240235"/>
                  <a:pt x="5424785" y="1235274"/>
                </a:cubicBezTo>
                <a:cubicBezTo>
                  <a:pt x="5449589" y="1235274"/>
                  <a:pt x="5461992" y="1230313"/>
                  <a:pt x="5461992" y="1220391"/>
                </a:cubicBezTo>
                <a:lnTo>
                  <a:pt x="5476875" y="1212950"/>
                </a:lnTo>
                <a:cubicBezTo>
                  <a:pt x="5481836" y="1212950"/>
                  <a:pt x="5484316" y="1212950"/>
                  <a:pt x="5484316" y="1212950"/>
                </a:cubicBezTo>
                <a:cubicBezTo>
                  <a:pt x="5484316" y="1212950"/>
                  <a:pt x="5484316" y="1215430"/>
                  <a:pt x="5484316" y="1220391"/>
                </a:cubicBezTo>
                <a:cubicBezTo>
                  <a:pt x="5484316" y="1225352"/>
                  <a:pt x="5484316" y="1227833"/>
                  <a:pt x="5484316" y="1227833"/>
                </a:cubicBezTo>
                <a:cubicBezTo>
                  <a:pt x="5484316" y="1227833"/>
                  <a:pt x="5486796" y="1227833"/>
                  <a:pt x="5491758" y="1227833"/>
                </a:cubicBezTo>
                <a:cubicBezTo>
                  <a:pt x="5491758" y="1227833"/>
                  <a:pt x="5491758" y="1229073"/>
                  <a:pt x="5491758" y="1231553"/>
                </a:cubicBezTo>
                <a:cubicBezTo>
                  <a:pt x="5491758" y="1234034"/>
                  <a:pt x="5489277" y="1235274"/>
                  <a:pt x="5484316" y="1235274"/>
                </a:cubicBezTo>
                <a:cubicBezTo>
                  <a:pt x="5484316" y="1235274"/>
                  <a:pt x="5481836" y="1235274"/>
                  <a:pt x="5476875" y="1235274"/>
                </a:cubicBezTo>
                <a:cubicBezTo>
                  <a:pt x="5471913" y="1235274"/>
                  <a:pt x="5469433" y="1232794"/>
                  <a:pt x="5469433" y="1227833"/>
                </a:cubicBezTo>
                <a:lnTo>
                  <a:pt x="5461992" y="1227833"/>
                </a:lnTo>
                <a:cubicBezTo>
                  <a:pt x="5457031" y="1232794"/>
                  <a:pt x="5457031" y="1235274"/>
                  <a:pt x="5461992" y="1235274"/>
                </a:cubicBezTo>
                <a:cubicBezTo>
                  <a:pt x="5461992" y="1240235"/>
                  <a:pt x="5461992" y="1242715"/>
                  <a:pt x="5461992" y="1242715"/>
                </a:cubicBezTo>
                <a:lnTo>
                  <a:pt x="5454551" y="1250157"/>
                </a:lnTo>
                <a:cubicBezTo>
                  <a:pt x="5459512" y="1250157"/>
                  <a:pt x="5461992" y="1250157"/>
                  <a:pt x="5461992" y="1250157"/>
                </a:cubicBezTo>
                <a:cubicBezTo>
                  <a:pt x="5461992" y="1250157"/>
                  <a:pt x="5459512" y="1252637"/>
                  <a:pt x="5454551" y="1257598"/>
                </a:cubicBezTo>
                <a:lnTo>
                  <a:pt x="5447109" y="1257598"/>
                </a:lnTo>
                <a:lnTo>
                  <a:pt x="5424785" y="1250157"/>
                </a:lnTo>
                <a:cubicBezTo>
                  <a:pt x="5424785" y="1250157"/>
                  <a:pt x="5427265" y="1252637"/>
                  <a:pt x="5432226" y="1257598"/>
                </a:cubicBezTo>
                <a:cubicBezTo>
                  <a:pt x="5437188" y="1262559"/>
                  <a:pt x="5434706" y="1267520"/>
                  <a:pt x="5424785" y="1272481"/>
                </a:cubicBezTo>
                <a:lnTo>
                  <a:pt x="5417344" y="1272481"/>
                </a:lnTo>
                <a:cubicBezTo>
                  <a:pt x="5422305" y="1277442"/>
                  <a:pt x="5423544" y="1281163"/>
                  <a:pt x="5421064" y="1283643"/>
                </a:cubicBezTo>
                <a:cubicBezTo>
                  <a:pt x="5418584" y="1286124"/>
                  <a:pt x="5416103" y="1284884"/>
                  <a:pt x="5413623" y="1279922"/>
                </a:cubicBezTo>
                <a:cubicBezTo>
                  <a:pt x="5411143" y="1274961"/>
                  <a:pt x="5407422" y="1272481"/>
                  <a:pt x="5402461" y="1272481"/>
                </a:cubicBezTo>
                <a:lnTo>
                  <a:pt x="5402461" y="1265040"/>
                </a:lnTo>
                <a:cubicBezTo>
                  <a:pt x="5397499" y="1270001"/>
                  <a:pt x="5392539" y="1270001"/>
                  <a:pt x="5387578" y="1265040"/>
                </a:cubicBezTo>
                <a:lnTo>
                  <a:pt x="5387578" y="1279922"/>
                </a:lnTo>
                <a:cubicBezTo>
                  <a:pt x="5387578" y="1279922"/>
                  <a:pt x="5387578" y="1281163"/>
                  <a:pt x="5387578" y="1283643"/>
                </a:cubicBezTo>
                <a:cubicBezTo>
                  <a:pt x="5387578" y="1286124"/>
                  <a:pt x="5385098" y="1287364"/>
                  <a:pt x="5380136" y="1287364"/>
                </a:cubicBezTo>
                <a:cubicBezTo>
                  <a:pt x="5380136" y="1282403"/>
                  <a:pt x="5378896" y="1279922"/>
                  <a:pt x="5376416" y="1279922"/>
                </a:cubicBezTo>
                <a:cubicBezTo>
                  <a:pt x="5373936" y="1279922"/>
                  <a:pt x="5372695" y="1282403"/>
                  <a:pt x="5372695" y="1287364"/>
                </a:cubicBezTo>
                <a:cubicBezTo>
                  <a:pt x="5367734" y="1292325"/>
                  <a:pt x="5364013" y="1293565"/>
                  <a:pt x="5361533" y="1291085"/>
                </a:cubicBezTo>
                <a:cubicBezTo>
                  <a:pt x="5359053" y="1288604"/>
                  <a:pt x="5356572" y="1287364"/>
                  <a:pt x="5354092" y="1287364"/>
                </a:cubicBezTo>
                <a:cubicBezTo>
                  <a:pt x="5351611" y="1287364"/>
                  <a:pt x="5350371" y="1288604"/>
                  <a:pt x="5350371" y="1291085"/>
                </a:cubicBezTo>
                <a:cubicBezTo>
                  <a:pt x="5350371" y="1293565"/>
                  <a:pt x="5349130" y="1294805"/>
                  <a:pt x="5346650" y="1294805"/>
                </a:cubicBezTo>
                <a:cubicBezTo>
                  <a:pt x="5344170" y="1294805"/>
                  <a:pt x="5340449" y="1296046"/>
                  <a:pt x="5335488" y="1298526"/>
                </a:cubicBezTo>
                <a:cubicBezTo>
                  <a:pt x="5330527" y="1301006"/>
                  <a:pt x="5323085" y="1302247"/>
                  <a:pt x="5313164" y="1302247"/>
                </a:cubicBezTo>
                <a:cubicBezTo>
                  <a:pt x="5308203" y="1307208"/>
                  <a:pt x="5305722" y="1309688"/>
                  <a:pt x="5305722" y="1309688"/>
                </a:cubicBezTo>
                <a:cubicBezTo>
                  <a:pt x="5305722" y="1314649"/>
                  <a:pt x="5309443" y="1315889"/>
                  <a:pt x="5316885" y="1313409"/>
                </a:cubicBezTo>
                <a:cubicBezTo>
                  <a:pt x="5324326" y="1310928"/>
                  <a:pt x="5328047" y="1309688"/>
                  <a:pt x="5328047" y="1309688"/>
                </a:cubicBezTo>
                <a:lnTo>
                  <a:pt x="5320605" y="1324571"/>
                </a:lnTo>
                <a:lnTo>
                  <a:pt x="5313164" y="1324571"/>
                </a:lnTo>
                <a:lnTo>
                  <a:pt x="5305722" y="1324571"/>
                </a:lnTo>
                <a:cubicBezTo>
                  <a:pt x="5305722" y="1319610"/>
                  <a:pt x="5304482" y="1315889"/>
                  <a:pt x="5302002" y="1313409"/>
                </a:cubicBezTo>
                <a:cubicBezTo>
                  <a:pt x="5299522" y="1310928"/>
                  <a:pt x="5297040" y="1310928"/>
                  <a:pt x="5294560" y="1313409"/>
                </a:cubicBezTo>
                <a:cubicBezTo>
                  <a:pt x="5292080" y="1315889"/>
                  <a:pt x="5285878" y="1319610"/>
                  <a:pt x="5275957" y="1324571"/>
                </a:cubicBezTo>
                <a:cubicBezTo>
                  <a:pt x="5270995" y="1329532"/>
                  <a:pt x="5269756" y="1333253"/>
                  <a:pt x="5272236" y="1335733"/>
                </a:cubicBezTo>
                <a:cubicBezTo>
                  <a:pt x="5274716" y="1338213"/>
                  <a:pt x="5275957" y="1340694"/>
                  <a:pt x="5275957" y="1343174"/>
                </a:cubicBezTo>
                <a:cubicBezTo>
                  <a:pt x="5275957" y="1345655"/>
                  <a:pt x="5273477" y="1346895"/>
                  <a:pt x="5268515" y="1346895"/>
                </a:cubicBezTo>
                <a:cubicBezTo>
                  <a:pt x="5263554" y="1351856"/>
                  <a:pt x="5261074" y="1354337"/>
                  <a:pt x="5261074" y="1354337"/>
                </a:cubicBezTo>
                <a:cubicBezTo>
                  <a:pt x="5261074" y="1354337"/>
                  <a:pt x="5258594" y="1354337"/>
                  <a:pt x="5253633" y="1354337"/>
                </a:cubicBezTo>
                <a:cubicBezTo>
                  <a:pt x="5253633" y="1354337"/>
                  <a:pt x="5253633" y="1356817"/>
                  <a:pt x="5253633" y="1361778"/>
                </a:cubicBezTo>
                <a:cubicBezTo>
                  <a:pt x="5258594" y="1366739"/>
                  <a:pt x="5261074" y="1364258"/>
                  <a:pt x="5261074" y="1354337"/>
                </a:cubicBezTo>
                <a:cubicBezTo>
                  <a:pt x="5261074" y="1359298"/>
                  <a:pt x="5263554" y="1359298"/>
                  <a:pt x="5268515" y="1354337"/>
                </a:cubicBezTo>
                <a:lnTo>
                  <a:pt x="5268515" y="1361778"/>
                </a:lnTo>
                <a:lnTo>
                  <a:pt x="5283398" y="1354337"/>
                </a:lnTo>
                <a:cubicBezTo>
                  <a:pt x="5288360" y="1354337"/>
                  <a:pt x="5288360" y="1351856"/>
                  <a:pt x="5283398" y="1346895"/>
                </a:cubicBezTo>
                <a:lnTo>
                  <a:pt x="5290840" y="1339454"/>
                </a:lnTo>
                <a:cubicBezTo>
                  <a:pt x="5290840" y="1344415"/>
                  <a:pt x="5290840" y="1346895"/>
                  <a:pt x="5290840" y="1346895"/>
                </a:cubicBezTo>
                <a:cubicBezTo>
                  <a:pt x="5290840" y="1346895"/>
                  <a:pt x="5292080" y="1346895"/>
                  <a:pt x="5294560" y="1346895"/>
                </a:cubicBezTo>
                <a:cubicBezTo>
                  <a:pt x="5297040" y="1346895"/>
                  <a:pt x="5300761" y="1346895"/>
                  <a:pt x="5305722" y="1346895"/>
                </a:cubicBezTo>
                <a:cubicBezTo>
                  <a:pt x="5310684" y="1346895"/>
                  <a:pt x="5313164" y="1344415"/>
                  <a:pt x="5313164" y="1339454"/>
                </a:cubicBezTo>
                <a:lnTo>
                  <a:pt x="5320605" y="1346895"/>
                </a:lnTo>
                <a:cubicBezTo>
                  <a:pt x="5320605" y="1346895"/>
                  <a:pt x="5320605" y="1344415"/>
                  <a:pt x="5320605" y="1339454"/>
                </a:cubicBezTo>
                <a:cubicBezTo>
                  <a:pt x="5315644" y="1339454"/>
                  <a:pt x="5313164" y="1339454"/>
                  <a:pt x="5313164" y="1339454"/>
                </a:cubicBezTo>
                <a:cubicBezTo>
                  <a:pt x="5313164" y="1334493"/>
                  <a:pt x="5313164" y="1332012"/>
                  <a:pt x="5313164" y="1332012"/>
                </a:cubicBezTo>
                <a:lnTo>
                  <a:pt x="5328047" y="1332012"/>
                </a:lnTo>
                <a:lnTo>
                  <a:pt x="5342929" y="1332012"/>
                </a:lnTo>
                <a:cubicBezTo>
                  <a:pt x="5342929" y="1332012"/>
                  <a:pt x="5344170" y="1330772"/>
                  <a:pt x="5346650" y="1328292"/>
                </a:cubicBezTo>
                <a:cubicBezTo>
                  <a:pt x="5349130" y="1325811"/>
                  <a:pt x="5352851" y="1324571"/>
                  <a:pt x="5357812" y="1324571"/>
                </a:cubicBezTo>
                <a:cubicBezTo>
                  <a:pt x="5362774" y="1324571"/>
                  <a:pt x="5365254" y="1325811"/>
                  <a:pt x="5365254" y="1328292"/>
                </a:cubicBezTo>
                <a:cubicBezTo>
                  <a:pt x="5365254" y="1330772"/>
                  <a:pt x="5365254" y="1332012"/>
                  <a:pt x="5365254" y="1332012"/>
                </a:cubicBezTo>
                <a:cubicBezTo>
                  <a:pt x="5360292" y="1332012"/>
                  <a:pt x="5357812" y="1333253"/>
                  <a:pt x="5357812" y="1335733"/>
                </a:cubicBezTo>
                <a:cubicBezTo>
                  <a:pt x="5357812" y="1338213"/>
                  <a:pt x="5357812" y="1339454"/>
                  <a:pt x="5357812" y="1339454"/>
                </a:cubicBezTo>
                <a:cubicBezTo>
                  <a:pt x="5357812" y="1344415"/>
                  <a:pt x="5357812" y="1346895"/>
                  <a:pt x="5357812" y="1346895"/>
                </a:cubicBezTo>
                <a:cubicBezTo>
                  <a:pt x="5352851" y="1346895"/>
                  <a:pt x="5350371" y="1344415"/>
                  <a:pt x="5350371" y="1339454"/>
                </a:cubicBezTo>
                <a:lnTo>
                  <a:pt x="5342929" y="1339454"/>
                </a:lnTo>
                <a:cubicBezTo>
                  <a:pt x="5342929" y="1344415"/>
                  <a:pt x="5341689" y="1346895"/>
                  <a:pt x="5339209" y="1346895"/>
                </a:cubicBezTo>
                <a:cubicBezTo>
                  <a:pt x="5336729" y="1346895"/>
                  <a:pt x="5335488" y="1346895"/>
                  <a:pt x="5335488" y="1346895"/>
                </a:cubicBezTo>
                <a:cubicBezTo>
                  <a:pt x="5335488" y="1351856"/>
                  <a:pt x="5337968" y="1354337"/>
                  <a:pt x="5342929" y="1354337"/>
                </a:cubicBezTo>
                <a:lnTo>
                  <a:pt x="5335488" y="1361778"/>
                </a:lnTo>
                <a:lnTo>
                  <a:pt x="5328047" y="1361778"/>
                </a:lnTo>
                <a:cubicBezTo>
                  <a:pt x="5328047" y="1356817"/>
                  <a:pt x="5325567" y="1354337"/>
                  <a:pt x="5320605" y="1354337"/>
                </a:cubicBezTo>
                <a:lnTo>
                  <a:pt x="5313164" y="1361778"/>
                </a:lnTo>
                <a:cubicBezTo>
                  <a:pt x="5318125" y="1361778"/>
                  <a:pt x="5320605" y="1364258"/>
                  <a:pt x="5320605" y="1369219"/>
                </a:cubicBezTo>
                <a:lnTo>
                  <a:pt x="5342929" y="1369219"/>
                </a:lnTo>
                <a:cubicBezTo>
                  <a:pt x="5352851" y="1354337"/>
                  <a:pt x="5357812" y="1351856"/>
                  <a:pt x="5357812" y="1361778"/>
                </a:cubicBezTo>
                <a:cubicBezTo>
                  <a:pt x="5352851" y="1361778"/>
                  <a:pt x="5350371" y="1364258"/>
                  <a:pt x="5350371" y="1369219"/>
                </a:cubicBezTo>
                <a:lnTo>
                  <a:pt x="5365254" y="1361778"/>
                </a:lnTo>
                <a:cubicBezTo>
                  <a:pt x="5370215" y="1361778"/>
                  <a:pt x="5375175" y="1361778"/>
                  <a:pt x="5380136" y="1361778"/>
                </a:cubicBezTo>
                <a:cubicBezTo>
                  <a:pt x="5385098" y="1361778"/>
                  <a:pt x="5387578" y="1363018"/>
                  <a:pt x="5387578" y="1365499"/>
                </a:cubicBezTo>
                <a:cubicBezTo>
                  <a:pt x="5387578" y="1367979"/>
                  <a:pt x="5391299" y="1367979"/>
                  <a:pt x="5398740" y="1365499"/>
                </a:cubicBezTo>
                <a:cubicBezTo>
                  <a:pt x="5406181" y="1363018"/>
                  <a:pt x="5409902" y="1359298"/>
                  <a:pt x="5409902" y="1354337"/>
                </a:cubicBezTo>
                <a:cubicBezTo>
                  <a:pt x="5409902" y="1354337"/>
                  <a:pt x="5412382" y="1354337"/>
                  <a:pt x="5417344" y="1354337"/>
                </a:cubicBezTo>
                <a:cubicBezTo>
                  <a:pt x="5417344" y="1359298"/>
                  <a:pt x="5414863" y="1363018"/>
                  <a:pt x="5409902" y="1365499"/>
                </a:cubicBezTo>
                <a:cubicBezTo>
                  <a:pt x="5404941" y="1367979"/>
                  <a:pt x="5399981" y="1369219"/>
                  <a:pt x="5395019" y="1369219"/>
                </a:cubicBezTo>
                <a:cubicBezTo>
                  <a:pt x="5390058" y="1369219"/>
                  <a:pt x="5390058" y="1371700"/>
                  <a:pt x="5395019" y="1376661"/>
                </a:cubicBezTo>
                <a:lnTo>
                  <a:pt x="5387578" y="1376661"/>
                </a:lnTo>
                <a:cubicBezTo>
                  <a:pt x="5382617" y="1376661"/>
                  <a:pt x="5380136" y="1374180"/>
                  <a:pt x="5380136" y="1369219"/>
                </a:cubicBezTo>
                <a:lnTo>
                  <a:pt x="5372695" y="1369219"/>
                </a:lnTo>
                <a:cubicBezTo>
                  <a:pt x="5372695" y="1374180"/>
                  <a:pt x="5373936" y="1376661"/>
                  <a:pt x="5376416" y="1376661"/>
                </a:cubicBezTo>
                <a:cubicBezTo>
                  <a:pt x="5378896" y="1376661"/>
                  <a:pt x="5380136" y="1379141"/>
                  <a:pt x="5380136" y="1384102"/>
                </a:cubicBezTo>
                <a:lnTo>
                  <a:pt x="5387578" y="1391544"/>
                </a:lnTo>
                <a:lnTo>
                  <a:pt x="5402461" y="1391544"/>
                </a:lnTo>
                <a:cubicBezTo>
                  <a:pt x="5402461" y="1391544"/>
                  <a:pt x="5409902" y="1386583"/>
                  <a:pt x="5424785" y="1376661"/>
                </a:cubicBezTo>
                <a:lnTo>
                  <a:pt x="5432226" y="1369219"/>
                </a:lnTo>
                <a:cubicBezTo>
                  <a:pt x="5427265" y="1369219"/>
                  <a:pt x="5423544" y="1370460"/>
                  <a:pt x="5421064" y="1372940"/>
                </a:cubicBezTo>
                <a:cubicBezTo>
                  <a:pt x="5418584" y="1375420"/>
                  <a:pt x="5417344" y="1376661"/>
                  <a:pt x="5417344" y="1376661"/>
                </a:cubicBezTo>
                <a:lnTo>
                  <a:pt x="5409902" y="1376661"/>
                </a:lnTo>
                <a:lnTo>
                  <a:pt x="5424785" y="1369219"/>
                </a:lnTo>
                <a:lnTo>
                  <a:pt x="5424785" y="1361778"/>
                </a:lnTo>
                <a:cubicBezTo>
                  <a:pt x="5424785" y="1361778"/>
                  <a:pt x="5424785" y="1359298"/>
                  <a:pt x="5424785" y="1354337"/>
                </a:cubicBezTo>
                <a:lnTo>
                  <a:pt x="5432226" y="1346895"/>
                </a:lnTo>
                <a:lnTo>
                  <a:pt x="5439668" y="1346895"/>
                </a:lnTo>
                <a:cubicBezTo>
                  <a:pt x="5444629" y="1346895"/>
                  <a:pt x="5448350" y="1344415"/>
                  <a:pt x="5450830" y="1339454"/>
                </a:cubicBezTo>
                <a:cubicBezTo>
                  <a:pt x="5453310" y="1334493"/>
                  <a:pt x="5454551" y="1334493"/>
                  <a:pt x="5454551" y="1339454"/>
                </a:cubicBezTo>
                <a:lnTo>
                  <a:pt x="5454551" y="1354337"/>
                </a:lnTo>
                <a:cubicBezTo>
                  <a:pt x="5449589" y="1354337"/>
                  <a:pt x="5449589" y="1356817"/>
                  <a:pt x="5454551" y="1361778"/>
                </a:cubicBezTo>
                <a:lnTo>
                  <a:pt x="5461992" y="1361778"/>
                </a:lnTo>
                <a:cubicBezTo>
                  <a:pt x="5461992" y="1356817"/>
                  <a:pt x="5464472" y="1354337"/>
                  <a:pt x="5469433" y="1354337"/>
                </a:cubicBezTo>
                <a:cubicBezTo>
                  <a:pt x="5469433" y="1359298"/>
                  <a:pt x="5473154" y="1360538"/>
                  <a:pt x="5480595" y="1358057"/>
                </a:cubicBezTo>
                <a:cubicBezTo>
                  <a:pt x="5488037" y="1355577"/>
                  <a:pt x="5494238" y="1351856"/>
                  <a:pt x="5499199" y="1346895"/>
                </a:cubicBezTo>
                <a:cubicBezTo>
                  <a:pt x="5519043" y="1336973"/>
                  <a:pt x="5526485" y="1334493"/>
                  <a:pt x="5521523" y="1339454"/>
                </a:cubicBezTo>
                <a:cubicBezTo>
                  <a:pt x="5521523" y="1344415"/>
                  <a:pt x="5521523" y="1346895"/>
                  <a:pt x="5521523" y="1346895"/>
                </a:cubicBezTo>
                <a:cubicBezTo>
                  <a:pt x="5526485" y="1346895"/>
                  <a:pt x="5530205" y="1344415"/>
                  <a:pt x="5532685" y="1339454"/>
                </a:cubicBezTo>
                <a:cubicBezTo>
                  <a:pt x="5535165" y="1334493"/>
                  <a:pt x="5537647" y="1330772"/>
                  <a:pt x="5540127" y="1328292"/>
                </a:cubicBezTo>
                <a:cubicBezTo>
                  <a:pt x="5542607" y="1325811"/>
                  <a:pt x="5541367" y="1322091"/>
                  <a:pt x="5536406" y="1317130"/>
                </a:cubicBezTo>
                <a:cubicBezTo>
                  <a:pt x="5531445" y="1317130"/>
                  <a:pt x="5527724" y="1318370"/>
                  <a:pt x="5525244" y="1320850"/>
                </a:cubicBezTo>
                <a:cubicBezTo>
                  <a:pt x="5522764" y="1323331"/>
                  <a:pt x="5521523" y="1324571"/>
                  <a:pt x="5521523" y="1324571"/>
                </a:cubicBezTo>
                <a:cubicBezTo>
                  <a:pt x="5521523" y="1324571"/>
                  <a:pt x="5519043" y="1322091"/>
                  <a:pt x="5514082" y="1317130"/>
                </a:cubicBezTo>
                <a:cubicBezTo>
                  <a:pt x="5509120" y="1317130"/>
                  <a:pt x="5506640" y="1317130"/>
                  <a:pt x="5506640" y="1317130"/>
                </a:cubicBezTo>
                <a:cubicBezTo>
                  <a:pt x="5496719" y="1317130"/>
                  <a:pt x="5496719" y="1319610"/>
                  <a:pt x="5506640" y="1324571"/>
                </a:cubicBezTo>
                <a:lnTo>
                  <a:pt x="5499199" y="1332012"/>
                </a:lnTo>
                <a:lnTo>
                  <a:pt x="5491758" y="1324571"/>
                </a:lnTo>
                <a:lnTo>
                  <a:pt x="5491758" y="1317130"/>
                </a:lnTo>
                <a:lnTo>
                  <a:pt x="5484316" y="1309688"/>
                </a:lnTo>
                <a:cubicBezTo>
                  <a:pt x="5484316" y="1304727"/>
                  <a:pt x="5486796" y="1302247"/>
                  <a:pt x="5491758" y="1302247"/>
                </a:cubicBezTo>
                <a:cubicBezTo>
                  <a:pt x="5496719" y="1307208"/>
                  <a:pt x="5501679" y="1307208"/>
                  <a:pt x="5506640" y="1302247"/>
                </a:cubicBezTo>
                <a:cubicBezTo>
                  <a:pt x="5511602" y="1297286"/>
                  <a:pt x="5516562" y="1294805"/>
                  <a:pt x="5521523" y="1294805"/>
                </a:cubicBezTo>
                <a:lnTo>
                  <a:pt x="5528965" y="1279922"/>
                </a:lnTo>
                <a:cubicBezTo>
                  <a:pt x="5524003" y="1274961"/>
                  <a:pt x="5521523" y="1270001"/>
                  <a:pt x="5521523" y="1265040"/>
                </a:cubicBezTo>
                <a:lnTo>
                  <a:pt x="5536406" y="1265040"/>
                </a:lnTo>
                <a:cubicBezTo>
                  <a:pt x="5536406" y="1260079"/>
                  <a:pt x="5536406" y="1257598"/>
                  <a:pt x="5536406" y="1257598"/>
                </a:cubicBezTo>
                <a:lnTo>
                  <a:pt x="5543847" y="1265040"/>
                </a:lnTo>
                <a:cubicBezTo>
                  <a:pt x="5548809" y="1260079"/>
                  <a:pt x="5553769" y="1257598"/>
                  <a:pt x="5558730" y="1257598"/>
                </a:cubicBezTo>
                <a:cubicBezTo>
                  <a:pt x="5563692" y="1257598"/>
                  <a:pt x="5566172" y="1256358"/>
                  <a:pt x="5566172" y="1253878"/>
                </a:cubicBezTo>
                <a:cubicBezTo>
                  <a:pt x="5566172" y="1251397"/>
                  <a:pt x="5566172" y="1250157"/>
                  <a:pt x="5566172" y="1250157"/>
                </a:cubicBezTo>
                <a:cubicBezTo>
                  <a:pt x="5561210" y="1250157"/>
                  <a:pt x="5557490" y="1248917"/>
                  <a:pt x="5555010" y="1246436"/>
                </a:cubicBezTo>
                <a:cubicBezTo>
                  <a:pt x="5552529" y="1243956"/>
                  <a:pt x="5547568" y="1243956"/>
                  <a:pt x="5540127" y="1246436"/>
                </a:cubicBezTo>
                <a:cubicBezTo>
                  <a:pt x="5532685" y="1248917"/>
                  <a:pt x="5526485" y="1252637"/>
                  <a:pt x="5521523" y="1257598"/>
                </a:cubicBezTo>
                <a:cubicBezTo>
                  <a:pt x="5516562" y="1262559"/>
                  <a:pt x="5514082" y="1262559"/>
                  <a:pt x="5514082" y="1257598"/>
                </a:cubicBezTo>
                <a:cubicBezTo>
                  <a:pt x="5514082" y="1252637"/>
                  <a:pt x="5517803" y="1248917"/>
                  <a:pt x="5525244" y="1246436"/>
                </a:cubicBezTo>
                <a:cubicBezTo>
                  <a:pt x="5532685" y="1243956"/>
                  <a:pt x="5535165" y="1240235"/>
                  <a:pt x="5532685" y="1235274"/>
                </a:cubicBezTo>
                <a:cubicBezTo>
                  <a:pt x="5530205" y="1230313"/>
                  <a:pt x="5528965" y="1230313"/>
                  <a:pt x="5528965" y="1235274"/>
                </a:cubicBezTo>
                <a:lnTo>
                  <a:pt x="5521523" y="1235274"/>
                </a:lnTo>
                <a:lnTo>
                  <a:pt x="5528965" y="1227833"/>
                </a:lnTo>
                <a:cubicBezTo>
                  <a:pt x="5528965" y="1222872"/>
                  <a:pt x="5528965" y="1220391"/>
                  <a:pt x="5528965" y="1220391"/>
                </a:cubicBezTo>
                <a:cubicBezTo>
                  <a:pt x="5528965" y="1220391"/>
                  <a:pt x="5531445" y="1222872"/>
                  <a:pt x="5536406" y="1227833"/>
                </a:cubicBezTo>
                <a:cubicBezTo>
                  <a:pt x="5541367" y="1227833"/>
                  <a:pt x="5543847" y="1227833"/>
                  <a:pt x="5543847" y="1227833"/>
                </a:cubicBezTo>
                <a:cubicBezTo>
                  <a:pt x="5553769" y="1227833"/>
                  <a:pt x="5558730" y="1227833"/>
                  <a:pt x="5558730" y="1227833"/>
                </a:cubicBezTo>
                <a:lnTo>
                  <a:pt x="5573613" y="1227833"/>
                </a:lnTo>
                <a:cubicBezTo>
                  <a:pt x="5573613" y="1232794"/>
                  <a:pt x="5571133" y="1235274"/>
                  <a:pt x="5566172" y="1235274"/>
                </a:cubicBezTo>
                <a:lnTo>
                  <a:pt x="5573613" y="1250157"/>
                </a:lnTo>
                <a:cubicBezTo>
                  <a:pt x="5578574" y="1250157"/>
                  <a:pt x="5581054" y="1251397"/>
                  <a:pt x="5581054" y="1253878"/>
                </a:cubicBezTo>
                <a:cubicBezTo>
                  <a:pt x="5581054" y="1256358"/>
                  <a:pt x="5578574" y="1257598"/>
                  <a:pt x="5573613" y="1257598"/>
                </a:cubicBezTo>
                <a:cubicBezTo>
                  <a:pt x="5573613" y="1262559"/>
                  <a:pt x="5571133" y="1265040"/>
                  <a:pt x="5566172" y="1265040"/>
                </a:cubicBezTo>
                <a:cubicBezTo>
                  <a:pt x="5551289" y="1265040"/>
                  <a:pt x="5548809" y="1267520"/>
                  <a:pt x="5558730" y="1272481"/>
                </a:cubicBezTo>
                <a:lnTo>
                  <a:pt x="5581054" y="1265040"/>
                </a:lnTo>
                <a:cubicBezTo>
                  <a:pt x="5581054" y="1260079"/>
                  <a:pt x="5586016" y="1255118"/>
                  <a:pt x="5595937" y="1250157"/>
                </a:cubicBezTo>
                <a:cubicBezTo>
                  <a:pt x="5605859" y="1250157"/>
                  <a:pt x="5612061" y="1248917"/>
                  <a:pt x="5614541" y="1246436"/>
                </a:cubicBezTo>
                <a:cubicBezTo>
                  <a:pt x="5617021" y="1243956"/>
                  <a:pt x="5618261" y="1242715"/>
                  <a:pt x="5618261" y="1242715"/>
                </a:cubicBezTo>
                <a:lnTo>
                  <a:pt x="5625703" y="1242715"/>
                </a:lnTo>
                <a:cubicBezTo>
                  <a:pt x="5625703" y="1247676"/>
                  <a:pt x="5628183" y="1247676"/>
                  <a:pt x="5633144" y="1242715"/>
                </a:cubicBezTo>
                <a:cubicBezTo>
                  <a:pt x="5633144" y="1237754"/>
                  <a:pt x="5633144" y="1235274"/>
                  <a:pt x="5633144" y="1235274"/>
                </a:cubicBezTo>
                <a:cubicBezTo>
                  <a:pt x="5633144" y="1230313"/>
                  <a:pt x="5633144" y="1227833"/>
                  <a:pt x="5633144" y="1227833"/>
                </a:cubicBezTo>
                <a:cubicBezTo>
                  <a:pt x="5633144" y="1232794"/>
                  <a:pt x="5634385" y="1235274"/>
                  <a:pt x="5636865" y="1235274"/>
                </a:cubicBezTo>
                <a:cubicBezTo>
                  <a:pt x="5639345" y="1235274"/>
                  <a:pt x="5640586" y="1232794"/>
                  <a:pt x="5640586" y="1227833"/>
                </a:cubicBezTo>
                <a:cubicBezTo>
                  <a:pt x="5640586" y="1222872"/>
                  <a:pt x="5641826" y="1221632"/>
                  <a:pt x="5644306" y="1224112"/>
                </a:cubicBezTo>
                <a:cubicBezTo>
                  <a:pt x="5646786" y="1226592"/>
                  <a:pt x="5648027" y="1227833"/>
                  <a:pt x="5648027" y="1227833"/>
                </a:cubicBezTo>
                <a:lnTo>
                  <a:pt x="5655469" y="1227833"/>
                </a:lnTo>
                <a:lnTo>
                  <a:pt x="5662910" y="1235274"/>
                </a:lnTo>
                <a:cubicBezTo>
                  <a:pt x="5657949" y="1245196"/>
                  <a:pt x="5657949" y="1250157"/>
                  <a:pt x="5662910" y="1250157"/>
                </a:cubicBezTo>
                <a:lnTo>
                  <a:pt x="5655469" y="1265040"/>
                </a:lnTo>
                <a:lnTo>
                  <a:pt x="5648027" y="1265040"/>
                </a:lnTo>
                <a:lnTo>
                  <a:pt x="5648027" y="1279922"/>
                </a:lnTo>
                <a:lnTo>
                  <a:pt x="5595937" y="1302247"/>
                </a:lnTo>
                <a:lnTo>
                  <a:pt x="5588496" y="1317130"/>
                </a:lnTo>
                <a:lnTo>
                  <a:pt x="5595937" y="1317130"/>
                </a:lnTo>
                <a:cubicBezTo>
                  <a:pt x="5595937" y="1312168"/>
                  <a:pt x="5595937" y="1309688"/>
                  <a:pt x="5595937" y="1309688"/>
                </a:cubicBezTo>
                <a:cubicBezTo>
                  <a:pt x="5595937" y="1309688"/>
                  <a:pt x="5598417" y="1309688"/>
                  <a:pt x="5603379" y="1309688"/>
                </a:cubicBezTo>
                <a:lnTo>
                  <a:pt x="5603379" y="1317130"/>
                </a:lnTo>
                <a:cubicBezTo>
                  <a:pt x="5598417" y="1317130"/>
                  <a:pt x="5595937" y="1319610"/>
                  <a:pt x="5595937" y="1324571"/>
                </a:cubicBezTo>
                <a:lnTo>
                  <a:pt x="5573613" y="1332012"/>
                </a:lnTo>
                <a:lnTo>
                  <a:pt x="5543847" y="1346895"/>
                </a:lnTo>
                <a:cubicBezTo>
                  <a:pt x="5543847" y="1346895"/>
                  <a:pt x="5542607" y="1348135"/>
                  <a:pt x="5540127" y="1350616"/>
                </a:cubicBezTo>
                <a:cubicBezTo>
                  <a:pt x="5537647" y="1353096"/>
                  <a:pt x="5533926" y="1354337"/>
                  <a:pt x="5528965" y="1354337"/>
                </a:cubicBezTo>
                <a:cubicBezTo>
                  <a:pt x="5528965" y="1354337"/>
                  <a:pt x="5526485" y="1354337"/>
                  <a:pt x="5521523" y="1354337"/>
                </a:cubicBezTo>
                <a:cubicBezTo>
                  <a:pt x="5511602" y="1364258"/>
                  <a:pt x="5501679" y="1369219"/>
                  <a:pt x="5491758" y="1369219"/>
                </a:cubicBezTo>
                <a:lnTo>
                  <a:pt x="5469433" y="1384102"/>
                </a:lnTo>
                <a:cubicBezTo>
                  <a:pt x="5469433" y="1384102"/>
                  <a:pt x="5466953" y="1384102"/>
                  <a:pt x="5461992" y="1384102"/>
                </a:cubicBezTo>
                <a:cubicBezTo>
                  <a:pt x="5457031" y="1384102"/>
                  <a:pt x="5452070" y="1386583"/>
                  <a:pt x="5447109" y="1391544"/>
                </a:cubicBezTo>
                <a:cubicBezTo>
                  <a:pt x="5442148" y="1396505"/>
                  <a:pt x="5438427" y="1398985"/>
                  <a:pt x="5435947" y="1398985"/>
                </a:cubicBezTo>
                <a:cubicBezTo>
                  <a:pt x="5433467" y="1398985"/>
                  <a:pt x="5432226" y="1398985"/>
                  <a:pt x="5432226" y="1398985"/>
                </a:cubicBezTo>
                <a:cubicBezTo>
                  <a:pt x="5427265" y="1398985"/>
                  <a:pt x="5419824" y="1402706"/>
                  <a:pt x="5409902" y="1410147"/>
                </a:cubicBezTo>
                <a:cubicBezTo>
                  <a:pt x="5399981" y="1417588"/>
                  <a:pt x="5395019" y="1421309"/>
                  <a:pt x="5395019" y="1421309"/>
                </a:cubicBezTo>
                <a:lnTo>
                  <a:pt x="5372695" y="1436192"/>
                </a:lnTo>
                <a:lnTo>
                  <a:pt x="5380136" y="1436192"/>
                </a:lnTo>
                <a:cubicBezTo>
                  <a:pt x="5380136" y="1436192"/>
                  <a:pt x="5382617" y="1436192"/>
                  <a:pt x="5387578" y="1436192"/>
                </a:cubicBezTo>
                <a:cubicBezTo>
                  <a:pt x="5392539" y="1436192"/>
                  <a:pt x="5396260" y="1434952"/>
                  <a:pt x="5398740" y="1432471"/>
                </a:cubicBezTo>
                <a:cubicBezTo>
                  <a:pt x="5401220" y="1429991"/>
                  <a:pt x="5404941" y="1428751"/>
                  <a:pt x="5409902" y="1428751"/>
                </a:cubicBezTo>
                <a:lnTo>
                  <a:pt x="5417344" y="1421309"/>
                </a:lnTo>
                <a:lnTo>
                  <a:pt x="5424785" y="1413868"/>
                </a:lnTo>
                <a:cubicBezTo>
                  <a:pt x="5429746" y="1413868"/>
                  <a:pt x="5432226" y="1412627"/>
                  <a:pt x="5432226" y="1410147"/>
                </a:cubicBezTo>
                <a:cubicBezTo>
                  <a:pt x="5432226" y="1407667"/>
                  <a:pt x="5435947" y="1405186"/>
                  <a:pt x="5443388" y="1402706"/>
                </a:cubicBezTo>
                <a:cubicBezTo>
                  <a:pt x="5450830" y="1400225"/>
                  <a:pt x="5457031" y="1398985"/>
                  <a:pt x="5461992" y="1398985"/>
                </a:cubicBezTo>
                <a:lnTo>
                  <a:pt x="5469433" y="1398985"/>
                </a:lnTo>
                <a:cubicBezTo>
                  <a:pt x="5474395" y="1389063"/>
                  <a:pt x="5476875" y="1386583"/>
                  <a:pt x="5476875" y="1391544"/>
                </a:cubicBezTo>
                <a:lnTo>
                  <a:pt x="5484316" y="1384102"/>
                </a:lnTo>
                <a:cubicBezTo>
                  <a:pt x="5484316" y="1379141"/>
                  <a:pt x="5485557" y="1376661"/>
                  <a:pt x="5488037" y="1376661"/>
                </a:cubicBezTo>
                <a:cubicBezTo>
                  <a:pt x="5490517" y="1376661"/>
                  <a:pt x="5496719" y="1376661"/>
                  <a:pt x="5506640" y="1376661"/>
                </a:cubicBezTo>
                <a:cubicBezTo>
                  <a:pt x="5506640" y="1376661"/>
                  <a:pt x="5509120" y="1375420"/>
                  <a:pt x="5514082" y="1372940"/>
                </a:cubicBezTo>
                <a:cubicBezTo>
                  <a:pt x="5519043" y="1370460"/>
                  <a:pt x="5521523" y="1369219"/>
                  <a:pt x="5521523" y="1369219"/>
                </a:cubicBezTo>
                <a:cubicBezTo>
                  <a:pt x="5526485" y="1364258"/>
                  <a:pt x="5531445" y="1364258"/>
                  <a:pt x="5536406" y="1369219"/>
                </a:cubicBezTo>
                <a:cubicBezTo>
                  <a:pt x="5541367" y="1379141"/>
                  <a:pt x="5543847" y="1376661"/>
                  <a:pt x="5543847" y="1361778"/>
                </a:cubicBezTo>
                <a:cubicBezTo>
                  <a:pt x="5543847" y="1356817"/>
                  <a:pt x="5546328" y="1354337"/>
                  <a:pt x="5551289" y="1354337"/>
                </a:cubicBezTo>
                <a:lnTo>
                  <a:pt x="5551289" y="1361778"/>
                </a:lnTo>
                <a:cubicBezTo>
                  <a:pt x="5556250" y="1361778"/>
                  <a:pt x="5558730" y="1359298"/>
                  <a:pt x="5558730" y="1354337"/>
                </a:cubicBezTo>
                <a:cubicBezTo>
                  <a:pt x="5558730" y="1349376"/>
                  <a:pt x="5559971" y="1346895"/>
                  <a:pt x="5562451" y="1346895"/>
                </a:cubicBezTo>
                <a:cubicBezTo>
                  <a:pt x="5564931" y="1346895"/>
                  <a:pt x="5566172" y="1348135"/>
                  <a:pt x="5566172" y="1350616"/>
                </a:cubicBezTo>
                <a:cubicBezTo>
                  <a:pt x="5566172" y="1353096"/>
                  <a:pt x="5568652" y="1355577"/>
                  <a:pt x="5573613" y="1358057"/>
                </a:cubicBezTo>
                <a:cubicBezTo>
                  <a:pt x="5578574" y="1360538"/>
                  <a:pt x="5582295" y="1360538"/>
                  <a:pt x="5584775" y="1358057"/>
                </a:cubicBezTo>
                <a:cubicBezTo>
                  <a:pt x="5587255" y="1355577"/>
                  <a:pt x="5590976" y="1354337"/>
                  <a:pt x="5595937" y="1354337"/>
                </a:cubicBezTo>
                <a:cubicBezTo>
                  <a:pt x="5600899" y="1354337"/>
                  <a:pt x="5603379" y="1351856"/>
                  <a:pt x="5603379" y="1346895"/>
                </a:cubicBezTo>
                <a:cubicBezTo>
                  <a:pt x="5603379" y="1341934"/>
                  <a:pt x="5607099" y="1341934"/>
                  <a:pt x="5614541" y="1346895"/>
                </a:cubicBezTo>
                <a:lnTo>
                  <a:pt x="5618261" y="1346895"/>
                </a:lnTo>
                <a:lnTo>
                  <a:pt x="5625703" y="1346895"/>
                </a:lnTo>
                <a:cubicBezTo>
                  <a:pt x="5625703" y="1341934"/>
                  <a:pt x="5625703" y="1339454"/>
                  <a:pt x="5625703" y="1339454"/>
                </a:cubicBezTo>
                <a:cubicBezTo>
                  <a:pt x="5625703" y="1339454"/>
                  <a:pt x="5624462" y="1340694"/>
                  <a:pt x="5621982" y="1343174"/>
                </a:cubicBezTo>
                <a:cubicBezTo>
                  <a:pt x="5619502" y="1345655"/>
                  <a:pt x="5618261" y="1346895"/>
                  <a:pt x="5618261" y="1346895"/>
                </a:cubicBezTo>
                <a:cubicBezTo>
                  <a:pt x="5618261" y="1346895"/>
                  <a:pt x="5618261" y="1344415"/>
                  <a:pt x="5618261" y="1339454"/>
                </a:cubicBezTo>
                <a:cubicBezTo>
                  <a:pt x="5618261" y="1339454"/>
                  <a:pt x="5623223" y="1336973"/>
                  <a:pt x="5633144" y="1332012"/>
                </a:cubicBezTo>
                <a:cubicBezTo>
                  <a:pt x="5638106" y="1332012"/>
                  <a:pt x="5643066" y="1332012"/>
                  <a:pt x="5648027" y="1332012"/>
                </a:cubicBezTo>
                <a:cubicBezTo>
                  <a:pt x="5652988" y="1332012"/>
                  <a:pt x="5656709" y="1330772"/>
                  <a:pt x="5659189" y="1328292"/>
                </a:cubicBezTo>
                <a:cubicBezTo>
                  <a:pt x="5661669" y="1325811"/>
                  <a:pt x="5662910" y="1324571"/>
                  <a:pt x="5662910" y="1324571"/>
                </a:cubicBezTo>
                <a:cubicBezTo>
                  <a:pt x="5667871" y="1324571"/>
                  <a:pt x="5671592" y="1323331"/>
                  <a:pt x="5674072" y="1320850"/>
                </a:cubicBezTo>
                <a:cubicBezTo>
                  <a:pt x="5676552" y="1318370"/>
                  <a:pt x="5680273" y="1317130"/>
                  <a:pt x="5685234" y="1317130"/>
                </a:cubicBezTo>
                <a:cubicBezTo>
                  <a:pt x="5695156" y="1312168"/>
                  <a:pt x="5702597" y="1309688"/>
                  <a:pt x="5707558" y="1309688"/>
                </a:cubicBezTo>
                <a:cubicBezTo>
                  <a:pt x="5712520" y="1309688"/>
                  <a:pt x="5712520" y="1307208"/>
                  <a:pt x="5707558" y="1302247"/>
                </a:cubicBezTo>
                <a:cubicBezTo>
                  <a:pt x="5712520" y="1302247"/>
                  <a:pt x="5719961" y="1299766"/>
                  <a:pt x="5729883" y="1294805"/>
                </a:cubicBezTo>
                <a:lnTo>
                  <a:pt x="5744765" y="1287364"/>
                </a:lnTo>
                <a:lnTo>
                  <a:pt x="5767090" y="1279922"/>
                </a:lnTo>
                <a:lnTo>
                  <a:pt x="5774531" y="1279922"/>
                </a:lnTo>
                <a:lnTo>
                  <a:pt x="5781972" y="1279922"/>
                </a:lnTo>
                <a:cubicBezTo>
                  <a:pt x="5781972" y="1279922"/>
                  <a:pt x="5781972" y="1277442"/>
                  <a:pt x="5781972" y="1272481"/>
                </a:cubicBezTo>
                <a:lnTo>
                  <a:pt x="5774531" y="1265040"/>
                </a:lnTo>
                <a:lnTo>
                  <a:pt x="5789414" y="1272481"/>
                </a:lnTo>
                <a:lnTo>
                  <a:pt x="5789414" y="1279922"/>
                </a:lnTo>
                <a:lnTo>
                  <a:pt x="5796855" y="1279922"/>
                </a:lnTo>
                <a:cubicBezTo>
                  <a:pt x="5796855" y="1274961"/>
                  <a:pt x="5799335" y="1270001"/>
                  <a:pt x="5804297" y="1265040"/>
                </a:cubicBezTo>
                <a:cubicBezTo>
                  <a:pt x="5809258" y="1260079"/>
                  <a:pt x="5811738" y="1257598"/>
                  <a:pt x="5811738" y="1257598"/>
                </a:cubicBezTo>
                <a:cubicBezTo>
                  <a:pt x="5816699" y="1257598"/>
                  <a:pt x="5819179" y="1255118"/>
                  <a:pt x="5819179" y="1250157"/>
                </a:cubicBezTo>
                <a:cubicBezTo>
                  <a:pt x="5819179" y="1245196"/>
                  <a:pt x="5821660" y="1242715"/>
                  <a:pt x="5826621" y="1242715"/>
                </a:cubicBezTo>
                <a:lnTo>
                  <a:pt x="5834062" y="1250157"/>
                </a:lnTo>
                <a:lnTo>
                  <a:pt x="5886152" y="1220391"/>
                </a:lnTo>
                <a:cubicBezTo>
                  <a:pt x="5891113" y="1225352"/>
                  <a:pt x="5893594" y="1225352"/>
                  <a:pt x="5893594" y="1220391"/>
                </a:cubicBezTo>
                <a:lnTo>
                  <a:pt x="5901035" y="1220391"/>
                </a:lnTo>
                <a:cubicBezTo>
                  <a:pt x="5896074" y="1225352"/>
                  <a:pt x="5896074" y="1227833"/>
                  <a:pt x="5901035" y="1227833"/>
                </a:cubicBezTo>
                <a:lnTo>
                  <a:pt x="5908476" y="1220391"/>
                </a:lnTo>
                <a:lnTo>
                  <a:pt x="5915918" y="1212950"/>
                </a:lnTo>
                <a:cubicBezTo>
                  <a:pt x="5915918" y="1217911"/>
                  <a:pt x="5918398" y="1220391"/>
                  <a:pt x="5923359" y="1220391"/>
                </a:cubicBezTo>
                <a:lnTo>
                  <a:pt x="5923359" y="1212950"/>
                </a:lnTo>
                <a:cubicBezTo>
                  <a:pt x="5918398" y="1212950"/>
                  <a:pt x="5915918" y="1211709"/>
                  <a:pt x="5915918" y="1209229"/>
                </a:cubicBezTo>
                <a:cubicBezTo>
                  <a:pt x="5915918" y="1206749"/>
                  <a:pt x="5918398" y="1205508"/>
                  <a:pt x="5923359" y="1205508"/>
                </a:cubicBezTo>
                <a:cubicBezTo>
                  <a:pt x="5928320" y="1200547"/>
                  <a:pt x="5930801" y="1199307"/>
                  <a:pt x="5930801" y="1201788"/>
                </a:cubicBezTo>
                <a:cubicBezTo>
                  <a:pt x="5930801" y="1204268"/>
                  <a:pt x="5930801" y="1207989"/>
                  <a:pt x="5930801" y="1212950"/>
                </a:cubicBezTo>
                <a:cubicBezTo>
                  <a:pt x="5940722" y="1222872"/>
                  <a:pt x="5945683" y="1227833"/>
                  <a:pt x="5945683" y="1227833"/>
                </a:cubicBezTo>
                <a:lnTo>
                  <a:pt x="5960566" y="1227833"/>
                </a:lnTo>
                <a:cubicBezTo>
                  <a:pt x="5955605" y="1232794"/>
                  <a:pt x="5951884" y="1235274"/>
                  <a:pt x="5949404" y="1235274"/>
                </a:cubicBezTo>
                <a:cubicBezTo>
                  <a:pt x="5946924" y="1235274"/>
                  <a:pt x="5945683" y="1237754"/>
                  <a:pt x="5945683" y="1242715"/>
                </a:cubicBezTo>
                <a:lnTo>
                  <a:pt x="5930801" y="1242715"/>
                </a:lnTo>
                <a:lnTo>
                  <a:pt x="5923359" y="1242715"/>
                </a:lnTo>
                <a:cubicBezTo>
                  <a:pt x="5923359" y="1257598"/>
                  <a:pt x="5915918" y="1265040"/>
                  <a:pt x="5901035" y="1265040"/>
                </a:cubicBezTo>
                <a:cubicBezTo>
                  <a:pt x="5896074" y="1265040"/>
                  <a:pt x="5893594" y="1263799"/>
                  <a:pt x="5893594" y="1261319"/>
                </a:cubicBezTo>
                <a:cubicBezTo>
                  <a:pt x="5893594" y="1258839"/>
                  <a:pt x="5891113" y="1257598"/>
                  <a:pt x="5886152" y="1257598"/>
                </a:cubicBezTo>
                <a:cubicBezTo>
                  <a:pt x="5891113" y="1262559"/>
                  <a:pt x="5893594" y="1265040"/>
                  <a:pt x="5893594" y="1265040"/>
                </a:cubicBezTo>
                <a:lnTo>
                  <a:pt x="5886152" y="1265040"/>
                </a:lnTo>
                <a:lnTo>
                  <a:pt x="5886152" y="1279922"/>
                </a:lnTo>
                <a:lnTo>
                  <a:pt x="5886152" y="1287364"/>
                </a:lnTo>
                <a:cubicBezTo>
                  <a:pt x="5886152" y="1287364"/>
                  <a:pt x="5883672" y="1287364"/>
                  <a:pt x="5878711" y="1287364"/>
                </a:cubicBezTo>
                <a:cubicBezTo>
                  <a:pt x="5858867" y="1287364"/>
                  <a:pt x="5847704" y="1289844"/>
                  <a:pt x="5845224" y="1294805"/>
                </a:cubicBezTo>
                <a:cubicBezTo>
                  <a:pt x="5842744" y="1299766"/>
                  <a:pt x="5839024" y="1299766"/>
                  <a:pt x="5834062" y="1294805"/>
                </a:cubicBezTo>
                <a:cubicBezTo>
                  <a:pt x="5829101" y="1294805"/>
                  <a:pt x="5826621" y="1297286"/>
                  <a:pt x="5826621" y="1302247"/>
                </a:cubicBezTo>
                <a:cubicBezTo>
                  <a:pt x="5821660" y="1302247"/>
                  <a:pt x="5819179" y="1303487"/>
                  <a:pt x="5819179" y="1305967"/>
                </a:cubicBezTo>
                <a:cubicBezTo>
                  <a:pt x="5819179" y="1308448"/>
                  <a:pt x="5817939" y="1309688"/>
                  <a:pt x="5815459" y="1309688"/>
                </a:cubicBezTo>
                <a:cubicBezTo>
                  <a:pt x="5812979" y="1309688"/>
                  <a:pt x="5808017" y="1312168"/>
                  <a:pt x="5800576" y="1317130"/>
                </a:cubicBezTo>
                <a:cubicBezTo>
                  <a:pt x="5793135" y="1322091"/>
                  <a:pt x="5786934" y="1324571"/>
                  <a:pt x="5781972" y="1324571"/>
                </a:cubicBezTo>
                <a:lnTo>
                  <a:pt x="5774531" y="1332012"/>
                </a:lnTo>
                <a:cubicBezTo>
                  <a:pt x="5774531" y="1332012"/>
                  <a:pt x="5772051" y="1333253"/>
                  <a:pt x="5767090" y="1335733"/>
                </a:cubicBezTo>
                <a:cubicBezTo>
                  <a:pt x="5762128" y="1338213"/>
                  <a:pt x="5759648" y="1341934"/>
                  <a:pt x="5759648" y="1346895"/>
                </a:cubicBezTo>
                <a:lnTo>
                  <a:pt x="5774531" y="1354337"/>
                </a:lnTo>
                <a:lnTo>
                  <a:pt x="5767090" y="1369219"/>
                </a:lnTo>
                <a:cubicBezTo>
                  <a:pt x="5762128" y="1374180"/>
                  <a:pt x="5757168" y="1376661"/>
                  <a:pt x="5752207" y="1376661"/>
                </a:cubicBezTo>
                <a:cubicBezTo>
                  <a:pt x="5747245" y="1376661"/>
                  <a:pt x="5744765" y="1376661"/>
                  <a:pt x="5744765" y="1376661"/>
                </a:cubicBezTo>
                <a:cubicBezTo>
                  <a:pt x="5744765" y="1381622"/>
                  <a:pt x="5743525" y="1384102"/>
                  <a:pt x="5741045" y="1384102"/>
                </a:cubicBezTo>
                <a:cubicBezTo>
                  <a:pt x="5738565" y="1384102"/>
                  <a:pt x="5736083" y="1384102"/>
                  <a:pt x="5733603" y="1384102"/>
                </a:cubicBezTo>
                <a:cubicBezTo>
                  <a:pt x="5731123" y="1384102"/>
                  <a:pt x="5727402" y="1384102"/>
                  <a:pt x="5722441" y="1384102"/>
                </a:cubicBezTo>
                <a:cubicBezTo>
                  <a:pt x="5722441" y="1389063"/>
                  <a:pt x="5719961" y="1391544"/>
                  <a:pt x="5715000" y="1391544"/>
                </a:cubicBezTo>
                <a:cubicBezTo>
                  <a:pt x="5710038" y="1391544"/>
                  <a:pt x="5710038" y="1389063"/>
                  <a:pt x="5715000" y="1384102"/>
                </a:cubicBezTo>
                <a:lnTo>
                  <a:pt x="5707558" y="1391544"/>
                </a:lnTo>
                <a:cubicBezTo>
                  <a:pt x="5702597" y="1391544"/>
                  <a:pt x="5698876" y="1392784"/>
                  <a:pt x="5696396" y="1395264"/>
                </a:cubicBezTo>
                <a:cubicBezTo>
                  <a:pt x="5693916" y="1397745"/>
                  <a:pt x="5692676" y="1398985"/>
                  <a:pt x="5692676" y="1398985"/>
                </a:cubicBezTo>
                <a:lnTo>
                  <a:pt x="5685234" y="1406426"/>
                </a:lnTo>
                <a:cubicBezTo>
                  <a:pt x="5685234" y="1406426"/>
                  <a:pt x="5682754" y="1406426"/>
                  <a:pt x="5677793" y="1406426"/>
                </a:cubicBezTo>
                <a:cubicBezTo>
                  <a:pt x="5672831" y="1411387"/>
                  <a:pt x="5670351" y="1415108"/>
                  <a:pt x="5670351" y="1417588"/>
                </a:cubicBezTo>
                <a:cubicBezTo>
                  <a:pt x="5670351" y="1420069"/>
                  <a:pt x="5672831" y="1420069"/>
                  <a:pt x="5677793" y="1417588"/>
                </a:cubicBezTo>
                <a:cubicBezTo>
                  <a:pt x="5682754" y="1415108"/>
                  <a:pt x="5685234" y="1416348"/>
                  <a:pt x="5685234" y="1421309"/>
                </a:cubicBezTo>
                <a:cubicBezTo>
                  <a:pt x="5680273" y="1421309"/>
                  <a:pt x="5675313" y="1425030"/>
                  <a:pt x="5670351" y="1432471"/>
                </a:cubicBezTo>
                <a:cubicBezTo>
                  <a:pt x="5665390" y="1439913"/>
                  <a:pt x="5662910" y="1441153"/>
                  <a:pt x="5662910" y="1436192"/>
                </a:cubicBezTo>
                <a:lnTo>
                  <a:pt x="5655469" y="1443633"/>
                </a:lnTo>
                <a:cubicBezTo>
                  <a:pt x="5655469" y="1453555"/>
                  <a:pt x="5657949" y="1458516"/>
                  <a:pt x="5662910" y="1458516"/>
                </a:cubicBezTo>
                <a:cubicBezTo>
                  <a:pt x="5687714" y="1458516"/>
                  <a:pt x="5702597" y="1451075"/>
                  <a:pt x="5707558" y="1436192"/>
                </a:cubicBezTo>
                <a:cubicBezTo>
                  <a:pt x="5707558" y="1436192"/>
                  <a:pt x="5708799" y="1436192"/>
                  <a:pt x="5711279" y="1436192"/>
                </a:cubicBezTo>
                <a:cubicBezTo>
                  <a:pt x="5713759" y="1436192"/>
                  <a:pt x="5715000" y="1433712"/>
                  <a:pt x="5715000" y="1428751"/>
                </a:cubicBezTo>
                <a:lnTo>
                  <a:pt x="5752207" y="1406426"/>
                </a:lnTo>
                <a:cubicBezTo>
                  <a:pt x="5762128" y="1401465"/>
                  <a:pt x="5770810" y="1397745"/>
                  <a:pt x="5778252" y="1395264"/>
                </a:cubicBezTo>
                <a:cubicBezTo>
                  <a:pt x="5785693" y="1392784"/>
                  <a:pt x="5790654" y="1390303"/>
                  <a:pt x="5793135" y="1387823"/>
                </a:cubicBezTo>
                <a:cubicBezTo>
                  <a:pt x="5795615" y="1385342"/>
                  <a:pt x="5803056" y="1381622"/>
                  <a:pt x="5815459" y="1376661"/>
                </a:cubicBezTo>
                <a:cubicBezTo>
                  <a:pt x="5827861" y="1371700"/>
                  <a:pt x="5840263" y="1365499"/>
                  <a:pt x="5852666" y="1358057"/>
                </a:cubicBezTo>
                <a:cubicBezTo>
                  <a:pt x="5865069" y="1350616"/>
                  <a:pt x="5871269" y="1349376"/>
                  <a:pt x="5871269" y="1354337"/>
                </a:cubicBezTo>
                <a:cubicBezTo>
                  <a:pt x="5871269" y="1359298"/>
                  <a:pt x="5863828" y="1361778"/>
                  <a:pt x="5848945" y="1361778"/>
                </a:cubicBezTo>
                <a:cubicBezTo>
                  <a:pt x="5843984" y="1366739"/>
                  <a:pt x="5841504" y="1370460"/>
                  <a:pt x="5841504" y="1372940"/>
                </a:cubicBezTo>
                <a:cubicBezTo>
                  <a:pt x="5841504" y="1375420"/>
                  <a:pt x="5826621" y="1381622"/>
                  <a:pt x="5796855" y="1391544"/>
                </a:cubicBezTo>
                <a:lnTo>
                  <a:pt x="5737324" y="1428751"/>
                </a:lnTo>
                <a:cubicBezTo>
                  <a:pt x="5737324" y="1428751"/>
                  <a:pt x="5742285" y="1427510"/>
                  <a:pt x="5752207" y="1425030"/>
                </a:cubicBezTo>
                <a:cubicBezTo>
                  <a:pt x="5762128" y="1422550"/>
                  <a:pt x="5767090" y="1421309"/>
                  <a:pt x="5767090" y="1421309"/>
                </a:cubicBezTo>
                <a:lnTo>
                  <a:pt x="5789414" y="1421309"/>
                </a:lnTo>
                <a:cubicBezTo>
                  <a:pt x="5794375" y="1426270"/>
                  <a:pt x="5800576" y="1428751"/>
                  <a:pt x="5808017" y="1428751"/>
                </a:cubicBezTo>
                <a:cubicBezTo>
                  <a:pt x="5815459" y="1428751"/>
                  <a:pt x="5819179" y="1426270"/>
                  <a:pt x="5819179" y="1421309"/>
                </a:cubicBezTo>
                <a:lnTo>
                  <a:pt x="5826621" y="1413868"/>
                </a:lnTo>
                <a:lnTo>
                  <a:pt x="5841504" y="1413868"/>
                </a:lnTo>
                <a:cubicBezTo>
                  <a:pt x="5851425" y="1408907"/>
                  <a:pt x="5858867" y="1406426"/>
                  <a:pt x="5863828" y="1406426"/>
                </a:cubicBezTo>
                <a:cubicBezTo>
                  <a:pt x="5868789" y="1401465"/>
                  <a:pt x="5873749" y="1401465"/>
                  <a:pt x="5878711" y="1406426"/>
                </a:cubicBezTo>
                <a:lnTo>
                  <a:pt x="5878711" y="1421309"/>
                </a:lnTo>
                <a:lnTo>
                  <a:pt x="5878711" y="1428751"/>
                </a:lnTo>
                <a:cubicBezTo>
                  <a:pt x="5878711" y="1428751"/>
                  <a:pt x="5879951" y="1427510"/>
                  <a:pt x="5882431" y="1425030"/>
                </a:cubicBezTo>
                <a:cubicBezTo>
                  <a:pt x="5884911" y="1422550"/>
                  <a:pt x="5886152" y="1421309"/>
                  <a:pt x="5886152" y="1421309"/>
                </a:cubicBezTo>
                <a:lnTo>
                  <a:pt x="5886152" y="1451075"/>
                </a:lnTo>
                <a:lnTo>
                  <a:pt x="5878711" y="1451075"/>
                </a:lnTo>
                <a:lnTo>
                  <a:pt x="5871269" y="1458516"/>
                </a:lnTo>
                <a:cubicBezTo>
                  <a:pt x="5856386" y="1468438"/>
                  <a:pt x="5851425" y="1465958"/>
                  <a:pt x="5856386" y="1451075"/>
                </a:cubicBezTo>
                <a:cubicBezTo>
                  <a:pt x="5856386" y="1446114"/>
                  <a:pt x="5853906" y="1446114"/>
                  <a:pt x="5848945" y="1451075"/>
                </a:cubicBezTo>
                <a:cubicBezTo>
                  <a:pt x="5843984" y="1451075"/>
                  <a:pt x="5841504" y="1451075"/>
                  <a:pt x="5841504" y="1451075"/>
                </a:cubicBezTo>
                <a:cubicBezTo>
                  <a:pt x="5841504" y="1446114"/>
                  <a:pt x="5843984" y="1443633"/>
                  <a:pt x="5848945" y="1443633"/>
                </a:cubicBezTo>
                <a:cubicBezTo>
                  <a:pt x="5843984" y="1438672"/>
                  <a:pt x="5843984" y="1436192"/>
                  <a:pt x="5848945" y="1436192"/>
                </a:cubicBezTo>
                <a:cubicBezTo>
                  <a:pt x="5858867" y="1431231"/>
                  <a:pt x="5863828" y="1431231"/>
                  <a:pt x="5863828" y="1436192"/>
                </a:cubicBezTo>
                <a:cubicBezTo>
                  <a:pt x="5863828" y="1441153"/>
                  <a:pt x="5866308" y="1443633"/>
                  <a:pt x="5871269" y="1443633"/>
                </a:cubicBezTo>
                <a:cubicBezTo>
                  <a:pt x="5876231" y="1443633"/>
                  <a:pt x="5878711" y="1441153"/>
                  <a:pt x="5878711" y="1436192"/>
                </a:cubicBezTo>
                <a:cubicBezTo>
                  <a:pt x="5878711" y="1431231"/>
                  <a:pt x="5876231" y="1429991"/>
                  <a:pt x="5871269" y="1432471"/>
                </a:cubicBezTo>
                <a:cubicBezTo>
                  <a:pt x="5866308" y="1434952"/>
                  <a:pt x="5863828" y="1433712"/>
                  <a:pt x="5863828" y="1428751"/>
                </a:cubicBezTo>
                <a:lnTo>
                  <a:pt x="5841504" y="1436192"/>
                </a:lnTo>
                <a:cubicBezTo>
                  <a:pt x="5831582" y="1441153"/>
                  <a:pt x="5826621" y="1447354"/>
                  <a:pt x="5826621" y="1454796"/>
                </a:cubicBezTo>
                <a:cubicBezTo>
                  <a:pt x="5826621" y="1462237"/>
                  <a:pt x="5829101" y="1465958"/>
                  <a:pt x="5834062" y="1465958"/>
                </a:cubicBezTo>
                <a:lnTo>
                  <a:pt x="5841504" y="1473399"/>
                </a:lnTo>
                <a:lnTo>
                  <a:pt x="5826621" y="1480840"/>
                </a:lnTo>
                <a:cubicBezTo>
                  <a:pt x="5821660" y="1485801"/>
                  <a:pt x="5816699" y="1489522"/>
                  <a:pt x="5811738" y="1492003"/>
                </a:cubicBezTo>
                <a:cubicBezTo>
                  <a:pt x="5806777" y="1494483"/>
                  <a:pt x="5804297" y="1495723"/>
                  <a:pt x="5804297" y="1495723"/>
                </a:cubicBezTo>
                <a:cubicBezTo>
                  <a:pt x="5799335" y="1495723"/>
                  <a:pt x="5794375" y="1496964"/>
                  <a:pt x="5789414" y="1499444"/>
                </a:cubicBezTo>
                <a:cubicBezTo>
                  <a:pt x="5784453" y="1501924"/>
                  <a:pt x="5781972" y="1503165"/>
                  <a:pt x="5781972" y="1503165"/>
                </a:cubicBezTo>
                <a:cubicBezTo>
                  <a:pt x="5781972" y="1503165"/>
                  <a:pt x="5778252" y="1505645"/>
                  <a:pt x="5770810" y="1510606"/>
                </a:cubicBezTo>
                <a:cubicBezTo>
                  <a:pt x="5763369" y="1515567"/>
                  <a:pt x="5759648" y="1519288"/>
                  <a:pt x="5759648" y="1521768"/>
                </a:cubicBezTo>
                <a:cubicBezTo>
                  <a:pt x="5759648" y="1524249"/>
                  <a:pt x="5762128" y="1525489"/>
                  <a:pt x="5767090" y="1525489"/>
                </a:cubicBezTo>
                <a:cubicBezTo>
                  <a:pt x="5767090" y="1530450"/>
                  <a:pt x="5768330" y="1532930"/>
                  <a:pt x="5770810" y="1532930"/>
                </a:cubicBezTo>
                <a:cubicBezTo>
                  <a:pt x="5773290" y="1532930"/>
                  <a:pt x="5777011" y="1535411"/>
                  <a:pt x="5781972" y="1540372"/>
                </a:cubicBezTo>
                <a:lnTo>
                  <a:pt x="5796855" y="1525489"/>
                </a:lnTo>
                <a:cubicBezTo>
                  <a:pt x="5801817" y="1525489"/>
                  <a:pt x="5804297" y="1525489"/>
                  <a:pt x="5804297" y="1525489"/>
                </a:cubicBezTo>
                <a:cubicBezTo>
                  <a:pt x="5804297" y="1525489"/>
                  <a:pt x="5804297" y="1523009"/>
                  <a:pt x="5804297" y="1518047"/>
                </a:cubicBezTo>
                <a:cubicBezTo>
                  <a:pt x="5799335" y="1518047"/>
                  <a:pt x="5796855" y="1518047"/>
                  <a:pt x="5796855" y="1518047"/>
                </a:cubicBezTo>
                <a:lnTo>
                  <a:pt x="5796855" y="1510606"/>
                </a:lnTo>
                <a:lnTo>
                  <a:pt x="5811738" y="1510606"/>
                </a:lnTo>
                <a:cubicBezTo>
                  <a:pt x="5811738" y="1515567"/>
                  <a:pt x="5815459" y="1518047"/>
                  <a:pt x="5822900" y="1518047"/>
                </a:cubicBezTo>
                <a:cubicBezTo>
                  <a:pt x="5830342" y="1518047"/>
                  <a:pt x="5831582" y="1520528"/>
                  <a:pt x="5826621" y="1525489"/>
                </a:cubicBezTo>
                <a:lnTo>
                  <a:pt x="5834062" y="1532930"/>
                </a:lnTo>
                <a:cubicBezTo>
                  <a:pt x="5839024" y="1532930"/>
                  <a:pt x="5841504" y="1531690"/>
                  <a:pt x="5841504" y="1529210"/>
                </a:cubicBezTo>
                <a:cubicBezTo>
                  <a:pt x="5841504" y="1526729"/>
                  <a:pt x="5839024" y="1523009"/>
                  <a:pt x="5834062" y="1518047"/>
                </a:cubicBezTo>
                <a:lnTo>
                  <a:pt x="5841504" y="1510606"/>
                </a:lnTo>
                <a:cubicBezTo>
                  <a:pt x="5846465" y="1510606"/>
                  <a:pt x="5850186" y="1510606"/>
                  <a:pt x="5852666" y="1510606"/>
                </a:cubicBezTo>
                <a:cubicBezTo>
                  <a:pt x="5855146" y="1510606"/>
                  <a:pt x="5856386" y="1508126"/>
                  <a:pt x="5856386" y="1503165"/>
                </a:cubicBezTo>
                <a:lnTo>
                  <a:pt x="5841504" y="1503165"/>
                </a:lnTo>
                <a:lnTo>
                  <a:pt x="5834062" y="1503165"/>
                </a:lnTo>
                <a:cubicBezTo>
                  <a:pt x="5834062" y="1503165"/>
                  <a:pt x="5834062" y="1500684"/>
                  <a:pt x="5834062" y="1495723"/>
                </a:cubicBezTo>
                <a:cubicBezTo>
                  <a:pt x="5839024" y="1495723"/>
                  <a:pt x="5846465" y="1493243"/>
                  <a:pt x="5856386" y="1488282"/>
                </a:cubicBezTo>
                <a:cubicBezTo>
                  <a:pt x="5856386" y="1488282"/>
                  <a:pt x="5857627" y="1487042"/>
                  <a:pt x="5860107" y="1484561"/>
                </a:cubicBezTo>
                <a:cubicBezTo>
                  <a:pt x="5862587" y="1482081"/>
                  <a:pt x="5863828" y="1480840"/>
                  <a:pt x="5863828" y="1480840"/>
                </a:cubicBezTo>
                <a:cubicBezTo>
                  <a:pt x="5863828" y="1480840"/>
                  <a:pt x="5865069" y="1479600"/>
                  <a:pt x="5867549" y="1477120"/>
                </a:cubicBezTo>
                <a:cubicBezTo>
                  <a:pt x="5870029" y="1474639"/>
                  <a:pt x="5871269" y="1475879"/>
                  <a:pt x="5871269" y="1480840"/>
                </a:cubicBezTo>
                <a:lnTo>
                  <a:pt x="5878711" y="1473399"/>
                </a:lnTo>
                <a:lnTo>
                  <a:pt x="5893594" y="1473399"/>
                </a:lnTo>
                <a:cubicBezTo>
                  <a:pt x="5893594" y="1473399"/>
                  <a:pt x="5892353" y="1474639"/>
                  <a:pt x="5889873" y="1477120"/>
                </a:cubicBezTo>
                <a:cubicBezTo>
                  <a:pt x="5887393" y="1479600"/>
                  <a:pt x="5883672" y="1480840"/>
                  <a:pt x="5878711" y="1480840"/>
                </a:cubicBezTo>
                <a:cubicBezTo>
                  <a:pt x="5868789" y="1490762"/>
                  <a:pt x="5866308" y="1498204"/>
                  <a:pt x="5871269" y="1503165"/>
                </a:cubicBezTo>
                <a:cubicBezTo>
                  <a:pt x="5876231" y="1503165"/>
                  <a:pt x="5878711" y="1500684"/>
                  <a:pt x="5878711" y="1495723"/>
                </a:cubicBezTo>
                <a:lnTo>
                  <a:pt x="5886152" y="1495723"/>
                </a:lnTo>
                <a:cubicBezTo>
                  <a:pt x="5886152" y="1500684"/>
                  <a:pt x="5888632" y="1501924"/>
                  <a:pt x="5893594" y="1499444"/>
                </a:cubicBezTo>
                <a:cubicBezTo>
                  <a:pt x="5898555" y="1496964"/>
                  <a:pt x="5898555" y="1493243"/>
                  <a:pt x="5893594" y="1488282"/>
                </a:cubicBezTo>
                <a:cubicBezTo>
                  <a:pt x="5893594" y="1488282"/>
                  <a:pt x="5893594" y="1485801"/>
                  <a:pt x="5893594" y="1480840"/>
                </a:cubicBezTo>
                <a:lnTo>
                  <a:pt x="5901035" y="1488282"/>
                </a:lnTo>
                <a:cubicBezTo>
                  <a:pt x="5901035" y="1493243"/>
                  <a:pt x="5901035" y="1496964"/>
                  <a:pt x="5901035" y="1499444"/>
                </a:cubicBezTo>
                <a:cubicBezTo>
                  <a:pt x="5901035" y="1501924"/>
                  <a:pt x="5901035" y="1503165"/>
                  <a:pt x="5901035" y="1503165"/>
                </a:cubicBezTo>
                <a:cubicBezTo>
                  <a:pt x="5901035" y="1503165"/>
                  <a:pt x="5902276" y="1501924"/>
                  <a:pt x="5904756" y="1499444"/>
                </a:cubicBezTo>
                <a:cubicBezTo>
                  <a:pt x="5907236" y="1496964"/>
                  <a:pt x="5908476" y="1495723"/>
                  <a:pt x="5908476" y="1495723"/>
                </a:cubicBezTo>
                <a:lnTo>
                  <a:pt x="5923359" y="1488282"/>
                </a:lnTo>
                <a:lnTo>
                  <a:pt x="5930801" y="1480840"/>
                </a:lnTo>
                <a:cubicBezTo>
                  <a:pt x="5930801" y="1480840"/>
                  <a:pt x="5933281" y="1480840"/>
                  <a:pt x="5938242" y="1480840"/>
                </a:cubicBezTo>
                <a:cubicBezTo>
                  <a:pt x="5953125" y="1480840"/>
                  <a:pt x="5963046" y="1475879"/>
                  <a:pt x="5968008" y="1465958"/>
                </a:cubicBezTo>
                <a:lnTo>
                  <a:pt x="5982890" y="1458516"/>
                </a:lnTo>
                <a:lnTo>
                  <a:pt x="5990332" y="1458516"/>
                </a:lnTo>
                <a:cubicBezTo>
                  <a:pt x="5990332" y="1463477"/>
                  <a:pt x="5990332" y="1465958"/>
                  <a:pt x="5990332" y="1465958"/>
                </a:cubicBezTo>
                <a:cubicBezTo>
                  <a:pt x="5990332" y="1465958"/>
                  <a:pt x="5992812" y="1465958"/>
                  <a:pt x="5997773" y="1465958"/>
                </a:cubicBezTo>
                <a:cubicBezTo>
                  <a:pt x="6002735" y="1470919"/>
                  <a:pt x="6005215" y="1473399"/>
                  <a:pt x="6005215" y="1473399"/>
                </a:cubicBezTo>
                <a:lnTo>
                  <a:pt x="6005215" y="1465958"/>
                </a:lnTo>
                <a:cubicBezTo>
                  <a:pt x="6000253" y="1456036"/>
                  <a:pt x="6000253" y="1451075"/>
                  <a:pt x="6005215" y="1451075"/>
                </a:cubicBezTo>
                <a:cubicBezTo>
                  <a:pt x="6010176" y="1451075"/>
                  <a:pt x="6013897" y="1449834"/>
                  <a:pt x="6016377" y="1447354"/>
                </a:cubicBezTo>
                <a:cubicBezTo>
                  <a:pt x="6018857" y="1444874"/>
                  <a:pt x="6022578" y="1443633"/>
                  <a:pt x="6027539" y="1443633"/>
                </a:cubicBezTo>
                <a:cubicBezTo>
                  <a:pt x="6032500" y="1443633"/>
                  <a:pt x="6034980" y="1443633"/>
                  <a:pt x="6034980" y="1443633"/>
                </a:cubicBezTo>
                <a:cubicBezTo>
                  <a:pt x="6039942" y="1448594"/>
                  <a:pt x="6039942" y="1451075"/>
                  <a:pt x="6034980" y="1451075"/>
                </a:cubicBezTo>
                <a:cubicBezTo>
                  <a:pt x="6034980" y="1456036"/>
                  <a:pt x="6033740" y="1458516"/>
                  <a:pt x="6031260" y="1458516"/>
                </a:cubicBezTo>
                <a:cubicBezTo>
                  <a:pt x="6028779" y="1458516"/>
                  <a:pt x="6025059" y="1458516"/>
                  <a:pt x="6020097" y="1458516"/>
                </a:cubicBezTo>
                <a:cubicBezTo>
                  <a:pt x="6010176" y="1458516"/>
                  <a:pt x="6007695" y="1463477"/>
                  <a:pt x="6012656" y="1473399"/>
                </a:cubicBezTo>
                <a:cubicBezTo>
                  <a:pt x="6017617" y="1473399"/>
                  <a:pt x="6025059" y="1470919"/>
                  <a:pt x="6034980" y="1465958"/>
                </a:cubicBezTo>
                <a:cubicBezTo>
                  <a:pt x="6044902" y="1460997"/>
                  <a:pt x="6049863" y="1458516"/>
                  <a:pt x="6049863" y="1458516"/>
                </a:cubicBezTo>
                <a:cubicBezTo>
                  <a:pt x="6069707" y="1458516"/>
                  <a:pt x="6079629" y="1453555"/>
                  <a:pt x="6079629" y="1443633"/>
                </a:cubicBezTo>
                <a:lnTo>
                  <a:pt x="6087070" y="1436192"/>
                </a:lnTo>
                <a:cubicBezTo>
                  <a:pt x="6092031" y="1436192"/>
                  <a:pt x="6100712" y="1433712"/>
                  <a:pt x="6113115" y="1428751"/>
                </a:cubicBezTo>
                <a:cubicBezTo>
                  <a:pt x="6125518" y="1423790"/>
                  <a:pt x="6136680" y="1416348"/>
                  <a:pt x="6146601" y="1406426"/>
                </a:cubicBezTo>
                <a:cubicBezTo>
                  <a:pt x="6156523" y="1401465"/>
                  <a:pt x="6163964" y="1398985"/>
                  <a:pt x="6168926" y="1398985"/>
                </a:cubicBezTo>
                <a:cubicBezTo>
                  <a:pt x="6173887" y="1398985"/>
                  <a:pt x="6177608" y="1397745"/>
                  <a:pt x="6180088" y="1395264"/>
                </a:cubicBezTo>
                <a:cubicBezTo>
                  <a:pt x="6182568" y="1392784"/>
                  <a:pt x="6186288" y="1391544"/>
                  <a:pt x="6191250" y="1391544"/>
                </a:cubicBezTo>
                <a:lnTo>
                  <a:pt x="6206133" y="1391544"/>
                </a:lnTo>
                <a:cubicBezTo>
                  <a:pt x="6206133" y="1396505"/>
                  <a:pt x="6203652" y="1398985"/>
                  <a:pt x="6198691" y="1398985"/>
                </a:cubicBezTo>
                <a:lnTo>
                  <a:pt x="6183808" y="1398985"/>
                </a:lnTo>
                <a:cubicBezTo>
                  <a:pt x="6183808" y="1403946"/>
                  <a:pt x="6181328" y="1406426"/>
                  <a:pt x="6176367" y="1406426"/>
                </a:cubicBezTo>
                <a:cubicBezTo>
                  <a:pt x="6171406" y="1406426"/>
                  <a:pt x="6168926" y="1406426"/>
                  <a:pt x="6168926" y="1406426"/>
                </a:cubicBezTo>
                <a:cubicBezTo>
                  <a:pt x="6168926" y="1406426"/>
                  <a:pt x="6151563" y="1416348"/>
                  <a:pt x="6116836" y="1436192"/>
                </a:cubicBezTo>
                <a:cubicBezTo>
                  <a:pt x="6096992" y="1446114"/>
                  <a:pt x="6087070" y="1453555"/>
                  <a:pt x="6087070" y="1458516"/>
                </a:cubicBezTo>
                <a:cubicBezTo>
                  <a:pt x="6072187" y="1478360"/>
                  <a:pt x="6047383" y="1488282"/>
                  <a:pt x="6012656" y="1488282"/>
                </a:cubicBezTo>
                <a:cubicBezTo>
                  <a:pt x="6007695" y="1488282"/>
                  <a:pt x="6005215" y="1490762"/>
                  <a:pt x="6005215" y="1495723"/>
                </a:cubicBezTo>
                <a:lnTo>
                  <a:pt x="5997773" y="1495723"/>
                </a:lnTo>
                <a:cubicBezTo>
                  <a:pt x="6002735" y="1485801"/>
                  <a:pt x="5997773" y="1483321"/>
                  <a:pt x="5982890" y="1488282"/>
                </a:cubicBezTo>
                <a:lnTo>
                  <a:pt x="5968008" y="1488282"/>
                </a:lnTo>
                <a:cubicBezTo>
                  <a:pt x="5968008" y="1488282"/>
                  <a:pt x="5964287" y="1489522"/>
                  <a:pt x="5956845" y="1492003"/>
                </a:cubicBezTo>
                <a:cubicBezTo>
                  <a:pt x="5949404" y="1494483"/>
                  <a:pt x="5945683" y="1498204"/>
                  <a:pt x="5945683" y="1503165"/>
                </a:cubicBezTo>
                <a:lnTo>
                  <a:pt x="5945683" y="1510606"/>
                </a:lnTo>
                <a:cubicBezTo>
                  <a:pt x="5940722" y="1510606"/>
                  <a:pt x="5940722" y="1513086"/>
                  <a:pt x="5945683" y="1518047"/>
                </a:cubicBezTo>
                <a:lnTo>
                  <a:pt x="5945683" y="1525489"/>
                </a:lnTo>
                <a:cubicBezTo>
                  <a:pt x="5940722" y="1525489"/>
                  <a:pt x="5938242" y="1525489"/>
                  <a:pt x="5938242" y="1525489"/>
                </a:cubicBezTo>
                <a:lnTo>
                  <a:pt x="5930801" y="1532930"/>
                </a:lnTo>
                <a:cubicBezTo>
                  <a:pt x="5930801" y="1532930"/>
                  <a:pt x="5929560" y="1534171"/>
                  <a:pt x="5927080" y="1536651"/>
                </a:cubicBezTo>
                <a:cubicBezTo>
                  <a:pt x="5924600" y="1539131"/>
                  <a:pt x="5923359" y="1540372"/>
                  <a:pt x="5923359" y="1540372"/>
                </a:cubicBezTo>
                <a:lnTo>
                  <a:pt x="5886152" y="1562696"/>
                </a:lnTo>
                <a:cubicBezTo>
                  <a:pt x="5886152" y="1557735"/>
                  <a:pt x="5882431" y="1558975"/>
                  <a:pt x="5874990" y="1566417"/>
                </a:cubicBezTo>
                <a:cubicBezTo>
                  <a:pt x="5867549" y="1573858"/>
                  <a:pt x="5863828" y="1575098"/>
                  <a:pt x="5863828" y="1570137"/>
                </a:cubicBezTo>
                <a:lnTo>
                  <a:pt x="5848945" y="1577579"/>
                </a:lnTo>
                <a:cubicBezTo>
                  <a:pt x="5848945" y="1572618"/>
                  <a:pt x="5846465" y="1570137"/>
                  <a:pt x="5841504" y="1570137"/>
                </a:cubicBezTo>
                <a:cubicBezTo>
                  <a:pt x="5841504" y="1570137"/>
                  <a:pt x="5841504" y="1571378"/>
                  <a:pt x="5841504" y="1573858"/>
                </a:cubicBezTo>
                <a:cubicBezTo>
                  <a:pt x="5841504" y="1576338"/>
                  <a:pt x="5839024" y="1577579"/>
                  <a:pt x="5834062" y="1577579"/>
                </a:cubicBezTo>
                <a:cubicBezTo>
                  <a:pt x="5834062" y="1572618"/>
                  <a:pt x="5824141" y="1572618"/>
                  <a:pt x="5804297" y="1577579"/>
                </a:cubicBezTo>
                <a:cubicBezTo>
                  <a:pt x="5779492" y="1592462"/>
                  <a:pt x="5765849" y="1599903"/>
                  <a:pt x="5763369" y="1599903"/>
                </a:cubicBezTo>
                <a:cubicBezTo>
                  <a:pt x="5760889" y="1599903"/>
                  <a:pt x="5758408" y="1602383"/>
                  <a:pt x="5755928" y="1607344"/>
                </a:cubicBezTo>
                <a:cubicBezTo>
                  <a:pt x="5753447" y="1612305"/>
                  <a:pt x="5749727" y="1614786"/>
                  <a:pt x="5744765" y="1614786"/>
                </a:cubicBezTo>
                <a:cubicBezTo>
                  <a:pt x="5744765" y="1619747"/>
                  <a:pt x="5747245" y="1622227"/>
                  <a:pt x="5752207" y="1622227"/>
                </a:cubicBezTo>
                <a:lnTo>
                  <a:pt x="5767090" y="1622227"/>
                </a:lnTo>
                <a:lnTo>
                  <a:pt x="5752207" y="1629669"/>
                </a:lnTo>
                <a:cubicBezTo>
                  <a:pt x="5747245" y="1634630"/>
                  <a:pt x="5742285" y="1637110"/>
                  <a:pt x="5737324" y="1637110"/>
                </a:cubicBezTo>
                <a:cubicBezTo>
                  <a:pt x="5737324" y="1642071"/>
                  <a:pt x="5734844" y="1647032"/>
                  <a:pt x="5729883" y="1651993"/>
                </a:cubicBezTo>
                <a:lnTo>
                  <a:pt x="5722441" y="1651993"/>
                </a:lnTo>
                <a:lnTo>
                  <a:pt x="5707558" y="1659434"/>
                </a:lnTo>
                <a:lnTo>
                  <a:pt x="5692676" y="1666876"/>
                </a:lnTo>
                <a:cubicBezTo>
                  <a:pt x="5692676" y="1661915"/>
                  <a:pt x="5691435" y="1660675"/>
                  <a:pt x="5688955" y="1663155"/>
                </a:cubicBezTo>
                <a:cubicBezTo>
                  <a:pt x="5686475" y="1665635"/>
                  <a:pt x="5685234" y="1669356"/>
                  <a:pt x="5685234" y="1674317"/>
                </a:cubicBezTo>
                <a:lnTo>
                  <a:pt x="5685234" y="1681758"/>
                </a:lnTo>
                <a:lnTo>
                  <a:pt x="5662910" y="1674317"/>
                </a:lnTo>
                <a:cubicBezTo>
                  <a:pt x="5662910" y="1674317"/>
                  <a:pt x="5659189" y="1676797"/>
                  <a:pt x="5651748" y="1681758"/>
                </a:cubicBezTo>
                <a:cubicBezTo>
                  <a:pt x="5644306" y="1686719"/>
                  <a:pt x="5638106" y="1691680"/>
                  <a:pt x="5633144" y="1696641"/>
                </a:cubicBezTo>
                <a:cubicBezTo>
                  <a:pt x="5633144" y="1696641"/>
                  <a:pt x="5630664" y="1696641"/>
                  <a:pt x="5625703" y="1696641"/>
                </a:cubicBezTo>
                <a:lnTo>
                  <a:pt x="5625703" y="1704083"/>
                </a:lnTo>
                <a:lnTo>
                  <a:pt x="5633144" y="1704083"/>
                </a:lnTo>
                <a:lnTo>
                  <a:pt x="5625703" y="1711524"/>
                </a:lnTo>
                <a:cubicBezTo>
                  <a:pt x="5625703" y="1711524"/>
                  <a:pt x="5625703" y="1712764"/>
                  <a:pt x="5625703" y="1715245"/>
                </a:cubicBezTo>
                <a:cubicBezTo>
                  <a:pt x="5625703" y="1717725"/>
                  <a:pt x="5625703" y="1718965"/>
                  <a:pt x="5625703" y="1718965"/>
                </a:cubicBezTo>
                <a:cubicBezTo>
                  <a:pt x="5620742" y="1723926"/>
                  <a:pt x="5620742" y="1726407"/>
                  <a:pt x="5625703" y="1726407"/>
                </a:cubicBezTo>
                <a:lnTo>
                  <a:pt x="5625703" y="1741290"/>
                </a:lnTo>
                <a:lnTo>
                  <a:pt x="5618261" y="1748731"/>
                </a:lnTo>
                <a:cubicBezTo>
                  <a:pt x="5623223" y="1753692"/>
                  <a:pt x="5628183" y="1753692"/>
                  <a:pt x="5633144" y="1748731"/>
                </a:cubicBezTo>
                <a:lnTo>
                  <a:pt x="5633144" y="1726407"/>
                </a:lnTo>
                <a:cubicBezTo>
                  <a:pt x="5633144" y="1726407"/>
                  <a:pt x="5633144" y="1725167"/>
                  <a:pt x="5633144" y="1722686"/>
                </a:cubicBezTo>
                <a:cubicBezTo>
                  <a:pt x="5633144" y="1720206"/>
                  <a:pt x="5635624" y="1720206"/>
                  <a:pt x="5640586" y="1722686"/>
                </a:cubicBezTo>
                <a:cubicBezTo>
                  <a:pt x="5645547" y="1725167"/>
                  <a:pt x="5648027" y="1726407"/>
                  <a:pt x="5648027" y="1726407"/>
                </a:cubicBezTo>
                <a:lnTo>
                  <a:pt x="5662910" y="1718965"/>
                </a:lnTo>
                <a:lnTo>
                  <a:pt x="5670351" y="1718965"/>
                </a:lnTo>
                <a:cubicBezTo>
                  <a:pt x="5665390" y="1714004"/>
                  <a:pt x="5662910" y="1711524"/>
                  <a:pt x="5662910" y="1711524"/>
                </a:cubicBezTo>
                <a:cubicBezTo>
                  <a:pt x="5662910" y="1711524"/>
                  <a:pt x="5665390" y="1709044"/>
                  <a:pt x="5670351" y="1704083"/>
                </a:cubicBezTo>
                <a:cubicBezTo>
                  <a:pt x="5670351" y="1699122"/>
                  <a:pt x="5675313" y="1696641"/>
                  <a:pt x="5685234" y="1696641"/>
                </a:cubicBezTo>
                <a:cubicBezTo>
                  <a:pt x="5690195" y="1696641"/>
                  <a:pt x="5693916" y="1696641"/>
                  <a:pt x="5696396" y="1696641"/>
                </a:cubicBezTo>
                <a:cubicBezTo>
                  <a:pt x="5698876" y="1696641"/>
                  <a:pt x="5700117" y="1696641"/>
                  <a:pt x="5700117" y="1696641"/>
                </a:cubicBezTo>
                <a:lnTo>
                  <a:pt x="5707558" y="1696641"/>
                </a:lnTo>
                <a:cubicBezTo>
                  <a:pt x="5707558" y="1696641"/>
                  <a:pt x="5707558" y="1695401"/>
                  <a:pt x="5707558" y="1692921"/>
                </a:cubicBezTo>
                <a:cubicBezTo>
                  <a:pt x="5707558" y="1690440"/>
                  <a:pt x="5710038" y="1689200"/>
                  <a:pt x="5715000" y="1689200"/>
                </a:cubicBezTo>
                <a:cubicBezTo>
                  <a:pt x="5715000" y="1689200"/>
                  <a:pt x="5716240" y="1687959"/>
                  <a:pt x="5718720" y="1685479"/>
                </a:cubicBezTo>
                <a:cubicBezTo>
                  <a:pt x="5721201" y="1682999"/>
                  <a:pt x="5724921" y="1681758"/>
                  <a:pt x="5729883" y="1681758"/>
                </a:cubicBezTo>
                <a:lnTo>
                  <a:pt x="5737324" y="1674317"/>
                </a:lnTo>
                <a:lnTo>
                  <a:pt x="5752207" y="1666876"/>
                </a:lnTo>
                <a:cubicBezTo>
                  <a:pt x="5752207" y="1656954"/>
                  <a:pt x="5757168" y="1654473"/>
                  <a:pt x="5767090" y="1659434"/>
                </a:cubicBezTo>
                <a:cubicBezTo>
                  <a:pt x="5772051" y="1659434"/>
                  <a:pt x="5777011" y="1656954"/>
                  <a:pt x="5781972" y="1651993"/>
                </a:cubicBezTo>
                <a:cubicBezTo>
                  <a:pt x="5781972" y="1651993"/>
                  <a:pt x="5784453" y="1651993"/>
                  <a:pt x="5789414" y="1651993"/>
                </a:cubicBezTo>
                <a:cubicBezTo>
                  <a:pt x="5794375" y="1651993"/>
                  <a:pt x="5796855" y="1653233"/>
                  <a:pt x="5796855" y="1655713"/>
                </a:cubicBezTo>
                <a:cubicBezTo>
                  <a:pt x="5796855" y="1658194"/>
                  <a:pt x="5796855" y="1659434"/>
                  <a:pt x="5796855" y="1659434"/>
                </a:cubicBezTo>
                <a:lnTo>
                  <a:pt x="5767090" y="1674317"/>
                </a:lnTo>
                <a:cubicBezTo>
                  <a:pt x="5767090" y="1679278"/>
                  <a:pt x="5767090" y="1681758"/>
                  <a:pt x="5767090" y="1681758"/>
                </a:cubicBezTo>
                <a:cubicBezTo>
                  <a:pt x="5762128" y="1681758"/>
                  <a:pt x="5758408" y="1681758"/>
                  <a:pt x="5755928" y="1681758"/>
                </a:cubicBezTo>
                <a:cubicBezTo>
                  <a:pt x="5753447" y="1681758"/>
                  <a:pt x="5752207" y="1684239"/>
                  <a:pt x="5752207" y="1689200"/>
                </a:cubicBezTo>
                <a:lnTo>
                  <a:pt x="5737324" y="1696641"/>
                </a:lnTo>
                <a:lnTo>
                  <a:pt x="5752207" y="1696641"/>
                </a:lnTo>
                <a:cubicBezTo>
                  <a:pt x="5757168" y="1696641"/>
                  <a:pt x="5760889" y="1695401"/>
                  <a:pt x="5763369" y="1692921"/>
                </a:cubicBezTo>
                <a:cubicBezTo>
                  <a:pt x="5765849" y="1690440"/>
                  <a:pt x="5767090" y="1689200"/>
                  <a:pt x="5767090" y="1689200"/>
                </a:cubicBezTo>
                <a:cubicBezTo>
                  <a:pt x="5781972" y="1674317"/>
                  <a:pt x="5791894" y="1671837"/>
                  <a:pt x="5796855" y="1681758"/>
                </a:cubicBezTo>
                <a:cubicBezTo>
                  <a:pt x="5796855" y="1686719"/>
                  <a:pt x="5794375" y="1691680"/>
                  <a:pt x="5789414" y="1696641"/>
                </a:cubicBezTo>
                <a:cubicBezTo>
                  <a:pt x="5784453" y="1696641"/>
                  <a:pt x="5781972" y="1697882"/>
                  <a:pt x="5781972" y="1700362"/>
                </a:cubicBezTo>
                <a:cubicBezTo>
                  <a:pt x="5781972" y="1702842"/>
                  <a:pt x="5781972" y="1704083"/>
                  <a:pt x="5781972" y="1704083"/>
                </a:cubicBezTo>
                <a:cubicBezTo>
                  <a:pt x="5781972" y="1704083"/>
                  <a:pt x="5781972" y="1706563"/>
                  <a:pt x="5781972" y="1711524"/>
                </a:cubicBezTo>
                <a:lnTo>
                  <a:pt x="5789414" y="1711524"/>
                </a:lnTo>
                <a:cubicBezTo>
                  <a:pt x="5794375" y="1706563"/>
                  <a:pt x="5796855" y="1702842"/>
                  <a:pt x="5796855" y="1700362"/>
                </a:cubicBezTo>
                <a:cubicBezTo>
                  <a:pt x="5796855" y="1697882"/>
                  <a:pt x="5799335" y="1699122"/>
                  <a:pt x="5804297" y="1704083"/>
                </a:cubicBezTo>
                <a:cubicBezTo>
                  <a:pt x="5809258" y="1704083"/>
                  <a:pt x="5811738" y="1702842"/>
                  <a:pt x="5811738" y="1700362"/>
                </a:cubicBezTo>
                <a:cubicBezTo>
                  <a:pt x="5811738" y="1697882"/>
                  <a:pt x="5811738" y="1696641"/>
                  <a:pt x="5811738" y="1696641"/>
                </a:cubicBezTo>
                <a:cubicBezTo>
                  <a:pt x="5811738" y="1696641"/>
                  <a:pt x="5814218" y="1694161"/>
                  <a:pt x="5819179" y="1689200"/>
                </a:cubicBezTo>
                <a:lnTo>
                  <a:pt x="5834062" y="1689200"/>
                </a:lnTo>
                <a:cubicBezTo>
                  <a:pt x="5834062" y="1689200"/>
                  <a:pt x="5834062" y="1691680"/>
                  <a:pt x="5834062" y="1696641"/>
                </a:cubicBezTo>
                <a:cubicBezTo>
                  <a:pt x="5834062" y="1701602"/>
                  <a:pt x="5835303" y="1701602"/>
                  <a:pt x="5837783" y="1696641"/>
                </a:cubicBezTo>
                <a:cubicBezTo>
                  <a:pt x="5840263" y="1691680"/>
                  <a:pt x="5843984" y="1689200"/>
                  <a:pt x="5848945" y="1689200"/>
                </a:cubicBezTo>
                <a:cubicBezTo>
                  <a:pt x="5848945" y="1689200"/>
                  <a:pt x="5851425" y="1689200"/>
                  <a:pt x="5856386" y="1689200"/>
                </a:cubicBezTo>
                <a:lnTo>
                  <a:pt x="5863828" y="1681758"/>
                </a:lnTo>
                <a:lnTo>
                  <a:pt x="5878711" y="1674317"/>
                </a:lnTo>
                <a:lnTo>
                  <a:pt x="5893594" y="1674317"/>
                </a:lnTo>
                <a:cubicBezTo>
                  <a:pt x="5893594" y="1674317"/>
                  <a:pt x="5893594" y="1673077"/>
                  <a:pt x="5893594" y="1670596"/>
                </a:cubicBezTo>
                <a:cubicBezTo>
                  <a:pt x="5893594" y="1668116"/>
                  <a:pt x="5896074" y="1666876"/>
                  <a:pt x="5901035" y="1666876"/>
                </a:cubicBezTo>
                <a:cubicBezTo>
                  <a:pt x="5910956" y="1661915"/>
                  <a:pt x="5915918" y="1658194"/>
                  <a:pt x="5915918" y="1655713"/>
                </a:cubicBezTo>
                <a:cubicBezTo>
                  <a:pt x="5915918" y="1653233"/>
                  <a:pt x="5917158" y="1653233"/>
                  <a:pt x="5919638" y="1655713"/>
                </a:cubicBezTo>
                <a:cubicBezTo>
                  <a:pt x="5922119" y="1658194"/>
                  <a:pt x="5927080" y="1656954"/>
                  <a:pt x="5934521" y="1651993"/>
                </a:cubicBezTo>
                <a:cubicBezTo>
                  <a:pt x="5941963" y="1647032"/>
                  <a:pt x="5950645" y="1643311"/>
                  <a:pt x="5960566" y="1640831"/>
                </a:cubicBezTo>
                <a:cubicBezTo>
                  <a:pt x="5970488" y="1638350"/>
                  <a:pt x="5975449" y="1634630"/>
                  <a:pt x="5975449" y="1629669"/>
                </a:cubicBezTo>
                <a:cubicBezTo>
                  <a:pt x="5975449" y="1629669"/>
                  <a:pt x="5977929" y="1629669"/>
                  <a:pt x="5982890" y="1629669"/>
                </a:cubicBezTo>
                <a:cubicBezTo>
                  <a:pt x="5982890" y="1629669"/>
                  <a:pt x="5990332" y="1624708"/>
                  <a:pt x="6005215" y="1614786"/>
                </a:cubicBezTo>
                <a:cubicBezTo>
                  <a:pt x="6034980" y="1604864"/>
                  <a:pt x="6052343" y="1598663"/>
                  <a:pt x="6057304" y="1596182"/>
                </a:cubicBezTo>
                <a:cubicBezTo>
                  <a:pt x="6062266" y="1593702"/>
                  <a:pt x="6064746" y="1592462"/>
                  <a:pt x="6064746" y="1592462"/>
                </a:cubicBezTo>
                <a:cubicBezTo>
                  <a:pt x="6074667" y="1587501"/>
                  <a:pt x="6079629" y="1587501"/>
                  <a:pt x="6079629" y="1592462"/>
                </a:cubicBezTo>
                <a:cubicBezTo>
                  <a:pt x="6079629" y="1587501"/>
                  <a:pt x="6082109" y="1582540"/>
                  <a:pt x="6087070" y="1577579"/>
                </a:cubicBezTo>
                <a:cubicBezTo>
                  <a:pt x="6092031" y="1577579"/>
                  <a:pt x="6095752" y="1576338"/>
                  <a:pt x="6098232" y="1573858"/>
                </a:cubicBezTo>
                <a:cubicBezTo>
                  <a:pt x="6100712" y="1571378"/>
                  <a:pt x="6101953" y="1570137"/>
                  <a:pt x="6101953" y="1570137"/>
                </a:cubicBezTo>
                <a:lnTo>
                  <a:pt x="6116836" y="1562696"/>
                </a:lnTo>
                <a:cubicBezTo>
                  <a:pt x="6116836" y="1562696"/>
                  <a:pt x="6119316" y="1562696"/>
                  <a:pt x="6124277" y="1562696"/>
                </a:cubicBezTo>
                <a:cubicBezTo>
                  <a:pt x="6129238" y="1562696"/>
                  <a:pt x="6132959" y="1561456"/>
                  <a:pt x="6135439" y="1558975"/>
                </a:cubicBezTo>
                <a:cubicBezTo>
                  <a:pt x="6137919" y="1556495"/>
                  <a:pt x="6136680" y="1555255"/>
                  <a:pt x="6131719" y="1555255"/>
                </a:cubicBezTo>
                <a:lnTo>
                  <a:pt x="6183808" y="1532930"/>
                </a:lnTo>
                <a:cubicBezTo>
                  <a:pt x="6193730" y="1532930"/>
                  <a:pt x="6201171" y="1532930"/>
                  <a:pt x="6206133" y="1532930"/>
                </a:cubicBezTo>
                <a:lnTo>
                  <a:pt x="6209853" y="1532930"/>
                </a:lnTo>
                <a:cubicBezTo>
                  <a:pt x="6207373" y="1532930"/>
                  <a:pt x="6206133" y="1535411"/>
                  <a:pt x="6206133" y="1540372"/>
                </a:cubicBezTo>
                <a:cubicBezTo>
                  <a:pt x="6206133" y="1545333"/>
                  <a:pt x="6204892" y="1547813"/>
                  <a:pt x="6202412" y="1547813"/>
                </a:cubicBezTo>
                <a:cubicBezTo>
                  <a:pt x="6199932" y="1547813"/>
                  <a:pt x="6196211" y="1545333"/>
                  <a:pt x="6191250" y="1540372"/>
                </a:cubicBezTo>
                <a:lnTo>
                  <a:pt x="6183808" y="1540372"/>
                </a:lnTo>
                <a:lnTo>
                  <a:pt x="6183808" y="1547813"/>
                </a:lnTo>
                <a:lnTo>
                  <a:pt x="6176367" y="1547813"/>
                </a:lnTo>
                <a:cubicBezTo>
                  <a:pt x="6176367" y="1547813"/>
                  <a:pt x="6173887" y="1547813"/>
                  <a:pt x="6168926" y="1547813"/>
                </a:cubicBezTo>
                <a:lnTo>
                  <a:pt x="6161484" y="1547813"/>
                </a:lnTo>
                <a:cubicBezTo>
                  <a:pt x="6166445" y="1562696"/>
                  <a:pt x="6163964" y="1570137"/>
                  <a:pt x="6154043" y="1570137"/>
                </a:cubicBezTo>
                <a:cubicBezTo>
                  <a:pt x="6149081" y="1570137"/>
                  <a:pt x="6146601" y="1571378"/>
                  <a:pt x="6146601" y="1573858"/>
                </a:cubicBezTo>
                <a:cubicBezTo>
                  <a:pt x="6146601" y="1576338"/>
                  <a:pt x="6144121" y="1577579"/>
                  <a:pt x="6139160" y="1577579"/>
                </a:cubicBezTo>
                <a:lnTo>
                  <a:pt x="6139160" y="1585020"/>
                </a:lnTo>
                <a:lnTo>
                  <a:pt x="6176367" y="1570137"/>
                </a:lnTo>
                <a:lnTo>
                  <a:pt x="6183808" y="1570137"/>
                </a:lnTo>
                <a:lnTo>
                  <a:pt x="6191250" y="1577579"/>
                </a:lnTo>
                <a:cubicBezTo>
                  <a:pt x="6196211" y="1577579"/>
                  <a:pt x="6198691" y="1577579"/>
                  <a:pt x="6198691" y="1577579"/>
                </a:cubicBezTo>
                <a:lnTo>
                  <a:pt x="6191250" y="1585020"/>
                </a:lnTo>
                <a:lnTo>
                  <a:pt x="6176367" y="1585020"/>
                </a:lnTo>
                <a:lnTo>
                  <a:pt x="6168926" y="1585020"/>
                </a:lnTo>
                <a:cubicBezTo>
                  <a:pt x="6163964" y="1589981"/>
                  <a:pt x="6160244" y="1591221"/>
                  <a:pt x="6157763" y="1588741"/>
                </a:cubicBezTo>
                <a:cubicBezTo>
                  <a:pt x="6155283" y="1586260"/>
                  <a:pt x="6151563" y="1587501"/>
                  <a:pt x="6146601" y="1592462"/>
                </a:cubicBezTo>
                <a:cubicBezTo>
                  <a:pt x="6141640" y="1597423"/>
                  <a:pt x="6137919" y="1598663"/>
                  <a:pt x="6135439" y="1596182"/>
                </a:cubicBezTo>
                <a:cubicBezTo>
                  <a:pt x="6132959" y="1593702"/>
                  <a:pt x="6126757" y="1593702"/>
                  <a:pt x="6116836" y="1596182"/>
                </a:cubicBezTo>
                <a:cubicBezTo>
                  <a:pt x="6106914" y="1598663"/>
                  <a:pt x="6101953" y="1598663"/>
                  <a:pt x="6101953" y="1596182"/>
                </a:cubicBezTo>
                <a:cubicBezTo>
                  <a:pt x="6101953" y="1593702"/>
                  <a:pt x="6099473" y="1594942"/>
                  <a:pt x="6094511" y="1599903"/>
                </a:cubicBezTo>
                <a:cubicBezTo>
                  <a:pt x="6089550" y="1599903"/>
                  <a:pt x="6085829" y="1602383"/>
                  <a:pt x="6083349" y="1607344"/>
                </a:cubicBezTo>
                <a:cubicBezTo>
                  <a:pt x="6080869" y="1612305"/>
                  <a:pt x="6079629" y="1616026"/>
                  <a:pt x="6079629" y="1618506"/>
                </a:cubicBezTo>
                <a:cubicBezTo>
                  <a:pt x="6079629" y="1620987"/>
                  <a:pt x="6074667" y="1624708"/>
                  <a:pt x="6064746" y="1629669"/>
                </a:cubicBezTo>
                <a:cubicBezTo>
                  <a:pt x="6059785" y="1629669"/>
                  <a:pt x="6056064" y="1629669"/>
                  <a:pt x="6053584" y="1629669"/>
                </a:cubicBezTo>
                <a:cubicBezTo>
                  <a:pt x="6051104" y="1629669"/>
                  <a:pt x="6048622" y="1629669"/>
                  <a:pt x="6046142" y="1629669"/>
                </a:cubicBezTo>
                <a:cubicBezTo>
                  <a:pt x="6043662" y="1629669"/>
                  <a:pt x="6042422" y="1628428"/>
                  <a:pt x="6042422" y="1625948"/>
                </a:cubicBezTo>
                <a:cubicBezTo>
                  <a:pt x="6042422" y="1623467"/>
                  <a:pt x="6039942" y="1622227"/>
                  <a:pt x="6034980" y="1622227"/>
                </a:cubicBezTo>
                <a:cubicBezTo>
                  <a:pt x="6034980" y="1622227"/>
                  <a:pt x="6034980" y="1619747"/>
                  <a:pt x="6034980" y="1614786"/>
                </a:cubicBezTo>
                <a:lnTo>
                  <a:pt x="6012656" y="1622227"/>
                </a:lnTo>
                <a:cubicBezTo>
                  <a:pt x="6012656" y="1627188"/>
                  <a:pt x="6015136" y="1632149"/>
                  <a:pt x="6020097" y="1637110"/>
                </a:cubicBezTo>
                <a:lnTo>
                  <a:pt x="6020097" y="1644551"/>
                </a:lnTo>
                <a:cubicBezTo>
                  <a:pt x="6020097" y="1644551"/>
                  <a:pt x="6017617" y="1642071"/>
                  <a:pt x="6012656" y="1637110"/>
                </a:cubicBezTo>
                <a:cubicBezTo>
                  <a:pt x="6012656" y="1637110"/>
                  <a:pt x="6011415" y="1637110"/>
                  <a:pt x="6008935" y="1637110"/>
                </a:cubicBezTo>
                <a:cubicBezTo>
                  <a:pt x="6006455" y="1637110"/>
                  <a:pt x="6002735" y="1637110"/>
                  <a:pt x="5997773" y="1637110"/>
                </a:cubicBezTo>
                <a:lnTo>
                  <a:pt x="5982890" y="1644551"/>
                </a:lnTo>
                <a:lnTo>
                  <a:pt x="5975449" y="1651993"/>
                </a:lnTo>
                <a:cubicBezTo>
                  <a:pt x="5975449" y="1651993"/>
                  <a:pt x="5977929" y="1651993"/>
                  <a:pt x="5982890" y="1651993"/>
                </a:cubicBezTo>
                <a:cubicBezTo>
                  <a:pt x="5982890" y="1651993"/>
                  <a:pt x="5982890" y="1649512"/>
                  <a:pt x="5982890" y="1644551"/>
                </a:cubicBezTo>
                <a:cubicBezTo>
                  <a:pt x="5987852" y="1649512"/>
                  <a:pt x="5992812" y="1649512"/>
                  <a:pt x="5997773" y="1644551"/>
                </a:cubicBezTo>
                <a:cubicBezTo>
                  <a:pt x="5997773" y="1644551"/>
                  <a:pt x="5996533" y="1645792"/>
                  <a:pt x="5994053" y="1648272"/>
                </a:cubicBezTo>
                <a:cubicBezTo>
                  <a:pt x="5991572" y="1650752"/>
                  <a:pt x="5990332" y="1651993"/>
                  <a:pt x="5990332" y="1651993"/>
                </a:cubicBezTo>
                <a:cubicBezTo>
                  <a:pt x="5985370" y="1656954"/>
                  <a:pt x="5982890" y="1661915"/>
                  <a:pt x="5982890" y="1666876"/>
                </a:cubicBezTo>
                <a:cubicBezTo>
                  <a:pt x="5982890" y="1666876"/>
                  <a:pt x="5980410" y="1669356"/>
                  <a:pt x="5975449" y="1674317"/>
                </a:cubicBezTo>
                <a:cubicBezTo>
                  <a:pt x="5970488" y="1674317"/>
                  <a:pt x="5968008" y="1676797"/>
                  <a:pt x="5968008" y="1681758"/>
                </a:cubicBezTo>
                <a:cubicBezTo>
                  <a:pt x="5968008" y="1686719"/>
                  <a:pt x="5966767" y="1689200"/>
                  <a:pt x="5964287" y="1689200"/>
                </a:cubicBezTo>
                <a:cubicBezTo>
                  <a:pt x="5961807" y="1689200"/>
                  <a:pt x="5958086" y="1689200"/>
                  <a:pt x="5953125" y="1689200"/>
                </a:cubicBezTo>
                <a:cubicBezTo>
                  <a:pt x="5948163" y="1689200"/>
                  <a:pt x="5945683" y="1689200"/>
                  <a:pt x="5945683" y="1689200"/>
                </a:cubicBezTo>
                <a:cubicBezTo>
                  <a:pt x="5940722" y="1694161"/>
                  <a:pt x="5935762" y="1696641"/>
                  <a:pt x="5930801" y="1696641"/>
                </a:cubicBezTo>
                <a:cubicBezTo>
                  <a:pt x="5925839" y="1696641"/>
                  <a:pt x="5917158" y="1702842"/>
                  <a:pt x="5904756" y="1715245"/>
                </a:cubicBezTo>
                <a:cubicBezTo>
                  <a:pt x="5892353" y="1727647"/>
                  <a:pt x="5884911" y="1732608"/>
                  <a:pt x="5882431" y="1730128"/>
                </a:cubicBezTo>
                <a:cubicBezTo>
                  <a:pt x="5879951" y="1727647"/>
                  <a:pt x="5878711" y="1727647"/>
                  <a:pt x="5878711" y="1730128"/>
                </a:cubicBezTo>
                <a:cubicBezTo>
                  <a:pt x="5878711" y="1732608"/>
                  <a:pt x="5876231" y="1733848"/>
                  <a:pt x="5871269" y="1733848"/>
                </a:cubicBezTo>
                <a:cubicBezTo>
                  <a:pt x="5866308" y="1733848"/>
                  <a:pt x="5863828" y="1733848"/>
                  <a:pt x="5863828" y="1733848"/>
                </a:cubicBezTo>
                <a:cubicBezTo>
                  <a:pt x="5863828" y="1733848"/>
                  <a:pt x="5863828" y="1736329"/>
                  <a:pt x="5863828" y="1741290"/>
                </a:cubicBezTo>
                <a:lnTo>
                  <a:pt x="5856386" y="1741290"/>
                </a:lnTo>
                <a:cubicBezTo>
                  <a:pt x="5856386" y="1746251"/>
                  <a:pt x="5856386" y="1748731"/>
                  <a:pt x="5856386" y="1748731"/>
                </a:cubicBezTo>
                <a:cubicBezTo>
                  <a:pt x="5856386" y="1753692"/>
                  <a:pt x="5853906" y="1756172"/>
                  <a:pt x="5848945" y="1756172"/>
                </a:cubicBezTo>
                <a:cubicBezTo>
                  <a:pt x="5843984" y="1756172"/>
                  <a:pt x="5841504" y="1753692"/>
                  <a:pt x="5841504" y="1748731"/>
                </a:cubicBezTo>
                <a:lnTo>
                  <a:pt x="5841504" y="1741290"/>
                </a:lnTo>
                <a:cubicBezTo>
                  <a:pt x="5841504" y="1736329"/>
                  <a:pt x="5841504" y="1733848"/>
                  <a:pt x="5841504" y="1733848"/>
                </a:cubicBezTo>
                <a:lnTo>
                  <a:pt x="5848945" y="1726407"/>
                </a:lnTo>
                <a:lnTo>
                  <a:pt x="5834062" y="1718965"/>
                </a:lnTo>
                <a:cubicBezTo>
                  <a:pt x="5839024" y="1718965"/>
                  <a:pt x="5843984" y="1718965"/>
                  <a:pt x="5848945" y="1718965"/>
                </a:cubicBezTo>
                <a:cubicBezTo>
                  <a:pt x="5853906" y="1718965"/>
                  <a:pt x="5858867" y="1716485"/>
                  <a:pt x="5863828" y="1711524"/>
                </a:cubicBezTo>
                <a:cubicBezTo>
                  <a:pt x="5868789" y="1706563"/>
                  <a:pt x="5868789" y="1704083"/>
                  <a:pt x="5863828" y="1704083"/>
                </a:cubicBezTo>
                <a:cubicBezTo>
                  <a:pt x="5858867" y="1704083"/>
                  <a:pt x="5853906" y="1704083"/>
                  <a:pt x="5848945" y="1704083"/>
                </a:cubicBezTo>
                <a:cubicBezTo>
                  <a:pt x="5848945" y="1704083"/>
                  <a:pt x="5846465" y="1705323"/>
                  <a:pt x="5841504" y="1707803"/>
                </a:cubicBezTo>
                <a:cubicBezTo>
                  <a:pt x="5836542" y="1710284"/>
                  <a:pt x="5831582" y="1714004"/>
                  <a:pt x="5826621" y="1718965"/>
                </a:cubicBezTo>
                <a:lnTo>
                  <a:pt x="5819179" y="1726407"/>
                </a:lnTo>
                <a:lnTo>
                  <a:pt x="5811738" y="1741290"/>
                </a:lnTo>
                <a:lnTo>
                  <a:pt x="5796855" y="1748731"/>
                </a:lnTo>
                <a:cubicBezTo>
                  <a:pt x="5796855" y="1753692"/>
                  <a:pt x="5795615" y="1754932"/>
                  <a:pt x="5793135" y="1752452"/>
                </a:cubicBezTo>
                <a:cubicBezTo>
                  <a:pt x="5790654" y="1749971"/>
                  <a:pt x="5788173" y="1749971"/>
                  <a:pt x="5785693" y="1752452"/>
                </a:cubicBezTo>
                <a:cubicBezTo>
                  <a:pt x="5783213" y="1754932"/>
                  <a:pt x="5779492" y="1756172"/>
                  <a:pt x="5774531" y="1756172"/>
                </a:cubicBezTo>
                <a:lnTo>
                  <a:pt x="5759648" y="1763614"/>
                </a:lnTo>
                <a:cubicBezTo>
                  <a:pt x="5754687" y="1768575"/>
                  <a:pt x="5752207" y="1771055"/>
                  <a:pt x="5752207" y="1771055"/>
                </a:cubicBezTo>
                <a:cubicBezTo>
                  <a:pt x="5752207" y="1771055"/>
                  <a:pt x="5749727" y="1772296"/>
                  <a:pt x="5744765" y="1774776"/>
                </a:cubicBezTo>
                <a:cubicBezTo>
                  <a:pt x="5739804" y="1777257"/>
                  <a:pt x="5734844" y="1778497"/>
                  <a:pt x="5729883" y="1778497"/>
                </a:cubicBezTo>
                <a:lnTo>
                  <a:pt x="5729883" y="1793380"/>
                </a:lnTo>
                <a:cubicBezTo>
                  <a:pt x="5734844" y="1793380"/>
                  <a:pt x="5737324" y="1793380"/>
                  <a:pt x="5737324" y="1793380"/>
                </a:cubicBezTo>
                <a:cubicBezTo>
                  <a:pt x="5737324" y="1778497"/>
                  <a:pt x="5747245" y="1771055"/>
                  <a:pt x="5767090" y="1771055"/>
                </a:cubicBezTo>
                <a:cubicBezTo>
                  <a:pt x="5767090" y="1771055"/>
                  <a:pt x="5768330" y="1769815"/>
                  <a:pt x="5770810" y="1767335"/>
                </a:cubicBezTo>
                <a:cubicBezTo>
                  <a:pt x="5773290" y="1764855"/>
                  <a:pt x="5777011" y="1763614"/>
                  <a:pt x="5781972" y="1763614"/>
                </a:cubicBezTo>
                <a:cubicBezTo>
                  <a:pt x="5786934" y="1758653"/>
                  <a:pt x="5790654" y="1756172"/>
                  <a:pt x="5793135" y="1756172"/>
                </a:cubicBezTo>
                <a:cubicBezTo>
                  <a:pt x="5795615" y="1756172"/>
                  <a:pt x="5796855" y="1758653"/>
                  <a:pt x="5796855" y="1763614"/>
                </a:cubicBezTo>
                <a:lnTo>
                  <a:pt x="5804297" y="1763614"/>
                </a:lnTo>
                <a:cubicBezTo>
                  <a:pt x="5804297" y="1758653"/>
                  <a:pt x="5805537" y="1754932"/>
                  <a:pt x="5808017" y="1752452"/>
                </a:cubicBezTo>
                <a:cubicBezTo>
                  <a:pt x="5810497" y="1749971"/>
                  <a:pt x="5814218" y="1748731"/>
                  <a:pt x="5819179" y="1748731"/>
                </a:cubicBezTo>
                <a:cubicBezTo>
                  <a:pt x="5824141" y="1748731"/>
                  <a:pt x="5824141" y="1751211"/>
                  <a:pt x="5819179" y="1756172"/>
                </a:cubicBezTo>
                <a:lnTo>
                  <a:pt x="5826621" y="1756172"/>
                </a:lnTo>
                <a:cubicBezTo>
                  <a:pt x="5831582" y="1756172"/>
                  <a:pt x="5834062" y="1756172"/>
                  <a:pt x="5834062" y="1756172"/>
                </a:cubicBezTo>
                <a:cubicBezTo>
                  <a:pt x="5834062" y="1751211"/>
                  <a:pt x="5836542" y="1748731"/>
                  <a:pt x="5841504" y="1748731"/>
                </a:cubicBezTo>
                <a:lnTo>
                  <a:pt x="5819179" y="1771055"/>
                </a:lnTo>
                <a:cubicBezTo>
                  <a:pt x="5819179" y="1771055"/>
                  <a:pt x="5814218" y="1773536"/>
                  <a:pt x="5804297" y="1778497"/>
                </a:cubicBezTo>
                <a:lnTo>
                  <a:pt x="5796855" y="1785938"/>
                </a:lnTo>
                <a:lnTo>
                  <a:pt x="5811738" y="1778497"/>
                </a:lnTo>
                <a:cubicBezTo>
                  <a:pt x="5821660" y="1778497"/>
                  <a:pt x="5826621" y="1777257"/>
                  <a:pt x="5826621" y="1774776"/>
                </a:cubicBezTo>
                <a:cubicBezTo>
                  <a:pt x="5826621" y="1772296"/>
                  <a:pt x="5830342" y="1769815"/>
                  <a:pt x="5837783" y="1767335"/>
                </a:cubicBezTo>
                <a:cubicBezTo>
                  <a:pt x="5845224" y="1764855"/>
                  <a:pt x="5851425" y="1763614"/>
                  <a:pt x="5856386" y="1763614"/>
                </a:cubicBezTo>
                <a:lnTo>
                  <a:pt x="5871269" y="1756172"/>
                </a:lnTo>
                <a:cubicBezTo>
                  <a:pt x="5876231" y="1751211"/>
                  <a:pt x="5881191" y="1748731"/>
                  <a:pt x="5886152" y="1748731"/>
                </a:cubicBezTo>
                <a:cubicBezTo>
                  <a:pt x="5886152" y="1748731"/>
                  <a:pt x="5889873" y="1747491"/>
                  <a:pt x="5897314" y="1745010"/>
                </a:cubicBezTo>
                <a:cubicBezTo>
                  <a:pt x="5904756" y="1742530"/>
                  <a:pt x="5912197" y="1738809"/>
                  <a:pt x="5919638" y="1733848"/>
                </a:cubicBezTo>
                <a:cubicBezTo>
                  <a:pt x="5927080" y="1728887"/>
                  <a:pt x="5934521" y="1725167"/>
                  <a:pt x="5941963" y="1722686"/>
                </a:cubicBezTo>
                <a:cubicBezTo>
                  <a:pt x="5949404" y="1720206"/>
                  <a:pt x="5955605" y="1718965"/>
                  <a:pt x="5960566" y="1718965"/>
                </a:cubicBezTo>
                <a:cubicBezTo>
                  <a:pt x="5970488" y="1714004"/>
                  <a:pt x="5975449" y="1711524"/>
                  <a:pt x="5975449" y="1711524"/>
                </a:cubicBezTo>
                <a:cubicBezTo>
                  <a:pt x="5975449" y="1706563"/>
                  <a:pt x="5975449" y="1704083"/>
                  <a:pt x="5975449" y="1704083"/>
                </a:cubicBezTo>
                <a:cubicBezTo>
                  <a:pt x="5980410" y="1704083"/>
                  <a:pt x="5982890" y="1702842"/>
                  <a:pt x="5982890" y="1700362"/>
                </a:cubicBezTo>
                <a:cubicBezTo>
                  <a:pt x="5982890" y="1697882"/>
                  <a:pt x="5986611" y="1696641"/>
                  <a:pt x="5994053" y="1696641"/>
                </a:cubicBezTo>
                <a:cubicBezTo>
                  <a:pt x="6001494" y="1696641"/>
                  <a:pt x="6005215" y="1696641"/>
                  <a:pt x="6005215" y="1696641"/>
                </a:cubicBezTo>
                <a:lnTo>
                  <a:pt x="6020097" y="1689200"/>
                </a:lnTo>
                <a:lnTo>
                  <a:pt x="6034980" y="1681758"/>
                </a:lnTo>
                <a:lnTo>
                  <a:pt x="6027539" y="1689200"/>
                </a:lnTo>
                <a:cubicBezTo>
                  <a:pt x="6022578" y="1694161"/>
                  <a:pt x="6016377" y="1699122"/>
                  <a:pt x="6008935" y="1704083"/>
                </a:cubicBezTo>
                <a:cubicBezTo>
                  <a:pt x="6001494" y="1709044"/>
                  <a:pt x="5996533" y="1711524"/>
                  <a:pt x="5994053" y="1711524"/>
                </a:cubicBezTo>
                <a:cubicBezTo>
                  <a:pt x="5991572" y="1711524"/>
                  <a:pt x="5985370" y="1714004"/>
                  <a:pt x="5975449" y="1718965"/>
                </a:cubicBezTo>
                <a:lnTo>
                  <a:pt x="5997773" y="1718965"/>
                </a:lnTo>
                <a:lnTo>
                  <a:pt x="6005215" y="1718965"/>
                </a:lnTo>
                <a:cubicBezTo>
                  <a:pt x="6000253" y="1723926"/>
                  <a:pt x="5994053" y="1726407"/>
                  <a:pt x="5986611" y="1726407"/>
                </a:cubicBezTo>
                <a:cubicBezTo>
                  <a:pt x="5979170" y="1726407"/>
                  <a:pt x="5970488" y="1731368"/>
                  <a:pt x="5960566" y="1741290"/>
                </a:cubicBezTo>
                <a:lnTo>
                  <a:pt x="5945683" y="1741290"/>
                </a:lnTo>
                <a:lnTo>
                  <a:pt x="5923359" y="1763614"/>
                </a:lnTo>
                <a:cubicBezTo>
                  <a:pt x="5918398" y="1763614"/>
                  <a:pt x="5915918" y="1764855"/>
                  <a:pt x="5915918" y="1767335"/>
                </a:cubicBezTo>
                <a:cubicBezTo>
                  <a:pt x="5915918" y="1769815"/>
                  <a:pt x="5915918" y="1771055"/>
                  <a:pt x="5915918" y="1771055"/>
                </a:cubicBezTo>
                <a:cubicBezTo>
                  <a:pt x="5915918" y="1771055"/>
                  <a:pt x="5913438" y="1771055"/>
                  <a:pt x="5908476" y="1771055"/>
                </a:cubicBezTo>
                <a:cubicBezTo>
                  <a:pt x="5893594" y="1766095"/>
                  <a:pt x="5886152" y="1768575"/>
                  <a:pt x="5886152" y="1778497"/>
                </a:cubicBezTo>
                <a:cubicBezTo>
                  <a:pt x="5886152" y="1778497"/>
                  <a:pt x="5884911" y="1779737"/>
                  <a:pt x="5882431" y="1782217"/>
                </a:cubicBezTo>
                <a:cubicBezTo>
                  <a:pt x="5879951" y="1784698"/>
                  <a:pt x="5878711" y="1785938"/>
                  <a:pt x="5878711" y="1785938"/>
                </a:cubicBezTo>
                <a:cubicBezTo>
                  <a:pt x="5878711" y="1785938"/>
                  <a:pt x="5877470" y="1788419"/>
                  <a:pt x="5874990" y="1793380"/>
                </a:cubicBezTo>
                <a:cubicBezTo>
                  <a:pt x="5872510" y="1798341"/>
                  <a:pt x="5873749" y="1798341"/>
                  <a:pt x="5878711" y="1793380"/>
                </a:cubicBezTo>
                <a:cubicBezTo>
                  <a:pt x="5883672" y="1793380"/>
                  <a:pt x="5886152" y="1795860"/>
                  <a:pt x="5886152" y="1800821"/>
                </a:cubicBezTo>
                <a:cubicBezTo>
                  <a:pt x="5886152" y="1800821"/>
                  <a:pt x="5883672" y="1800821"/>
                  <a:pt x="5878711" y="1800821"/>
                </a:cubicBezTo>
                <a:cubicBezTo>
                  <a:pt x="5873749" y="1800821"/>
                  <a:pt x="5873749" y="1803302"/>
                  <a:pt x="5878711" y="1808262"/>
                </a:cubicBezTo>
                <a:lnTo>
                  <a:pt x="5871269" y="1808262"/>
                </a:lnTo>
                <a:cubicBezTo>
                  <a:pt x="5871269" y="1803302"/>
                  <a:pt x="5870029" y="1800821"/>
                  <a:pt x="5867549" y="1800821"/>
                </a:cubicBezTo>
                <a:cubicBezTo>
                  <a:pt x="5865069" y="1800821"/>
                  <a:pt x="5863828" y="1803302"/>
                  <a:pt x="5863828" y="1808262"/>
                </a:cubicBezTo>
                <a:cubicBezTo>
                  <a:pt x="5858867" y="1813224"/>
                  <a:pt x="5851425" y="1815704"/>
                  <a:pt x="5841504" y="1815704"/>
                </a:cubicBezTo>
                <a:cubicBezTo>
                  <a:pt x="5831582" y="1820665"/>
                  <a:pt x="5824141" y="1825626"/>
                  <a:pt x="5819179" y="1830587"/>
                </a:cubicBezTo>
                <a:cubicBezTo>
                  <a:pt x="5824141" y="1830587"/>
                  <a:pt x="5829101" y="1830587"/>
                  <a:pt x="5834062" y="1830587"/>
                </a:cubicBezTo>
                <a:cubicBezTo>
                  <a:pt x="5819179" y="1840509"/>
                  <a:pt x="5810497" y="1842989"/>
                  <a:pt x="5808017" y="1838028"/>
                </a:cubicBezTo>
                <a:cubicBezTo>
                  <a:pt x="5805537" y="1833067"/>
                  <a:pt x="5800576" y="1831827"/>
                  <a:pt x="5793135" y="1834307"/>
                </a:cubicBezTo>
                <a:cubicBezTo>
                  <a:pt x="5785693" y="1836788"/>
                  <a:pt x="5781972" y="1838028"/>
                  <a:pt x="5781972" y="1838028"/>
                </a:cubicBezTo>
                <a:lnTo>
                  <a:pt x="5767090" y="1845469"/>
                </a:lnTo>
                <a:lnTo>
                  <a:pt x="5752207" y="1860352"/>
                </a:lnTo>
                <a:cubicBezTo>
                  <a:pt x="5747245" y="1860352"/>
                  <a:pt x="5744765" y="1860352"/>
                  <a:pt x="5744765" y="1860352"/>
                </a:cubicBezTo>
                <a:cubicBezTo>
                  <a:pt x="5744765" y="1865313"/>
                  <a:pt x="5752207" y="1862833"/>
                  <a:pt x="5767090" y="1852911"/>
                </a:cubicBezTo>
                <a:lnTo>
                  <a:pt x="5781972" y="1860352"/>
                </a:lnTo>
                <a:lnTo>
                  <a:pt x="5774531" y="1867794"/>
                </a:lnTo>
                <a:lnTo>
                  <a:pt x="5781972" y="1875235"/>
                </a:lnTo>
                <a:lnTo>
                  <a:pt x="5781972" y="1882676"/>
                </a:lnTo>
                <a:lnTo>
                  <a:pt x="5789414" y="1875235"/>
                </a:lnTo>
                <a:cubicBezTo>
                  <a:pt x="5794375" y="1880196"/>
                  <a:pt x="5798096" y="1881436"/>
                  <a:pt x="5800576" y="1878956"/>
                </a:cubicBezTo>
                <a:cubicBezTo>
                  <a:pt x="5803056" y="1876476"/>
                  <a:pt x="5801817" y="1875235"/>
                  <a:pt x="5796855" y="1875235"/>
                </a:cubicBezTo>
                <a:lnTo>
                  <a:pt x="5796855" y="1867794"/>
                </a:lnTo>
                <a:lnTo>
                  <a:pt x="5804297" y="1860352"/>
                </a:lnTo>
                <a:cubicBezTo>
                  <a:pt x="5804297" y="1860352"/>
                  <a:pt x="5806777" y="1860352"/>
                  <a:pt x="5811738" y="1860352"/>
                </a:cubicBezTo>
                <a:cubicBezTo>
                  <a:pt x="5816699" y="1860352"/>
                  <a:pt x="5819179" y="1862833"/>
                  <a:pt x="5819179" y="1867794"/>
                </a:cubicBezTo>
                <a:lnTo>
                  <a:pt x="5834062" y="1867794"/>
                </a:lnTo>
                <a:lnTo>
                  <a:pt x="5841504" y="1860352"/>
                </a:lnTo>
                <a:cubicBezTo>
                  <a:pt x="5846465" y="1860352"/>
                  <a:pt x="5851425" y="1855391"/>
                  <a:pt x="5856386" y="1845469"/>
                </a:cubicBezTo>
                <a:lnTo>
                  <a:pt x="5886152" y="1845469"/>
                </a:lnTo>
                <a:cubicBezTo>
                  <a:pt x="5881191" y="1850431"/>
                  <a:pt x="5878711" y="1852911"/>
                  <a:pt x="5878711" y="1852911"/>
                </a:cubicBezTo>
                <a:cubicBezTo>
                  <a:pt x="5873749" y="1857872"/>
                  <a:pt x="5871269" y="1860352"/>
                  <a:pt x="5871269" y="1860352"/>
                </a:cubicBezTo>
                <a:lnTo>
                  <a:pt x="5863828" y="1867794"/>
                </a:lnTo>
                <a:lnTo>
                  <a:pt x="5856386" y="1875235"/>
                </a:lnTo>
                <a:cubicBezTo>
                  <a:pt x="5861348" y="1875235"/>
                  <a:pt x="5863828" y="1875235"/>
                  <a:pt x="5863828" y="1875235"/>
                </a:cubicBezTo>
                <a:cubicBezTo>
                  <a:pt x="5863828" y="1875235"/>
                  <a:pt x="5866308" y="1875235"/>
                  <a:pt x="5871269" y="1875235"/>
                </a:cubicBezTo>
                <a:cubicBezTo>
                  <a:pt x="5876231" y="1870274"/>
                  <a:pt x="5881191" y="1866554"/>
                  <a:pt x="5886152" y="1864073"/>
                </a:cubicBezTo>
                <a:cubicBezTo>
                  <a:pt x="5891113" y="1861593"/>
                  <a:pt x="5894834" y="1860352"/>
                  <a:pt x="5897314" y="1860352"/>
                </a:cubicBezTo>
                <a:cubicBezTo>
                  <a:pt x="5899794" y="1860352"/>
                  <a:pt x="5903515" y="1859112"/>
                  <a:pt x="5908476" y="1856631"/>
                </a:cubicBezTo>
                <a:cubicBezTo>
                  <a:pt x="5913438" y="1854151"/>
                  <a:pt x="5915918" y="1852911"/>
                  <a:pt x="5915918" y="1852911"/>
                </a:cubicBezTo>
                <a:cubicBezTo>
                  <a:pt x="5915918" y="1847950"/>
                  <a:pt x="5918398" y="1845469"/>
                  <a:pt x="5923359" y="1845469"/>
                </a:cubicBezTo>
                <a:cubicBezTo>
                  <a:pt x="5928320" y="1845469"/>
                  <a:pt x="5930801" y="1842989"/>
                  <a:pt x="5930801" y="1838028"/>
                </a:cubicBezTo>
                <a:lnTo>
                  <a:pt x="5930801" y="1830587"/>
                </a:lnTo>
                <a:cubicBezTo>
                  <a:pt x="5930801" y="1825626"/>
                  <a:pt x="5930801" y="1823145"/>
                  <a:pt x="5930801" y="1823145"/>
                </a:cubicBezTo>
                <a:lnTo>
                  <a:pt x="5938242" y="1830587"/>
                </a:lnTo>
                <a:lnTo>
                  <a:pt x="5945683" y="1838028"/>
                </a:lnTo>
                <a:cubicBezTo>
                  <a:pt x="5950645" y="1823145"/>
                  <a:pt x="5960566" y="1820665"/>
                  <a:pt x="5975449" y="1830587"/>
                </a:cubicBezTo>
                <a:cubicBezTo>
                  <a:pt x="5980410" y="1825626"/>
                  <a:pt x="5982890" y="1823145"/>
                  <a:pt x="5982890" y="1823145"/>
                </a:cubicBezTo>
                <a:lnTo>
                  <a:pt x="5982890" y="1815704"/>
                </a:lnTo>
                <a:lnTo>
                  <a:pt x="5997773" y="1823145"/>
                </a:lnTo>
                <a:cubicBezTo>
                  <a:pt x="5997773" y="1813224"/>
                  <a:pt x="6002735" y="1808262"/>
                  <a:pt x="6012656" y="1808262"/>
                </a:cubicBezTo>
                <a:cubicBezTo>
                  <a:pt x="6017617" y="1808262"/>
                  <a:pt x="6022578" y="1805782"/>
                  <a:pt x="6027539" y="1800821"/>
                </a:cubicBezTo>
                <a:cubicBezTo>
                  <a:pt x="6032500" y="1795860"/>
                  <a:pt x="6036221" y="1793380"/>
                  <a:pt x="6038701" y="1793380"/>
                </a:cubicBezTo>
                <a:cubicBezTo>
                  <a:pt x="6041181" y="1793380"/>
                  <a:pt x="6043662" y="1793380"/>
                  <a:pt x="6046142" y="1793380"/>
                </a:cubicBezTo>
                <a:cubicBezTo>
                  <a:pt x="6048622" y="1793380"/>
                  <a:pt x="6049863" y="1790899"/>
                  <a:pt x="6049863" y="1785938"/>
                </a:cubicBezTo>
                <a:cubicBezTo>
                  <a:pt x="6049863" y="1780977"/>
                  <a:pt x="6052343" y="1778497"/>
                  <a:pt x="6057304" y="1778497"/>
                </a:cubicBezTo>
                <a:cubicBezTo>
                  <a:pt x="6062266" y="1778497"/>
                  <a:pt x="6068467" y="1774776"/>
                  <a:pt x="6075908" y="1767335"/>
                </a:cubicBezTo>
                <a:cubicBezTo>
                  <a:pt x="6083349" y="1759893"/>
                  <a:pt x="6090791" y="1757413"/>
                  <a:pt x="6098232" y="1759893"/>
                </a:cubicBezTo>
                <a:cubicBezTo>
                  <a:pt x="6105674" y="1762374"/>
                  <a:pt x="6109394" y="1761134"/>
                  <a:pt x="6109394" y="1756172"/>
                </a:cubicBezTo>
                <a:cubicBezTo>
                  <a:pt x="6109394" y="1746251"/>
                  <a:pt x="6119316" y="1741290"/>
                  <a:pt x="6139160" y="1741290"/>
                </a:cubicBezTo>
                <a:cubicBezTo>
                  <a:pt x="6144121" y="1741290"/>
                  <a:pt x="6144121" y="1743770"/>
                  <a:pt x="6139160" y="1748731"/>
                </a:cubicBezTo>
                <a:cubicBezTo>
                  <a:pt x="6139160" y="1753692"/>
                  <a:pt x="6139160" y="1757413"/>
                  <a:pt x="6139160" y="1759893"/>
                </a:cubicBezTo>
                <a:cubicBezTo>
                  <a:pt x="6139160" y="1762374"/>
                  <a:pt x="6139160" y="1763614"/>
                  <a:pt x="6139160" y="1763614"/>
                </a:cubicBezTo>
                <a:cubicBezTo>
                  <a:pt x="6144121" y="1763614"/>
                  <a:pt x="6146601" y="1762374"/>
                  <a:pt x="6146601" y="1759893"/>
                </a:cubicBezTo>
                <a:cubicBezTo>
                  <a:pt x="6146601" y="1757413"/>
                  <a:pt x="6149081" y="1756172"/>
                  <a:pt x="6154043" y="1756172"/>
                </a:cubicBezTo>
                <a:cubicBezTo>
                  <a:pt x="6149081" y="1761134"/>
                  <a:pt x="6144121" y="1766095"/>
                  <a:pt x="6139160" y="1771055"/>
                </a:cubicBezTo>
                <a:cubicBezTo>
                  <a:pt x="6134199" y="1771055"/>
                  <a:pt x="6129238" y="1772296"/>
                  <a:pt x="6124277" y="1774776"/>
                </a:cubicBezTo>
                <a:cubicBezTo>
                  <a:pt x="6119316" y="1777257"/>
                  <a:pt x="6116836" y="1778497"/>
                  <a:pt x="6116836" y="1778497"/>
                </a:cubicBezTo>
                <a:cubicBezTo>
                  <a:pt x="6116836" y="1783458"/>
                  <a:pt x="6114356" y="1783458"/>
                  <a:pt x="6109394" y="1778497"/>
                </a:cubicBezTo>
                <a:cubicBezTo>
                  <a:pt x="6109394" y="1778497"/>
                  <a:pt x="6109394" y="1776017"/>
                  <a:pt x="6109394" y="1771055"/>
                </a:cubicBezTo>
                <a:cubicBezTo>
                  <a:pt x="6109394" y="1771055"/>
                  <a:pt x="6108154" y="1772296"/>
                  <a:pt x="6105674" y="1774776"/>
                </a:cubicBezTo>
                <a:cubicBezTo>
                  <a:pt x="6103194" y="1777257"/>
                  <a:pt x="6101953" y="1778497"/>
                  <a:pt x="6101953" y="1778497"/>
                </a:cubicBezTo>
                <a:lnTo>
                  <a:pt x="6101953" y="1785938"/>
                </a:lnTo>
                <a:lnTo>
                  <a:pt x="6079629" y="1793380"/>
                </a:lnTo>
                <a:cubicBezTo>
                  <a:pt x="6064746" y="1803302"/>
                  <a:pt x="6056064" y="1808262"/>
                  <a:pt x="6053584" y="1808262"/>
                </a:cubicBezTo>
                <a:cubicBezTo>
                  <a:pt x="6051104" y="1808262"/>
                  <a:pt x="6044902" y="1810743"/>
                  <a:pt x="6034980" y="1815704"/>
                </a:cubicBezTo>
                <a:cubicBezTo>
                  <a:pt x="6025059" y="1820665"/>
                  <a:pt x="6020097" y="1820665"/>
                  <a:pt x="6020097" y="1815704"/>
                </a:cubicBezTo>
                <a:lnTo>
                  <a:pt x="6020097" y="1823145"/>
                </a:lnTo>
                <a:cubicBezTo>
                  <a:pt x="6020097" y="1828106"/>
                  <a:pt x="6012656" y="1833067"/>
                  <a:pt x="5997773" y="1838028"/>
                </a:cubicBezTo>
                <a:cubicBezTo>
                  <a:pt x="5992812" y="1838028"/>
                  <a:pt x="5987852" y="1838028"/>
                  <a:pt x="5982890" y="1838028"/>
                </a:cubicBezTo>
                <a:cubicBezTo>
                  <a:pt x="5982890" y="1838028"/>
                  <a:pt x="5981650" y="1839269"/>
                  <a:pt x="5979170" y="1841749"/>
                </a:cubicBezTo>
                <a:cubicBezTo>
                  <a:pt x="5976690" y="1844229"/>
                  <a:pt x="5974208" y="1846710"/>
                  <a:pt x="5971728" y="1849190"/>
                </a:cubicBezTo>
                <a:cubicBezTo>
                  <a:pt x="5969248" y="1851671"/>
                  <a:pt x="5965527" y="1852911"/>
                  <a:pt x="5960566" y="1852911"/>
                </a:cubicBezTo>
                <a:lnTo>
                  <a:pt x="5953125" y="1860352"/>
                </a:lnTo>
                <a:cubicBezTo>
                  <a:pt x="5953125" y="1860352"/>
                  <a:pt x="5950645" y="1862833"/>
                  <a:pt x="5945683" y="1867794"/>
                </a:cubicBezTo>
                <a:cubicBezTo>
                  <a:pt x="5940722" y="1872755"/>
                  <a:pt x="5938242" y="1873995"/>
                  <a:pt x="5938242" y="1871514"/>
                </a:cubicBezTo>
                <a:cubicBezTo>
                  <a:pt x="5938242" y="1869034"/>
                  <a:pt x="5938242" y="1867794"/>
                  <a:pt x="5938242" y="1867794"/>
                </a:cubicBezTo>
                <a:cubicBezTo>
                  <a:pt x="5938242" y="1867794"/>
                  <a:pt x="5938242" y="1865313"/>
                  <a:pt x="5938242" y="1860352"/>
                </a:cubicBezTo>
                <a:cubicBezTo>
                  <a:pt x="5938242" y="1860352"/>
                  <a:pt x="5934521" y="1860352"/>
                  <a:pt x="5927080" y="1860352"/>
                </a:cubicBezTo>
                <a:cubicBezTo>
                  <a:pt x="5919638" y="1860352"/>
                  <a:pt x="5915918" y="1860352"/>
                  <a:pt x="5915918" y="1860352"/>
                </a:cubicBezTo>
                <a:lnTo>
                  <a:pt x="5901035" y="1867794"/>
                </a:lnTo>
                <a:cubicBezTo>
                  <a:pt x="5891113" y="1867794"/>
                  <a:pt x="5886152" y="1870274"/>
                  <a:pt x="5886152" y="1875235"/>
                </a:cubicBezTo>
                <a:cubicBezTo>
                  <a:pt x="5881191" y="1875235"/>
                  <a:pt x="5877470" y="1875235"/>
                  <a:pt x="5874990" y="1875235"/>
                </a:cubicBezTo>
                <a:cubicBezTo>
                  <a:pt x="5872510" y="1875235"/>
                  <a:pt x="5871269" y="1877716"/>
                  <a:pt x="5871269" y="1882676"/>
                </a:cubicBezTo>
                <a:cubicBezTo>
                  <a:pt x="5861348" y="1887638"/>
                  <a:pt x="5856386" y="1890118"/>
                  <a:pt x="5856386" y="1890118"/>
                </a:cubicBezTo>
                <a:lnTo>
                  <a:pt x="5856386" y="1897559"/>
                </a:lnTo>
                <a:lnTo>
                  <a:pt x="5863828" y="1897559"/>
                </a:lnTo>
                <a:cubicBezTo>
                  <a:pt x="5868789" y="1892598"/>
                  <a:pt x="5872510" y="1890118"/>
                  <a:pt x="5874990" y="1890118"/>
                </a:cubicBezTo>
                <a:cubicBezTo>
                  <a:pt x="5877470" y="1890118"/>
                  <a:pt x="5883672" y="1887638"/>
                  <a:pt x="5893594" y="1882676"/>
                </a:cubicBezTo>
                <a:cubicBezTo>
                  <a:pt x="5903515" y="1877716"/>
                  <a:pt x="5909717" y="1875235"/>
                  <a:pt x="5912197" y="1875235"/>
                </a:cubicBezTo>
                <a:cubicBezTo>
                  <a:pt x="5914677" y="1875235"/>
                  <a:pt x="5915918" y="1872755"/>
                  <a:pt x="5915918" y="1867794"/>
                </a:cubicBezTo>
                <a:lnTo>
                  <a:pt x="5938242" y="1867794"/>
                </a:lnTo>
                <a:cubicBezTo>
                  <a:pt x="5938242" y="1882676"/>
                  <a:pt x="5928320" y="1887638"/>
                  <a:pt x="5908476" y="1882676"/>
                </a:cubicBezTo>
                <a:lnTo>
                  <a:pt x="5886152" y="1905001"/>
                </a:lnTo>
                <a:lnTo>
                  <a:pt x="5871269" y="1912442"/>
                </a:lnTo>
                <a:lnTo>
                  <a:pt x="5871269" y="1905001"/>
                </a:lnTo>
                <a:cubicBezTo>
                  <a:pt x="5866308" y="1909962"/>
                  <a:pt x="5863828" y="1914923"/>
                  <a:pt x="5863828" y="1919883"/>
                </a:cubicBezTo>
                <a:cubicBezTo>
                  <a:pt x="5863828" y="1924845"/>
                  <a:pt x="5863828" y="1927325"/>
                  <a:pt x="5863828" y="1927325"/>
                </a:cubicBezTo>
                <a:lnTo>
                  <a:pt x="5863828" y="1934766"/>
                </a:lnTo>
                <a:lnTo>
                  <a:pt x="5871269" y="1927325"/>
                </a:lnTo>
                <a:cubicBezTo>
                  <a:pt x="5876231" y="1927325"/>
                  <a:pt x="5878711" y="1927325"/>
                  <a:pt x="5878711" y="1927325"/>
                </a:cubicBezTo>
                <a:cubicBezTo>
                  <a:pt x="5878711" y="1922364"/>
                  <a:pt x="5886152" y="1917403"/>
                  <a:pt x="5901035" y="1912442"/>
                </a:cubicBezTo>
                <a:cubicBezTo>
                  <a:pt x="5905996" y="1907481"/>
                  <a:pt x="5909717" y="1905001"/>
                  <a:pt x="5912197" y="1905001"/>
                </a:cubicBezTo>
                <a:cubicBezTo>
                  <a:pt x="5914677" y="1905001"/>
                  <a:pt x="5918398" y="1907481"/>
                  <a:pt x="5923359" y="1912442"/>
                </a:cubicBezTo>
                <a:lnTo>
                  <a:pt x="5930801" y="1927325"/>
                </a:lnTo>
                <a:lnTo>
                  <a:pt x="5930801" y="1919883"/>
                </a:lnTo>
                <a:lnTo>
                  <a:pt x="5938242" y="1919883"/>
                </a:lnTo>
                <a:lnTo>
                  <a:pt x="5945683" y="1919883"/>
                </a:lnTo>
                <a:lnTo>
                  <a:pt x="5953125" y="1912442"/>
                </a:lnTo>
                <a:lnTo>
                  <a:pt x="5938242" y="1912442"/>
                </a:lnTo>
                <a:lnTo>
                  <a:pt x="5930801" y="1912442"/>
                </a:lnTo>
                <a:cubicBezTo>
                  <a:pt x="5935762" y="1907481"/>
                  <a:pt x="5935762" y="1905001"/>
                  <a:pt x="5930801" y="1905001"/>
                </a:cubicBezTo>
                <a:lnTo>
                  <a:pt x="5923359" y="1905001"/>
                </a:lnTo>
                <a:cubicBezTo>
                  <a:pt x="5923359" y="1895079"/>
                  <a:pt x="5930801" y="1887638"/>
                  <a:pt x="5945683" y="1882676"/>
                </a:cubicBezTo>
                <a:cubicBezTo>
                  <a:pt x="5945683" y="1882676"/>
                  <a:pt x="5948163" y="1882676"/>
                  <a:pt x="5953125" y="1882676"/>
                </a:cubicBezTo>
                <a:cubicBezTo>
                  <a:pt x="5953125" y="1882676"/>
                  <a:pt x="5953125" y="1881436"/>
                  <a:pt x="5953125" y="1878956"/>
                </a:cubicBezTo>
                <a:cubicBezTo>
                  <a:pt x="5953125" y="1876476"/>
                  <a:pt x="5955605" y="1875235"/>
                  <a:pt x="5960566" y="1875235"/>
                </a:cubicBezTo>
                <a:cubicBezTo>
                  <a:pt x="5965527" y="1870274"/>
                  <a:pt x="5969248" y="1869034"/>
                  <a:pt x="5971728" y="1871514"/>
                </a:cubicBezTo>
                <a:cubicBezTo>
                  <a:pt x="5974208" y="1873995"/>
                  <a:pt x="5976690" y="1875235"/>
                  <a:pt x="5979170" y="1875235"/>
                </a:cubicBezTo>
                <a:cubicBezTo>
                  <a:pt x="5981650" y="1875235"/>
                  <a:pt x="5981650" y="1872755"/>
                  <a:pt x="5979170" y="1867794"/>
                </a:cubicBezTo>
                <a:cubicBezTo>
                  <a:pt x="5976690" y="1862833"/>
                  <a:pt x="5982890" y="1860352"/>
                  <a:pt x="5997773" y="1860352"/>
                </a:cubicBezTo>
                <a:lnTo>
                  <a:pt x="6012656" y="1852911"/>
                </a:lnTo>
                <a:lnTo>
                  <a:pt x="6012656" y="1845469"/>
                </a:lnTo>
                <a:lnTo>
                  <a:pt x="6020097" y="1845469"/>
                </a:lnTo>
                <a:cubicBezTo>
                  <a:pt x="6025059" y="1845469"/>
                  <a:pt x="6027539" y="1845469"/>
                  <a:pt x="6027539" y="1845469"/>
                </a:cubicBezTo>
                <a:lnTo>
                  <a:pt x="6042422" y="1838028"/>
                </a:lnTo>
                <a:cubicBezTo>
                  <a:pt x="6052343" y="1833067"/>
                  <a:pt x="6059785" y="1830587"/>
                  <a:pt x="6064746" y="1830587"/>
                </a:cubicBezTo>
                <a:cubicBezTo>
                  <a:pt x="6064746" y="1830587"/>
                  <a:pt x="6067226" y="1829346"/>
                  <a:pt x="6072187" y="1826866"/>
                </a:cubicBezTo>
                <a:cubicBezTo>
                  <a:pt x="6077149" y="1824386"/>
                  <a:pt x="6079629" y="1820665"/>
                  <a:pt x="6079629" y="1815704"/>
                </a:cubicBezTo>
                <a:cubicBezTo>
                  <a:pt x="6089550" y="1810743"/>
                  <a:pt x="6094511" y="1808262"/>
                  <a:pt x="6094511" y="1808262"/>
                </a:cubicBezTo>
                <a:cubicBezTo>
                  <a:pt x="6089550" y="1803302"/>
                  <a:pt x="6089550" y="1800821"/>
                  <a:pt x="6094511" y="1800821"/>
                </a:cubicBezTo>
                <a:cubicBezTo>
                  <a:pt x="6094511" y="1800821"/>
                  <a:pt x="6095752" y="1802062"/>
                  <a:pt x="6098232" y="1804542"/>
                </a:cubicBezTo>
                <a:cubicBezTo>
                  <a:pt x="6100712" y="1807022"/>
                  <a:pt x="6103194" y="1807022"/>
                  <a:pt x="6105674" y="1804542"/>
                </a:cubicBezTo>
                <a:cubicBezTo>
                  <a:pt x="6108154" y="1802062"/>
                  <a:pt x="6111874" y="1798341"/>
                  <a:pt x="6116836" y="1793380"/>
                </a:cubicBezTo>
                <a:lnTo>
                  <a:pt x="6124277" y="1793380"/>
                </a:lnTo>
                <a:cubicBezTo>
                  <a:pt x="6119316" y="1798341"/>
                  <a:pt x="6119316" y="1800821"/>
                  <a:pt x="6124277" y="1800821"/>
                </a:cubicBezTo>
                <a:cubicBezTo>
                  <a:pt x="6124277" y="1805782"/>
                  <a:pt x="6120556" y="1808262"/>
                  <a:pt x="6113115" y="1808262"/>
                </a:cubicBezTo>
                <a:cubicBezTo>
                  <a:pt x="6105674" y="1808262"/>
                  <a:pt x="6099473" y="1810743"/>
                  <a:pt x="6094511" y="1815704"/>
                </a:cubicBezTo>
                <a:lnTo>
                  <a:pt x="6087070" y="1823145"/>
                </a:lnTo>
                <a:lnTo>
                  <a:pt x="6109394" y="1823145"/>
                </a:lnTo>
                <a:lnTo>
                  <a:pt x="6146601" y="1815704"/>
                </a:lnTo>
                <a:lnTo>
                  <a:pt x="6131719" y="1823145"/>
                </a:lnTo>
                <a:cubicBezTo>
                  <a:pt x="6131719" y="1823145"/>
                  <a:pt x="6130478" y="1823145"/>
                  <a:pt x="6127998" y="1823145"/>
                </a:cubicBezTo>
                <a:cubicBezTo>
                  <a:pt x="6125518" y="1823145"/>
                  <a:pt x="6119316" y="1825626"/>
                  <a:pt x="6109394" y="1830587"/>
                </a:cubicBezTo>
                <a:cubicBezTo>
                  <a:pt x="6089550" y="1840509"/>
                  <a:pt x="6084590" y="1845469"/>
                  <a:pt x="6094511" y="1845469"/>
                </a:cubicBezTo>
                <a:cubicBezTo>
                  <a:pt x="6099473" y="1845469"/>
                  <a:pt x="6103194" y="1844229"/>
                  <a:pt x="6105674" y="1841749"/>
                </a:cubicBezTo>
                <a:cubicBezTo>
                  <a:pt x="6108154" y="1839269"/>
                  <a:pt x="6111874" y="1835548"/>
                  <a:pt x="6116836" y="1830587"/>
                </a:cubicBezTo>
                <a:cubicBezTo>
                  <a:pt x="6121797" y="1830587"/>
                  <a:pt x="6124277" y="1831827"/>
                  <a:pt x="6124277" y="1834307"/>
                </a:cubicBezTo>
                <a:cubicBezTo>
                  <a:pt x="6124277" y="1836788"/>
                  <a:pt x="6124277" y="1838028"/>
                  <a:pt x="6124277" y="1838028"/>
                </a:cubicBezTo>
                <a:cubicBezTo>
                  <a:pt x="6124277" y="1842989"/>
                  <a:pt x="6126757" y="1845469"/>
                  <a:pt x="6131719" y="1845469"/>
                </a:cubicBezTo>
                <a:lnTo>
                  <a:pt x="6116836" y="1867794"/>
                </a:lnTo>
                <a:cubicBezTo>
                  <a:pt x="6116836" y="1872755"/>
                  <a:pt x="6115595" y="1875235"/>
                  <a:pt x="6113115" y="1875235"/>
                </a:cubicBezTo>
                <a:cubicBezTo>
                  <a:pt x="6110635" y="1875235"/>
                  <a:pt x="6109394" y="1872755"/>
                  <a:pt x="6109394" y="1867794"/>
                </a:cubicBezTo>
                <a:cubicBezTo>
                  <a:pt x="6109394" y="1867794"/>
                  <a:pt x="6109394" y="1866554"/>
                  <a:pt x="6109394" y="1864073"/>
                </a:cubicBezTo>
                <a:cubicBezTo>
                  <a:pt x="6109394" y="1861593"/>
                  <a:pt x="6108154" y="1859112"/>
                  <a:pt x="6105674" y="1856631"/>
                </a:cubicBezTo>
                <a:cubicBezTo>
                  <a:pt x="6103194" y="1854151"/>
                  <a:pt x="6101953" y="1852911"/>
                  <a:pt x="6101953" y="1852911"/>
                </a:cubicBezTo>
                <a:cubicBezTo>
                  <a:pt x="6101953" y="1852911"/>
                  <a:pt x="6099473" y="1852911"/>
                  <a:pt x="6094511" y="1852911"/>
                </a:cubicBezTo>
                <a:lnTo>
                  <a:pt x="6079629" y="1852911"/>
                </a:lnTo>
                <a:lnTo>
                  <a:pt x="6072187" y="1845469"/>
                </a:lnTo>
                <a:lnTo>
                  <a:pt x="6057304" y="1852911"/>
                </a:lnTo>
                <a:lnTo>
                  <a:pt x="6049863" y="1860352"/>
                </a:lnTo>
                <a:cubicBezTo>
                  <a:pt x="6044902" y="1865313"/>
                  <a:pt x="6042422" y="1867794"/>
                  <a:pt x="6042422" y="1867794"/>
                </a:cubicBezTo>
                <a:cubicBezTo>
                  <a:pt x="6032500" y="1862833"/>
                  <a:pt x="6020097" y="1867794"/>
                  <a:pt x="6005215" y="1882676"/>
                </a:cubicBezTo>
                <a:lnTo>
                  <a:pt x="5997773" y="1882676"/>
                </a:lnTo>
                <a:cubicBezTo>
                  <a:pt x="5997773" y="1882676"/>
                  <a:pt x="5995293" y="1882676"/>
                  <a:pt x="5990332" y="1882676"/>
                </a:cubicBezTo>
                <a:lnTo>
                  <a:pt x="5982890" y="1897559"/>
                </a:lnTo>
                <a:cubicBezTo>
                  <a:pt x="5982890" y="1907481"/>
                  <a:pt x="5980410" y="1912442"/>
                  <a:pt x="5975449" y="1912442"/>
                </a:cubicBezTo>
                <a:cubicBezTo>
                  <a:pt x="5965527" y="1917403"/>
                  <a:pt x="5959326" y="1919883"/>
                  <a:pt x="5956845" y="1919883"/>
                </a:cubicBezTo>
                <a:cubicBezTo>
                  <a:pt x="5954365" y="1919883"/>
                  <a:pt x="5950645" y="1922364"/>
                  <a:pt x="5945683" y="1927325"/>
                </a:cubicBezTo>
                <a:lnTo>
                  <a:pt x="5938242" y="1934766"/>
                </a:lnTo>
                <a:cubicBezTo>
                  <a:pt x="5928320" y="1934766"/>
                  <a:pt x="5920879" y="1937247"/>
                  <a:pt x="5915918" y="1942208"/>
                </a:cubicBezTo>
                <a:lnTo>
                  <a:pt x="5901035" y="1949649"/>
                </a:lnTo>
                <a:cubicBezTo>
                  <a:pt x="5896074" y="1949649"/>
                  <a:pt x="5893594" y="1950890"/>
                  <a:pt x="5893594" y="1953370"/>
                </a:cubicBezTo>
                <a:cubicBezTo>
                  <a:pt x="5893594" y="1955850"/>
                  <a:pt x="5891113" y="1959571"/>
                  <a:pt x="5886152" y="1964532"/>
                </a:cubicBezTo>
                <a:lnTo>
                  <a:pt x="5871269" y="1971973"/>
                </a:lnTo>
                <a:cubicBezTo>
                  <a:pt x="5871269" y="1971973"/>
                  <a:pt x="5878711" y="1969493"/>
                  <a:pt x="5893594" y="1964532"/>
                </a:cubicBezTo>
                <a:cubicBezTo>
                  <a:pt x="5898555" y="1959571"/>
                  <a:pt x="5903515" y="1955850"/>
                  <a:pt x="5908476" y="1953370"/>
                </a:cubicBezTo>
                <a:cubicBezTo>
                  <a:pt x="5913438" y="1950890"/>
                  <a:pt x="5915918" y="1949649"/>
                  <a:pt x="5915918" y="1949649"/>
                </a:cubicBezTo>
                <a:lnTo>
                  <a:pt x="5930801" y="1949649"/>
                </a:lnTo>
                <a:cubicBezTo>
                  <a:pt x="5930801" y="1954610"/>
                  <a:pt x="5929560" y="1957090"/>
                  <a:pt x="5927080" y="1957090"/>
                </a:cubicBezTo>
                <a:cubicBezTo>
                  <a:pt x="5924600" y="1957090"/>
                  <a:pt x="5920879" y="1959571"/>
                  <a:pt x="5915918" y="1964532"/>
                </a:cubicBezTo>
                <a:lnTo>
                  <a:pt x="5908476" y="1971973"/>
                </a:lnTo>
                <a:cubicBezTo>
                  <a:pt x="5908476" y="1971973"/>
                  <a:pt x="5910956" y="1971973"/>
                  <a:pt x="5915918" y="1971973"/>
                </a:cubicBezTo>
                <a:lnTo>
                  <a:pt x="5930801" y="1964532"/>
                </a:lnTo>
                <a:cubicBezTo>
                  <a:pt x="5935762" y="1959571"/>
                  <a:pt x="5940722" y="1957090"/>
                  <a:pt x="5945683" y="1957090"/>
                </a:cubicBezTo>
                <a:cubicBezTo>
                  <a:pt x="5950645" y="1957090"/>
                  <a:pt x="5953125" y="1954610"/>
                  <a:pt x="5953125" y="1949649"/>
                </a:cubicBezTo>
                <a:lnTo>
                  <a:pt x="5945683" y="1949649"/>
                </a:lnTo>
                <a:lnTo>
                  <a:pt x="5938242" y="1942208"/>
                </a:lnTo>
                <a:cubicBezTo>
                  <a:pt x="5938242" y="1942208"/>
                  <a:pt x="5940722" y="1939728"/>
                  <a:pt x="5945683" y="1934766"/>
                </a:cubicBezTo>
                <a:cubicBezTo>
                  <a:pt x="5950645" y="1929805"/>
                  <a:pt x="5953125" y="1929805"/>
                  <a:pt x="5953125" y="1934766"/>
                </a:cubicBezTo>
                <a:cubicBezTo>
                  <a:pt x="5958086" y="1934766"/>
                  <a:pt x="5961807" y="1933526"/>
                  <a:pt x="5964287" y="1931046"/>
                </a:cubicBezTo>
                <a:cubicBezTo>
                  <a:pt x="5966767" y="1928565"/>
                  <a:pt x="5968008" y="1927325"/>
                  <a:pt x="5968008" y="1927325"/>
                </a:cubicBezTo>
                <a:lnTo>
                  <a:pt x="6020097" y="1897559"/>
                </a:lnTo>
                <a:cubicBezTo>
                  <a:pt x="6025059" y="1897559"/>
                  <a:pt x="6032500" y="1893838"/>
                  <a:pt x="6042422" y="1886397"/>
                </a:cubicBezTo>
                <a:cubicBezTo>
                  <a:pt x="6052343" y="1878956"/>
                  <a:pt x="6057304" y="1875235"/>
                  <a:pt x="6057304" y="1875235"/>
                </a:cubicBezTo>
                <a:lnTo>
                  <a:pt x="6064746" y="1912442"/>
                </a:lnTo>
                <a:cubicBezTo>
                  <a:pt x="6069707" y="1912442"/>
                  <a:pt x="6072187" y="1912442"/>
                  <a:pt x="6072187" y="1912442"/>
                </a:cubicBezTo>
                <a:lnTo>
                  <a:pt x="6072187" y="1919883"/>
                </a:lnTo>
                <a:lnTo>
                  <a:pt x="6057304" y="1919883"/>
                </a:lnTo>
                <a:lnTo>
                  <a:pt x="6034980" y="1927325"/>
                </a:lnTo>
                <a:cubicBezTo>
                  <a:pt x="6025059" y="1947169"/>
                  <a:pt x="6017617" y="1952130"/>
                  <a:pt x="6012656" y="1942208"/>
                </a:cubicBezTo>
                <a:lnTo>
                  <a:pt x="6005215" y="1949649"/>
                </a:lnTo>
                <a:cubicBezTo>
                  <a:pt x="6005215" y="1949649"/>
                  <a:pt x="6000253" y="1952130"/>
                  <a:pt x="5990332" y="1957090"/>
                </a:cubicBezTo>
                <a:cubicBezTo>
                  <a:pt x="5975449" y="1967013"/>
                  <a:pt x="5970488" y="1976935"/>
                  <a:pt x="5975449" y="1986856"/>
                </a:cubicBezTo>
                <a:cubicBezTo>
                  <a:pt x="5980410" y="1986856"/>
                  <a:pt x="5982890" y="1986856"/>
                  <a:pt x="5982890" y="1986856"/>
                </a:cubicBezTo>
                <a:cubicBezTo>
                  <a:pt x="5987852" y="1981895"/>
                  <a:pt x="5990332" y="1979415"/>
                  <a:pt x="5990332" y="1979415"/>
                </a:cubicBezTo>
                <a:cubicBezTo>
                  <a:pt x="5990332" y="1989337"/>
                  <a:pt x="5989091" y="1996778"/>
                  <a:pt x="5986611" y="2001739"/>
                </a:cubicBezTo>
                <a:cubicBezTo>
                  <a:pt x="5984131" y="2006700"/>
                  <a:pt x="5980410" y="2009180"/>
                  <a:pt x="5975449" y="2009180"/>
                </a:cubicBezTo>
                <a:cubicBezTo>
                  <a:pt x="5970488" y="2004220"/>
                  <a:pt x="5966767" y="2002980"/>
                  <a:pt x="5964287" y="2005460"/>
                </a:cubicBezTo>
                <a:cubicBezTo>
                  <a:pt x="5961807" y="2007940"/>
                  <a:pt x="5960566" y="2009180"/>
                  <a:pt x="5960566" y="2009180"/>
                </a:cubicBezTo>
                <a:cubicBezTo>
                  <a:pt x="5955605" y="2014142"/>
                  <a:pt x="5955605" y="2017862"/>
                  <a:pt x="5960566" y="2020342"/>
                </a:cubicBezTo>
                <a:cubicBezTo>
                  <a:pt x="5965527" y="2022823"/>
                  <a:pt x="5970488" y="2021583"/>
                  <a:pt x="5975449" y="2016622"/>
                </a:cubicBezTo>
                <a:cubicBezTo>
                  <a:pt x="5980410" y="2011661"/>
                  <a:pt x="5985370" y="2010421"/>
                  <a:pt x="5990332" y="2012901"/>
                </a:cubicBezTo>
                <a:cubicBezTo>
                  <a:pt x="5995293" y="2015382"/>
                  <a:pt x="6000253" y="2014142"/>
                  <a:pt x="6005215" y="2009180"/>
                </a:cubicBezTo>
                <a:cubicBezTo>
                  <a:pt x="6010176" y="2004220"/>
                  <a:pt x="6013897" y="2001739"/>
                  <a:pt x="6016377" y="2001739"/>
                </a:cubicBezTo>
                <a:cubicBezTo>
                  <a:pt x="6018857" y="2001739"/>
                  <a:pt x="6022578" y="1999259"/>
                  <a:pt x="6027539" y="1994297"/>
                </a:cubicBezTo>
                <a:lnTo>
                  <a:pt x="6042422" y="1994297"/>
                </a:lnTo>
                <a:lnTo>
                  <a:pt x="6042422" y="2001739"/>
                </a:lnTo>
                <a:lnTo>
                  <a:pt x="6042422" y="2009180"/>
                </a:lnTo>
                <a:lnTo>
                  <a:pt x="6042422" y="2020342"/>
                </a:lnTo>
                <a:cubicBezTo>
                  <a:pt x="6042422" y="2017862"/>
                  <a:pt x="6044902" y="2016622"/>
                  <a:pt x="6049863" y="2016622"/>
                </a:cubicBezTo>
                <a:lnTo>
                  <a:pt x="6049863" y="2024063"/>
                </a:lnTo>
                <a:cubicBezTo>
                  <a:pt x="6049863" y="2024063"/>
                  <a:pt x="6047383" y="2024063"/>
                  <a:pt x="6042422" y="2024063"/>
                </a:cubicBezTo>
                <a:lnTo>
                  <a:pt x="6042422" y="2031505"/>
                </a:lnTo>
                <a:cubicBezTo>
                  <a:pt x="6047383" y="2031505"/>
                  <a:pt x="6049863" y="2031505"/>
                  <a:pt x="6049863" y="2031505"/>
                </a:cubicBezTo>
                <a:lnTo>
                  <a:pt x="6064746" y="2024063"/>
                </a:lnTo>
                <a:cubicBezTo>
                  <a:pt x="6064746" y="2019102"/>
                  <a:pt x="6064746" y="2016622"/>
                  <a:pt x="6064746" y="2016622"/>
                </a:cubicBezTo>
                <a:lnTo>
                  <a:pt x="6057304" y="1994297"/>
                </a:lnTo>
                <a:cubicBezTo>
                  <a:pt x="6057304" y="1994297"/>
                  <a:pt x="6058545" y="1994297"/>
                  <a:pt x="6061025" y="1994297"/>
                </a:cubicBezTo>
                <a:cubicBezTo>
                  <a:pt x="6063505" y="1994297"/>
                  <a:pt x="6067226" y="1994297"/>
                  <a:pt x="6072187" y="1994297"/>
                </a:cubicBezTo>
                <a:cubicBezTo>
                  <a:pt x="6082109" y="1989337"/>
                  <a:pt x="6089550" y="1988097"/>
                  <a:pt x="6094511" y="1990577"/>
                </a:cubicBezTo>
                <a:cubicBezTo>
                  <a:pt x="6099473" y="1993057"/>
                  <a:pt x="6099473" y="1995538"/>
                  <a:pt x="6094511" y="1998018"/>
                </a:cubicBezTo>
                <a:cubicBezTo>
                  <a:pt x="6089550" y="2000499"/>
                  <a:pt x="6087070" y="2001739"/>
                  <a:pt x="6087070" y="2001739"/>
                </a:cubicBezTo>
                <a:cubicBezTo>
                  <a:pt x="6082109" y="2001739"/>
                  <a:pt x="6077149" y="2006700"/>
                  <a:pt x="6072187" y="2016622"/>
                </a:cubicBezTo>
                <a:cubicBezTo>
                  <a:pt x="6072187" y="2021583"/>
                  <a:pt x="6073428" y="2022823"/>
                  <a:pt x="6075908" y="2020342"/>
                </a:cubicBezTo>
                <a:cubicBezTo>
                  <a:pt x="6078388" y="2017862"/>
                  <a:pt x="6084590" y="2014142"/>
                  <a:pt x="6094511" y="2009180"/>
                </a:cubicBezTo>
                <a:cubicBezTo>
                  <a:pt x="6104433" y="2009180"/>
                  <a:pt x="6110635" y="2007940"/>
                  <a:pt x="6113115" y="2005460"/>
                </a:cubicBezTo>
                <a:cubicBezTo>
                  <a:pt x="6115595" y="2002980"/>
                  <a:pt x="6116836" y="2001739"/>
                  <a:pt x="6116836" y="2001739"/>
                </a:cubicBezTo>
                <a:cubicBezTo>
                  <a:pt x="6116836" y="1996778"/>
                  <a:pt x="6119316" y="1994297"/>
                  <a:pt x="6124277" y="1994297"/>
                </a:cubicBezTo>
                <a:lnTo>
                  <a:pt x="6161484" y="1971973"/>
                </a:lnTo>
                <a:cubicBezTo>
                  <a:pt x="6171406" y="1971973"/>
                  <a:pt x="6176367" y="1971973"/>
                  <a:pt x="6176367" y="1971973"/>
                </a:cubicBezTo>
                <a:cubicBezTo>
                  <a:pt x="6181328" y="1962052"/>
                  <a:pt x="6183808" y="1962052"/>
                  <a:pt x="6183808" y="1971973"/>
                </a:cubicBezTo>
                <a:cubicBezTo>
                  <a:pt x="6178847" y="1971973"/>
                  <a:pt x="6173887" y="1974454"/>
                  <a:pt x="6168926" y="1979415"/>
                </a:cubicBezTo>
                <a:lnTo>
                  <a:pt x="6124277" y="2009180"/>
                </a:lnTo>
                <a:lnTo>
                  <a:pt x="6124277" y="2016622"/>
                </a:lnTo>
                <a:lnTo>
                  <a:pt x="6131719" y="2016622"/>
                </a:lnTo>
                <a:lnTo>
                  <a:pt x="6146601" y="2009180"/>
                </a:lnTo>
                <a:lnTo>
                  <a:pt x="6139160" y="2016622"/>
                </a:lnTo>
                <a:cubicBezTo>
                  <a:pt x="6129238" y="2021583"/>
                  <a:pt x="6125518" y="2026544"/>
                  <a:pt x="6127998" y="2031505"/>
                </a:cubicBezTo>
                <a:cubicBezTo>
                  <a:pt x="6130478" y="2036466"/>
                  <a:pt x="6129238" y="2038946"/>
                  <a:pt x="6124277" y="2038946"/>
                </a:cubicBezTo>
                <a:cubicBezTo>
                  <a:pt x="6119316" y="2038946"/>
                  <a:pt x="6116836" y="2038946"/>
                  <a:pt x="6116836" y="2038946"/>
                </a:cubicBezTo>
                <a:lnTo>
                  <a:pt x="6124277" y="2031505"/>
                </a:lnTo>
                <a:lnTo>
                  <a:pt x="6109394" y="2031505"/>
                </a:lnTo>
                <a:cubicBezTo>
                  <a:pt x="6099473" y="2036466"/>
                  <a:pt x="6094511" y="2038946"/>
                  <a:pt x="6094511" y="2038946"/>
                </a:cubicBezTo>
                <a:cubicBezTo>
                  <a:pt x="6089550" y="2038946"/>
                  <a:pt x="6087070" y="2038946"/>
                  <a:pt x="6087070" y="2038946"/>
                </a:cubicBezTo>
                <a:cubicBezTo>
                  <a:pt x="6087070" y="2038946"/>
                  <a:pt x="6084590" y="2038946"/>
                  <a:pt x="6079629" y="2038946"/>
                </a:cubicBezTo>
                <a:lnTo>
                  <a:pt x="6079629" y="2046387"/>
                </a:lnTo>
                <a:lnTo>
                  <a:pt x="6087070" y="2046387"/>
                </a:lnTo>
                <a:cubicBezTo>
                  <a:pt x="6087070" y="2051349"/>
                  <a:pt x="6089550" y="2053829"/>
                  <a:pt x="6094511" y="2053829"/>
                </a:cubicBezTo>
                <a:cubicBezTo>
                  <a:pt x="6099473" y="2058790"/>
                  <a:pt x="6101953" y="2061270"/>
                  <a:pt x="6101953" y="2061270"/>
                </a:cubicBezTo>
                <a:cubicBezTo>
                  <a:pt x="6101953" y="2061270"/>
                  <a:pt x="6099473" y="2063751"/>
                  <a:pt x="6094511" y="2068712"/>
                </a:cubicBezTo>
                <a:lnTo>
                  <a:pt x="6101953" y="2068712"/>
                </a:lnTo>
                <a:cubicBezTo>
                  <a:pt x="6101953" y="2068712"/>
                  <a:pt x="6104433" y="2067471"/>
                  <a:pt x="6109394" y="2064991"/>
                </a:cubicBezTo>
                <a:cubicBezTo>
                  <a:pt x="6114356" y="2062510"/>
                  <a:pt x="6116836" y="2061270"/>
                  <a:pt x="6116836" y="2061270"/>
                </a:cubicBezTo>
                <a:lnTo>
                  <a:pt x="6116836" y="2053829"/>
                </a:lnTo>
                <a:cubicBezTo>
                  <a:pt x="6111874" y="2053829"/>
                  <a:pt x="6109394" y="2052589"/>
                  <a:pt x="6109394" y="2050108"/>
                </a:cubicBezTo>
                <a:cubicBezTo>
                  <a:pt x="6109394" y="2047628"/>
                  <a:pt x="6109394" y="2043907"/>
                  <a:pt x="6109394" y="2038946"/>
                </a:cubicBezTo>
                <a:lnTo>
                  <a:pt x="6124277" y="2046387"/>
                </a:lnTo>
                <a:cubicBezTo>
                  <a:pt x="6129238" y="2051349"/>
                  <a:pt x="6131719" y="2053829"/>
                  <a:pt x="6131719" y="2053829"/>
                </a:cubicBezTo>
                <a:lnTo>
                  <a:pt x="6139160" y="2061270"/>
                </a:lnTo>
                <a:cubicBezTo>
                  <a:pt x="6129238" y="2066231"/>
                  <a:pt x="6114356" y="2076153"/>
                  <a:pt x="6094511" y="2091036"/>
                </a:cubicBezTo>
                <a:cubicBezTo>
                  <a:pt x="6084590" y="2095997"/>
                  <a:pt x="6077149" y="2098477"/>
                  <a:pt x="6072187" y="2098477"/>
                </a:cubicBezTo>
                <a:lnTo>
                  <a:pt x="6034980" y="2120801"/>
                </a:lnTo>
                <a:cubicBezTo>
                  <a:pt x="6030019" y="2120801"/>
                  <a:pt x="6027539" y="2123282"/>
                  <a:pt x="6027539" y="2128243"/>
                </a:cubicBezTo>
                <a:lnTo>
                  <a:pt x="6020097" y="2128243"/>
                </a:lnTo>
                <a:cubicBezTo>
                  <a:pt x="6015136" y="2128243"/>
                  <a:pt x="6010176" y="2130723"/>
                  <a:pt x="6005215" y="2135684"/>
                </a:cubicBezTo>
                <a:cubicBezTo>
                  <a:pt x="6005215" y="2135684"/>
                  <a:pt x="6003974" y="2135684"/>
                  <a:pt x="6001494" y="2135684"/>
                </a:cubicBezTo>
                <a:cubicBezTo>
                  <a:pt x="5999014" y="2135684"/>
                  <a:pt x="5997773" y="2135684"/>
                  <a:pt x="5997773" y="2135684"/>
                </a:cubicBezTo>
                <a:lnTo>
                  <a:pt x="5990332" y="2135684"/>
                </a:lnTo>
                <a:cubicBezTo>
                  <a:pt x="5985370" y="2135684"/>
                  <a:pt x="5982890" y="2138165"/>
                  <a:pt x="5982890" y="2143126"/>
                </a:cubicBezTo>
                <a:cubicBezTo>
                  <a:pt x="5982890" y="2153048"/>
                  <a:pt x="6000253" y="2150567"/>
                  <a:pt x="6034980" y="2135684"/>
                </a:cubicBezTo>
                <a:cubicBezTo>
                  <a:pt x="6059785" y="2120801"/>
                  <a:pt x="6072187" y="2115841"/>
                  <a:pt x="6072187" y="2120801"/>
                </a:cubicBezTo>
                <a:lnTo>
                  <a:pt x="6064746" y="2128243"/>
                </a:lnTo>
                <a:cubicBezTo>
                  <a:pt x="6064746" y="2128243"/>
                  <a:pt x="6057304" y="2130723"/>
                  <a:pt x="6042422" y="2135684"/>
                </a:cubicBezTo>
                <a:cubicBezTo>
                  <a:pt x="6012656" y="2150567"/>
                  <a:pt x="5995293" y="2160489"/>
                  <a:pt x="5990332" y="2165450"/>
                </a:cubicBezTo>
                <a:cubicBezTo>
                  <a:pt x="5990332" y="2165450"/>
                  <a:pt x="5987852" y="2166690"/>
                  <a:pt x="5982890" y="2169171"/>
                </a:cubicBezTo>
                <a:cubicBezTo>
                  <a:pt x="5977929" y="2171651"/>
                  <a:pt x="5975449" y="2172891"/>
                  <a:pt x="5975449" y="2172891"/>
                </a:cubicBezTo>
                <a:lnTo>
                  <a:pt x="5960566" y="2180333"/>
                </a:lnTo>
                <a:lnTo>
                  <a:pt x="5945683" y="2187774"/>
                </a:lnTo>
                <a:lnTo>
                  <a:pt x="5960566" y="2172891"/>
                </a:lnTo>
                <a:lnTo>
                  <a:pt x="5960566" y="2165450"/>
                </a:lnTo>
                <a:cubicBezTo>
                  <a:pt x="5955605" y="2165450"/>
                  <a:pt x="5951884" y="2166690"/>
                  <a:pt x="5949404" y="2169171"/>
                </a:cubicBezTo>
                <a:cubicBezTo>
                  <a:pt x="5946924" y="2171651"/>
                  <a:pt x="5944443" y="2172891"/>
                  <a:pt x="5941963" y="2172891"/>
                </a:cubicBezTo>
                <a:cubicBezTo>
                  <a:pt x="5939483" y="2172891"/>
                  <a:pt x="5933281" y="2175372"/>
                  <a:pt x="5923359" y="2180333"/>
                </a:cubicBezTo>
                <a:cubicBezTo>
                  <a:pt x="5893594" y="2200176"/>
                  <a:pt x="5876231" y="2210098"/>
                  <a:pt x="5871269" y="2210098"/>
                </a:cubicBezTo>
                <a:lnTo>
                  <a:pt x="5871269" y="2195215"/>
                </a:lnTo>
                <a:lnTo>
                  <a:pt x="5863828" y="2187774"/>
                </a:lnTo>
                <a:lnTo>
                  <a:pt x="5848945" y="2195215"/>
                </a:lnTo>
                <a:cubicBezTo>
                  <a:pt x="5848945" y="2190255"/>
                  <a:pt x="5851425" y="2186534"/>
                  <a:pt x="5856386" y="2184053"/>
                </a:cubicBezTo>
                <a:cubicBezTo>
                  <a:pt x="5861348" y="2181573"/>
                  <a:pt x="5863828" y="2180333"/>
                  <a:pt x="5863828" y="2180333"/>
                </a:cubicBezTo>
                <a:lnTo>
                  <a:pt x="5886152" y="2165450"/>
                </a:lnTo>
                <a:cubicBezTo>
                  <a:pt x="5896074" y="2155528"/>
                  <a:pt x="5903515" y="2150567"/>
                  <a:pt x="5908476" y="2150567"/>
                </a:cubicBezTo>
                <a:cubicBezTo>
                  <a:pt x="5913438" y="2150567"/>
                  <a:pt x="5915918" y="2149327"/>
                  <a:pt x="5915918" y="2146846"/>
                </a:cubicBezTo>
                <a:cubicBezTo>
                  <a:pt x="5915918" y="2144366"/>
                  <a:pt x="5918398" y="2140645"/>
                  <a:pt x="5923359" y="2135684"/>
                </a:cubicBezTo>
                <a:cubicBezTo>
                  <a:pt x="5928320" y="2135684"/>
                  <a:pt x="5932041" y="2134444"/>
                  <a:pt x="5934521" y="2131963"/>
                </a:cubicBezTo>
                <a:cubicBezTo>
                  <a:pt x="5937001" y="2129483"/>
                  <a:pt x="5938242" y="2128243"/>
                  <a:pt x="5938242" y="2128243"/>
                </a:cubicBezTo>
                <a:lnTo>
                  <a:pt x="5923359" y="2135684"/>
                </a:lnTo>
                <a:cubicBezTo>
                  <a:pt x="5918398" y="2135684"/>
                  <a:pt x="5913438" y="2136924"/>
                  <a:pt x="5908476" y="2139405"/>
                </a:cubicBezTo>
                <a:cubicBezTo>
                  <a:pt x="5903515" y="2141886"/>
                  <a:pt x="5901035" y="2143126"/>
                  <a:pt x="5901035" y="2143126"/>
                </a:cubicBezTo>
                <a:cubicBezTo>
                  <a:pt x="5896074" y="2143126"/>
                  <a:pt x="5893594" y="2145606"/>
                  <a:pt x="5893594" y="2150567"/>
                </a:cubicBezTo>
                <a:lnTo>
                  <a:pt x="5893594" y="2158008"/>
                </a:lnTo>
                <a:lnTo>
                  <a:pt x="5841504" y="2180333"/>
                </a:lnTo>
                <a:lnTo>
                  <a:pt x="5826621" y="2187774"/>
                </a:lnTo>
                <a:cubicBezTo>
                  <a:pt x="5826621" y="2187774"/>
                  <a:pt x="5824141" y="2187774"/>
                  <a:pt x="5819179" y="2187774"/>
                </a:cubicBezTo>
                <a:lnTo>
                  <a:pt x="5834062" y="2195215"/>
                </a:lnTo>
                <a:lnTo>
                  <a:pt x="5841504" y="2195215"/>
                </a:lnTo>
                <a:cubicBezTo>
                  <a:pt x="5836542" y="2195215"/>
                  <a:pt x="5834062" y="2197696"/>
                  <a:pt x="5834062" y="2202657"/>
                </a:cubicBezTo>
                <a:cubicBezTo>
                  <a:pt x="5834062" y="2202657"/>
                  <a:pt x="5831582" y="2205138"/>
                  <a:pt x="5826621" y="2210098"/>
                </a:cubicBezTo>
                <a:lnTo>
                  <a:pt x="5804297" y="2217540"/>
                </a:lnTo>
                <a:lnTo>
                  <a:pt x="5781972" y="2224981"/>
                </a:lnTo>
                <a:cubicBezTo>
                  <a:pt x="5781972" y="2224981"/>
                  <a:pt x="5781972" y="2227462"/>
                  <a:pt x="5781972" y="2232422"/>
                </a:cubicBezTo>
                <a:lnTo>
                  <a:pt x="5796855" y="2232422"/>
                </a:lnTo>
                <a:cubicBezTo>
                  <a:pt x="5801817" y="2227462"/>
                  <a:pt x="5806777" y="2224981"/>
                  <a:pt x="5811738" y="2224981"/>
                </a:cubicBezTo>
                <a:cubicBezTo>
                  <a:pt x="5811738" y="2220020"/>
                  <a:pt x="5816699" y="2216300"/>
                  <a:pt x="5826621" y="2213819"/>
                </a:cubicBezTo>
                <a:cubicBezTo>
                  <a:pt x="5836542" y="2211338"/>
                  <a:pt x="5841504" y="2207618"/>
                  <a:pt x="5841504" y="2202657"/>
                </a:cubicBezTo>
                <a:cubicBezTo>
                  <a:pt x="5841504" y="2202657"/>
                  <a:pt x="5843984" y="2202657"/>
                  <a:pt x="5848945" y="2202657"/>
                </a:cubicBezTo>
                <a:cubicBezTo>
                  <a:pt x="5853906" y="2202657"/>
                  <a:pt x="5856386" y="2200176"/>
                  <a:pt x="5856386" y="2195215"/>
                </a:cubicBezTo>
                <a:lnTo>
                  <a:pt x="5863828" y="2202657"/>
                </a:lnTo>
                <a:lnTo>
                  <a:pt x="5856386" y="2217540"/>
                </a:lnTo>
                <a:lnTo>
                  <a:pt x="5811738" y="2232422"/>
                </a:lnTo>
                <a:cubicBezTo>
                  <a:pt x="5806777" y="2232422"/>
                  <a:pt x="5804297" y="2232422"/>
                  <a:pt x="5804297" y="2232422"/>
                </a:cubicBezTo>
                <a:cubicBezTo>
                  <a:pt x="5804297" y="2237383"/>
                  <a:pt x="5805537" y="2238624"/>
                  <a:pt x="5808017" y="2236143"/>
                </a:cubicBezTo>
                <a:cubicBezTo>
                  <a:pt x="5810497" y="2233663"/>
                  <a:pt x="5811738" y="2234903"/>
                  <a:pt x="5811738" y="2239864"/>
                </a:cubicBezTo>
                <a:cubicBezTo>
                  <a:pt x="5811738" y="2239864"/>
                  <a:pt x="5811738" y="2240484"/>
                  <a:pt x="5811738" y="2241725"/>
                </a:cubicBezTo>
                <a:lnTo>
                  <a:pt x="5811738" y="2243585"/>
                </a:lnTo>
                <a:cubicBezTo>
                  <a:pt x="5811738" y="2243585"/>
                  <a:pt x="5811738" y="2243895"/>
                  <a:pt x="5811738" y="2244515"/>
                </a:cubicBezTo>
                <a:cubicBezTo>
                  <a:pt x="5811738" y="2245135"/>
                  <a:pt x="5811738" y="2246065"/>
                  <a:pt x="5811738" y="2247305"/>
                </a:cubicBezTo>
                <a:cubicBezTo>
                  <a:pt x="5811738" y="2252266"/>
                  <a:pt x="5809258" y="2254747"/>
                  <a:pt x="5804297" y="2254747"/>
                </a:cubicBezTo>
                <a:cubicBezTo>
                  <a:pt x="5804297" y="2249786"/>
                  <a:pt x="5801817" y="2247305"/>
                  <a:pt x="5796855" y="2247305"/>
                </a:cubicBezTo>
                <a:cubicBezTo>
                  <a:pt x="5791894" y="2247305"/>
                  <a:pt x="5789414" y="2251026"/>
                  <a:pt x="5789414" y="2258467"/>
                </a:cubicBezTo>
                <a:cubicBezTo>
                  <a:pt x="5789414" y="2265909"/>
                  <a:pt x="5788173" y="2270870"/>
                  <a:pt x="5785693" y="2273350"/>
                </a:cubicBezTo>
                <a:cubicBezTo>
                  <a:pt x="5783213" y="2275831"/>
                  <a:pt x="5784453" y="2277071"/>
                  <a:pt x="5789414" y="2277071"/>
                </a:cubicBezTo>
                <a:cubicBezTo>
                  <a:pt x="5789414" y="2282032"/>
                  <a:pt x="5786934" y="2284512"/>
                  <a:pt x="5781972" y="2284512"/>
                </a:cubicBezTo>
                <a:lnTo>
                  <a:pt x="5789414" y="2291954"/>
                </a:lnTo>
                <a:cubicBezTo>
                  <a:pt x="5789414" y="2296914"/>
                  <a:pt x="5789414" y="2299395"/>
                  <a:pt x="5789414" y="2299395"/>
                </a:cubicBezTo>
                <a:cubicBezTo>
                  <a:pt x="5789414" y="2299395"/>
                  <a:pt x="5786934" y="2299395"/>
                  <a:pt x="5781972" y="2299395"/>
                </a:cubicBezTo>
                <a:cubicBezTo>
                  <a:pt x="5777011" y="2299395"/>
                  <a:pt x="5774531" y="2301876"/>
                  <a:pt x="5774531" y="2306837"/>
                </a:cubicBezTo>
                <a:lnTo>
                  <a:pt x="5767090" y="2314278"/>
                </a:lnTo>
                <a:cubicBezTo>
                  <a:pt x="5757168" y="2314278"/>
                  <a:pt x="5752207" y="2321719"/>
                  <a:pt x="5752207" y="2336602"/>
                </a:cubicBezTo>
                <a:lnTo>
                  <a:pt x="5759648" y="2344044"/>
                </a:lnTo>
                <a:cubicBezTo>
                  <a:pt x="5759648" y="2344044"/>
                  <a:pt x="5760889" y="2342804"/>
                  <a:pt x="5763369" y="2340323"/>
                </a:cubicBezTo>
                <a:cubicBezTo>
                  <a:pt x="5765849" y="2337842"/>
                  <a:pt x="5769570" y="2336602"/>
                  <a:pt x="5774531" y="2336602"/>
                </a:cubicBezTo>
                <a:lnTo>
                  <a:pt x="5811738" y="2299395"/>
                </a:lnTo>
                <a:lnTo>
                  <a:pt x="5819179" y="2299395"/>
                </a:lnTo>
                <a:cubicBezTo>
                  <a:pt x="5819179" y="2299395"/>
                  <a:pt x="5821660" y="2299395"/>
                  <a:pt x="5826621" y="2299395"/>
                </a:cubicBezTo>
                <a:lnTo>
                  <a:pt x="5819179" y="2314278"/>
                </a:lnTo>
                <a:cubicBezTo>
                  <a:pt x="5814218" y="2314278"/>
                  <a:pt x="5811738" y="2316759"/>
                  <a:pt x="5811738" y="2321719"/>
                </a:cubicBezTo>
                <a:lnTo>
                  <a:pt x="5789414" y="2336602"/>
                </a:lnTo>
                <a:lnTo>
                  <a:pt x="5789414" y="2344044"/>
                </a:lnTo>
                <a:cubicBezTo>
                  <a:pt x="5789414" y="2344044"/>
                  <a:pt x="5791894" y="2344044"/>
                  <a:pt x="5796855" y="2344044"/>
                </a:cubicBezTo>
                <a:cubicBezTo>
                  <a:pt x="5796855" y="2344044"/>
                  <a:pt x="5798096" y="2345284"/>
                  <a:pt x="5800576" y="2347764"/>
                </a:cubicBezTo>
                <a:cubicBezTo>
                  <a:pt x="5803056" y="2350245"/>
                  <a:pt x="5805537" y="2350245"/>
                  <a:pt x="5808017" y="2347764"/>
                </a:cubicBezTo>
                <a:cubicBezTo>
                  <a:pt x="5810497" y="2345284"/>
                  <a:pt x="5811738" y="2345284"/>
                  <a:pt x="5811738" y="2347764"/>
                </a:cubicBezTo>
                <a:cubicBezTo>
                  <a:pt x="5811738" y="2350245"/>
                  <a:pt x="5814218" y="2351485"/>
                  <a:pt x="5819179" y="2351485"/>
                </a:cubicBezTo>
                <a:cubicBezTo>
                  <a:pt x="5819179" y="2346524"/>
                  <a:pt x="5820420" y="2344044"/>
                  <a:pt x="5822900" y="2344044"/>
                </a:cubicBezTo>
                <a:cubicBezTo>
                  <a:pt x="5825380" y="2344044"/>
                  <a:pt x="5826621" y="2341563"/>
                  <a:pt x="5826621" y="2336602"/>
                </a:cubicBezTo>
                <a:lnTo>
                  <a:pt x="5841504" y="2329161"/>
                </a:lnTo>
                <a:cubicBezTo>
                  <a:pt x="5841504" y="2324200"/>
                  <a:pt x="5843984" y="2324200"/>
                  <a:pt x="5848945" y="2329161"/>
                </a:cubicBezTo>
                <a:cubicBezTo>
                  <a:pt x="5848945" y="2324200"/>
                  <a:pt x="5853906" y="2321719"/>
                  <a:pt x="5863828" y="2321719"/>
                </a:cubicBezTo>
                <a:lnTo>
                  <a:pt x="5878711" y="2306837"/>
                </a:lnTo>
                <a:lnTo>
                  <a:pt x="5915918" y="2299395"/>
                </a:lnTo>
                <a:cubicBezTo>
                  <a:pt x="5920879" y="2299395"/>
                  <a:pt x="5924600" y="2299395"/>
                  <a:pt x="5927080" y="2299395"/>
                </a:cubicBezTo>
                <a:cubicBezTo>
                  <a:pt x="5929560" y="2299395"/>
                  <a:pt x="5930801" y="2296914"/>
                  <a:pt x="5930801" y="2291954"/>
                </a:cubicBezTo>
                <a:cubicBezTo>
                  <a:pt x="5930801" y="2286993"/>
                  <a:pt x="5928320" y="2286993"/>
                  <a:pt x="5923359" y="2291954"/>
                </a:cubicBezTo>
                <a:lnTo>
                  <a:pt x="5923359" y="2284512"/>
                </a:lnTo>
                <a:cubicBezTo>
                  <a:pt x="5928320" y="2284512"/>
                  <a:pt x="5933281" y="2284512"/>
                  <a:pt x="5938242" y="2284512"/>
                </a:cubicBezTo>
                <a:cubicBezTo>
                  <a:pt x="5943203" y="2284512"/>
                  <a:pt x="5948163" y="2282032"/>
                  <a:pt x="5953125" y="2277071"/>
                </a:cubicBezTo>
                <a:lnTo>
                  <a:pt x="5953125" y="2269630"/>
                </a:lnTo>
                <a:lnTo>
                  <a:pt x="5960566" y="2262188"/>
                </a:lnTo>
                <a:cubicBezTo>
                  <a:pt x="5960566" y="2257227"/>
                  <a:pt x="5963046" y="2252266"/>
                  <a:pt x="5968008" y="2247305"/>
                </a:cubicBezTo>
                <a:lnTo>
                  <a:pt x="5968008" y="2254747"/>
                </a:lnTo>
                <a:lnTo>
                  <a:pt x="5968008" y="2262188"/>
                </a:lnTo>
                <a:cubicBezTo>
                  <a:pt x="5972969" y="2262188"/>
                  <a:pt x="5979170" y="2260948"/>
                  <a:pt x="5986611" y="2258467"/>
                </a:cubicBezTo>
                <a:cubicBezTo>
                  <a:pt x="5994053" y="2255987"/>
                  <a:pt x="5997773" y="2252266"/>
                  <a:pt x="5997773" y="2247305"/>
                </a:cubicBezTo>
                <a:cubicBezTo>
                  <a:pt x="5997773" y="2247305"/>
                  <a:pt x="6000253" y="2247305"/>
                  <a:pt x="6005215" y="2247305"/>
                </a:cubicBezTo>
                <a:lnTo>
                  <a:pt x="6005215" y="2239864"/>
                </a:lnTo>
                <a:cubicBezTo>
                  <a:pt x="6005215" y="2239864"/>
                  <a:pt x="6007695" y="2239864"/>
                  <a:pt x="6012656" y="2239864"/>
                </a:cubicBezTo>
                <a:cubicBezTo>
                  <a:pt x="6017617" y="2239864"/>
                  <a:pt x="6022578" y="2237383"/>
                  <a:pt x="6027539" y="2232422"/>
                </a:cubicBezTo>
                <a:lnTo>
                  <a:pt x="6034980" y="2224981"/>
                </a:lnTo>
                <a:lnTo>
                  <a:pt x="6042422" y="2232422"/>
                </a:lnTo>
                <a:lnTo>
                  <a:pt x="6049863" y="2232422"/>
                </a:lnTo>
                <a:cubicBezTo>
                  <a:pt x="6064746" y="2227462"/>
                  <a:pt x="6072187" y="2220020"/>
                  <a:pt x="6072187" y="2210098"/>
                </a:cubicBezTo>
                <a:cubicBezTo>
                  <a:pt x="6072187" y="2210098"/>
                  <a:pt x="6069707" y="2207618"/>
                  <a:pt x="6064746" y="2202657"/>
                </a:cubicBezTo>
                <a:cubicBezTo>
                  <a:pt x="6064746" y="2202657"/>
                  <a:pt x="6063505" y="2202657"/>
                  <a:pt x="6061025" y="2202657"/>
                </a:cubicBezTo>
                <a:cubicBezTo>
                  <a:pt x="6058545" y="2202657"/>
                  <a:pt x="6052343" y="2205138"/>
                  <a:pt x="6042422" y="2210098"/>
                </a:cubicBezTo>
                <a:lnTo>
                  <a:pt x="6027539" y="2217540"/>
                </a:lnTo>
                <a:cubicBezTo>
                  <a:pt x="6027539" y="2212579"/>
                  <a:pt x="6027539" y="2210098"/>
                  <a:pt x="6027539" y="2210098"/>
                </a:cubicBezTo>
                <a:lnTo>
                  <a:pt x="6042422" y="2202657"/>
                </a:lnTo>
                <a:cubicBezTo>
                  <a:pt x="6057304" y="2192735"/>
                  <a:pt x="6069707" y="2190255"/>
                  <a:pt x="6079629" y="2195215"/>
                </a:cubicBezTo>
                <a:lnTo>
                  <a:pt x="6094511" y="2195215"/>
                </a:lnTo>
                <a:cubicBezTo>
                  <a:pt x="6089550" y="2190255"/>
                  <a:pt x="6089550" y="2187774"/>
                  <a:pt x="6094511" y="2187774"/>
                </a:cubicBezTo>
                <a:cubicBezTo>
                  <a:pt x="6109394" y="2192735"/>
                  <a:pt x="6121797" y="2190255"/>
                  <a:pt x="6131719" y="2180333"/>
                </a:cubicBezTo>
                <a:cubicBezTo>
                  <a:pt x="6131719" y="2175372"/>
                  <a:pt x="6134199" y="2172891"/>
                  <a:pt x="6139160" y="2172891"/>
                </a:cubicBezTo>
                <a:cubicBezTo>
                  <a:pt x="6144121" y="2172891"/>
                  <a:pt x="6146601" y="2172891"/>
                  <a:pt x="6146601" y="2172891"/>
                </a:cubicBezTo>
                <a:cubicBezTo>
                  <a:pt x="6146601" y="2172891"/>
                  <a:pt x="6149081" y="2170411"/>
                  <a:pt x="6154043" y="2165450"/>
                </a:cubicBezTo>
                <a:lnTo>
                  <a:pt x="6154043" y="2172891"/>
                </a:lnTo>
                <a:cubicBezTo>
                  <a:pt x="6154043" y="2182813"/>
                  <a:pt x="6151563" y="2185293"/>
                  <a:pt x="6146601" y="2180333"/>
                </a:cubicBezTo>
                <a:lnTo>
                  <a:pt x="6124277" y="2195215"/>
                </a:lnTo>
                <a:lnTo>
                  <a:pt x="6124277" y="2202657"/>
                </a:lnTo>
                <a:lnTo>
                  <a:pt x="6101953" y="2210098"/>
                </a:lnTo>
                <a:lnTo>
                  <a:pt x="6094511" y="2210098"/>
                </a:lnTo>
                <a:cubicBezTo>
                  <a:pt x="6094511" y="2205138"/>
                  <a:pt x="6094511" y="2202657"/>
                  <a:pt x="6094511" y="2202657"/>
                </a:cubicBezTo>
                <a:cubicBezTo>
                  <a:pt x="6094511" y="2202657"/>
                  <a:pt x="6093271" y="2203897"/>
                  <a:pt x="6090791" y="2206378"/>
                </a:cubicBezTo>
                <a:cubicBezTo>
                  <a:pt x="6088311" y="2208858"/>
                  <a:pt x="6087070" y="2212579"/>
                  <a:pt x="6087070" y="2217540"/>
                </a:cubicBezTo>
                <a:cubicBezTo>
                  <a:pt x="6092031" y="2237383"/>
                  <a:pt x="6096992" y="2247305"/>
                  <a:pt x="6101953" y="2247305"/>
                </a:cubicBezTo>
                <a:cubicBezTo>
                  <a:pt x="6101953" y="2247305"/>
                  <a:pt x="6109394" y="2242345"/>
                  <a:pt x="6124277" y="2232422"/>
                </a:cubicBezTo>
                <a:cubicBezTo>
                  <a:pt x="6129238" y="2232422"/>
                  <a:pt x="6134199" y="2229942"/>
                  <a:pt x="6139160" y="2224981"/>
                </a:cubicBezTo>
                <a:cubicBezTo>
                  <a:pt x="6144121" y="2220020"/>
                  <a:pt x="6146601" y="2217540"/>
                  <a:pt x="6146601" y="2217540"/>
                </a:cubicBezTo>
                <a:cubicBezTo>
                  <a:pt x="6146601" y="2217540"/>
                  <a:pt x="6166445" y="2207618"/>
                  <a:pt x="6206133" y="2187774"/>
                </a:cubicBezTo>
                <a:lnTo>
                  <a:pt x="6281477" y="2162659"/>
                </a:lnTo>
                <a:lnTo>
                  <a:pt x="6280547" y="2165450"/>
                </a:lnTo>
                <a:cubicBezTo>
                  <a:pt x="6280547" y="2165450"/>
                  <a:pt x="6278067" y="2165450"/>
                  <a:pt x="6273105" y="2165450"/>
                </a:cubicBezTo>
                <a:lnTo>
                  <a:pt x="6258222" y="2180333"/>
                </a:lnTo>
                <a:lnTo>
                  <a:pt x="6250781" y="2180333"/>
                </a:lnTo>
                <a:lnTo>
                  <a:pt x="6243340" y="2187774"/>
                </a:lnTo>
                <a:cubicBezTo>
                  <a:pt x="6238378" y="2192735"/>
                  <a:pt x="6233418" y="2195215"/>
                  <a:pt x="6228457" y="2195215"/>
                </a:cubicBezTo>
                <a:lnTo>
                  <a:pt x="6213574" y="2195215"/>
                </a:lnTo>
                <a:cubicBezTo>
                  <a:pt x="6213574" y="2200176"/>
                  <a:pt x="6211094" y="2202657"/>
                  <a:pt x="6206133" y="2202657"/>
                </a:cubicBezTo>
                <a:cubicBezTo>
                  <a:pt x="6206133" y="2202657"/>
                  <a:pt x="6206133" y="2205138"/>
                  <a:pt x="6206133" y="2210098"/>
                </a:cubicBezTo>
                <a:cubicBezTo>
                  <a:pt x="6206133" y="2215059"/>
                  <a:pt x="6206133" y="2218780"/>
                  <a:pt x="6206133" y="2221260"/>
                </a:cubicBezTo>
                <a:cubicBezTo>
                  <a:pt x="6206133" y="2223741"/>
                  <a:pt x="6202412" y="2226221"/>
                  <a:pt x="6194970" y="2228702"/>
                </a:cubicBezTo>
                <a:cubicBezTo>
                  <a:pt x="6187529" y="2231182"/>
                  <a:pt x="6182568" y="2232422"/>
                  <a:pt x="6180088" y="2232422"/>
                </a:cubicBezTo>
                <a:cubicBezTo>
                  <a:pt x="6177608" y="2232422"/>
                  <a:pt x="6181328" y="2229942"/>
                  <a:pt x="6191250" y="2224981"/>
                </a:cubicBezTo>
                <a:lnTo>
                  <a:pt x="6191250" y="2210098"/>
                </a:lnTo>
                <a:lnTo>
                  <a:pt x="6183808" y="2210098"/>
                </a:lnTo>
                <a:cubicBezTo>
                  <a:pt x="6183808" y="2215059"/>
                  <a:pt x="6181328" y="2217540"/>
                  <a:pt x="6176367" y="2217540"/>
                </a:cubicBezTo>
                <a:cubicBezTo>
                  <a:pt x="6171406" y="2217540"/>
                  <a:pt x="6168926" y="2220020"/>
                  <a:pt x="6168926" y="2224981"/>
                </a:cubicBezTo>
                <a:cubicBezTo>
                  <a:pt x="6168926" y="2229942"/>
                  <a:pt x="6166445" y="2234903"/>
                  <a:pt x="6161484" y="2239864"/>
                </a:cubicBezTo>
                <a:lnTo>
                  <a:pt x="6146601" y="2239864"/>
                </a:lnTo>
                <a:lnTo>
                  <a:pt x="6154043" y="2232422"/>
                </a:lnTo>
                <a:lnTo>
                  <a:pt x="6139160" y="2239864"/>
                </a:lnTo>
                <a:cubicBezTo>
                  <a:pt x="6134199" y="2244825"/>
                  <a:pt x="6130478" y="2246065"/>
                  <a:pt x="6127998" y="2243585"/>
                </a:cubicBezTo>
                <a:cubicBezTo>
                  <a:pt x="6125518" y="2241104"/>
                  <a:pt x="6124277" y="2241104"/>
                  <a:pt x="6124277" y="2243585"/>
                </a:cubicBezTo>
                <a:cubicBezTo>
                  <a:pt x="6124277" y="2246065"/>
                  <a:pt x="6121797" y="2247305"/>
                  <a:pt x="6116836" y="2247305"/>
                </a:cubicBezTo>
                <a:cubicBezTo>
                  <a:pt x="6111874" y="2247305"/>
                  <a:pt x="6109394" y="2249786"/>
                  <a:pt x="6109394" y="2254747"/>
                </a:cubicBezTo>
                <a:cubicBezTo>
                  <a:pt x="6109394" y="2254747"/>
                  <a:pt x="6109394" y="2257227"/>
                  <a:pt x="6109394" y="2262188"/>
                </a:cubicBezTo>
                <a:lnTo>
                  <a:pt x="6116836" y="2262188"/>
                </a:lnTo>
                <a:lnTo>
                  <a:pt x="6116836" y="2269630"/>
                </a:lnTo>
                <a:cubicBezTo>
                  <a:pt x="6101953" y="2269630"/>
                  <a:pt x="6094511" y="2269630"/>
                  <a:pt x="6094511" y="2269630"/>
                </a:cubicBezTo>
                <a:lnTo>
                  <a:pt x="6087070" y="2262188"/>
                </a:lnTo>
                <a:cubicBezTo>
                  <a:pt x="6087070" y="2267149"/>
                  <a:pt x="6087070" y="2269630"/>
                  <a:pt x="6087070" y="2269630"/>
                </a:cubicBezTo>
                <a:lnTo>
                  <a:pt x="6064746" y="2284512"/>
                </a:lnTo>
                <a:lnTo>
                  <a:pt x="6049863" y="2291954"/>
                </a:lnTo>
                <a:cubicBezTo>
                  <a:pt x="6034980" y="2311797"/>
                  <a:pt x="6020097" y="2321719"/>
                  <a:pt x="6005215" y="2321719"/>
                </a:cubicBezTo>
                <a:cubicBezTo>
                  <a:pt x="6005215" y="2321719"/>
                  <a:pt x="6003974" y="2321719"/>
                  <a:pt x="6001494" y="2321719"/>
                </a:cubicBezTo>
                <a:cubicBezTo>
                  <a:pt x="5999014" y="2321719"/>
                  <a:pt x="5995293" y="2324200"/>
                  <a:pt x="5990332" y="2329161"/>
                </a:cubicBezTo>
                <a:cubicBezTo>
                  <a:pt x="5985370" y="2334122"/>
                  <a:pt x="5981650" y="2335362"/>
                  <a:pt x="5979170" y="2332881"/>
                </a:cubicBezTo>
                <a:cubicBezTo>
                  <a:pt x="5976690" y="2330401"/>
                  <a:pt x="5975449" y="2331641"/>
                  <a:pt x="5975449" y="2336602"/>
                </a:cubicBezTo>
                <a:cubicBezTo>
                  <a:pt x="5975449" y="2336602"/>
                  <a:pt x="5972969" y="2337842"/>
                  <a:pt x="5968008" y="2340323"/>
                </a:cubicBezTo>
                <a:cubicBezTo>
                  <a:pt x="5963046" y="2342804"/>
                  <a:pt x="5959326" y="2344044"/>
                  <a:pt x="5956845" y="2344044"/>
                </a:cubicBezTo>
                <a:cubicBezTo>
                  <a:pt x="5954365" y="2344044"/>
                  <a:pt x="5950645" y="2346524"/>
                  <a:pt x="5945683" y="2351485"/>
                </a:cubicBezTo>
                <a:cubicBezTo>
                  <a:pt x="5945683" y="2356446"/>
                  <a:pt x="5943203" y="2358926"/>
                  <a:pt x="5938242" y="2358926"/>
                </a:cubicBezTo>
                <a:cubicBezTo>
                  <a:pt x="5933281" y="2358926"/>
                  <a:pt x="5930801" y="2358926"/>
                  <a:pt x="5930801" y="2358926"/>
                </a:cubicBezTo>
                <a:cubicBezTo>
                  <a:pt x="5930801" y="2368848"/>
                  <a:pt x="5933281" y="2371329"/>
                  <a:pt x="5938242" y="2366368"/>
                </a:cubicBezTo>
                <a:cubicBezTo>
                  <a:pt x="5938242" y="2366368"/>
                  <a:pt x="5940722" y="2366368"/>
                  <a:pt x="5945683" y="2366368"/>
                </a:cubicBezTo>
                <a:lnTo>
                  <a:pt x="5945683" y="2373809"/>
                </a:lnTo>
                <a:cubicBezTo>
                  <a:pt x="5935762" y="2368848"/>
                  <a:pt x="5930801" y="2371329"/>
                  <a:pt x="5930801" y="2381251"/>
                </a:cubicBezTo>
                <a:cubicBezTo>
                  <a:pt x="5930801" y="2381251"/>
                  <a:pt x="5933281" y="2381251"/>
                  <a:pt x="5938242" y="2381251"/>
                </a:cubicBezTo>
                <a:cubicBezTo>
                  <a:pt x="5948163" y="2381251"/>
                  <a:pt x="5958086" y="2380011"/>
                  <a:pt x="5968008" y="2377530"/>
                </a:cubicBezTo>
                <a:cubicBezTo>
                  <a:pt x="5977929" y="2375049"/>
                  <a:pt x="5987852" y="2368848"/>
                  <a:pt x="5997773" y="2358926"/>
                </a:cubicBezTo>
                <a:lnTo>
                  <a:pt x="6012656" y="2358926"/>
                </a:lnTo>
                <a:lnTo>
                  <a:pt x="6005215" y="2373809"/>
                </a:lnTo>
                <a:cubicBezTo>
                  <a:pt x="6005215" y="2378770"/>
                  <a:pt x="6005215" y="2381251"/>
                  <a:pt x="6005215" y="2381251"/>
                </a:cubicBezTo>
                <a:lnTo>
                  <a:pt x="5997773" y="2388692"/>
                </a:lnTo>
                <a:cubicBezTo>
                  <a:pt x="5992812" y="2383731"/>
                  <a:pt x="5990332" y="2383731"/>
                  <a:pt x="5990332" y="2388692"/>
                </a:cubicBezTo>
                <a:cubicBezTo>
                  <a:pt x="5985370" y="2388692"/>
                  <a:pt x="5982890" y="2387452"/>
                  <a:pt x="5982890" y="2384971"/>
                </a:cubicBezTo>
                <a:cubicBezTo>
                  <a:pt x="5982890" y="2382491"/>
                  <a:pt x="5982890" y="2381251"/>
                  <a:pt x="5982890" y="2381251"/>
                </a:cubicBezTo>
                <a:cubicBezTo>
                  <a:pt x="5982890" y="2381251"/>
                  <a:pt x="5981650" y="2381251"/>
                  <a:pt x="5979170" y="2381251"/>
                </a:cubicBezTo>
                <a:cubicBezTo>
                  <a:pt x="5976690" y="2381251"/>
                  <a:pt x="5975449" y="2382491"/>
                  <a:pt x="5975449" y="2384971"/>
                </a:cubicBezTo>
                <a:cubicBezTo>
                  <a:pt x="5975449" y="2387452"/>
                  <a:pt x="5974208" y="2389932"/>
                  <a:pt x="5971728" y="2392413"/>
                </a:cubicBezTo>
                <a:cubicBezTo>
                  <a:pt x="5969248" y="2394893"/>
                  <a:pt x="5965527" y="2396133"/>
                  <a:pt x="5960566" y="2396133"/>
                </a:cubicBezTo>
                <a:cubicBezTo>
                  <a:pt x="5955605" y="2396133"/>
                  <a:pt x="5951884" y="2397373"/>
                  <a:pt x="5949404" y="2399854"/>
                </a:cubicBezTo>
                <a:cubicBezTo>
                  <a:pt x="5946924" y="2402335"/>
                  <a:pt x="5945683" y="2406055"/>
                  <a:pt x="5945683" y="2411016"/>
                </a:cubicBezTo>
                <a:lnTo>
                  <a:pt x="5945683" y="2425899"/>
                </a:lnTo>
                <a:lnTo>
                  <a:pt x="5938242" y="2425899"/>
                </a:lnTo>
                <a:lnTo>
                  <a:pt x="5923359" y="2425899"/>
                </a:lnTo>
                <a:cubicBezTo>
                  <a:pt x="5918398" y="2430860"/>
                  <a:pt x="5915918" y="2430860"/>
                  <a:pt x="5915918" y="2425899"/>
                </a:cubicBezTo>
                <a:lnTo>
                  <a:pt x="5901035" y="2448223"/>
                </a:lnTo>
                <a:lnTo>
                  <a:pt x="5897314" y="2448223"/>
                </a:lnTo>
                <a:cubicBezTo>
                  <a:pt x="5899794" y="2448223"/>
                  <a:pt x="5899794" y="2446983"/>
                  <a:pt x="5897314" y="2444503"/>
                </a:cubicBezTo>
                <a:cubicBezTo>
                  <a:pt x="5894834" y="2442022"/>
                  <a:pt x="5893594" y="2440782"/>
                  <a:pt x="5893594" y="2440782"/>
                </a:cubicBezTo>
                <a:cubicBezTo>
                  <a:pt x="5893594" y="2440782"/>
                  <a:pt x="5893594" y="2443263"/>
                  <a:pt x="5893594" y="2448223"/>
                </a:cubicBezTo>
                <a:lnTo>
                  <a:pt x="5878711" y="2463106"/>
                </a:lnTo>
                <a:cubicBezTo>
                  <a:pt x="5868789" y="2473028"/>
                  <a:pt x="5861348" y="2475508"/>
                  <a:pt x="5856386" y="2470547"/>
                </a:cubicBezTo>
                <a:lnTo>
                  <a:pt x="5856386" y="2463106"/>
                </a:lnTo>
                <a:lnTo>
                  <a:pt x="5863828" y="2455665"/>
                </a:lnTo>
                <a:cubicBezTo>
                  <a:pt x="5858867" y="2455665"/>
                  <a:pt x="5853906" y="2458145"/>
                  <a:pt x="5848945" y="2463106"/>
                </a:cubicBezTo>
                <a:cubicBezTo>
                  <a:pt x="5834062" y="2473028"/>
                  <a:pt x="5826621" y="2475508"/>
                  <a:pt x="5826621" y="2470547"/>
                </a:cubicBezTo>
                <a:lnTo>
                  <a:pt x="5834062" y="2463106"/>
                </a:lnTo>
                <a:lnTo>
                  <a:pt x="5841504" y="2463106"/>
                </a:lnTo>
                <a:cubicBezTo>
                  <a:pt x="5841504" y="2458145"/>
                  <a:pt x="5840263" y="2456905"/>
                  <a:pt x="5837783" y="2459385"/>
                </a:cubicBezTo>
                <a:cubicBezTo>
                  <a:pt x="5835303" y="2461866"/>
                  <a:pt x="5831582" y="2463106"/>
                  <a:pt x="5826621" y="2463106"/>
                </a:cubicBezTo>
                <a:cubicBezTo>
                  <a:pt x="5821660" y="2463106"/>
                  <a:pt x="5819179" y="2465587"/>
                  <a:pt x="5819179" y="2470547"/>
                </a:cubicBezTo>
                <a:lnTo>
                  <a:pt x="5819179" y="2477989"/>
                </a:lnTo>
                <a:cubicBezTo>
                  <a:pt x="5814218" y="2477989"/>
                  <a:pt x="5805537" y="2481710"/>
                  <a:pt x="5793135" y="2489151"/>
                </a:cubicBezTo>
                <a:cubicBezTo>
                  <a:pt x="5780732" y="2496592"/>
                  <a:pt x="5774531" y="2501553"/>
                  <a:pt x="5774531" y="2504034"/>
                </a:cubicBezTo>
                <a:cubicBezTo>
                  <a:pt x="5774531" y="2506514"/>
                  <a:pt x="5773290" y="2506514"/>
                  <a:pt x="5770810" y="2504034"/>
                </a:cubicBezTo>
                <a:cubicBezTo>
                  <a:pt x="5768330" y="2501553"/>
                  <a:pt x="5764610" y="2502794"/>
                  <a:pt x="5759648" y="2507755"/>
                </a:cubicBezTo>
                <a:cubicBezTo>
                  <a:pt x="5754687" y="2512715"/>
                  <a:pt x="5753447" y="2517677"/>
                  <a:pt x="5755928" y="2522637"/>
                </a:cubicBezTo>
                <a:cubicBezTo>
                  <a:pt x="5758408" y="2527598"/>
                  <a:pt x="5757168" y="2530079"/>
                  <a:pt x="5752207" y="2530079"/>
                </a:cubicBezTo>
                <a:lnTo>
                  <a:pt x="5744765" y="2544962"/>
                </a:lnTo>
                <a:cubicBezTo>
                  <a:pt x="5749727" y="2544962"/>
                  <a:pt x="5754687" y="2541241"/>
                  <a:pt x="5759648" y="2533799"/>
                </a:cubicBezTo>
                <a:cubicBezTo>
                  <a:pt x="5764610" y="2526358"/>
                  <a:pt x="5767090" y="2525118"/>
                  <a:pt x="5767090" y="2530079"/>
                </a:cubicBezTo>
                <a:lnTo>
                  <a:pt x="5781972" y="2522637"/>
                </a:lnTo>
                <a:cubicBezTo>
                  <a:pt x="5781972" y="2517677"/>
                  <a:pt x="5784453" y="2515196"/>
                  <a:pt x="5789414" y="2515196"/>
                </a:cubicBezTo>
                <a:lnTo>
                  <a:pt x="5841504" y="2492872"/>
                </a:lnTo>
                <a:cubicBezTo>
                  <a:pt x="5841504" y="2487911"/>
                  <a:pt x="5843984" y="2485430"/>
                  <a:pt x="5848945" y="2485430"/>
                </a:cubicBezTo>
                <a:lnTo>
                  <a:pt x="5863828" y="2477989"/>
                </a:lnTo>
                <a:cubicBezTo>
                  <a:pt x="5878711" y="2463106"/>
                  <a:pt x="5888632" y="2458145"/>
                  <a:pt x="5893594" y="2463106"/>
                </a:cubicBezTo>
                <a:lnTo>
                  <a:pt x="5878711" y="2477989"/>
                </a:lnTo>
                <a:cubicBezTo>
                  <a:pt x="5878711" y="2482950"/>
                  <a:pt x="5876231" y="2486670"/>
                  <a:pt x="5871269" y="2489151"/>
                </a:cubicBezTo>
                <a:cubicBezTo>
                  <a:pt x="5866308" y="2491632"/>
                  <a:pt x="5858867" y="2496592"/>
                  <a:pt x="5848945" y="2504034"/>
                </a:cubicBezTo>
                <a:cubicBezTo>
                  <a:pt x="5839024" y="2511475"/>
                  <a:pt x="5834062" y="2515196"/>
                  <a:pt x="5834062" y="2515196"/>
                </a:cubicBezTo>
                <a:cubicBezTo>
                  <a:pt x="5834062" y="2515196"/>
                  <a:pt x="5832822" y="2516436"/>
                  <a:pt x="5830342" y="2518917"/>
                </a:cubicBezTo>
                <a:cubicBezTo>
                  <a:pt x="5827861" y="2521397"/>
                  <a:pt x="5824141" y="2522637"/>
                  <a:pt x="5819179" y="2522637"/>
                </a:cubicBezTo>
                <a:cubicBezTo>
                  <a:pt x="5814218" y="2522637"/>
                  <a:pt x="5812979" y="2525118"/>
                  <a:pt x="5815459" y="2530079"/>
                </a:cubicBezTo>
                <a:cubicBezTo>
                  <a:pt x="5817939" y="2535039"/>
                  <a:pt x="5816699" y="2538760"/>
                  <a:pt x="5811738" y="2541241"/>
                </a:cubicBezTo>
                <a:cubicBezTo>
                  <a:pt x="5806777" y="2543721"/>
                  <a:pt x="5803056" y="2542481"/>
                  <a:pt x="5800576" y="2537520"/>
                </a:cubicBezTo>
                <a:cubicBezTo>
                  <a:pt x="5798096" y="2532559"/>
                  <a:pt x="5790654" y="2533799"/>
                  <a:pt x="5778252" y="2541241"/>
                </a:cubicBezTo>
                <a:cubicBezTo>
                  <a:pt x="5765849" y="2548682"/>
                  <a:pt x="5754687" y="2554884"/>
                  <a:pt x="5744765" y="2559844"/>
                </a:cubicBezTo>
                <a:cubicBezTo>
                  <a:pt x="5734844" y="2564805"/>
                  <a:pt x="5726162" y="2568526"/>
                  <a:pt x="5718720" y="2571006"/>
                </a:cubicBezTo>
                <a:cubicBezTo>
                  <a:pt x="5711279" y="2573487"/>
                  <a:pt x="5707558" y="2574727"/>
                  <a:pt x="5707558" y="2574727"/>
                </a:cubicBezTo>
                <a:lnTo>
                  <a:pt x="5707558" y="2567286"/>
                </a:lnTo>
                <a:lnTo>
                  <a:pt x="5737324" y="2544962"/>
                </a:lnTo>
                <a:cubicBezTo>
                  <a:pt x="5737324" y="2544962"/>
                  <a:pt x="5734844" y="2544962"/>
                  <a:pt x="5729883" y="2544962"/>
                </a:cubicBezTo>
                <a:cubicBezTo>
                  <a:pt x="5724921" y="2549922"/>
                  <a:pt x="5719961" y="2552403"/>
                  <a:pt x="5715000" y="2552403"/>
                </a:cubicBezTo>
                <a:lnTo>
                  <a:pt x="5700117" y="2559844"/>
                </a:lnTo>
                <a:cubicBezTo>
                  <a:pt x="5695156" y="2559844"/>
                  <a:pt x="5691435" y="2559844"/>
                  <a:pt x="5688955" y="2559844"/>
                </a:cubicBezTo>
                <a:cubicBezTo>
                  <a:pt x="5686475" y="2559844"/>
                  <a:pt x="5685234" y="2562325"/>
                  <a:pt x="5685234" y="2567286"/>
                </a:cubicBezTo>
                <a:lnTo>
                  <a:pt x="5677793" y="2574727"/>
                </a:lnTo>
                <a:cubicBezTo>
                  <a:pt x="5662910" y="2569766"/>
                  <a:pt x="5650507" y="2574727"/>
                  <a:pt x="5640586" y="2589610"/>
                </a:cubicBezTo>
                <a:cubicBezTo>
                  <a:pt x="5640586" y="2594571"/>
                  <a:pt x="5638106" y="2597051"/>
                  <a:pt x="5633144" y="2597051"/>
                </a:cubicBezTo>
                <a:cubicBezTo>
                  <a:pt x="5628183" y="2597051"/>
                  <a:pt x="5621982" y="2600772"/>
                  <a:pt x="5614541" y="2608213"/>
                </a:cubicBezTo>
                <a:cubicBezTo>
                  <a:pt x="5607099" y="2615655"/>
                  <a:pt x="5603379" y="2620616"/>
                  <a:pt x="5603379" y="2623096"/>
                </a:cubicBezTo>
                <a:cubicBezTo>
                  <a:pt x="5603379" y="2625577"/>
                  <a:pt x="5602138" y="2628057"/>
                  <a:pt x="5599658" y="2630538"/>
                </a:cubicBezTo>
                <a:cubicBezTo>
                  <a:pt x="5597178" y="2633018"/>
                  <a:pt x="5595937" y="2636739"/>
                  <a:pt x="5595937" y="2641700"/>
                </a:cubicBezTo>
                <a:cubicBezTo>
                  <a:pt x="5600899" y="2641700"/>
                  <a:pt x="5603379" y="2640460"/>
                  <a:pt x="5603379" y="2637979"/>
                </a:cubicBezTo>
                <a:lnTo>
                  <a:pt x="5603379" y="2641700"/>
                </a:lnTo>
                <a:cubicBezTo>
                  <a:pt x="5608340" y="2641700"/>
                  <a:pt x="5608340" y="2644180"/>
                  <a:pt x="5603379" y="2649141"/>
                </a:cubicBezTo>
                <a:cubicBezTo>
                  <a:pt x="5598417" y="2654102"/>
                  <a:pt x="5593457" y="2656583"/>
                  <a:pt x="5588496" y="2656583"/>
                </a:cubicBezTo>
                <a:cubicBezTo>
                  <a:pt x="5583535" y="2656583"/>
                  <a:pt x="5581054" y="2657823"/>
                  <a:pt x="5581054" y="2660303"/>
                </a:cubicBezTo>
                <a:cubicBezTo>
                  <a:pt x="5581054" y="2662784"/>
                  <a:pt x="5581054" y="2664024"/>
                  <a:pt x="5581054" y="2664024"/>
                </a:cubicBezTo>
                <a:cubicBezTo>
                  <a:pt x="5586016" y="2664024"/>
                  <a:pt x="5588496" y="2664024"/>
                  <a:pt x="5588496" y="2664024"/>
                </a:cubicBezTo>
                <a:cubicBezTo>
                  <a:pt x="5588496" y="2664024"/>
                  <a:pt x="5588496" y="2661543"/>
                  <a:pt x="5588496" y="2656583"/>
                </a:cubicBezTo>
                <a:lnTo>
                  <a:pt x="5595937" y="2664024"/>
                </a:lnTo>
                <a:cubicBezTo>
                  <a:pt x="5595937" y="2668985"/>
                  <a:pt x="5598417" y="2670225"/>
                  <a:pt x="5603379" y="2667745"/>
                </a:cubicBezTo>
                <a:cubicBezTo>
                  <a:pt x="5608340" y="2665264"/>
                  <a:pt x="5610820" y="2664024"/>
                  <a:pt x="5610820" y="2664024"/>
                </a:cubicBezTo>
                <a:cubicBezTo>
                  <a:pt x="5615781" y="2664024"/>
                  <a:pt x="5618261" y="2661543"/>
                  <a:pt x="5618261" y="2656583"/>
                </a:cubicBezTo>
                <a:cubicBezTo>
                  <a:pt x="5618261" y="2651622"/>
                  <a:pt x="5620742" y="2650381"/>
                  <a:pt x="5625703" y="2652862"/>
                </a:cubicBezTo>
                <a:cubicBezTo>
                  <a:pt x="5630664" y="2655343"/>
                  <a:pt x="5631904" y="2654102"/>
                  <a:pt x="5629424" y="2649141"/>
                </a:cubicBezTo>
                <a:cubicBezTo>
                  <a:pt x="5626944" y="2644180"/>
                  <a:pt x="5628183" y="2641700"/>
                  <a:pt x="5633144" y="2641700"/>
                </a:cubicBezTo>
                <a:cubicBezTo>
                  <a:pt x="5633144" y="2646661"/>
                  <a:pt x="5635624" y="2649141"/>
                  <a:pt x="5640586" y="2649141"/>
                </a:cubicBezTo>
                <a:cubicBezTo>
                  <a:pt x="5645547" y="2649141"/>
                  <a:pt x="5646786" y="2646661"/>
                  <a:pt x="5644306" y="2641700"/>
                </a:cubicBezTo>
                <a:cubicBezTo>
                  <a:pt x="5641826" y="2636739"/>
                  <a:pt x="5643066" y="2631778"/>
                  <a:pt x="5648027" y="2626817"/>
                </a:cubicBezTo>
                <a:lnTo>
                  <a:pt x="5655469" y="2634258"/>
                </a:lnTo>
                <a:lnTo>
                  <a:pt x="5662910" y="2634258"/>
                </a:lnTo>
                <a:cubicBezTo>
                  <a:pt x="5672831" y="2634258"/>
                  <a:pt x="5679033" y="2631778"/>
                  <a:pt x="5681513" y="2626817"/>
                </a:cubicBezTo>
                <a:cubicBezTo>
                  <a:pt x="5683994" y="2621856"/>
                  <a:pt x="5687714" y="2619376"/>
                  <a:pt x="5692676" y="2619376"/>
                </a:cubicBezTo>
                <a:cubicBezTo>
                  <a:pt x="5692676" y="2614415"/>
                  <a:pt x="5692676" y="2611934"/>
                  <a:pt x="5692676" y="2611934"/>
                </a:cubicBezTo>
                <a:cubicBezTo>
                  <a:pt x="5692676" y="2611934"/>
                  <a:pt x="5695156" y="2611934"/>
                  <a:pt x="5700117" y="2611934"/>
                </a:cubicBezTo>
                <a:cubicBezTo>
                  <a:pt x="5700117" y="2611934"/>
                  <a:pt x="5700117" y="2610694"/>
                  <a:pt x="5700117" y="2608213"/>
                </a:cubicBezTo>
                <a:cubicBezTo>
                  <a:pt x="5700117" y="2605733"/>
                  <a:pt x="5702597" y="2604493"/>
                  <a:pt x="5707558" y="2604493"/>
                </a:cubicBezTo>
                <a:cubicBezTo>
                  <a:pt x="5712520" y="2604493"/>
                  <a:pt x="5715000" y="2604493"/>
                  <a:pt x="5715000" y="2604493"/>
                </a:cubicBezTo>
                <a:lnTo>
                  <a:pt x="5715000" y="2611934"/>
                </a:lnTo>
                <a:cubicBezTo>
                  <a:pt x="5710038" y="2611934"/>
                  <a:pt x="5707558" y="2614415"/>
                  <a:pt x="5707558" y="2619376"/>
                </a:cubicBezTo>
                <a:cubicBezTo>
                  <a:pt x="5707558" y="2619376"/>
                  <a:pt x="5705078" y="2621856"/>
                  <a:pt x="5700117" y="2626817"/>
                </a:cubicBezTo>
                <a:cubicBezTo>
                  <a:pt x="5695156" y="2631778"/>
                  <a:pt x="5691435" y="2634258"/>
                  <a:pt x="5688955" y="2634258"/>
                </a:cubicBezTo>
                <a:cubicBezTo>
                  <a:pt x="5686475" y="2634258"/>
                  <a:pt x="5685234" y="2634258"/>
                  <a:pt x="5685234" y="2634258"/>
                </a:cubicBezTo>
                <a:cubicBezTo>
                  <a:pt x="5680273" y="2644180"/>
                  <a:pt x="5665390" y="2651622"/>
                  <a:pt x="5640586" y="2656583"/>
                </a:cubicBezTo>
                <a:lnTo>
                  <a:pt x="5633144" y="2664024"/>
                </a:lnTo>
                <a:cubicBezTo>
                  <a:pt x="5638106" y="2664024"/>
                  <a:pt x="5640586" y="2666505"/>
                  <a:pt x="5640586" y="2671465"/>
                </a:cubicBezTo>
                <a:cubicBezTo>
                  <a:pt x="5635624" y="2666505"/>
                  <a:pt x="5633144" y="2666505"/>
                  <a:pt x="5633144" y="2671465"/>
                </a:cubicBezTo>
                <a:lnTo>
                  <a:pt x="5633144" y="2678907"/>
                </a:lnTo>
                <a:lnTo>
                  <a:pt x="5618261" y="2671465"/>
                </a:lnTo>
                <a:cubicBezTo>
                  <a:pt x="5618261" y="2671465"/>
                  <a:pt x="5615781" y="2671465"/>
                  <a:pt x="5610820" y="2671465"/>
                </a:cubicBezTo>
                <a:cubicBezTo>
                  <a:pt x="5605859" y="2671465"/>
                  <a:pt x="5603379" y="2673946"/>
                  <a:pt x="5603379" y="2678907"/>
                </a:cubicBezTo>
                <a:lnTo>
                  <a:pt x="5618261" y="2678907"/>
                </a:lnTo>
                <a:lnTo>
                  <a:pt x="5625703" y="2678907"/>
                </a:lnTo>
                <a:lnTo>
                  <a:pt x="5610820" y="2693790"/>
                </a:lnTo>
                <a:cubicBezTo>
                  <a:pt x="5605859" y="2693790"/>
                  <a:pt x="5604619" y="2695030"/>
                  <a:pt x="5607099" y="2697510"/>
                </a:cubicBezTo>
                <a:cubicBezTo>
                  <a:pt x="5609579" y="2699991"/>
                  <a:pt x="5612061" y="2699991"/>
                  <a:pt x="5614541" y="2697510"/>
                </a:cubicBezTo>
                <a:cubicBezTo>
                  <a:pt x="5617021" y="2695030"/>
                  <a:pt x="5623223" y="2693790"/>
                  <a:pt x="5633144" y="2693790"/>
                </a:cubicBezTo>
                <a:lnTo>
                  <a:pt x="5640586" y="2686348"/>
                </a:lnTo>
                <a:cubicBezTo>
                  <a:pt x="5640586" y="2681388"/>
                  <a:pt x="5640586" y="2678907"/>
                  <a:pt x="5640586" y="2678907"/>
                </a:cubicBezTo>
                <a:cubicBezTo>
                  <a:pt x="5640586" y="2678907"/>
                  <a:pt x="5643066" y="2678907"/>
                  <a:pt x="5648027" y="2678907"/>
                </a:cubicBezTo>
                <a:lnTo>
                  <a:pt x="5662910" y="2678907"/>
                </a:lnTo>
                <a:cubicBezTo>
                  <a:pt x="5662910" y="2683868"/>
                  <a:pt x="5666631" y="2685108"/>
                  <a:pt x="5674072" y="2682628"/>
                </a:cubicBezTo>
                <a:cubicBezTo>
                  <a:pt x="5681513" y="2680147"/>
                  <a:pt x="5682754" y="2678907"/>
                  <a:pt x="5677793" y="2678907"/>
                </a:cubicBezTo>
                <a:lnTo>
                  <a:pt x="5677793" y="2664024"/>
                </a:lnTo>
                <a:cubicBezTo>
                  <a:pt x="5682754" y="2664024"/>
                  <a:pt x="5687714" y="2664024"/>
                  <a:pt x="5692676" y="2664024"/>
                </a:cubicBezTo>
                <a:cubicBezTo>
                  <a:pt x="5692676" y="2673946"/>
                  <a:pt x="5695156" y="2676426"/>
                  <a:pt x="5700117" y="2671465"/>
                </a:cubicBezTo>
                <a:lnTo>
                  <a:pt x="5707558" y="2649141"/>
                </a:lnTo>
                <a:lnTo>
                  <a:pt x="5729883" y="2656583"/>
                </a:lnTo>
                <a:cubicBezTo>
                  <a:pt x="5729883" y="2656583"/>
                  <a:pt x="5729883" y="2655343"/>
                  <a:pt x="5729883" y="2652862"/>
                </a:cubicBezTo>
                <a:cubicBezTo>
                  <a:pt x="5729883" y="2650381"/>
                  <a:pt x="5729883" y="2646661"/>
                  <a:pt x="5729883" y="2641700"/>
                </a:cubicBezTo>
                <a:cubicBezTo>
                  <a:pt x="5729883" y="2641700"/>
                  <a:pt x="5731123" y="2641700"/>
                  <a:pt x="5733603" y="2641700"/>
                </a:cubicBezTo>
                <a:cubicBezTo>
                  <a:pt x="5736083" y="2641700"/>
                  <a:pt x="5737324" y="2640460"/>
                  <a:pt x="5737324" y="2637979"/>
                </a:cubicBezTo>
                <a:cubicBezTo>
                  <a:pt x="5737324" y="2635498"/>
                  <a:pt x="5739804" y="2633018"/>
                  <a:pt x="5744765" y="2630538"/>
                </a:cubicBezTo>
                <a:cubicBezTo>
                  <a:pt x="5749727" y="2628057"/>
                  <a:pt x="5752207" y="2626817"/>
                  <a:pt x="5752207" y="2626817"/>
                </a:cubicBezTo>
                <a:cubicBezTo>
                  <a:pt x="5757168" y="2626817"/>
                  <a:pt x="5759648" y="2626817"/>
                  <a:pt x="5759648" y="2626817"/>
                </a:cubicBezTo>
                <a:cubicBezTo>
                  <a:pt x="5759648" y="2626817"/>
                  <a:pt x="5759648" y="2629298"/>
                  <a:pt x="5759648" y="2634258"/>
                </a:cubicBezTo>
                <a:cubicBezTo>
                  <a:pt x="5759648" y="2639219"/>
                  <a:pt x="5759648" y="2641700"/>
                  <a:pt x="5759648" y="2641700"/>
                </a:cubicBezTo>
                <a:lnTo>
                  <a:pt x="5767090" y="2634258"/>
                </a:lnTo>
                <a:lnTo>
                  <a:pt x="5774531" y="2634258"/>
                </a:lnTo>
                <a:lnTo>
                  <a:pt x="5774531" y="2626817"/>
                </a:lnTo>
                <a:cubicBezTo>
                  <a:pt x="5779492" y="2621856"/>
                  <a:pt x="5781972" y="2616895"/>
                  <a:pt x="5781972" y="2611934"/>
                </a:cubicBezTo>
                <a:lnTo>
                  <a:pt x="5796855" y="2611934"/>
                </a:lnTo>
                <a:cubicBezTo>
                  <a:pt x="5796855" y="2611934"/>
                  <a:pt x="5794375" y="2614415"/>
                  <a:pt x="5789414" y="2619376"/>
                </a:cubicBezTo>
                <a:lnTo>
                  <a:pt x="5789414" y="2634258"/>
                </a:lnTo>
                <a:lnTo>
                  <a:pt x="5804297" y="2626817"/>
                </a:lnTo>
                <a:lnTo>
                  <a:pt x="5819179" y="2611934"/>
                </a:lnTo>
                <a:lnTo>
                  <a:pt x="5811738" y="2597051"/>
                </a:lnTo>
                <a:cubicBezTo>
                  <a:pt x="5816699" y="2597051"/>
                  <a:pt x="5821660" y="2598291"/>
                  <a:pt x="5826621" y="2600772"/>
                </a:cubicBezTo>
                <a:cubicBezTo>
                  <a:pt x="5831582" y="2603253"/>
                  <a:pt x="5835303" y="2604493"/>
                  <a:pt x="5837783" y="2604493"/>
                </a:cubicBezTo>
                <a:cubicBezTo>
                  <a:pt x="5840263" y="2604493"/>
                  <a:pt x="5841504" y="2606973"/>
                  <a:pt x="5841504" y="2611934"/>
                </a:cubicBezTo>
                <a:cubicBezTo>
                  <a:pt x="5841504" y="2616895"/>
                  <a:pt x="5848945" y="2614415"/>
                  <a:pt x="5863828" y="2604493"/>
                </a:cubicBezTo>
                <a:cubicBezTo>
                  <a:pt x="5868789" y="2599532"/>
                  <a:pt x="5868789" y="2597051"/>
                  <a:pt x="5863828" y="2597051"/>
                </a:cubicBezTo>
                <a:lnTo>
                  <a:pt x="5878711" y="2582169"/>
                </a:lnTo>
                <a:cubicBezTo>
                  <a:pt x="5893594" y="2577208"/>
                  <a:pt x="5901035" y="2573487"/>
                  <a:pt x="5901035" y="2571006"/>
                </a:cubicBezTo>
                <a:cubicBezTo>
                  <a:pt x="5901035" y="2568526"/>
                  <a:pt x="5901035" y="2567286"/>
                  <a:pt x="5901035" y="2567286"/>
                </a:cubicBezTo>
                <a:lnTo>
                  <a:pt x="5938242" y="2552403"/>
                </a:lnTo>
                <a:cubicBezTo>
                  <a:pt x="5972969" y="2537520"/>
                  <a:pt x="5982890" y="2530079"/>
                  <a:pt x="5968008" y="2530079"/>
                </a:cubicBezTo>
                <a:lnTo>
                  <a:pt x="5968008" y="2522637"/>
                </a:lnTo>
                <a:lnTo>
                  <a:pt x="5990332" y="2515196"/>
                </a:lnTo>
                <a:lnTo>
                  <a:pt x="6005215" y="2522637"/>
                </a:lnTo>
                <a:lnTo>
                  <a:pt x="6057304" y="2500313"/>
                </a:lnTo>
                <a:cubicBezTo>
                  <a:pt x="6057304" y="2500313"/>
                  <a:pt x="6059785" y="2497832"/>
                  <a:pt x="6064746" y="2492872"/>
                </a:cubicBezTo>
                <a:lnTo>
                  <a:pt x="6072187" y="2492872"/>
                </a:lnTo>
                <a:lnTo>
                  <a:pt x="6064746" y="2507755"/>
                </a:lnTo>
                <a:lnTo>
                  <a:pt x="6049863" y="2507755"/>
                </a:lnTo>
                <a:cubicBezTo>
                  <a:pt x="6044902" y="2507755"/>
                  <a:pt x="6041181" y="2508995"/>
                  <a:pt x="6038701" y="2511475"/>
                </a:cubicBezTo>
                <a:cubicBezTo>
                  <a:pt x="6036221" y="2513956"/>
                  <a:pt x="6034980" y="2515196"/>
                  <a:pt x="6034980" y="2515196"/>
                </a:cubicBezTo>
                <a:cubicBezTo>
                  <a:pt x="6034980" y="2510235"/>
                  <a:pt x="6032500" y="2510235"/>
                  <a:pt x="6027539" y="2515196"/>
                </a:cubicBezTo>
                <a:cubicBezTo>
                  <a:pt x="6027539" y="2520157"/>
                  <a:pt x="6025059" y="2523877"/>
                  <a:pt x="6020097" y="2526358"/>
                </a:cubicBezTo>
                <a:cubicBezTo>
                  <a:pt x="6015136" y="2528839"/>
                  <a:pt x="6012656" y="2530079"/>
                  <a:pt x="6012656" y="2530079"/>
                </a:cubicBezTo>
                <a:lnTo>
                  <a:pt x="6005215" y="2537520"/>
                </a:lnTo>
                <a:cubicBezTo>
                  <a:pt x="6010176" y="2537520"/>
                  <a:pt x="6015136" y="2536280"/>
                  <a:pt x="6020097" y="2533799"/>
                </a:cubicBezTo>
                <a:cubicBezTo>
                  <a:pt x="6025059" y="2531319"/>
                  <a:pt x="6032500" y="2530079"/>
                  <a:pt x="6042422" y="2530079"/>
                </a:cubicBezTo>
                <a:cubicBezTo>
                  <a:pt x="6042422" y="2530079"/>
                  <a:pt x="6044902" y="2527598"/>
                  <a:pt x="6049863" y="2522637"/>
                </a:cubicBezTo>
                <a:lnTo>
                  <a:pt x="6079629" y="2515196"/>
                </a:lnTo>
                <a:cubicBezTo>
                  <a:pt x="6084590" y="2515196"/>
                  <a:pt x="6089550" y="2511475"/>
                  <a:pt x="6094511" y="2504034"/>
                </a:cubicBezTo>
                <a:cubicBezTo>
                  <a:pt x="6099473" y="2496592"/>
                  <a:pt x="6101953" y="2495352"/>
                  <a:pt x="6101953" y="2500313"/>
                </a:cubicBezTo>
                <a:cubicBezTo>
                  <a:pt x="6106914" y="2500313"/>
                  <a:pt x="6109394" y="2499073"/>
                  <a:pt x="6109394" y="2496592"/>
                </a:cubicBezTo>
                <a:cubicBezTo>
                  <a:pt x="6109394" y="2494112"/>
                  <a:pt x="6111874" y="2492872"/>
                  <a:pt x="6116836" y="2492872"/>
                </a:cubicBezTo>
                <a:cubicBezTo>
                  <a:pt x="6116836" y="2492872"/>
                  <a:pt x="6119316" y="2492872"/>
                  <a:pt x="6124277" y="2492872"/>
                </a:cubicBezTo>
                <a:cubicBezTo>
                  <a:pt x="6124277" y="2492872"/>
                  <a:pt x="6126757" y="2490391"/>
                  <a:pt x="6131719" y="2485430"/>
                </a:cubicBezTo>
                <a:lnTo>
                  <a:pt x="6139160" y="2485430"/>
                </a:lnTo>
                <a:cubicBezTo>
                  <a:pt x="6144121" y="2480470"/>
                  <a:pt x="6147842" y="2479229"/>
                  <a:pt x="6150322" y="2481710"/>
                </a:cubicBezTo>
                <a:cubicBezTo>
                  <a:pt x="6152802" y="2484190"/>
                  <a:pt x="6156523" y="2484190"/>
                  <a:pt x="6161484" y="2481710"/>
                </a:cubicBezTo>
                <a:cubicBezTo>
                  <a:pt x="6166445" y="2479229"/>
                  <a:pt x="6168926" y="2475508"/>
                  <a:pt x="6168926" y="2470547"/>
                </a:cubicBezTo>
                <a:cubicBezTo>
                  <a:pt x="6168926" y="2470547"/>
                  <a:pt x="6170166" y="2469307"/>
                  <a:pt x="6172646" y="2466827"/>
                </a:cubicBezTo>
                <a:cubicBezTo>
                  <a:pt x="6175126" y="2464346"/>
                  <a:pt x="6178847" y="2463106"/>
                  <a:pt x="6183808" y="2463106"/>
                </a:cubicBezTo>
                <a:cubicBezTo>
                  <a:pt x="6188770" y="2463106"/>
                  <a:pt x="6192490" y="2463106"/>
                  <a:pt x="6194970" y="2463106"/>
                </a:cubicBezTo>
                <a:cubicBezTo>
                  <a:pt x="6197451" y="2463106"/>
                  <a:pt x="6198691" y="2460625"/>
                  <a:pt x="6198691" y="2455665"/>
                </a:cubicBezTo>
                <a:cubicBezTo>
                  <a:pt x="6198691" y="2455665"/>
                  <a:pt x="6202412" y="2454425"/>
                  <a:pt x="6209853" y="2451944"/>
                </a:cubicBezTo>
                <a:cubicBezTo>
                  <a:pt x="6217295" y="2449463"/>
                  <a:pt x="6221015" y="2448223"/>
                  <a:pt x="6221015" y="2448223"/>
                </a:cubicBezTo>
                <a:cubicBezTo>
                  <a:pt x="6221015" y="2443263"/>
                  <a:pt x="6221015" y="2440782"/>
                  <a:pt x="6221015" y="2440782"/>
                </a:cubicBezTo>
                <a:cubicBezTo>
                  <a:pt x="6221015" y="2440782"/>
                  <a:pt x="6223495" y="2440782"/>
                  <a:pt x="6228457" y="2440782"/>
                </a:cubicBezTo>
                <a:cubicBezTo>
                  <a:pt x="6228457" y="2430860"/>
                  <a:pt x="6240860" y="2425899"/>
                  <a:pt x="6265664" y="2425899"/>
                </a:cubicBezTo>
                <a:cubicBezTo>
                  <a:pt x="6265664" y="2425899"/>
                  <a:pt x="6268144" y="2423418"/>
                  <a:pt x="6273105" y="2418458"/>
                </a:cubicBezTo>
                <a:lnTo>
                  <a:pt x="6287988" y="2411016"/>
                </a:lnTo>
                <a:lnTo>
                  <a:pt x="6302871" y="2403575"/>
                </a:lnTo>
                <a:lnTo>
                  <a:pt x="6325195" y="2388692"/>
                </a:lnTo>
                <a:lnTo>
                  <a:pt x="6332636" y="2388692"/>
                </a:lnTo>
                <a:cubicBezTo>
                  <a:pt x="6332636" y="2383731"/>
                  <a:pt x="6332636" y="2381251"/>
                  <a:pt x="6332636" y="2381251"/>
                </a:cubicBezTo>
                <a:cubicBezTo>
                  <a:pt x="6337598" y="2381251"/>
                  <a:pt x="6341319" y="2380011"/>
                  <a:pt x="6343799" y="2377530"/>
                </a:cubicBezTo>
                <a:cubicBezTo>
                  <a:pt x="6346279" y="2375049"/>
                  <a:pt x="6347519" y="2371329"/>
                  <a:pt x="6347519" y="2366368"/>
                </a:cubicBezTo>
                <a:lnTo>
                  <a:pt x="6362402" y="2373809"/>
                </a:lnTo>
                <a:cubicBezTo>
                  <a:pt x="6357441" y="2378770"/>
                  <a:pt x="6357441" y="2381251"/>
                  <a:pt x="6362402" y="2381251"/>
                </a:cubicBezTo>
                <a:cubicBezTo>
                  <a:pt x="6367363" y="2381251"/>
                  <a:pt x="6369844" y="2381251"/>
                  <a:pt x="6369844" y="2381251"/>
                </a:cubicBezTo>
                <a:lnTo>
                  <a:pt x="6340078" y="2396133"/>
                </a:lnTo>
                <a:lnTo>
                  <a:pt x="6317754" y="2411016"/>
                </a:lnTo>
                <a:cubicBezTo>
                  <a:pt x="6312792" y="2420938"/>
                  <a:pt x="6300391" y="2425899"/>
                  <a:pt x="6280547" y="2425899"/>
                </a:cubicBezTo>
                <a:lnTo>
                  <a:pt x="6273105" y="2425899"/>
                </a:lnTo>
                <a:cubicBezTo>
                  <a:pt x="6273105" y="2430860"/>
                  <a:pt x="6273105" y="2435821"/>
                  <a:pt x="6273105" y="2440782"/>
                </a:cubicBezTo>
                <a:cubicBezTo>
                  <a:pt x="6278067" y="2455665"/>
                  <a:pt x="6268144" y="2460625"/>
                  <a:pt x="6243340" y="2455665"/>
                </a:cubicBezTo>
                <a:cubicBezTo>
                  <a:pt x="6238378" y="2450704"/>
                  <a:pt x="6233418" y="2450704"/>
                  <a:pt x="6228457" y="2455665"/>
                </a:cubicBezTo>
                <a:lnTo>
                  <a:pt x="6221015" y="2463106"/>
                </a:lnTo>
                <a:lnTo>
                  <a:pt x="6176367" y="2492872"/>
                </a:lnTo>
                <a:cubicBezTo>
                  <a:pt x="6176367" y="2492872"/>
                  <a:pt x="6176367" y="2494112"/>
                  <a:pt x="6176367" y="2496592"/>
                </a:cubicBezTo>
                <a:cubicBezTo>
                  <a:pt x="6176367" y="2499073"/>
                  <a:pt x="6173887" y="2500313"/>
                  <a:pt x="6168926" y="2500313"/>
                </a:cubicBezTo>
                <a:cubicBezTo>
                  <a:pt x="6168926" y="2495352"/>
                  <a:pt x="6167685" y="2494112"/>
                  <a:pt x="6165205" y="2496592"/>
                </a:cubicBezTo>
                <a:cubicBezTo>
                  <a:pt x="6162725" y="2499073"/>
                  <a:pt x="6159004" y="2500313"/>
                  <a:pt x="6154043" y="2500313"/>
                </a:cubicBezTo>
                <a:lnTo>
                  <a:pt x="6146601" y="2507755"/>
                </a:lnTo>
                <a:cubicBezTo>
                  <a:pt x="6141640" y="2512715"/>
                  <a:pt x="6137919" y="2515196"/>
                  <a:pt x="6135439" y="2515196"/>
                </a:cubicBezTo>
                <a:cubicBezTo>
                  <a:pt x="6132959" y="2515196"/>
                  <a:pt x="6129238" y="2516436"/>
                  <a:pt x="6124277" y="2518917"/>
                </a:cubicBezTo>
                <a:cubicBezTo>
                  <a:pt x="6119316" y="2521397"/>
                  <a:pt x="6116836" y="2522637"/>
                  <a:pt x="6116836" y="2522637"/>
                </a:cubicBezTo>
                <a:cubicBezTo>
                  <a:pt x="6106914" y="2517677"/>
                  <a:pt x="6101953" y="2520157"/>
                  <a:pt x="6101953" y="2530079"/>
                </a:cubicBezTo>
                <a:cubicBezTo>
                  <a:pt x="6106914" y="2535039"/>
                  <a:pt x="6106914" y="2538760"/>
                  <a:pt x="6101953" y="2541241"/>
                </a:cubicBezTo>
                <a:cubicBezTo>
                  <a:pt x="6096992" y="2543721"/>
                  <a:pt x="6094511" y="2544962"/>
                  <a:pt x="6094511" y="2544962"/>
                </a:cubicBezTo>
                <a:lnTo>
                  <a:pt x="6087070" y="2544962"/>
                </a:lnTo>
                <a:cubicBezTo>
                  <a:pt x="6082109" y="2540001"/>
                  <a:pt x="6075908" y="2538760"/>
                  <a:pt x="6068467" y="2541241"/>
                </a:cubicBezTo>
                <a:cubicBezTo>
                  <a:pt x="6061025" y="2543721"/>
                  <a:pt x="6059785" y="2544962"/>
                  <a:pt x="6064746" y="2544962"/>
                </a:cubicBezTo>
                <a:lnTo>
                  <a:pt x="6057304" y="2552403"/>
                </a:lnTo>
                <a:cubicBezTo>
                  <a:pt x="6052343" y="2547442"/>
                  <a:pt x="6039942" y="2552403"/>
                  <a:pt x="6020097" y="2567286"/>
                </a:cubicBezTo>
                <a:cubicBezTo>
                  <a:pt x="6008935" y="2578448"/>
                  <a:pt x="5999517" y="2586819"/>
                  <a:pt x="5991843" y="2592401"/>
                </a:cubicBezTo>
                <a:lnTo>
                  <a:pt x="5984751" y="2597051"/>
                </a:lnTo>
                <a:lnTo>
                  <a:pt x="5997773" y="2597051"/>
                </a:lnTo>
                <a:lnTo>
                  <a:pt x="5997773" y="2589610"/>
                </a:lnTo>
                <a:lnTo>
                  <a:pt x="6020097" y="2589610"/>
                </a:lnTo>
                <a:cubicBezTo>
                  <a:pt x="6020097" y="2594571"/>
                  <a:pt x="6015136" y="2597051"/>
                  <a:pt x="6005215" y="2597051"/>
                </a:cubicBezTo>
                <a:lnTo>
                  <a:pt x="5997773" y="2604493"/>
                </a:lnTo>
                <a:cubicBezTo>
                  <a:pt x="5997773" y="2604493"/>
                  <a:pt x="5999013" y="2604493"/>
                  <a:pt x="6001494" y="2604493"/>
                </a:cubicBezTo>
                <a:lnTo>
                  <a:pt x="6012656" y="2604493"/>
                </a:lnTo>
                <a:lnTo>
                  <a:pt x="5982890" y="2619376"/>
                </a:lnTo>
                <a:cubicBezTo>
                  <a:pt x="5977929" y="2614415"/>
                  <a:pt x="5975449" y="2616895"/>
                  <a:pt x="5975449" y="2626817"/>
                </a:cubicBezTo>
                <a:lnTo>
                  <a:pt x="5960566" y="2634258"/>
                </a:lnTo>
                <a:cubicBezTo>
                  <a:pt x="5960566" y="2634258"/>
                  <a:pt x="5958086" y="2635498"/>
                  <a:pt x="5953125" y="2637979"/>
                </a:cubicBezTo>
                <a:cubicBezTo>
                  <a:pt x="5948163" y="2640460"/>
                  <a:pt x="5944443" y="2641700"/>
                  <a:pt x="5941963" y="2641700"/>
                </a:cubicBezTo>
                <a:cubicBezTo>
                  <a:pt x="5939483" y="2641700"/>
                  <a:pt x="5938242" y="2642940"/>
                  <a:pt x="5938242" y="2645421"/>
                </a:cubicBezTo>
                <a:cubicBezTo>
                  <a:pt x="5938242" y="2647901"/>
                  <a:pt x="5935762" y="2649141"/>
                  <a:pt x="5930801" y="2649141"/>
                </a:cubicBezTo>
                <a:lnTo>
                  <a:pt x="5915918" y="2656583"/>
                </a:lnTo>
                <a:lnTo>
                  <a:pt x="5908476" y="2664024"/>
                </a:lnTo>
                <a:lnTo>
                  <a:pt x="5901035" y="2671465"/>
                </a:lnTo>
                <a:cubicBezTo>
                  <a:pt x="5896074" y="2676426"/>
                  <a:pt x="5888632" y="2681388"/>
                  <a:pt x="5878711" y="2686348"/>
                </a:cubicBezTo>
                <a:cubicBezTo>
                  <a:pt x="5858867" y="2691309"/>
                  <a:pt x="5845224" y="2696270"/>
                  <a:pt x="5837783" y="2701231"/>
                </a:cubicBezTo>
                <a:cubicBezTo>
                  <a:pt x="5830342" y="2706192"/>
                  <a:pt x="5826621" y="2708672"/>
                  <a:pt x="5826621" y="2708672"/>
                </a:cubicBezTo>
                <a:lnTo>
                  <a:pt x="5819179" y="2716114"/>
                </a:lnTo>
                <a:lnTo>
                  <a:pt x="5804297" y="2730997"/>
                </a:lnTo>
                <a:cubicBezTo>
                  <a:pt x="5804297" y="2730997"/>
                  <a:pt x="5805537" y="2730997"/>
                  <a:pt x="5808017" y="2730997"/>
                </a:cubicBezTo>
                <a:cubicBezTo>
                  <a:pt x="5810497" y="2730997"/>
                  <a:pt x="5814218" y="2730997"/>
                  <a:pt x="5819179" y="2730997"/>
                </a:cubicBezTo>
                <a:cubicBezTo>
                  <a:pt x="5819179" y="2726036"/>
                  <a:pt x="5819179" y="2723555"/>
                  <a:pt x="5819179" y="2723555"/>
                </a:cubicBezTo>
                <a:cubicBezTo>
                  <a:pt x="5829101" y="2723555"/>
                  <a:pt x="5834062" y="2721075"/>
                  <a:pt x="5834062" y="2716114"/>
                </a:cubicBezTo>
                <a:cubicBezTo>
                  <a:pt x="5834062" y="2711153"/>
                  <a:pt x="5839024" y="2708672"/>
                  <a:pt x="5848945" y="2708672"/>
                </a:cubicBezTo>
                <a:lnTo>
                  <a:pt x="5886152" y="2686348"/>
                </a:lnTo>
                <a:cubicBezTo>
                  <a:pt x="5891113" y="2681388"/>
                  <a:pt x="5894834" y="2678907"/>
                  <a:pt x="5897314" y="2678907"/>
                </a:cubicBezTo>
                <a:cubicBezTo>
                  <a:pt x="5899794" y="2678907"/>
                  <a:pt x="5908476" y="2676426"/>
                  <a:pt x="5923359" y="2671465"/>
                </a:cubicBezTo>
                <a:cubicBezTo>
                  <a:pt x="5928320" y="2666505"/>
                  <a:pt x="5933281" y="2664024"/>
                  <a:pt x="5938242" y="2664024"/>
                </a:cubicBezTo>
                <a:cubicBezTo>
                  <a:pt x="5943203" y="2664024"/>
                  <a:pt x="5943203" y="2668985"/>
                  <a:pt x="5938242" y="2678907"/>
                </a:cubicBezTo>
                <a:lnTo>
                  <a:pt x="5923359" y="2678907"/>
                </a:lnTo>
                <a:cubicBezTo>
                  <a:pt x="5923359" y="2683868"/>
                  <a:pt x="5922119" y="2685108"/>
                  <a:pt x="5919638" y="2682628"/>
                </a:cubicBezTo>
                <a:cubicBezTo>
                  <a:pt x="5917158" y="2680147"/>
                  <a:pt x="5913438" y="2681388"/>
                  <a:pt x="5908476" y="2686348"/>
                </a:cubicBezTo>
                <a:cubicBezTo>
                  <a:pt x="5903515" y="2691309"/>
                  <a:pt x="5901035" y="2693790"/>
                  <a:pt x="5901035" y="2693790"/>
                </a:cubicBezTo>
                <a:cubicBezTo>
                  <a:pt x="5896074" y="2693790"/>
                  <a:pt x="5893594" y="2693790"/>
                  <a:pt x="5893594" y="2693790"/>
                </a:cubicBezTo>
                <a:lnTo>
                  <a:pt x="5886152" y="2701231"/>
                </a:lnTo>
                <a:cubicBezTo>
                  <a:pt x="5881191" y="2701231"/>
                  <a:pt x="5877470" y="2703712"/>
                  <a:pt x="5874990" y="2708672"/>
                </a:cubicBezTo>
                <a:cubicBezTo>
                  <a:pt x="5872510" y="2713633"/>
                  <a:pt x="5871269" y="2716114"/>
                  <a:pt x="5871269" y="2716114"/>
                </a:cubicBezTo>
                <a:lnTo>
                  <a:pt x="5856386" y="2723555"/>
                </a:lnTo>
                <a:cubicBezTo>
                  <a:pt x="5836542" y="2728516"/>
                  <a:pt x="5831582" y="2733477"/>
                  <a:pt x="5841504" y="2738438"/>
                </a:cubicBezTo>
                <a:lnTo>
                  <a:pt x="5871269" y="2723555"/>
                </a:lnTo>
                <a:cubicBezTo>
                  <a:pt x="5871269" y="2718595"/>
                  <a:pt x="5876231" y="2716114"/>
                  <a:pt x="5886152" y="2716114"/>
                </a:cubicBezTo>
                <a:lnTo>
                  <a:pt x="5893594" y="2708672"/>
                </a:lnTo>
                <a:cubicBezTo>
                  <a:pt x="5898555" y="2708672"/>
                  <a:pt x="5901035" y="2708672"/>
                  <a:pt x="5901035" y="2708672"/>
                </a:cubicBezTo>
                <a:cubicBezTo>
                  <a:pt x="5905996" y="2708672"/>
                  <a:pt x="5913438" y="2706192"/>
                  <a:pt x="5923359" y="2701231"/>
                </a:cubicBezTo>
                <a:cubicBezTo>
                  <a:pt x="5928320" y="2696270"/>
                  <a:pt x="5930801" y="2693790"/>
                  <a:pt x="5930801" y="2693790"/>
                </a:cubicBezTo>
                <a:cubicBezTo>
                  <a:pt x="5935762" y="2693790"/>
                  <a:pt x="5938242" y="2693790"/>
                  <a:pt x="5938242" y="2693790"/>
                </a:cubicBezTo>
                <a:cubicBezTo>
                  <a:pt x="5938242" y="2693790"/>
                  <a:pt x="5938242" y="2691309"/>
                  <a:pt x="5938242" y="2686348"/>
                </a:cubicBezTo>
                <a:lnTo>
                  <a:pt x="5953125" y="2678907"/>
                </a:lnTo>
                <a:lnTo>
                  <a:pt x="5960566" y="2678907"/>
                </a:lnTo>
                <a:lnTo>
                  <a:pt x="5968008" y="2671465"/>
                </a:lnTo>
                <a:cubicBezTo>
                  <a:pt x="5968008" y="2666505"/>
                  <a:pt x="5970488" y="2665264"/>
                  <a:pt x="5975449" y="2667745"/>
                </a:cubicBezTo>
                <a:cubicBezTo>
                  <a:pt x="5980410" y="2670225"/>
                  <a:pt x="5985370" y="2668985"/>
                  <a:pt x="5990332" y="2664024"/>
                </a:cubicBezTo>
                <a:cubicBezTo>
                  <a:pt x="5995293" y="2659063"/>
                  <a:pt x="6000253" y="2656583"/>
                  <a:pt x="6005215" y="2656583"/>
                </a:cubicBezTo>
                <a:cubicBezTo>
                  <a:pt x="6010176" y="2656583"/>
                  <a:pt x="6015136" y="2654102"/>
                  <a:pt x="6020097" y="2649141"/>
                </a:cubicBezTo>
                <a:cubicBezTo>
                  <a:pt x="6025059" y="2644180"/>
                  <a:pt x="6028779" y="2642940"/>
                  <a:pt x="6031260" y="2645421"/>
                </a:cubicBezTo>
                <a:cubicBezTo>
                  <a:pt x="6033740" y="2647901"/>
                  <a:pt x="6037460" y="2647901"/>
                  <a:pt x="6042422" y="2645421"/>
                </a:cubicBezTo>
                <a:cubicBezTo>
                  <a:pt x="6047383" y="2642940"/>
                  <a:pt x="6049863" y="2640460"/>
                  <a:pt x="6049863" y="2637979"/>
                </a:cubicBezTo>
                <a:cubicBezTo>
                  <a:pt x="6049863" y="2635498"/>
                  <a:pt x="6052343" y="2634258"/>
                  <a:pt x="6057304" y="2634258"/>
                </a:cubicBezTo>
                <a:cubicBezTo>
                  <a:pt x="6062266" y="2634258"/>
                  <a:pt x="6065986" y="2633018"/>
                  <a:pt x="6068467" y="2630538"/>
                </a:cubicBezTo>
                <a:cubicBezTo>
                  <a:pt x="6070947" y="2628057"/>
                  <a:pt x="6072187" y="2629298"/>
                  <a:pt x="6072187" y="2634258"/>
                </a:cubicBezTo>
                <a:lnTo>
                  <a:pt x="6087070" y="2634258"/>
                </a:lnTo>
                <a:lnTo>
                  <a:pt x="6079629" y="2619376"/>
                </a:lnTo>
                <a:cubicBezTo>
                  <a:pt x="6079629" y="2614415"/>
                  <a:pt x="6080869" y="2610694"/>
                  <a:pt x="6083349" y="2608213"/>
                </a:cubicBezTo>
                <a:cubicBezTo>
                  <a:pt x="6085829" y="2605733"/>
                  <a:pt x="6088311" y="2603253"/>
                  <a:pt x="6090791" y="2600772"/>
                </a:cubicBezTo>
                <a:cubicBezTo>
                  <a:pt x="6093271" y="2598291"/>
                  <a:pt x="6092031" y="2594571"/>
                  <a:pt x="6087070" y="2589610"/>
                </a:cubicBezTo>
                <a:cubicBezTo>
                  <a:pt x="6087070" y="2589610"/>
                  <a:pt x="6088311" y="2589610"/>
                  <a:pt x="6090791" y="2589610"/>
                </a:cubicBezTo>
                <a:cubicBezTo>
                  <a:pt x="6093271" y="2589610"/>
                  <a:pt x="6094511" y="2587129"/>
                  <a:pt x="6094511" y="2582169"/>
                </a:cubicBezTo>
                <a:lnTo>
                  <a:pt x="6109394" y="2582169"/>
                </a:lnTo>
                <a:lnTo>
                  <a:pt x="6131719" y="2582169"/>
                </a:lnTo>
                <a:cubicBezTo>
                  <a:pt x="6131719" y="2582169"/>
                  <a:pt x="6134199" y="2582169"/>
                  <a:pt x="6139160" y="2582169"/>
                </a:cubicBezTo>
                <a:lnTo>
                  <a:pt x="6131719" y="2589610"/>
                </a:lnTo>
                <a:lnTo>
                  <a:pt x="6116836" y="2597051"/>
                </a:lnTo>
                <a:cubicBezTo>
                  <a:pt x="6111874" y="2602012"/>
                  <a:pt x="6109394" y="2604493"/>
                  <a:pt x="6109394" y="2604493"/>
                </a:cubicBezTo>
                <a:cubicBezTo>
                  <a:pt x="6099473" y="2609454"/>
                  <a:pt x="6096992" y="2616895"/>
                  <a:pt x="6101953" y="2626817"/>
                </a:cubicBezTo>
                <a:cubicBezTo>
                  <a:pt x="6106914" y="2626817"/>
                  <a:pt x="6109394" y="2626817"/>
                  <a:pt x="6109394" y="2626817"/>
                </a:cubicBezTo>
                <a:cubicBezTo>
                  <a:pt x="6109394" y="2626817"/>
                  <a:pt x="6110635" y="2625577"/>
                  <a:pt x="6113115" y="2623096"/>
                </a:cubicBezTo>
                <a:cubicBezTo>
                  <a:pt x="6115595" y="2620616"/>
                  <a:pt x="6119316" y="2618136"/>
                  <a:pt x="6124277" y="2615655"/>
                </a:cubicBezTo>
                <a:cubicBezTo>
                  <a:pt x="6129238" y="2613174"/>
                  <a:pt x="6134199" y="2610694"/>
                  <a:pt x="6139160" y="2608213"/>
                </a:cubicBezTo>
                <a:cubicBezTo>
                  <a:pt x="6144121" y="2605733"/>
                  <a:pt x="6146601" y="2604493"/>
                  <a:pt x="6146601" y="2604493"/>
                </a:cubicBezTo>
                <a:cubicBezTo>
                  <a:pt x="6146601" y="2604493"/>
                  <a:pt x="6147842" y="2604493"/>
                  <a:pt x="6150322" y="2604493"/>
                </a:cubicBezTo>
                <a:cubicBezTo>
                  <a:pt x="6152802" y="2604493"/>
                  <a:pt x="6154043" y="2602012"/>
                  <a:pt x="6154043" y="2597051"/>
                </a:cubicBezTo>
                <a:cubicBezTo>
                  <a:pt x="6154043" y="2597051"/>
                  <a:pt x="6156523" y="2597051"/>
                  <a:pt x="6161484" y="2597051"/>
                </a:cubicBezTo>
                <a:cubicBezTo>
                  <a:pt x="6166445" y="2606973"/>
                  <a:pt x="6163964" y="2611934"/>
                  <a:pt x="6154043" y="2611934"/>
                </a:cubicBezTo>
                <a:cubicBezTo>
                  <a:pt x="6149081" y="2611934"/>
                  <a:pt x="6145361" y="2613174"/>
                  <a:pt x="6142881" y="2615655"/>
                </a:cubicBezTo>
                <a:cubicBezTo>
                  <a:pt x="6140401" y="2618136"/>
                  <a:pt x="6139160" y="2620616"/>
                  <a:pt x="6139160" y="2623096"/>
                </a:cubicBezTo>
                <a:cubicBezTo>
                  <a:pt x="6139160" y="2625577"/>
                  <a:pt x="6136680" y="2628057"/>
                  <a:pt x="6131719" y="2630538"/>
                </a:cubicBezTo>
                <a:cubicBezTo>
                  <a:pt x="6126757" y="2633018"/>
                  <a:pt x="6121797" y="2634258"/>
                  <a:pt x="6116836" y="2634258"/>
                </a:cubicBezTo>
                <a:lnTo>
                  <a:pt x="6079629" y="2649141"/>
                </a:lnTo>
                <a:lnTo>
                  <a:pt x="6049863" y="2664024"/>
                </a:lnTo>
                <a:lnTo>
                  <a:pt x="6034980" y="2664024"/>
                </a:lnTo>
                <a:lnTo>
                  <a:pt x="6020097" y="2664024"/>
                </a:lnTo>
                <a:cubicBezTo>
                  <a:pt x="6015136" y="2668985"/>
                  <a:pt x="6010176" y="2671465"/>
                  <a:pt x="6005215" y="2671465"/>
                </a:cubicBezTo>
                <a:lnTo>
                  <a:pt x="5975449" y="2686348"/>
                </a:lnTo>
                <a:cubicBezTo>
                  <a:pt x="5960566" y="2691309"/>
                  <a:pt x="5948163" y="2696270"/>
                  <a:pt x="5938242" y="2701231"/>
                </a:cubicBezTo>
                <a:cubicBezTo>
                  <a:pt x="5928320" y="2706192"/>
                  <a:pt x="5920879" y="2711153"/>
                  <a:pt x="5915918" y="2716114"/>
                </a:cubicBezTo>
                <a:cubicBezTo>
                  <a:pt x="5910956" y="2721075"/>
                  <a:pt x="5903515" y="2726036"/>
                  <a:pt x="5893594" y="2730997"/>
                </a:cubicBezTo>
                <a:cubicBezTo>
                  <a:pt x="5888632" y="2730997"/>
                  <a:pt x="5884911" y="2732237"/>
                  <a:pt x="5882431" y="2734717"/>
                </a:cubicBezTo>
                <a:cubicBezTo>
                  <a:pt x="5879951" y="2737198"/>
                  <a:pt x="5878711" y="2738438"/>
                  <a:pt x="5878711" y="2738438"/>
                </a:cubicBezTo>
                <a:cubicBezTo>
                  <a:pt x="5878711" y="2738438"/>
                  <a:pt x="5881191" y="2738438"/>
                  <a:pt x="5886152" y="2738438"/>
                </a:cubicBezTo>
                <a:cubicBezTo>
                  <a:pt x="5881191" y="2743399"/>
                  <a:pt x="5876231" y="2745880"/>
                  <a:pt x="5871269" y="2745880"/>
                </a:cubicBezTo>
                <a:cubicBezTo>
                  <a:pt x="5866308" y="2745880"/>
                  <a:pt x="5858867" y="2745880"/>
                  <a:pt x="5848945" y="2745880"/>
                </a:cubicBezTo>
                <a:lnTo>
                  <a:pt x="5834062" y="2745880"/>
                </a:lnTo>
                <a:cubicBezTo>
                  <a:pt x="5834062" y="2745880"/>
                  <a:pt x="5831582" y="2745880"/>
                  <a:pt x="5826621" y="2745880"/>
                </a:cubicBezTo>
                <a:cubicBezTo>
                  <a:pt x="5821660" y="2745880"/>
                  <a:pt x="5819179" y="2745880"/>
                  <a:pt x="5819179" y="2745880"/>
                </a:cubicBezTo>
                <a:cubicBezTo>
                  <a:pt x="5809258" y="2750840"/>
                  <a:pt x="5801817" y="2753321"/>
                  <a:pt x="5796855" y="2753321"/>
                </a:cubicBezTo>
                <a:lnTo>
                  <a:pt x="5789414" y="2760762"/>
                </a:lnTo>
                <a:cubicBezTo>
                  <a:pt x="5784453" y="2765723"/>
                  <a:pt x="5780732" y="2766964"/>
                  <a:pt x="5778252" y="2764483"/>
                </a:cubicBezTo>
                <a:cubicBezTo>
                  <a:pt x="5775772" y="2762002"/>
                  <a:pt x="5774531" y="2763243"/>
                  <a:pt x="5774531" y="2768204"/>
                </a:cubicBezTo>
                <a:cubicBezTo>
                  <a:pt x="5774531" y="2768204"/>
                  <a:pt x="5773290" y="2769444"/>
                  <a:pt x="5770810" y="2771924"/>
                </a:cubicBezTo>
                <a:cubicBezTo>
                  <a:pt x="5768330" y="2774405"/>
                  <a:pt x="5764610" y="2775645"/>
                  <a:pt x="5759648" y="2775645"/>
                </a:cubicBezTo>
                <a:lnTo>
                  <a:pt x="5759648" y="2783087"/>
                </a:lnTo>
                <a:cubicBezTo>
                  <a:pt x="5764610" y="2783087"/>
                  <a:pt x="5767090" y="2783087"/>
                  <a:pt x="5767090" y="2783087"/>
                </a:cubicBezTo>
                <a:cubicBezTo>
                  <a:pt x="5767090" y="2783087"/>
                  <a:pt x="5769570" y="2783087"/>
                  <a:pt x="5774531" y="2783087"/>
                </a:cubicBezTo>
                <a:cubicBezTo>
                  <a:pt x="5774531" y="2788047"/>
                  <a:pt x="5774531" y="2790528"/>
                  <a:pt x="5774531" y="2790528"/>
                </a:cubicBezTo>
                <a:lnTo>
                  <a:pt x="5759648" y="2805411"/>
                </a:lnTo>
                <a:cubicBezTo>
                  <a:pt x="5754687" y="2805411"/>
                  <a:pt x="5749727" y="2806651"/>
                  <a:pt x="5744765" y="2809131"/>
                </a:cubicBezTo>
                <a:cubicBezTo>
                  <a:pt x="5739804" y="2811612"/>
                  <a:pt x="5737324" y="2815333"/>
                  <a:pt x="5737324" y="2820294"/>
                </a:cubicBezTo>
                <a:cubicBezTo>
                  <a:pt x="5727402" y="2820294"/>
                  <a:pt x="5722441" y="2825254"/>
                  <a:pt x="5722441" y="2835176"/>
                </a:cubicBezTo>
                <a:lnTo>
                  <a:pt x="5715000" y="2850059"/>
                </a:lnTo>
                <a:lnTo>
                  <a:pt x="5707558" y="2842618"/>
                </a:lnTo>
                <a:cubicBezTo>
                  <a:pt x="5702597" y="2837657"/>
                  <a:pt x="5697637" y="2837657"/>
                  <a:pt x="5692676" y="2842618"/>
                </a:cubicBezTo>
                <a:lnTo>
                  <a:pt x="5670351" y="2842618"/>
                </a:lnTo>
                <a:lnTo>
                  <a:pt x="5662910" y="2842618"/>
                </a:lnTo>
                <a:cubicBezTo>
                  <a:pt x="5657949" y="2847579"/>
                  <a:pt x="5654228" y="2848819"/>
                  <a:pt x="5651748" y="2846338"/>
                </a:cubicBezTo>
                <a:cubicBezTo>
                  <a:pt x="5649268" y="2843858"/>
                  <a:pt x="5648027" y="2840137"/>
                  <a:pt x="5648027" y="2835176"/>
                </a:cubicBezTo>
                <a:lnTo>
                  <a:pt x="5640586" y="2835176"/>
                </a:lnTo>
                <a:cubicBezTo>
                  <a:pt x="5640586" y="2840137"/>
                  <a:pt x="5640586" y="2842618"/>
                  <a:pt x="5640586" y="2842618"/>
                </a:cubicBezTo>
                <a:lnTo>
                  <a:pt x="5603379" y="2864942"/>
                </a:lnTo>
                <a:cubicBezTo>
                  <a:pt x="5598417" y="2869903"/>
                  <a:pt x="5593457" y="2874864"/>
                  <a:pt x="5588496" y="2879825"/>
                </a:cubicBezTo>
                <a:cubicBezTo>
                  <a:pt x="5588496" y="2879825"/>
                  <a:pt x="5588496" y="2882305"/>
                  <a:pt x="5588496" y="2887266"/>
                </a:cubicBezTo>
                <a:lnTo>
                  <a:pt x="5595937" y="2887266"/>
                </a:lnTo>
                <a:lnTo>
                  <a:pt x="5595937" y="2894708"/>
                </a:lnTo>
                <a:lnTo>
                  <a:pt x="5588496" y="2894708"/>
                </a:lnTo>
                <a:lnTo>
                  <a:pt x="5573613" y="2887266"/>
                </a:lnTo>
                <a:lnTo>
                  <a:pt x="5558730" y="2887266"/>
                </a:lnTo>
                <a:lnTo>
                  <a:pt x="5551289" y="2902149"/>
                </a:lnTo>
                <a:lnTo>
                  <a:pt x="5558730" y="2909590"/>
                </a:lnTo>
                <a:lnTo>
                  <a:pt x="5573613" y="2917032"/>
                </a:lnTo>
                <a:cubicBezTo>
                  <a:pt x="5578574" y="2917032"/>
                  <a:pt x="5578574" y="2914551"/>
                  <a:pt x="5573613" y="2909590"/>
                </a:cubicBezTo>
                <a:lnTo>
                  <a:pt x="5581054" y="2909590"/>
                </a:lnTo>
                <a:lnTo>
                  <a:pt x="5595937" y="2909590"/>
                </a:lnTo>
                <a:cubicBezTo>
                  <a:pt x="5595937" y="2904630"/>
                  <a:pt x="5598417" y="2902149"/>
                  <a:pt x="5603379" y="2902149"/>
                </a:cubicBezTo>
                <a:lnTo>
                  <a:pt x="5603379" y="2909590"/>
                </a:lnTo>
                <a:cubicBezTo>
                  <a:pt x="5603379" y="2914551"/>
                  <a:pt x="5603379" y="2917032"/>
                  <a:pt x="5603379" y="2917032"/>
                </a:cubicBezTo>
                <a:lnTo>
                  <a:pt x="5595937" y="2924473"/>
                </a:lnTo>
                <a:lnTo>
                  <a:pt x="5588496" y="2924473"/>
                </a:lnTo>
                <a:cubicBezTo>
                  <a:pt x="5583535" y="2929434"/>
                  <a:pt x="5583535" y="2931915"/>
                  <a:pt x="5588496" y="2931915"/>
                </a:cubicBezTo>
                <a:cubicBezTo>
                  <a:pt x="5593457" y="2931915"/>
                  <a:pt x="5597178" y="2930675"/>
                  <a:pt x="5599658" y="2928194"/>
                </a:cubicBezTo>
                <a:cubicBezTo>
                  <a:pt x="5602138" y="2925713"/>
                  <a:pt x="5605859" y="2925713"/>
                  <a:pt x="5610820" y="2928194"/>
                </a:cubicBezTo>
                <a:cubicBezTo>
                  <a:pt x="5615781" y="2930675"/>
                  <a:pt x="5620742" y="2929434"/>
                  <a:pt x="5625703" y="2924473"/>
                </a:cubicBezTo>
                <a:lnTo>
                  <a:pt x="5633144" y="2924473"/>
                </a:lnTo>
                <a:cubicBezTo>
                  <a:pt x="5633144" y="2929434"/>
                  <a:pt x="5630664" y="2934395"/>
                  <a:pt x="5625703" y="2939356"/>
                </a:cubicBezTo>
                <a:lnTo>
                  <a:pt x="5625703" y="2946797"/>
                </a:lnTo>
                <a:cubicBezTo>
                  <a:pt x="5615781" y="2951758"/>
                  <a:pt x="5610820" y="2951758"/>
                  <a:pt x="5610820" y="2946797"/>
                </a:cubicBezTo>
                <a:lnTo>
                  <a:pt x="5603379" y="2954239"/>
                </a:lnTo>
                <a:cubicBezTo>
                  <a:pt x="5603379" y="2964161"/>
                  <a:pt x="5610820" y="2964161"/>
                  <a:pt x="5625703" y="2954239"/>
                </a:cubicBezTo>
                <a:cubicBezTo>
                  <a:pt x="5630664" y="2949278"/>
                  <a:pt x="5633144" y="2949278"/>
                  <a:pt x="5633144" y="2954239"/>
                </a:cubicBezTo>
                <a:lnTo>
                  <a:pt x="5655469" y="2939356"/>
                </a:lnTo>
                <a:cubicBezTo>
                  <a:pt x="5655469" y="2939356"/>
                  <a:pt x="5656709" y="2938116"/>
                  <a:pt x="5659189" y="2935635"/>
                </a:cubicBezTo>
                <a:cubicBezTo>
                  <a:pt x="5661669" y="2933155"/>
                  <a:pt x="5662910" y="2931915"/>
                  <a:pt x="5662910" y="2931915"/>
                </a:cubicBezTo>
                <a:lnTo>
                  <a:pt x="5670351" y="2939356"/>
                </a:lnTo>
                <a:cubicBezTo>
                  <a:pt x="5675313" y="2939356"/>
                  <a:pt x="5679033" y="2940596"/>
                  <a:pt x="5681513" y="2943077"/>
                </a:cubicBezTo>
                <a:cubicBezTo>
                  <a:pt x="5683994" y="2945557"/>
                  <a:pt x="5685234" y="2944317"/>
                  <a:pt x="5685234" y="2939356"/>
                </a:cubicBezTo>
                <a:cubicBezTo>
                  <a:pt x="5685234" y="2934395"/>
                  <a:pt x="5690195" y="2929434"/>
                  <a:pt x="5700117" y="2924473"/>
                </a:cubicBezTo>
                <a:cubicBezTo>
                  <a:pt x="5710038" y="2919513"/>
                  <a:pt x="5717480" y="2914551"/>
                  <a:pt x="5722441" y="2909590"/>
                </a:cubicBezTo>
                <a:cubicBezTo>
                  <a:pt x="5727402" y="2909590"/>
                  <a:pt x="5732363" y="2908350"/>
                  <a:pt x="5737324" y="2905870"/>
                </a:cubicBezTo>
                <a:cubicBezTo>
                  <a:pt x="5742285" y="2903389"/>
                  <a:pt x="5744765" y="2899668"/>
                  <a:pt x="5744765" y="2894708"/>
                </a:cubicBezTo>
                <a:cubicBezTo>
                  <a:pt x="5754687" y="2894708"/>
                  <a:pt x="5762128" y="2892227"/>
                  <a:pt x="5767090" y="2887266"/>
                </a:cubicBezTo>
                <a:cubicBezTo>
                  <a:pt x="5772051" y="2887266"/>
                  <a:pt x="5775772" y="2886026"/>
                  <a:pt x="5778252" y="2883546"/>
                </a:cubicBezTo>
                <a:cubicBezTo>
                  <a:pt x="5780732" y="2881065"/>
                  <a:pt x="5784453" y="2879825"/>
                  <a:pt x="5789414" y="2879825"/>
                </a:cubicBezTo>
                <a:cubicBezTo>
                  <a:pt x="5789414" y="2874864"/>
                  <a:pt x="5790654" y="2873623"/>
                  <a:pt x="5793135" y="2876104"/>
                </a:cubicBezTo>
                <a:cubicBezTo>
                  <a:pt x="5795615" y="2878585"/>
                  <a:pt x="5794375" y="2882305"/>
                  <a:pt x="5789414" y="2887266"/>
                </a:cubicBezTo>
                <a:cubicBezTo>
                  <a:pt x="5789414" y="2887266"/>
                  <a:pt x="5789414" y="2889747"/>
                  <a:pt x="5789414" y="2894708"/>
                </a:cubicBezTo>
                <a:lnTo>
                  <a:pt x="5781972" y="2894708"/>
                </a:lnTo>
                <a:cubicBezTo>
                  <a:pt x="5781972" y="2894708"/>
                  <a:pt x="5779492" y="2895948"/>
                  <a:pt x="5774531" y="2898428"/>
                </a:cubicBezTo>
                <a:cubicBezTo>
                  <a:pt x="5769570" y="2900909"/>
                  <a:pt x="5769570" y="2902149"/>
                  <a:pt x="5774531" y="2902149"/>
                </a:cubicBezTo>
                <a:cubicBezTo>
                  <a:pt x="5774531" y="2907110"/>
                  <a:pt x="5774531" y="2909590"/>
                  <a:pt x="5774531" y="2909590"/>
                </a:cubicBezTo>
                <a:lnTo>
                  <a:pt x="5774531" y="2917032"/>
                </a:lnTo>
                <a:lnTo>
                  <a:pt x="5781972" y="2924473"/>
                </a:lnTo>
                <a:lnTo>
                  <a:pt x="5789414" y="2917032"/>
                </a:lnTo>
                <a:cubicBezTo>
                  <a:pt x="5784453" y="2912071"/>
                  <a:pt x="5784453" y="2908350"/>
                  <a:pt x="5789414" y="2905870"/>
                </a:cubicBezTo>
                <a:cubicBezTo>
                  <a:pt x="5794375" y="2903389"/>
                  <a:pt x="5796855" y="2899668"/>
                  <a:pt x="5796855" y="2894708"/>
                </a:cubicBezTo>
                <a:cubicBezTo>
                  <a:pt x="5796855" y="2889747"/>
                  <a:pt x="5799335" y="2887266"/>
                  <a:pt x="5804297" y="2887266"/>
                </a:cubicBezTo>
                <a:lnTo>
                  <a:pt x="5804297" y="2894708"/>
                </a:lnTo>
                <a:cubicBezTo>
                  <a:pt x="5804297" y="2899668"/>
                  <a:pt x="5804297" y="2903389"/>
                  <a:pt x="5804297" y="2905870"/>
                </a:cubicBezTo>
                <a:cubicBezTo>
                  <a:pt x="5804297" y="2908350"/>
                  <a:pt x="5806777" y="2907110"/>
                  <a:pt x="5811738" y="2902149"/>
                </a:cubicBezTo>
                <a:lnTo>
                  <a:pt x="5819179" y="2894708"/>
                </a:lnTo>
                <a:cubicBezTo>
                  <a:pt x="5819179" y="2894708"/>
                  <a:pt x="5821660" y="2894708"/>
                  <a:pt x="5826621" y="2894708"/>
                </a:cubicBezTo>
                <a:cubicBezTo>
                  <a:pt x="5826621" y="2894708"/>
                  <a:pt x="5832822" y="2892227"/>
                  <a:pt x="5845224" y="2887266"/>
                </a:cubicBezTo>
                <a:cubicBezTo>
                  <a:pt x="5857627" y="2882305"/>
                  <a:pt x="5865069" y="2878585"/>
                  <a:pt x="5867549" y="2876104"/>
                </a:cubicBezTo>
                <a:cubicBezTo>
                  <a:pt x="5870029" y="2873623"/>
                  <a:pt x="5871269" y="2869903"/>
                  <a:pt x="5871269" y="2864942"/>
                </a:cubicBezTo>
                <a:lnTo>
                  <a:pt x="5878711" y="2864942"/>
                </a:lnTo>
                <a:lnTo>
                  <a:pt x="5886152" y="2872383"/>
                </a:lnTo>
                <a:cubicBezTo>
                  <a:pt x="5886152" y="2867423"/>
                  <a:pt x="5887393" y="2866182"/>
                  <a:pt x="5889873" y="2868663"/>
                </a:cubicBezTo>
                <a:cubicBezTo>
                  <a:pt x="5892353" y="2871143"/>
                  <a:pt x="5893594" y="2872383"/>
                  <a:pt x="5893594" y="2872383"/>
                </a:cubicBezTo>
                <a:cubicBezTo>
                  <a:pt x="5898555" y="2872383"/>
                  <a:pt x="5902276" y="2872383"/>
                  <a:pt x="5904756" y="2872383"/>
                </a:cubicBezTo>
                <a:cubicBezTo>
                  <a:pt x="5907236" y="2872383"/>
                  <a:pt x="5908476" y="2874864"/>
                  <a:pt x="5908476" y="2879825"/>
                </a:cubicBezTo>
                <a:cubicBezTo>
                  <a:pt x="5908476" y="2884786"/>
                  <a:pt x="5913438" y="2883546"/>
                  <a:pt x="5923359" y="2876104"/>
                </a:cubicBezTo>
                <a:cubicBezTo>
                  <a:pt x="5933281" y="2868663"/>
                  <a:pt x="5940722" y="2864942"/>
                  <a:pt x="5945683" y="2864942"/>
                </a:cubicBezTo>
                <a:cubicBezTo>
                  <a:pt x="5970488" y="2855020"/>
                  <a:pt x="5985370" y="2847579"/>
                  <a:pt x="5990332" y="2842618"/>
                </a:cubicBezTo>
                <a:cubicBezTo>
                  <a:pt x="5990332" y="2842618"/>
                  <a:pt x="5989091" y="2842618"/>
                  <a:pt x="5986611" y="2842618"/>
                </a:cubicBezTo>
                <a:cubicBezTo>
                  <a:pt x="5984131" y="2842618"/>
                  <a:pt x="5980410" y="2842618"/>
                  <a:pt x="5975449" y="2842618"/>
                </a:cubicBezTo>
                <a:lnTo>
                  <a:pt x="5968008" y="2842618"/>
                </a:lnTo>
                <a:lnTo>
                  <a:pt x="5968008" y="2835176"/>
                </a:lnTo>
                <a:lnTo>
                  <a:pt x="5968008" y="2827735"/>
                </a:lnTo>
                <a:cubicBezTo>
                  <a:pt x="5977929" y="2837657"/>
                  <a:pt x="5982890" y="2837657"/>
                  <a:pt x="5982890" y="2827735"/>
                </a:cubicBezTo>
                <a:lnTo>
                  <a:pt x="5990332" y="2820294"/>
                </a:lnTo>
                <a:lnTo>
                  <a:pt x="5990332" y="2827735"/>
                </a:lnTo>
                <a:cubicBezTo>
                  <a:pt x="5990332" y="2837657"/>
                  <a:pt x="6002735" y="2837657"/>
                  <a:pt x="6027539" y="2827735"/>
                </a:cubicBezTo>
                <a:cubicBezTo>
                  <a:pt x="6032500" y="2822774"/>
                  <a:pt x="6038701" y="2817813"/>
                  <a:pt x="6046142" y="2812852"/>
                </a:cubicBezTo>
                <a:cubicBezTo>
                  <a:pt x="6053584" y="2807891"/>
                  <a:pt x="6059785" y="2805411"/>
                  <a:pt x="6064746" y="2805411"/>
                </a:cubicBezTo>
                <a:cubicBezTo>
                  <a:pt x="6069707" y="2800450"/>
                  <a:pt x="6069707" y="2797969"/>
                  <a:pt x="6064746" y="2797969"/>
                </a:cubicBezTo>
                <a:lnTo>
                  <a:pt x="6072187" y="2797969"/>
                </a:lnTo>
                <a:cubicBezTo>
                  <a:pt x="6077149" y="2797969"/>
                  <a:pt x="6084590" y="2795489"/>
                  <a:pt x="6094511" y="2790528"/>
                </a:cubicBezTo>
                <a:lnTo>
                  <a:pt x="6109394" y="2790528"/>
                </a:lnTo>
                <a:cubicBezTo>
                  <a:pt x="6109394" y="2795489"/>
                  <a:pt x="6106914" y="2797969"/>
                  <a:pt x="6101953" y="2797969"/>
                </a:cubicBezTo>
                <a:lnTo>
                  <a:pt x="6087070" y="2797969"/>
                </a:lnTo>
                <a:cubicBezTo>
                  <a:pt x="6087070" y="2802930"/>
                  <a:pt x="6084590" y="2805411"/>
                  <a:pt x="6079629" y="2805411"/>
                </a:cubicBezTo>
                <a:cubicBezTo>
                  <a:pt x="6074667" y="2805411"/>
                  <a:pt x="6072187" y="2806651"/>
                  <a:pt x="6072187" y="2809131"/>
                </a:cubicBezTo>
                <a:cubicBezTo>
                  <a:pt x="6072187" y="2811612"/>
                  <a:pt x="6068467" y="2814092"/>
                  <a:pt x="6061025" y="2816573"/>
                </a:cubicBezTo>
                <a:cubicBezTo>
                  <a:pt x="6053584" y="2819054"/>
                  <a:pt x="6037460" y="2827735"/>
                  <a:pt x="6012656" y="2842618"/>
                </a:cubicBezTo>
                <a:cubicBezTo>
                  <a:pt x="5997773" y="2852540"/>
                  <a:pt x="5989091" y="2858741"/>
                  <a:pt x="5986611" y="2861221"/>
                </a:cubicBezTo>
                <a:cubicBezTo>
                  <a:pt x="5984131" y="2863702"/>
                  <a:pt x="5972969" y="2868663"/>
                  <a:pt x="5953125" y="2876104"/>
                </a:cubicBezTo>
                <a:cubicBezTo>
                  <a:pt x="5933281" y="2883546"/>
                  <a:pt x="5920879" y="2887266"/>
                  <a:pt x="5915918" y="2887266"/>
                </a:cubicBezTo>
                <a:lnTo>
                  <a:pt x="5901035" y="2887266"/>
                </a:lnTo>
                <a:lnTo>
                  <a:pt x="5886152" y="2887266"/>
                </a:lnTo>
                <a:cubicBezTo>
                  <a:pt x="5876231" y="2892227"/>
                  <a:pt x="5870029" y="2893468"/>
                  <a:pt x="5867549" y="2890987"/>
                </a:cubicBezTo>
                <a:cubicBezTo>
                  <a:pt x="5865069" y="2888506"/>
                  <a:pt x="5860107" y="2889747"/>
                  <a:pt x="5852666" y="2894708"/>
                </a:cubicBezTo>
                <a:cubicBezTo>
                  <a:pt x="5845224" y="2899668"/>
                  <a:pt x="5841504" y="2902149"/>
                  <a:pt x="5841504" y="2902149"/>
                </a:cubicBezTo>
                <a:lnTo>
                  <a:pt x="5826621" y="2917032"/>
                </a:lnTo>
                <a:lnTo>
                  <a:pt x="5826621" y="2924473"/>
                </a:lnTo>
                <a:cubicBezTo>
                  <a:pt x="5836542" y="2919513"/>
                  <a:pt x="5841504" y="2921993"/>
                  <a:pt x="5841504" y="2931915"/>
                </a:cubicBezTo>
                <a:lnTo>
                  <a:pt x="5834062" y="2931915"/>
                </a:lnTo>
                <a:cubicBezTo>
                  <a:pt x="5834062" y="2931915"/>
                  <a:pt x="5831582" y="2934395"/>
                  <a:pt x="5826621" y="2939356"/>
                </a:cubicBezTo>
                <a:cubicBezTo>
                  <a:pt x="5816699" y="2949278"/>
                  <a:pt x="5806777" y="2954239"/>
                  <a:pt x="5796855" y="2954239"/>
                </a:cubicBezTo>
                <a:lnTo>
                  <a:pt x="5796855" y="2939356"/>
                </a:lnTo>
                <a:lnTo>
                  <a:pt x="5781972" y="2939356"/>
                </a:lnTo>
                <a:cubicBezTo>
                  <a:pt x="5777011" y="2944317"/>
                  <a:pt x="5772051" y="2944317"/>
                  <a:pt x="5767090" y="2939356"/>
                </a:cubicBezTo>
                <a:lnTo>
                  <a:pt x="5767090" y="2946797"/>
                </a:lnTo>
                <a:cubicBezTo>
                  <a:pt x="5767090" y="2946797"/>
                  <a:pt x="5763369" y="2948038"/>
                  <a:pt x="5755928" y="2950518"/>
                </a:cubicBezTo>
                <a:cubicBezTo>
                  <a:pt x="5748486" y="2952999"/>
                  <a:pt x="5743525" y="2952999"/>
                  <a:pt x="5741045" y="2950518"/>
                </a:cubicBezTo>
                <a:cubicBezTo>
                  <a:pt x="5738565" y="2948038"/>
                  <a:pt x="5737324" y="2946797"/>
                  <a:pt x="5737324" y="2946797"/>
                </a:cubicBezTo>
                <a:cubicBezTo>
                  <a:pt x="5737324" y="2941837"/>
                  <a:pt x="5734844" y="2941837"/>
                  <a:pt x="5729883" y="2946797"/>
                </a:cubicBezTo>
                <a:cubicBezTo>
                  <a:pt x="5724921" y="2946797"/>
                  <a:pt x="5722441" y="2949278"/>
                  <a:pt x="5722441" y="2954239"/>
                </a:cubicBezTo>
                <a:lnTo>
                  <a:pt x="5715000" y="2954239"/>
                </a:lnTo>
                <a:cubicBezTo>
                  <a:pt x="5715000" y="2949278"/>
                  <a:pt x="5713759" y="2946797"/>
                  <a:pt x="5711279" y="2946797"/>
                </a:cubicBezTo>
                <a:cubicBezTo>
                  <a:pt x="5708799" y="2946797"/>
                  <a:pt x="5707558" y="2946797"/>
                  <a:pt x="5707558" y="2946797"/>
                </a:cubicBezTo>
                <a:cubicBezTo>
                  <a:pt x="5712520" y="2941837"/>
                  <a:pt x="5717480" y="2939356"/>
                  <a:pt x="5722441" y="2939356"/>
                </a:cubicBezTo>
                <a:cubicBezTo>
                  <a:pt x="5727402" y="2939356"/>
                  <a:pt x="5727402" y="2936875"/>
                  <a:pt x="5722441" y="2931915"/>
                </a:cubicBezTo>
                <a:cubicBezTo>
                  <a:pt x="5722441" y="2931915"/>
                  <a:pt x="5715000" y="2934395"/>
                  <a:pt x="5700117" y="2939356"/>
                </a:cubicBezTo>
                <a:cubicBezTo>
                  <a:pt x="5695156" y="2944317"/>
                  <a:pt x="5693916" y="2948038"/>
                  <a:pt x="5696396" y="2950518"/>
                </a:cubicBezTo>
                <a:cubicBezTo>
                  <a:pt x="5698876" y="2952999"/>
                  <a:pt x="5697637" y="2954239"/>
                  <a:pt x="5692676" y="2954239"/>
                </a:cubicBezTo>
                <a:cubicBezTo>
                  <a:pt x="5687714" y="2954239"/>
                  <a:pt x="5685234" y="2956720"/>
                  <a:pt x="5685234" y="2961680"/>
                </a:cubicBezTo>
                <a:cubicBezTo>
                  <a:pt x="5685234" y="2966641"/>
                  <a:pt x="5692676" y="2967882"/>
                  <a:pt x="5707558" y="2965401"/>
                </a:cubicBezTo>
                <a:cubicBezTo>
                  <a:pt x="5722441" y="2962920"/>
                  <a:pt x="5731123" y="2960440"/>
                  <a:pt x="5733603" y="2957960"/>
                </a:cubicBezTo>
                <a:cubicBezTo>
                  <a:pt x="5736083" y="2955479"/>
                  <a:pt x="5738565" y="2954239"/>
                  <a:pt x="5741045" y="2954239"/>
                </a:cubicBezTo>
                <a:cubicBezTo>
                  <a:pt x="5743525" y="2954239"/>
                  <a:pt x="5744765" y="2956720"/>
                  <a:pt x="5744765" y="2961680"/>
                </a:cubicBezTo>
                <a:lnTo>
                  <a:pt x="5715000" y="2976563"/>
                </a:lnTo>
                <a:cubicBezTo>
                  <a:pt x="5710038" y="2976563"/>
                  <a:pt x="5705078" y="2979044"/>
                  <a:pt x="5700117" y="2984005"/>
                </a:cubicBezTo>
                <a:cubicBezTo>
                  <a:pt x="5685234" y="2998887"/>
                  <a:pt x="5675313" y="3001368"/>
                  <a:pt x="5670351" y="2991446"/>
                </a:cubicBezTo>
                <a:cubicBezTo>
                  <a:pt x="5665390" y="2991446"/>
                  <a:pt x="5661669" y="2991446"/>
                  <a:pt x="5659189" y="2991446"/>
                </a:cubicBezTo>
                <a:cubicBezTo>
                  <a:pt x="5656709" y="2991446"/>
                  <a:pt x="5655469" y="2993927"/>
                  <a:pt x="5655469" y="2998887"/>
                </a:cubicBezTo>
                <a:cubicBezTo>
                  <a:pt x="5655469" y="3008809"/>
                  <a:pt x="5652988" y="3013770"/>
                  <a:pt x="5648027" y="3013770"/>
                </a:cubicBezTo>
                <a:cubicBezTo>
                  <a:pt x="5643066" y="3013770"/>
                  <a:pt x="5641826" y="3015010"/>
                  <a:pt x="5644306" y="3017491"/>
                </a:cubicBezTo>
                <a:cubicBezTo>
                  <a:pt x="5646786" y="3019971"/>
                  <a:pt x="5648027" y="3021212"/>
                  <a:pt x="5648027" y="3021212"/>
                </a:cubicBezTo>
                <a:cubicBezTo>
                  <a:pt x="5648027" y="3021212"/>
                  <a:pt x="5650507" y="3021212"/>
                  <a:pt x="5655469" y="3021212"/>
                </a:cubicBezTo>
                <a:cubicBezTo>
                  <a:pt x="5665390" y="3021212"/>
                  <a:pt x="5657949" y="3028653"/>
                  <a:pt x="5633144" y="3043536"/>
                </a:cubicBezTo>
                <a:cubicBezTo>
                  <a:pt x="5603379" y="3058419"/>
                  <a:pt x="5588496" y="3062139"/>
                  <a:pt x="5588496" y="3054698"/>
                </a:cubicBezTo>
                <a:cubicBezTo>
                  <a:pt x="5588496" y="3047256"/>
                  <a:pt x="5595937" y="3043536"/>
                  <a:pt x="5610820" y="3043536"/>
                </a:cubicBezTo>
                <a:lnTo>
                  <a:pt x="5618261" y="3043536"/>
                </a:lnTo>
                <a:cubicBezTo>
                  <a:pt x="5618261" y="3038575"/>
                  <a:pt x="5620742" y="3036094"/>
                  <a:pt x="5625703" y="3036094"/>
                </a:cubicBezTo>
                <a:cubicBezTo>
                  <a:pt x="5630664" y="3036094"/>
                  <a:pt x="5634385" y="3033614"/>
                  <a:pt x="5636865" y="3028653"/>
                </a:cubicBezTo>
                <a:cubicBezTo>
                  <a:pt x="5639345" y="3023692"/>
                  <a:pt x="5638106" y="3022452"/>
                  <a:pt x="5633144" y="3024932"/>
                </a:cubicBezTo>
                <a:cubicBezTo>
                  <a:pt x="5628183" y="3027413"/>
                  <a:pt x="5620742" y="3031134"/>
                  <a:pt x="5610820" y="3036094"/>
                </a:cubicBezTo>
                <a:lnTo>
                  <a:pt x="5551289" y="3065860"/>
                </a:lnTo>
                <a:lnTo>
                  <a:pt x="5558730" y="3065860"/>
                </a:lnTo>
                <a:cubicBezTo>
                  <a:pt x="5563692" y="3065860"/>
                  <a:pt x="5566172" y="3065860"/>
                  <a:pt x="5566172" y="3065860"/>
                </a:cubicBezTo>
                <a:lnTo>
                  <a:pt x="5536406" y="3088184"/>
                </a:lnTo>
                <a:cubicBezTo>
                  <a:pt x="5531445" y="3088184"/>
                  <a:pt x="5528965" y="3088184"/>
                  <a:pt x="5528965" y="3088184"/>
                </a:cubicBezTo>
                <a:lnTo>
                  <a:pt x="5528965" y="3080743"/>
                </a:lnTo>
                <a:cubicBezTo>
                  <a:pt x="5528965" y="3085704"/>
                  <a:pt x="5526485" y="3090665"/>
                  <a:pt x="5521523" y="3095626"/>
                </a:cubicBezTo>
                <a:cubicBezTo>
                  <a:pt x="5516562" y="3100586"/>
                  <a:pt x="5511602" y="3103067"/>
                  <a:pt x="5506640" y="3103067"/>
                </a:cubicBezTo>
                <a:cubicBezTo>
                  <a:pt x="5501679" y="3103067"/>
                  <a:pt x="5497958" y="3103067"/>
                  <a:pt x="5495478" y="3103067"/>
                </a:cubicBezTo>
                <a:cubicBezTo>
                  <a:pt x="5492998" y="3103067"/>
                  <a:pt x="5489277" y="3103067"/>
                  <a:pt x="5484316" y="3103067"/>
                </a:cubicBezTo>
                <a:lnTo>
                  <a:pt x="5409902" y="3140274"/>
                </a:lnTo>
                <a:cubicBezTo>
                  <a:pt x="5399981" y="3145235"/>
                  <a:pt x="5393779" y="3147715"/>
                  <a:pt x="5391299" y="3147715"/>
                </a:cubicBezTo>
                <a:cubicBezTo>
                  <a:pt x="5388819" y="3147715"/>
                  <a:pt x="5387578" y="3150196"/>
                  <a:pt x="5387578" y="3155157"/>
                </a:cubicBezTo>
                <a:cubicBezTo>
                  <a:pt x="5387578" y="3165079"/>
                  <a:pt x="5367734" y="3179962"/>
                  <a:pt x="5328047" y="3199805"/>
                </a:cubicBezTo>
                <a:cubicBezTo>
                  <a:pt x="5318125" y="3204766"/>
                  <a:pt x="5311923" y="3208487"/>
                  <a:pt x="5309443" y="3210967"/>
                </a:cubicBezTo>
                <a:cubicBezTo>
                  <a:pt x="5306963" y="3213448"/>
                  <a:pt x="5304482" y="3214688"/>
                  <a:pt x="5302002" y="3214688"/>
                </a:cubicBezTo>
                <a:cubicBezTo>
                  <a:pt x="5299522" y="3214688"/>
                  <a:pt x="5293320" y="3217169"/>
                  <a:pt x="5283398" y="3222130"/>
                </a:cubicBezTo>
                <a:cubicBezTo>
                  <a:pt x="5273477" y="3227090"/>
                  <a:pt x="5268515" y="3229571"/>
                  <a:pt x="5268515" y="3229571"/>
                </a:cubicBezTo>
                <a:cubicBezTo>
                  <a:pt x="5268515" y="3229571"/>
                  <a:pt x="5264795" y="3229571"/>
                  <a:pt x="5257353" y="3229571"/>
                </a:cubicBezTo>
                <a:lnTo>
                  <a:pt x="5252569" y="3230634"/>
                </a:lnTo>
                <a:lnTo>
                  <a:pt x="5253633" y="3229571"/>
                </a:lnTo>
                <a:lnTo>
                  <a:pt x="5261074" y="3222130"/>
                </a:lnTo>
                <a:lnTo>
                  <a:pt x="5253633" y="3222130"/>
                </a:lnTo>
                <a:cubicBezTo>
                  <a:pt x="5243711" y="3222130"/>
                  <a:pt x="5238750" y="3223370"/>
                  <a:pt x="5238750" y="3225850"/>
                </a:cubicBezTo>
                <a:cubicBezTo>
                  <a:pt x="5238750" y="3228331"/>
                  <a:pt x="5233788" y="3232052"/>
                  <a:pt x="5223867" y="3237012"/>
                </a:cubicBezTo>
                <a:cubicBezTo>
                  <a:pt x="5218906" y="3237012"/>
                  <a:pt x="5213945" y="3238252"/>
                  <a:pt x="5208984" y="3240733"/>
                </a:cubicBezTo>
                <a:cubicBezTo>
                  <a:pt x="5204023" y="3243214"/>
                  <a:pt x="5201543" y="3246934"/>
                  <a:pt x="5201543" y="3251895"/>
                </a:cubicBezTo>
                <a:cubicBezTo>
                  <a:pt x="5196581" y="3251895"/>
                  <a:pt x="5194101" y="3253135"/>
                  <a:pt x="5194101" y="3255616"/>
                </a:cubicBezTo>
                <a:cubicBezTo>
                  <a:pt x="5194101" y="3258096"/>
                  <a:pt x="5189140" y="3259337"/>
                  <a:pt x="5179219" y="3259337"/>
                </a:cubicBezTo>
                <a:cubicBezTo>
                  <a:pt x="5174257" y="3259337"/>
                  <a:pt x="5170536" y="3259337"/>
                  <a:pt x="5168056" y="3259337"/>
                </a:cubicBezTo>
                <a:cubicBezTo>
                  <a:pt x="5165576" y="3259337"/>
                  <a:pt x="5164336" y="3261817"/>
                  <a:pt x="5164336" y="3266778"/>
                </a:cubicBezTo>
                <a:lnTo>
                  <a:pt x="5149453" y="3289102"/>
                </a:lnTo>
                <a:cubicBezTo>
                  <a:pt x="5149453" y="3289102"/>
                  <a:pt x="5149453" y="3286622"/>
                  <a:pt x="5149453" y="3281661"/>
                </a:cubicBezTo>
                <a:lnTo>
                  <a:pt x="5149453" y="3274219"/>
                </a:lnTo>
                <a:cubicBezTo>
                  <a:pt x="5144492" y="3274219"/>
                  <a:pt x="5142012" y="3274219"/>
                  <a:pt x="5142012" y="3274219"/>
                </a:cubicBezTo>
                <a:lnTo>
                  <a:pt x="5142012" y="3281661"/>
                </a:lnTo>
                <a:cubicBezTo>
                  <a:pt x="5146973" y="3281661"/>
                  <a:pt x="5149453" y="3284141"/>
                  <a:pt x="5149453" y="3289102"/>
                </a:cubicBezTo>
                <a:cubicBezTo>
                  <a:pt x="5149453" y="3294063"/>
                  <a:pt x="5148212" y="3297784"/>
                  <a:pt x="5145732" y="3300264"/>
                </a:cubicBezTo>
                <a:cubicBezTo>
                  <a:pt x="5143252" y="3302745"/>
                  <a:pt x="5142012" y="3303985"/>
                  <a:pt x="5142012" y="3303985"/>
                </a:cubicBezTo>
                <a:cubicBezTo>
                  <a:pt x="5132090" y="3308946"/>
                  <a:pt x="5127129" y="3306466"/>
                  <a:pt x="5127129" y="3296544"/>
                </a:cubicBezTo>
                <a:cubicBezTo>
                  <a:pt x="5127129" y="3296544"/>
                  <a:pt x="5120928" y="3297784"/>
                  <a:pt x="5108526" y="3300264"/>
                </a:cubicBezTo>
                <a:cubicBezTo>
                  <a:pt x="5096123" y="3302745"/>
                  <a:pt x="5089922" y="3306466"/>
                  <a:pt x="5089922" y="3311426"/>
                </a:cubicBezTo>
                <a:lnTo>
                  <a:pt x="5082480" y="3311426"/>
                </a:lnTo>
                <a:cubicBezTo>
                  <a:pt x="5077519" y="3306466"/>
                  <a:pt x="5070078" y="3306466"/>
                  <a:pt x="5060156" y="3311426"/>
                </a:cubicBezTo>
                <a:cubicBezTo>
                  <a:pt x="5060156" y="3316387"/>
                  <a:pt x="5057676" y="3320108"/>
                  <a:pt x="5052715" y="3322588"/>
                </a:cubicBezTo>
                <a:cubicBezTo>
                  <a:pt x="5047753" y="3325069"/>
                  <a:pt x="5045273" y="3326309"/>
                  <a:pt x="5045273" y="3326309"/>
                </a:cubicBezTo>
                <a:cubicBezTo>
                  <a:pt x="5050235" y="3326309"/>
                  <a:pt x="5052715" y="3328790"/>
                  <a:pt x="5052715" y="3333751"/>
                </a:cubicBezTo>
                <a:lnTo>
                  <a:pt x="5052715" y="3341192"/>
                </a:lnTo>
                <a:lnTo>
                  <a:pt x="5045273" y="3348633"/>
                </a:lnTo>
                <a:cubicBezTo>
                  <a:pt x="5040312" y="3348633"/>
                  <a:pt x="5036591" y="3349873"/>
                  <a:pt x="5034111" y="3352354"/>
                </a:cubicBezTo>
                <a:cubicBezTo>
                  <a:pt x="5031631" y="3354835"/>
                  <a:pt x="5030390" y="3356075"/>
                  <a:pt x="5030390" y="3356075"/>
                </a:cubicBezTo>
                <a:lnTo>
                  <a:pt x="5037832" y="3341192"/>
                </a:lnTo>
                <a:cubicBezTo>
                  <a:pt x="5037832" y="3341192"/>
                  <a:pt x="5035352" y="3337471"/>
                  <a:pt x="5030390" y="3330030"/>
                </a:cubicBezTo>
                <a:cubicBezTo>
                  <a:pt x="5025429" y="3322588"/>
                  <a:pt x="5022949" y="3321348"/>
                  <a:pt x="5022949" y="3326309"/>
                </a:cubicBezTo>
                <a:cubicBezTo>
                  <a:pt x="5017988" y="3341192"/>
                  <a:pt x="5010546" y="3348633"/>
                  <a:pt x="5000625" y="3348633"/>
                </a:cubicBezTo>
                <a:cubicBezTo>
                  <a:pt x="5000625" y="3348633"/>
                  <a:pt x="4999384" y="3349873"/>
                  <a:pt x="4996904" y="3352354"/>
                </a:cubicBezTo>
                <a:cubicBezTo>
                  <a:pt x="4994424" y="3354835"/>
                  <a:pt x="4990703" y="3356075"/>
                  <a:pt x="4985742" y="3356075"/>
                </a:cubicBezTo>
                <a:lnTo>
                  <a:pt x="4978301" y="3363516"/>
                </a:lnTo>
                <a:lnTo>
                  <a:pt x="4978301" y="3370958"/>
                </a:lnTo>
                <a:lnTo>
                  <a:pt x="4955976" y="3378399"/>
                </a:lnTo>
                <a:cubicBezTo>
                  <a:pt x="4946055" y="3378399"/>
                  <a:pt x="4938613" y="3380880"/>
                  <a:pt x="4933652" y="3385840"/>
                </a:cubicBezTo>
                <a:lnTo>
                  <a:pt x="4926211" y="3400723"/>
                </a:lnTo>
                <a:lnTo>
                  <a:pt x="4933652" y="3393282"/>
                </a:lnTo>
                <a:cubicBezTo>
                  <a:pt x="4938613" y="3393282"/>
                  <a:pt x="4941094" y="3393282"/>
                  <a:pt x="4941094" y="3393282"/>
                </a:cubicBezTo>
                <a:cubicBezTo>
                  <a:pt x="4941094" y="3393282"/>
                  <a:pt x="4941094" y="3392042"/>
                  <a:pt x="4941094" y="3389561"/>
                </a:cubicBezTo>
                <a:cubicBezTo>
                  <a:pt x="4941094" y="3387080"/>
                  <a:pt x="4943574" y="3385840"/>
                  <a:pt x="4948535" y="3385840"/>
                </a:cubicBezTo>
                <a:lnTo>
                  <a:pt x="4955976" y="3393282"/>
                </a:lnTo>
                <a:cubicBezTo>
                  <a:pt x="4955976" y="3393282"/>
                  <a:pt x="4957217" y="3395763"/>
                  <a:pt x="4959697" y="3400723"/>
                </a:cubicBezTo>
                <a:cubicBezTo>
                  <a:pt x="4962177" y="3405684"/>
                  <a:pt x="4965898" y="3405684"/>
                  <a:pt x="4970859" y="3400723"/>
                </a:cubicBezTo>
                <a:lnTo>
                  <a:pt x="4970859" y="3408165"/>
                </a:lnTo>
                <a:cubicBezTo>
                  <a:pt x="4970859" y="3408165"/>
                  <a:pt x="4970859" y="3410645"/>
                  <a:pt x="4970859" y="3415606"/>
                </a:cubicBezTo>
                <a:lnTo>
                  <a:pt x="4948535" y="3415606"/>
                </a:lnTo>
                <a:cubicBezTo>
                  <a:pt x="4943574" y="3420567"/>
                  <a:pt x="4938613" y="3420567"/>
                  <a:pt x="4933652" y="3415606"/>
                </a:cubicBezTo>
                <a:cubicBezTo>
                  <a:pt x="4928691" y="3410645"/>
                  <a:pt x="4923731" y="3410645"/>
                  <a:pt x="4918770" y="3415606"/>
                </a:cubicBezTo>
                <a:cubicBezTo>
                  <a:pt x="4913808" y="3420567"/>
                  <a:pt x="4911328" y="3423047"/>
                  <a:pt x="4911328" y="3423047"/>
                </a:cubicBezTo>
                <a:cubicBezTo>
                  <a:pt x="4911328" y="3423047"/>
                  <a:pt x="4911328" y="3420567"/>
                  <a:pt x="4911328" y="3415606"/>
                </a:cubicBezTo>
                <a:cubicBezTo>
                  <a:pt x="4911328" y="3410645"/>
                  <a:pt x="4911328" y="3408165"/>
                  <a:pt x="4911328" y="3408165"/>
                </a:cubicBezTo>
                <a:cubicBezTo>
                  <a:pt x="4911328" y="3408165"/>
                  <a:pt x="4908848" y="3408165"/>
                  <a:pt x="4903887" y="3408165"/>
                </a:cubicBezTo>
                <a:cubicBezTo>
                  <a:pt x="4903887" y="3408165"/>
                  <a:pt x="4898926" y="3410645"/>
                  <a:pt x="4889004" y="3415606"/>
                </a:cubicBezTo>
                <a:cubicBezTo>
                  <a:pt x="4884043" y="3420567"/>
                  <a:pt x="4880322" y="3423047"/>
                  <a:pt x="4877842" y="3423047"/>
                </a:cubicBezTo>
                <a:cubicBezTo>
                  <a:pt x="4875361" y="3423047"/>
                  <a:pt x="4874121" y="3423047"/>
                  <a:pt x="4874121" y="3423047"/>
                </a:cubicBezTo>
                <a:lnTo>
                  <a:pt x="4874121" y="3430489"/>
                </a:lnTo>
                <a:lnTo>
                  <a:pt x="4866679" y="3437930"/>
                </a:lnTo>
                <a:cubicBezTo>
                  <a:pt x="4866679" y="3437930"/>
                  <a:pt x="4865439" y="3437930"/>
                  <a:pt x="4862959" y="3437930"/>
                </a:cubicBezTo>
                <a:cubicBezTo>
                  <a:pt x="4860479" y="3437930"/>
                  <a:pt x="4859238" y="3437930"/>
                  <a:pt x="4859238" y="3437930"/>
                </a:cubicBezTo>
                <a:cubicBezTo>
                  <a:pt x="4859238" y="3437930"/>
                  <a:pt x="4859238" y="3440411"/>
                  <a:pt x="4859238" y="3445372"/>
                </a:cubicBezTo>
                <a:lnTo>
                  <a:pt x="4822031" y="3467696"/>
                </a:lnTo>
                <a:cubicBezTo>
                  <a:pt x="4817070" y="3467696"/>
                  <a:pt x="4814590" y="3470177"/>
                  <a:pt x="4814590" y="3475137"/>
                </a:cubicBezTo>
                <a:lnTo>
                  <a:pt x="4807148" y="3467696"/>
                </a:lnTo>
                <a:lnTo>
                  <a:pt x="4836914" y="3437930"/>
                </a:lnTo>
                <a:lnTo>
                  <a:pt x="4822031" y="3437930"/>
                </a:lnTo>
                <a:cubicBezTo>
                  <a:pt x="4817070" y="3447852"/>
                  <a:pt x="4812110" y="3452813"/>
                  <a:pt x="4807148" y="3452813"/>
                </a:cubicBezTo>
                <a:lnTo>
                  <a:pt x="4799707" y="3467696"/>
                </a:lnTo>
                <a:lnTo>
                  <a:pt x="4792265" y="3460255"/>
                </a:lnTo>
                <a:cubicBezTo>
                  <a:pt x="4797227" y="3460255"/>
                  <a:pt x="4797227" y="3457774"/>
                  <a:pt x="4792265" y="3452813"/>
                </a:cubicBezTo>
                <a:lnTo>
                  <a:pt x="4777383" y="3467696"/>
                </a:lnTo>
                <a:cubicBezTo>
                  <a:pt x="4777383" y="3472657"/>
                  <a:pt x="4774902" y="3473897"/>
                  <a:pt x="4769941" y="3471417"/>
                </a:cubicBezTo>
                <a:cubicBezTo>
                  <a:pt x="4764980" y="3468936"/>
                  <a:pt x="4762500" y="3470177"/>
                  <a:pt x="4762500" y="3475137"/>
                </a:cubicBezTo>
                <a:cubicBezTo>
                  <a:pt x="4762500" y="3480098"/>
                  <a:pt x="4757538" y="3485059"/>
                  <a:pt x="4747617" y="3490020"/>
                </a:cubicBezTo>
                <a:lnTo>
                  <a:pt x="4747617" y="3504903"/>
                </a:lnTo>
                <a:cubicBezTo>
                  <a:pt x="4752578" y="3504903"/>
                  <a:pt x="4755058" y="3502422"/>
                  <a:pt x="4755058" y="3497462"/>
                </a:cubicBezTo>
                <a:lnTo>
                  <a:pt x="4762500" y="3490020"/>
                </a:lnTo>
                <a:cubicBezTo>
                  <a:pt x="4767461" y="3490020"/>
                  <a:pt x="4771182" y="3490020"/>
                  <a:pt x="4773662" y="3490020"/>
                </a:cubicBezTo>
                <a:cubicBezTo>
                  <a:pt x="4776142" y="3490020"/>
                  <a:pt x="4777383" y="3487539"/>
                  <a:pt x="4777383" y="3482579"/>
                </a:cubicBezTo>
                <a:lnTo>
                  <a:pt x="4784824" y="3490020"/>
                </a:lnTo>
                <a:cubicBezTo>
                  <a:pt x="4779863" y="3494981"/>
                  <a:pt x="4777383" y="3499942"/>
                  <a:pt x="4777383" y="3504903"/>
                </a:cubicBezTo>
                <a:cubicBezTo>
                  <a:pt x="4777383" y="3504903"/>
                  <a:pt x="4774902" y="3506143"/>
                  <a:pt x="4769941" y="3508624"/>
                </a:cubicBezTo>
                <a:cubicBezTo>
                  <a:pt x="4764980" y="3511104"/>
                  <a:pt x="4764980" y="3514825"/>
                  <a:pt x="4769941" y="3519786"/>
                </a:cubicBezTo>
                <a:lnTo>
                  <a:pt x="4777383" y="3519786"/>
                </a:lnTo>
                <a:cubicBezTo>
                  <a:pt x="4777383" y="3519786"/>
                  <a:pt x="4779863" y="3519786"/>
                  <a:pt x="4784824" y="3519786"/>
                </a:cubicBezTo>
                <a:lnTo>
                  <a:pt x="4792265" y="3512344"/>
                </a:lnTo>
                <a:cubicBezTo>
                  <a:pt x="4792265" y="3512344"/>
                  <a:pt x="4793506" y="3512344"/>
                  <a:pt x="4795986" y="3512344"/>
                </a:cubicBezTo>
                <a:cubicBezTo>
                  <a:pt x="4798466" y="3512344"/>
                  <a:pt x="4802187" y="3512344"/>
                  <a:pt x="4807148" y="3512344"/>
                </a:cubicBezTo>
                <a:cubicBezTo>
                  <a:pt x="4809629" y="3512344"/>
                  <a:pt x="4810869" y="3512344"/>
                  <a:pt x="4810869" y="3512344"/>
                </a:cubicBezTo>
                <a:lnTo>
                  <a:pt x="4822031" y="3512344"/>
                </a:lnTo>
                <a:lnTo>
                  <a:pt x="4822031" y="3519786"/>
                </a:lnTo>
                <a:cubicBezTo>
                  <a:pt x="4817070" y="3519786"/>
                  <a:pt x="4812110" y="3522266"/>
                  <a:pt x="4807148" y="3527227"/>
                </a:cubicBezTo>
                <a:cubicBezTo>
                  <a:pt x="4802187" y="3527227"/>
                  <a:pt x="4799707" y="3527227"/>
                  <a:pt x="4799707" y="3527227"/>
                </a:cubicBezTo>
                <a:cubicBezTo>
                  <a:pt x="4794745" y="3522266"/>
                  <a:pt x="4789785" y="3521026"/>
                  <a:pt x="4784824" y="3523506"/>
                </a:cubicBezTo>
                <a:cubicBezTo>
                  <a:pt x="4779863" y="3525987"/>
                  <a:pt x="4777383" y="3532188"/>
                  <a:pt x="4777383" y="3542110"/>
                </a:cubicBezTo>
                <a:lnTo>
                  <a:pt x="4755058" y="3556993"/>
                </a:lnTo>
                <a:cubicBezTo>
                  <a:pt x="4740176" y="3561954"/>
                  <a:pt x="4732734" y="3566915"/>
                  <a:pt x="4732734" y="3571876"/>
                </a:cubicBezTo>
                <a:cubicBezTo>
                  <a:pt x="4732734" y="3571876"/>
                  <a:pt x="4735214" y="3571876"/>
                  <a:pt x="4740176" y="3571876"/>
                </a:cubicBezTo>
                <a:cubicBezTo>
                  <a:pt x="4740176" y="3576836"/>
                  <a:pt x="4742656" y="3579317"/>
                  <a:pt x="4747617" y="3579317"/>
                </a:cubicBezTo>
                <a:cubicBezTo>
                  <a:pt x="4752578" y="3579317"/>
                  <a:pt x="4752578" y="3576836"/>
                  <a:pt x="4747617" y="3571876"/>
                </a:cubicBezTo>
                <a:lnTo>
                  <a:pt x="4755058" y="3564434"/>
                </a:lnTo>
                <a:cubicBezTo>
                  <a:pt x="4755058" y="3569395"/>
                  <a:pt x="4756299" y="3573116"/>
                  <a:pt x="4758779" y="3575596"/>
                </a:cubicBezTo>
                <a:cubicBezTo>
                  <a:pt x="4761259" y="3578077"/>
                  <a:pt x="4763740" y="3576836"/>
                  <a:pt x="4766220" y="3571876"/>
                </a:cubicBezTo>
                <a:cubicBezTo>
                  <a:pt x="4768701" y="3566915"/>
                  <a:pt x="4772421" y="3566915"/>
                  <a:pt x="4777383" y="3571876"/>
                </a:cubicBezTo>
                <a:lnTo>
                  <a:pt x="4784824" y="3579317"/>
                </a:lnTo>
                <a:lnTo>
                  <a:pt x="4784824" y="3571876"/>
                </a:lnTo>
                <a:lnTo>
                  <a:pt x="4784824" y="3564434"/>
                </a:lnTo>
                <a:cubicBezTo>
                  <a:pt x="4779863" y="3564434"/>
                  <a:pt x="4777383" y="3561954"/>
                  <a:pt x="4777383" y="3556993"/>
                </a:cubicBezTo>
                <a:cubicBezTo>
                  <a:pt x="4777383" y="3556993"/>
                  <a:pt x="4777383" y="3554512"/>
                  <a:pt x="4777383" y="3549551"/>
                </a:cubicBezTo>
                <a:cubicBezTo>
                  <a:pt x="4782344" y="3544591"/>
                  <a:pt x="4786065" y="3544591"/>
                  <a:pt x="4788545" y="3549551"/>
                </a:cubicBezTo>
                <a:cubicBezTo>
                  <a:pt x="4791025" y="3554512"/>
                  <a:pt x="4792265" y="3559473"/>
                  <a:pt x="4792265" y="3564434"/>
                </a:cubicBezTo>
                <a:lnTo>
                  <a:pt x="4784824" y="3586758"/>
                </a:lnTo>
                <a:cubicBezTo>
                  <a:pt x="4779863" y="3586758"/>
                  <a:pt x="4777383" y="3586758"/>
                  <a:pt x="4777383" y="3586758"/>
                </a:cubicBezTo>
                <a:lnTo>
                  <a:pt x="4769941" y="3586758"/>
                </a:lnTo>
                <a:cubicBezTo>
                  <a:pt x="4769941" y="3591719"/>
                  <a:pt x="4768701" y="3594200"/>
                  <a:pt x="4766220" y="3594200"/>
                </a:cubicBezTo>
                <a:cubicBezTo>
                  <a:pt x="4763740" y="3594200"/>
                  <a:pt x="4762500" y="3596680"/>
                  <a:pt x="4762500" y="3601641"/>
                </a:cubicBezTo>
                <a:cubicBezTo>
                  <a:pt x="4757538" y="3606602"/>
                  <a:pt x="4755058" y="3609083"/>
                  <a:pt x="4755058" y="3609083"/>
                </a:cubicBezTo>
                <a:cubicBezTo>
                  <a:pt x="4750097" y="3609083"/>
                  <a:pt x="4747617" y="3610323"/>
                  <a:pt x="4747617" y="3612803"/>
                </a:cubicBezTo>
                <a:cubicBezTo>
                  <a:pt x="4747617" y="3615284"/>
                  <a:pt x="4745137" y="3616524"/>
                  <a:pt x="4740176" y="3616524"/>
                </a:cubicBezTo>
                <a:lnTo>
                  <a:pt x="4740176" y="3601641"/>
                </a:lnTo>
                <a:lnTo>
                  <a:pt x="4732734" y="3609083"/>
                </a:lnTo>
                <a:lnTo>
                  <a:pt x="4732734" y="3620245"/>
                </a:lnTo>
                <a:lnTo>
                  <a:pt x="4732734" y="3631407"/>
                </a:lnTo>
                <a:lnTo>
                  <a:pt x="4747617" y="3623965"/>
                </a:lnTo>
                <a:lnTo>
                  <a:pt x="4740176" y="3631407"/>
                </a:lnTo>
                <a:lnTo>
                  <a:pt x="4740176" y="3638848"/>
                </a:lnTo>
                <a:lnTo>
                  <a:pt x="4755058" y="3638848"/>
                </a:lnTo>
                <a:cubicBezTo>
                  <a:pt x="4760020" y="3638848"/>
                  <a:pt x="4762500" y="3638848"/>
                  <a:pt x="4762500" y="3638848"/>
                </a:cubicBezTo>
                <a:lnTo>
                  <a:pt x="4755058" y="3646290"/>
                </a:lnTo>
                <a:cubicBezTo>
                  <a:pt x="4745137" y="3646290"/>
                  <a:pt x="4742656" y="3651250"/>
                  <a:pt x="4747617" y="3661172"/>
                </a:cubicBezTo>
                <a:cubicBezTo>
                  <a:pt x="4752578" y="3671095"/>
                  <a:pt x="4757538" y="3673575"/>
                  <a:pt x="4762500" y="3668614"/>
                </a:cubicBezTo>
                <a:lnTo>
                  <a:pt x="4769941" y="3676055"/>
                </a:lnTo>
                <a:cubicBezTo>
                  <a:pt x="4774902" y="3676055"/>
                  <a:pt x="4777383" y="3678536"/>
                  <a:pt x="4777383" y="3683497"/>
                </a:cubicBezTo>
                <a:cubicBezTo>
                  <a:pt x="4777383" y="3688457"/>
                  <a:pt x="4772421" y="3688457"/>
                  <a:pt x="4762500" y="3683497"/>
                </a:cubicBezTo>
                <a:lnTo>
                  <a:pt x="4755058" y="3690938"/>
                </a:lnTo>
                <a:lnTo>
                  <a:pt x="4747617" y="3698380"/>
                </a:lnTo>
                <a:lnTo>
                  <a:pt x="4740176" y="3698380"/>
                </a:lnTo>
                <a:cubicBezTo>
                  <a:pt x="4735214" y="3693419"/>
                  <a:pt x="4731494" y="3692178"/>
                  <a:pt x="4729013" y="3694659"/>
                </a:cubicBezTo>
                <a:lnTo>
                  <a:pt x="4726781" y="3698380"/>
                </a:lnTo>
                <a:lnTo>
                  <a:pt x="4727153" y="3696519"/>
                </a:lnTo>
                <a:cubicBezTo>
                  <a:pt x="4728393" y="3692798"/>
                  <a:pt x="4730253" y="3688458"/>
                  <a:pt x="4732734" y="3683497"/>
                </a:cubicBezTo>
                <a:lnTo>
                  <a:pt x="4740176" y="3676055"/>
                </a:lnTo>
                <a:lnTo>
                  <a:pt x="4740176" y="3676055"/>
                </a:lnTo>
                <a:lnTo>
                  <a:pt x="4740176" y="3676055"/>
                </a:lnTo>
                <a:lnTo>
                  <a:pt x="4745757" y="3670474"/>
                </a:lnTo>
                <a:cubicBezTo>
                  <a:pt x="4746997" y="3666753"/>
                  <a:pt x="4745137" y="3663653"/>
                  <a:pt x="4740176" y="3661172"/>
                </a:cubicBezTo>
                <a:cubicBezTo>
                  <a:pt x="4740176" y="3661172"/>
                  <a:pt x="4740176" y="3658692"/>
                  <a:pt x="4740176" y="3653731"/>
                </a:cubicBezTo>
                <a:lnTo>
                  <a:pt x="4732734" y="3653731"/>
                </a:lnTo>
                <a:cubicBezTo>
                  <a:pt x="4727773" y="3658692"/>
                  <a:pt x="4725293" y="3658692"/>
                  <a:pt x="4725293" y="3653731"/>
                </a:cubicBezTo>
                <a:lnTo>
                  <a:pt x="4725293" y="3661172"/>
                </a:lnTo>
                <a:cubicBezTo>
                  <a:pt x="4725293" y="3661172"/>
                  <a:pt x="4724052" y="3661172"/>
                  <a:pt x="4721572" y="3661172"/>
                </a:cubicBezTo>
                <a:cubicBezTo>
                  <a:pt x="4719092" y="3661172"/>
                  <a:pt x="4717852" y="3658692"/>
                  <a:pt x="4717852" y="3653731"/>
                </a:cubicBezTo>
                <a:cubicBezTo>
                  <a:pt x="4717852" y="3648770"/>
                  <a:pt x="4717852" y="3646290"/>
                  <a:pt x="4717852" y="3646290"/>
                </a:cubicBezTo>
                <a:cubicBezTo>
                  <a:pt x="4712891" y="3651250"/>
                  <a:pt x="4710410" y="3653731"/>
                  <a:pt x="4710410" y="3653731"/>
                </a:cubicBezTo>
                <a:cubicBezTo>
                  <a:pt x="4705449" y="3658692"/>
                  <a:pt x="4705449" y="3661172"/>
                  <a:pt x="4710410" y="3661172"/>
                </a:cubicBezTo>
                <a:cubicBezTo>
                  <a:pt x="4710410" y="3661172"/>
                  <a:pt x="4712891" y="3661172"/>
                  <a:pt x="4717852" y="3661172"/>
                </a:cubicBezTo>
                <a:cubicBezTo>
                  <a:pt x="4717852" y="3666133"/>
                  <a:pt x="4716611" y="3668614"/>
                  <a:pt x="4714131" y="3668614"/>
                </a:cubicBezTo>
                <a:lnTo>
                  <a:pt x="4725293" y="3668614"/>
                </a:lnTo>
                <a:lnTo>
                  <a:pt x="4740176" y="3676055"/>
                </a:lnTo>
                <a:lnTo>
                  <a:pt x="4740176" y="3676055"/>
                </a:lnTo>
                <a:lnTo>
                  <a:pt x="4732734" y="3676055"/>
                </a:lnTo>
                <a:cubicBezTo>
                  <a:pt x="4732734" y="3676055"/>
                  <a:pt x="4731494" y="3677295"/>
                  <a:pt x="4729013" y="3679776"/>
                </a:cubicBezTo>
                <a:cubicBezTo>
                  <a:pt x="4726533" y="3682257"/>
                  <a:pt x="4722813" y="3683497"/>
                  <a:pt x="4717852" y="3683497"/>
                </a:cubicBezTo>
                <a:cubicBezTo>
                  <a:pt x="4712891" y="3688457"/>
                  <a:pt x="4709170" y="3690938"/>
                  <a:pt x="4706690" y="3690938"/>
                </a:cubicBezTo>
                <a:cubicBezTo>
                  <a:pt x="4704210" y="3690938"/>
                  <a:pt x="4700489" y="3688457"/>
                  <a:pt x="4695528" y="3683497"/>
                </a:cubicBezTo>
                <a:cubicBezTo>
                  <a:pt x="4690567" y="3678536"/>
                  <a:pt x="4688086" y="3678536"/>
                  <a:pt x="4688086" y="3683497"/>
                </a:cubicBezTo>
                <a:lnTo>
                  <a:pt x="4680645" y="3690938"/>
                </a:lnTo>
                <a:lnTo>
                  <a:pt x="4673203" y="3683497"/>
                </a:lnTo>
                <a:cubicBezTo>
                  <a:pt x="4673203" y="3688457"/>
                  <a:pt x="4673203" y="3690938"/>
                  <a:pt x="4673203" y="3690938"/>
                </a:cubicBezTo>
                <a:cubicBezTo>
                  <a:pt x="4673203" y="3695899"/>
                  <a:pt x="4673203" y="3698380"/>
                  <a:pt x="4673203" y="3698380"/>
                </a:cubicBezTo>
                <a:cubicBezTo>
                  <a:pt x="4673203" y="3698380"/>
                  <a:pt x="4670723" y="3698380"/>
                  <a:pt x="4665761" y="3698380"/>
                </a:cubicBezTo>
                <a:cubicBezTo>
                  <a:pt x="4665761" y="3703340"/>
                  <a:pt x="4668243" y="3705821"/>
                  <a:pt x="4673203" y="3705821"/>
                </a:cubicBezTo>
                <a:cubicBezTo>
                  <a:pt x="4673203" y="3705821"/>
                  <a:pt x="4673203" y="3707061"/>
                  <a:pt x="4673203" y="3709542"/>
                </a:cubicBezTo>
                <a:cubicBezTo>
                  <a:pt x="4673203" y="3712022"/>
                  <a:pt x="4674444" y="3713262"/>
                  <a:pt x="4676924" y="3713262"/>
                </a:cubicBezTo>
                <a:cubicBezTo>
                  <a:pt x="4679405" y="3713262"/>
                  <a:pt x="4680645" y="3713262"/>
                  <a:pt x="4680645" y="3713262"/>
                </a:cubicBezTo>
                <a:cubicBezTo>
                  <a:pt x="4680645" y="3713262"/>
                  <a:pt x="4681885" y="3713262"/>
                  <a:pt x="4684366" y="3713262"/>
                </a:cubicBezTo>
                <a:cubicBezTo>
                  <a:pt x="4686846" y="3713262"/>
                  <a:pt x="4688086" y="3710782"/>
                  <a:pt x="4688086" y="3705821"/>
                </a:cubicBezTo>
                <a:cubicBezTo>
                  <a:pt x="4693048" y="3705821"/>
                  <a:pt x="4695528" y="3705821"/>
                  <a:pt x="4695528" y="3705821"/>
                </a:cubicBezTo>
                <a:lnTo>
                  <a:pt x="4702969" y="3705821"/>
                </a:lnTo>
                <a:cubicBezTo>
                  <a:pt x="4707930" y="3700860"/>
                  <a:pt x="4710410" y="3698380"/>
                  <a:pt x="4710410" y="3698380"/>
                </a:cubicBezTo>
                <a:cubicBezTo>
                  <a:pt x="4715372" y="3698380"/>
                  <a:pt x="4717852" y="3698380"/>
                  <a:pt x="4717852" y="3698380"/>
                </a:cubicBezTo>
                <a:cubicBezTo>
                  <a:pt x="4717852" y="3698380"/>
                  <a:pt x="4717852" y="3700860"/>
                  <a:pt x="4717852" y="3705821"/>
                </a:cubicBezTo>
                <a:cubicBezTo>
                  <a:pt x="4717852" y="3715743"/>
                  <a:pt x="4717852" y="3720704"/>
                  <a:pt x="4717852" y="3720704"/>
                </a:cubicBezTo>
                <a:cubicBezTo>
                  <a:pt x="4707930" y="3720704"/>
                  <a:pt x="4700489" y="3720704"/>
                  <a:pt x="4695528" y="3720704"/>
                </a:cubicBezTo>
                <a:cubicBezTo>
                  <a:pt x="4690567" y="3720704"/>
                  <a:pt x="4688086" y="3723184"/>
                  <a:pt x="4688086" y="3728145"/>
                </a:cubicBezTo>
                <a:cubicBezTo>
                  <a:pt x="4683125" y="3738067"/>
                  <a:pt x="4670723" y="3743028"/>
                  <a:pt x="4650879" y="3743028"/>
                </a:cubicBezTo>
                <a:cubicBezTo>
                  <a:pt x="4645918" y="3743028"/>
                  <a:pt x="4643437" y="3743028"/>
                  <a:pt x="4643437" y="3743028"/>
                </a:cubicBezTo>
                <a:cubicBezTo>
                  <a:pt x="4643437" y="3743028"/>
                  <a:pt x="4643437" y="3740547"/>
                  <a:pt x="4643437" y="3735587"/>
                </a:cubicBezTo>
                <a:cubicBezTo>
                  <a:pt x="4643437" y="3730626"/>
                  <a:pt x="4645918" y="3729385"/>
                  <a:pt x="4650879" y="3731866"/>
                </a:cubicBezTo>
                <a:cubicBezTo>
                  <a:pt x="4655840" y="3734346"/>
                  <a:pt x="4660801" y="3733106"/>
                  <a:pt x="4665761" y="3728145"/>
                </a:cubicBezTo>
                <a:cubicBezTo>
                  <a:pt x="4670723" y="3723184"/>
                  <a:pt x="4671963" y="3719464"/>
                  <a:pt x="4669483" y="3716983"/>
                </a:cubicBezTo>
                <a:cubicBezTo>
                  <a:pt x="4667003" y="3714502"/>
                  <a:pt x="4665761" y="3713262"/>
                  <a:pt x="4665761" y="3713262"/>
                </a:cubicBezTo>
                <a:cubicBezTo>
                  <a:pt x="4660801" y="3713262"/>
                  <a:pt x="4658320" y="3710782"/>
                  <a:pt x="4658320" y="3705821"/>
                </a:cubicBezTo>
                <a:lnTo>
                  <a:pt x="4643437" y="3705821"/>
                </a:lnTo>
                <a:cubicBezTo>
                  <a:pt x="4633516" y="3710782"/>
                  <a:pt x="4628554" y="3718223"/>
                  <a:pt x="4628554" y="3728145"/>
                </a:cubicBezTo>
                <a:lnTo>
                  <a:pt x="4613672" y="3728145"/>
                </a:lnTo>
                <a:lnTo>
                  <a:pt x="4606231" y="3720704"/>
                </a:lnTo>
                <a:lnTo>
                  <a:pt x="4591348" y="3743028"/>
                </a:lnTo>
                <a:cubicBezTo>
                  <a:pt x="4591348" y="3743028"/>
                  <a:pt x="4592588" y="3745509"/>
                  <a:pt x="4595068" y="3750469"/>
                </a:cubicBezTo>
                <a:cubicBezTo>
                  <a:pt x="4597549" y="3755430"/>
                  <a:pt x="4601269" y="3756671"/>
                  <a:pt x="4606231" y="3754190"/>
                </a:cubicBezTo>
                <a:cubicBezTo>
                  <a:pt x="4611192" y="3751709"/>
                  <a:pt x="4613672" y="3750469"/>
                  <a:pt x="4613672" y="3750469"/>
                </a:cubicBezTo>
                <a:cubicBezTo>
                  <a:pt x="4613672" y="3755430"/>
                  <a:pt x="4612432" y="3757911"/>
                  <a:pt x="4609951" y="3757911"/>
                </a:cubicBezTo>
                <a:cubicBezTo>
                  <a:pt x="4607471" y="3757911"/>
                  <a:pt x="4604990" y="3757911"/>
                  <a:pt x="4602510" y="3757911"/>
                </a:cubicBezTo>
                <a:cubicBezTo>
                  <a:pt x="4600029" y="3757911"/>
                  <a:pt x="4598789" y="3760391"/>
                  <a:pt x="4598789" y="3765352"/>
                </a:cubicBezTo>
                <a:cubicBezTo>
                  <a:pt x="4598789" y="3765352"/>
                  <a:pt x="4597549" y="3764112"/>
                  <a:pt x="4595068" y="3761631"/>
                </a:cubicBezTo>
                <a:cubicBezTo>
                  <a:pt x="4592588" y="3759151"/>
                  <a:pt x="4586387" y="3760391"/>
                  <a:pt x="4576465" y="3765352"/>
                </a:cubicBezTo>
                <a:lnTo>
                  <a:pt x="4576465" y="3772794"/>
                </a:lnTo>
                <a:lnTo>
                  <a:pt x="4576465" y="3780235"/>
                </a:lnTo>
                <a:lnTo>
                  <a:pt x="4561582" y="3780235"/>
                </a:lnTo>
                <a:cubicBezTo>
                  <a:pt x="4566543" y="3775274"/>
                  <a:pt x="4566543" y="3772794"/>
                  <a:pt x="4561582" y="3772794"/>
                </a:cubicBezTo>
                <a:cubicBezTo>
                  <a:pt x="4561582" y="3777754"/>
                  <a:pt x="4560342" y="3781475"/>
                  <a:pt x="4557861" y="3783956"/>
                </a:cubicBezTo>
                <a:cubicBezTo>
                  <a:pt x="4555381" y="3786436"/>
                  <a:pt x="4554141" y="3787676"/>
                  <a:pt x="4554141" y="3787676"/>
                </a:cubicBezTo>
                <a:lnTo>
                  <a:pt x="4561582" y="3795118"/>
                </a:lnTo>
                <a:cubicBezTo>
                  <a:pt x="4571504" y="3795118"/>
                  <a:pt x="4576465" y="3792637"/>
                  <a:pt x="4576465" y="3787676"/>
                </a:cubicBezTo>
                <a:cubicBezTo>
                  <a:pt x="4581426" y="3787676"/>
                  <a:pt x="4583906" y="3787676"/>
                  <a:pt x="4583906" y="3787676"/>
                </a:cubicBezTo>
                <a:lnTo>
                  <a:pt x="4576465" y="3795118"/>
                </a:lnTo>
                <a:lnTo>
                  <a:pt x="4561582" y="3802559"/>
                </a:lnTo>
                <a:cubicBezTo>
                  <a:pt x="4556621" y="3807520"/>
                  <a:pt x="4550420" y="3810001"/>
                  <a:pt x="4542979" y="3810001"/>
                </a:cubicBezTo>
                <a:cubicBezTo>
                  <a:pt x="4535537" y="3810001"/>
                  <a:pt x="4530576" y="3808761"/>
                  <a:pt x="4528096" y="3806280"/>
                </a:cubicBezTo>
                <a:cubicBezTo>
                  <a:pt x="4525615" y="3803799"/>
                  <a:pt x="4524375" y="3803799"/>
                  <a:pt x="4524375" y="3806280"/>
                </a:cubicBezTo>
                <a:cubicBezTo>
                  <a:pt x="4524375" y="3808761"/>
                  <a:pt x="4521895" y="3810001"/>
                  <a:pt x="4516934" y="3810001"/>
                </a:cubicBezTo>
                <a:cubicBezTo>
                  <a:pt x="4516934" y="3814961"/>
                  <a:pt x="4515693" y="3818682"/>
                  <a:pt x="4513213" y="3821163"/>
                </a:cubicBezTo>
                <a:cubicBezTo>
                  <a:pt x="4510733" y="3823643"/>
                  <a:pt x="4507012" y="3824883"/>
                  <a:pt x="4502051" y="3824883"/>
                </a:cubicBezTo>
                <a:cubicBezTo>
                  <a:pt x="4497090" y="3824883"/>
                  <a:pt x="4492130" y="3826123"/>
                  <a:pt x="4487169" y="3828604"/>
                </a:cubicBezTo>
                <a:cubicBezTo>
                  <a:pt x="4482207" y="3831085"/>
                  <a:pt x="4477247" y="3834805"/>
                  <a:pt x="4472286" y="3839766"/>
                </a:cubicBezTo>
                <a:lnTo>
                  <a:pt x="4464844" y="3854649"/>
                </a:lnTo>
                <a:cubicBezTo>
                  <a:pt x="4459883" y="3854649"/>
                  <a:pt x="4458643" y="3850928"/>
                  <a:pt x="4461124" y="3843487"/>
                </a:cubicBezTo>
                <a:cubicBezTo>
                  <a:pt x="4463604" y="3836046"/>
                  <a:pt x="4462364" y="3833565"/>
                  <a:pt x="4457403" y="3836046"/>
                </a:cubicBezTo>
                <a:cubicBezTo>
                  <a:pt x="4452441" y="3838526"/>
                  <a:pt x="4449961" y="3842247"/>
                  <a:pt x="4449961" y="3847208"/>
                </a:cubicBezTo>
                <a:lnTo>
                  <a:pt x="4442520" y="3847208"/>
                </a:lnTo>
                <a:lnTo>
                  <a:pt x="4435078" y="3862090"/>
                </a:lnTo>
                <a:cubicBezTo>
                  <a:pt x="4430117" y="3867051"/>
                  <a:pt x="4417715" y="3876973"/>
                  <a:pt x="4397871" y="3891856"/>
                </a:cubicBezTo>
                <a:lnTo>
                  <a:pt x="4397871" y="3884415"/>
                </a:lnTo>
                <a:cubicBezTo>
                  <a:pt x="4397871" y="3884415"/>
                  <a:pt x="4395391" y="3884415"/>
                  <a:pt x="4390430" y="3884415"/>
                </a:cubicBezTo>
                <a:lnTo>
                  <a:pt x="4390430" y="3869532"/>
                </a:lnTo>
                <a:cubicBezTo>
                  <a:pt x="4395391" y="3869532"/>
                  <a:pt x="4397871" y="3867051"/>
                  <a:pt x="4397871" y="3862090"/>
                </a:cubicBezTo>
                <a:cubicBezTo>
                  <a:pt x="4397871" y="3857130"/>
                  <a:pt x="4396631" y="3854649"/>
                  <a:pt x="4394150" y="3854649"/>
                </a:cubicBezTo>
                <a:cubicBezTo>
                  <a:pt x="4391670" y="3854649"/>
                  <a:pt x="4390430" y="3857130"/>
                  <a:pt x="4390430" y="3862090"/>
                </a:cubicBezTo>
                <a:lnTo>
                  <a:pt x="4382988" y="3869532"/>
                </a:lnTo>
                <a:lnTo>
                  <a:pt x="4382988" y="3876973"/>
                </a:lnTo>
                <a:cubicBezTo>
                  <a:pt x="4378027" y="3881934"/>
                  <a:pt x="4375547" y="3885655"/>
                  <a:pt x="4375547" y="3888135"/>
                </a:cubicBezTo>
                <a:cubicBezTo>
                  <a:pt x="4375547" y="3890616"/>
                  <a:pt x="4371826" y="3893096"/>
                  <a:pt x="4364385" y="3895577"/>
                </a:cubicBezTo>
                <a:cubicBezTo>
                  <a:pt x="4356943" y="3898057"/>
                  <a:pt x="4353223" y="3898057"/>
                  <a:pt x="4353223" y="3895577"/>
                </a:cubicBezTo>
                <a:cubicBezTo>
                  <a:pt x="4353223" y="3893096"/>
                  <a:pt x="4351982" y="3891856"/>
                  <a:pt x="4349502" y="3891856"/>
                </a:cubicBezTo>
                <a:cubicBezTo>
                  <a:pt x="4347022" y="3891856"/>
                  <a:pt x="4343301" y="3894337"/>
                  <a:pt x="4338340" y="3899297"/>
                </a:cubicBezTo>
                <a:cubicBezTo>
                  <a:pt x="4333379" y="3904258"/>
                  <a:pt x="4330898" y="3906739"/>
                  <a:pt x="4330898" y="3906739"/>
                </a:cubicBezTo>
                <a:lnTo>
                  <a:pt x="4323457" y="3906739"/>
                </a:lnTo>
                <a:lnTo>
                  <a:pt x="4338340" y="3914180"/>
                </a:lnTo>
                <a:cubicBezTo>
                  <a:pt x="4343301" y="3914180"/>
                  <a:pt x="4345781" y="3915420"/>
                  <a:pt x="4345781" y="3917901"/>
                </a:cubicBezTo>
                <a:cubicBezTo>
                  <a:pt x="4345781" y="3920382"/>
                  <a:pt x="4343301" y="3921622"/>
                  <a:pt x="4338340" y="3921622"/>
                </a:cubicBezTo>
                <a:cubicBezTo>
                  <a:pt x="4333379" y="3921622"/>
                  <a:pt x="4329658" y="3922862"/>
                  <a:pt x="4327178" y="3925342"/>
                </a:cubicBezTo>
                <a:cubicBezTo>
                  <a:pt x="4324697" y="3927823"/>
                  <a:pt x="4325937" y="3931544"/>
                  <a:pt x="4330898" y="3936505"/>
                </a:cubicBezTo>
                <a:cubicBezTo>
                  <a:pt x="4325937" y="3936505"/>
                  <a:pt x="4322217" y="3936505"/>
                  <a:pt x="4319736" y="3936505"/>
                </a:cubicBezTo>
                <a:cubicBezTo>
                  <a:pt x="4317256" y="3936505"/>
                  <a:pt x="4316016" y="3937745"/>
                  <a:pt x="4316016" y="3940225"/>
                </a:cubicBezTo>
                <a:cubicBezTo>
                  <a:pt x="4316016" y="3942706"/>
                  <a:pt x="4314775" y="3943946"/>
                  <a:pt x="4312295" y="3943946"/>
                </a:cubicBezTo>
                <a:cubicBezTo>
                  <a:pt x="4309815" y="3943946"/>
                  <a:pt x="4308574" y="3943946"/>
                  <a:pt x="4308574" y="3943946"/>
                </a:cubicBezTo>
                <a:cubicBezTo>
                  <a:pt x="4303613" y="3943946"/>
                  <a:pt x="4301133" y="3945186"/>
                  <a:pt x="4301133" y="3947667"/>
                </a:cubicBezTo>
                <a:cubicBezTo>
                  <a:pt x="4301133" y="3950147"/>
                  <a:pt x="4298652" y="3951387"/>
                  <a:pt x="4293691" y="3951387"/>
                </a:cubicBezTo>
                <a:cubicBezTo>
                  <a:pt x="4293691" y="3951387"/>
                  <a:pt x="4292451" y="3951387"/>
                  <a:pt x="4289971" y="3951387"/>
                </a:cubicBezTo>
                <a:cubicBezTo>
                  <a:pt x="4287491" y="3951387"/>
                  <a:pt x="4283770" y="3953868"/>
                  <a:pt x="4278809" y="3958829"/>
                </a:cubicBezTo>
                <a:cubicBezTo>
                  <a:pt x="4273848" y="3963789"/>
                  <a:pt x="4268887" y="3963789"/>
                  <a:pt x="4263926" y="3958829"/>
                </a:cubicBezTo>
                <a:lnTo>
                  <a:pt x="4256485" y="3966270"/>
                </a:lnTo>
                <a:cubicBezTo>
                  <a:pt x="4256485" y="3966270"/>
                  <a:pt x="4254005" y="3968751"/>
                  <a:pt x="4249044" y="3973712"/>
                </a:cubicBezTo>
                <a:cubicBezTo>
                  <a:pt x="4249044" y="3973712"/>
                  <a:pt x="4247803" y="3974952"/>
                  <a:pt x="4245323" y="3977432"/>
                </a:cubicBezTo>
                <a:cubicBezTo>
                  <a:pt x="4242842" y="3979913"/>
                  <a:pt x="4239121" y="3981153"/>
                  <a:pt x="4234160" y="3981153"/>
                </a:cubicBezTo>
                <a:cubicBezTo>
                  <a:pt x="4229199" y="3981153"/>
                  <a:pt x="4226719" y="3981153"/>
                  <a:pt x="4226719" y="3981153"/>
                </a:cubicBezTo>
                <a:cubicBezTo>
                  <a:pt x="4221758" y="3986114"/>
                  <a:pt x="4218037" y="3989835"/>
                  <a:pt x="4215557" y="3992315"/>
                </a:cubicBezTo>
                <a:cubicBezTo>
                  <a:pt x="4213076" y="3994796"/>
                  <a:pt x="4209356" y="3996036"/>
                  <a:pt x="4204395" y="3996036"/>
                </a:cubicBezTo>
                <a:lnTo>
                  <a:pt x="4189512" y="4003477"/>
                </a:lnTo>
                <a:cubicBezTo>
                  <a:pt x="4189512" y="4003477"/>
                  <a:pt x="4187031" y="4005958"/>
                  <a:pt x="4182070" y="4010919"/>
                </a:cubicBezTo>
                <a:cubicBezTo>
                  <a:pt x="4177109" y="4015880"/>
                  <a:pt x="4169668" y="4018360"/>
                  <a:pt x="4159746" y="4018360"/>
                </a:cubicBezTo>
                <a:lnTo>
                  <a:pt x="4129981" y="4040684"/>
                </a:lnTo>
                <a:lnTo>
                  <a:pt x="4085332" y="4063008"/>
                </a:lnTo>
                <a:cubicBezTo>
                  <a:pt x="4050606" y="4077891"/>
                  <a:pt x="4030762" y="4087813"/>
                  <a:pt x="4025801" y="4092774"/>
                </a:cubicBezTo>
                <a:cubicBezTo>
                  <a:pt x="4025801" y="4097735"/>
                  <a:pt x="4024561" y="4101456"/>
                  <a:pt x="4022080" y="4103936"/>
                </a:cubicBezTo>
                <a:cubicBezTo>
                  <a:pt x="4019600" y="4106417"/>
                  <a:pt x="4015879" y="4107657"/>
                  <a:pt x="4010918" y="4107657"/>
                </a:cubicBezTo>
                <a:cubicBezTo>
                  <a:pt x="4000996" y="4112618"/>
                  <a:pt x="3996035" y="4116339"/>
                  <a:pt x="3996035" y="4118819"/>
                </a:cubicBezTo>
                <a:cubicBezTo>
                  <a:pt x="3996035" y="4121300"/>
                  <a:pt x="3991074" y="4122540"/>
                  <a:pt x="3981152" y="4122540"/>
                </a:cubicBezTo>
                <a:cubicBezTo>
                  <a:pt x="3976191" y="4127501"/>
                  <a:pt x="3969990" y="4131222"/>
                  <a:pt x="3962549" y="4133702"/>
                </a:cubicBezTo>
                <a:cubicBezTo>
                  <a:pt x="3955107" y="4136182"/>
                  <a:pt x="3946426" y="4139903"/>
                  <a:pt x="3936504" y="4144864"/>
                </a:cubicBezTo>
                <a:cubicBezTo>
                  <a:pt x="3921621" y="4154786"/>
                  <a:pt x="3911699" y="4159747"/>
                  <a:pt x="3906738" y="4159747"/>
                </a:cubicBezTo>
                <a:cubicBezTo>
                  <a:pt x="3906738" y="4164708"/>
                  <a:pt x="3903018" y="4168429"/>
                  <a:pt x="3895576" y="4170909"/>
                </a:cubicBezTo>
                <a:cubicBezTo>
                  <a:pt x="3888135" y="4173389"/>
                  <a:pt x="3883174" y="4177110"/>
                  <a:pt x="3880693" y="4182071"/>
                </a:cubicBezTo>
                <a:cubicBezTo>
                  <a:pt x="3878213" y="4187032"/>
                  <a:pt x="3875732" y="4189512"/>
                  <a:pt x="3873252" y="4189512"/>
                </a:cubicBezTo>
                <a:cubicBezTo>
                  <a:pt x="3870772" y="4189512"/>
                  <a:pt x="3868291" y="4190753"/>
                  <a:pt x="3865811" y="4193233"/>
                </a:cubicBezTo>
                <a:cubicBezTo>
                  <a:pt x="3863331" y="4195714"/>
                  <a:pt x="3862091" y="4196954"/>
                  <a:pt x="3862091" y="4196954"/>
                </a:cubicBezTo>
                <a:lnTo>
                  <a:pt x="3884414" y="4196954"/>
                </a:lnTo>
                <a:cubicBezTo>
                  <a:pt x="3889375" y="4191993"/>
                  <a:pt x="3894336" y="4189512"/>
                  <a:pt x="3899297" y="4189512"/>
                </a:cubicBezTo>
                <a:lnTo>
                  <a:pt x="3906738" y="4189512"/>
                </a:lnTo>
                <a:cubicBezTo>
                  <a:pt x="3906738" y="4184552"/>
                  <a:pt x="3906738" y="4182071"/>
                  <a:pt x="3906738" y="4182071"/>
                </a:cubicBezTo>
                <a:lnTo>
                  <a:pt x="3929063" y="4167188"/>
                </a:lnTo>
                <a:cubicBezTo>
                  <a:pt x="3929063" y="4167188"/>
                  <a:pt x="3931543" y="4165948"/>
                  <a:pt x="3936504" y="4163467"/>
                </a:cubicBezTo>
                <a:cubicBezTo>
                  <a:pt x="3941465" y="4160987"/>
                  <a:pt x="3943945" y="4159747"/>
                  <a:pt x="3943945" y="4159747"/>
                </a:cubicBezTo>
                <a:lnTo>
                  <a:pt x="3966270" y="4152305"/>
                </a:lnTo>
                <a:cubicBezTo>
                  <a:pt x="3971231" y="4152305"/>
                  <a:pt x="3973711" y="4152305"/>
                  <a:pt x="3973711" y="4152305"/>
                </a:cubicBezTo>
                <a:cubicBezTo>
                  <a:pt x="3973711" y="4152305"/>
                  <a:pt x="3973711" y="4149825"/>
                  <a:pt x="3973711" y="4144864"/>
                </a:cubicBezTo>
                <a:lnTo>
                  <a:pt x="3988594" y="4144864"/>
                </a:lnTo>
                <a:cubicBezTo>
                  <a:pt x="3988594" y="4144864"/>
                  <a:pt x="3989834" y="4144864"/>
                  <a:pt x="3992315" y="4144864"/>
                </a:cubicBezTo>
                <a:cubicBezTo>
                  <a:pt x="3994795" y="4144864"/>
                  <a:pt x="3998516" y="4142384"/>
                  <a:pt x="4003477" y="4137422"/>
                </a:cubicBezTo>
                <a:lnTo>
                  <a:pt x="4010918" y="4137422"/>
                </a:lnTo>
                <a:cubicBezTo>
                  <a:pt x="4010918" y="4132462"/>
                  <a:pt x="4013398" y="4129981"/>
                  <a:pt x="4018359" y="4129981"/>
                </a:cubicBezTo>
                <a:lnTo>
                  <a:pt x="4025801" y="4129981"/>
                </a:lnTo>
                <a:lnTo>
                  <a:pt x="4033243" y="4129981"/>
                </a:lnTo>
                <a:cubicBezTo>
                  <a:pt x="4033243" y="4125020"/>
                  <a:pt x="4033243" y="4122540"/>
                  <a:pt x="4033243" y="4122540"/>
                </a:cubicBezTo>
                <a:cubicBezTo>
                  <a:pt x="4038204" y="4122540"/>
                  <a:pt x="4041924" y="4122540"/>
                  <a:pt x="4044405" y="4122540"/>
                </a:cubicBezTo>
                <a:cubicBezTo>
                  <a:pt x="4046885" y="4122540"/>
                  <a:pt x="4050606" y="4120060"/>
                  <a:pt x="4055567" y="4115098"/>
                </a:cubicBezTo>
                <a:lnTo>
                  <a:pt x="4063008" y="4115098"/>
                </a:lnTo>
                <a:cubicBezTo>
                  <a:pt x="4058047" y="4115098"/>
                  <a:pt x="4058047" y="4112618"/>
                  <a:pt x="4063008" y="4107657"/>
                </a:cubicBezTo>
                <a:cubicBezTo>
                  <a:pt x="4067969" y="4102696"/>
                  <a:pt x="4071690" y="4101456"/>
                  <a:pt x="4074170" y="4103936"/>
                </a:cubicBezTo>
                <a:cubicBezTo>
                  <a:pt x="4076651" y="4106417"/>
                  <a:pt x="4079131" y="4107657"/>
                  <a:pt x="4081611" y="4107657"/>
                </a:cubicBezTo>
                <a:cubicBezTo>
                  <a:pt x="4084092" y="4107657"/>
                  <a:pt x="4085332" y="4107657"/>
                  <a:pt x="4085332" y="4107657"/>
                </a:cubicBezTo>
                <a:cubicBezTo>
                  <a:pt x="4085332" y="4117579"/>
                  <a:pt x="4072930" y="4125020"/>
                  <a:pt x="4048126" y="4129981"/>
                </a:cubicBezTo>
                <a:cubicBezTo>
                  <a:pt x="4048126" y="4129981"/>
                  <a:pt x="4046885" y="4131222"/>
                  <a:pt x="4044405" y="4133702"/>
                </a:cubicBezTo>
                <a:cubicBezTo>
                  <a:pt x="4041924" y="4136182"/>
                  <a:pt x="4040684" y="4137422"/>
                  <a:pt x="4040684" y="4137422"/>
                </a:cubicBezTo>
                <a:lnTo>
                  <a:pt x="4033243" y="4137422"/>
                </a:lnTo>
                <a:cubicBezTo>
                  <a:pt x="4018359" y="4137422"/>
                  <a:pt x="4015879" y="4142384"/>
                  <a:pt x="4025801" y="4152305"/>
                </a:cubicBezTo>
                <a:cubicBezTo>
                  <a:pt x="4030762" y="4157267"/>
                  <a:pt x="4033243" y="4157267"/>
                  <a:pt x="4033243" y="4152305"/>
                </a:cubicBezTo>
                <a:cubicBezTo>
                  <a:pt x="4033243" y="4147345"/>
                  <a:pt x="4034483" y="4144864"/>
                  <a:pt x="4036963" y="4144864"/>
                </a:cubicBezTo>
                <a:cubicBezTo>
                  <a:pt x="4039444" y="4144864"/>
                  <a:pt x="4043165" y="4146105"/>
                  <a:pt x="4048126" y="4148585"/>
                </a:cubicBezTo>
                <a:cubicBezTo>
                  <a:pt x="4053087" y="4151065"/>
                  <a:pt x="4053087" y="4152305"/>
                  <a:pt x="4048126" y="4152305"/>
                </a:cubicBezTo>
                <a:lnTo>
                  <a:pt x="4040684" y="4159747"/>
                </a:lnTo>
                <a:lnTo>
                  <a:pt x="4040684" y="4167188"/>
                </a:lnTo>
                <a:cubicBezTo>
                  <a:pt x="4045645" y="4167188"/>
                  <a:pt x="4049366" y="4168429"/>
                  <a:pt x="4051846" y="4170909"/>
                </a:cubicBezTo>
                <a:cubicBezTo>
                  <a:pt x="4054327" y="4173389"/>
                  <a:pt x="4055567" y="4172149"/>
                  <a:pt x="4055567" y="4167188"/>
                </a:cubicBezTo>
                <a:cubicBezTo>
                  <a:pt x="4055567" y="4167188"/>
                  <a:pt x="4059288" y="4165948"/>
                  <a:pt x="4066729" y="4163467"/>
                </a:cubicBezTo>
                <a:cubicBezTo>
                  <a:pt x="4074170" y="4160987"/>
                  <a:pt x="4080371" y="4157267"/>
                  <a:pt x="4085332" y="4152305"/>
                </a:cubicBezTo>
                <a:cubicBezTo>
                  <a:pt x="4105176" y="4147345"/>
                  <a:pt x="4117578" y="4142384"/>
                  <a:pt x="4122539" y="4137422"/>
                </a:cubicBezTo>
                <a:cubicBezTo>
                  <a:pt x="4127500" y="4137422"/>
                  <a:pt x="4131221" y="4136182"/>
                  <a:pt x="4133701" y="4133702"/>
                </a:cubicBezTo>
                <a:cubicBezTo>
                  <a:pt x="4136182" y="4131222"/>
                  <a:pt x="4137422" y="4129981"/>
                  <a:pt x="4137422" y="4129981"/>
                </a:cubicBezTo>
                <a:cubicBezTo>
                  <a:pt x="4162227" y="4129981"/>
                  <a:pt x="4174629" y="4125020"/>
                  <a:pt x="4174629" y="4115098"/>
                </a:cubicBezTo>
                <a:lnTo>
                  <a:pt x="4167188" y="4107657"/>
                </a:lnTo>
                <a:cubicBezTo>
                  <a:pt x="4162227" y="4107657"/>
                  <a:pt x="4162227" y="4105177"/>
                  <a:pt x="4167188" y="4100215"/>
                </a:cubicBezTo>
                <a:lnTo>
                  <a:pt x="4174629" y="4100215"/>
                </a:lnTo>
                <a:cubicBezTo>
                  <a:pt x="4174629" y="4105177"/>
                  <a:pt x="4175869" y="4110138"/>
                  <a:pt x="4178350" y="4115098"/>
                </a:cubicBezTo>
                <a:cubicBezTo>
                  <a:pt x="4180830" y="4120060"/>
                  <a:pt x="4183311" y="4121300"/>
                  <a:pt x="4185791" y="4118819"/>
                </a:cubicBezTo>
                <a:cubicBezTo>
                  <a:pt x="4188271" y="4116339"/>
                  <a:pt x="4189512" y="4112618"/>
                  <a:pt x="4189512" y="4107657"/>
                </a:cubicBezTo>
                <a:cubicBezTo>
                  <a:pt x="4189512" y="4102696"/>
                  <a:pt x="4184551" y="4100215"/>
                  <a:pt x="4174629" y="4100215"/>
                </a:cubicBezTo>
                <a:lnTo>
                  <a:pt x="4196953" y="4100215"/>
                </a:lnTo>
                <a:cubicBezTo>
                  <a:pt x="4196953" y="4105177"/>
                  <a:pt x="4199434" y="4105177"/>
                  <a:pt x="4204395" y="4100215"/>
                </a:cubicBezTo>
                <a:lnTo>
                  <a:pt x="4211836" y="4107657"/>
                </a:lnTo>
                <a:cubicBezTo>
                  <a:pt x="4211836" y="4107657"/>
                  <a:pt x="4211836" y="4105177"/>
                  <a:pt x="4211836" y="4100215"/>
                </a:cubicBezTo>
                <a:cubicBezTo>
                  <a:pt x="4211836" y="4100215"/>
                  <a:pt x="4209356" y="4100215"/>
                  <a:pt x="4204395" y="4100215"/>
                </a:cubicBezTo>
                <a:lnTo>
                  <a:pt x="4211836" y="4085333"/>
                </a:lnTo>
                <a:lnTo>
                  <a:pt x="4234160" y="4077891"/>
                </a:lnTo>
                <a:cubicBezTo>
                  <a:pt x="4229199" y="4082853"/>
                  <a:pt x="4226719" y="4090294"/>
                  <a:pt x="4226719" y="4100215"/>
                </a:cubicBezTo>
                <a:lnTo>
                  <a:pt x="4211836" y="4115098"/>
                </a:lnTo>
                <a:cubicBezTo>
                  <a:pt x="4196953" y="4120060"/>
                  <a:pt x="4190752" y="4125020"/>
                  <a:pt x="4193232" y="4129981"/>
                </a:cubicBezTo>
                <a:cubicBezTo>
                  <a:pt x="4195713" y="4134942"/>
                  <a:pt x="4199434" y="4134942"/>
                  <a:pt x="4204395" y="4129981"/>
                </a:cubicBezTo>
                <a:lnTo>
                  <a:pt x="4211836" y="4129981"/>
                </a:lnTo>
                <a:lnTo>
                  <a:pt x="4263926" y="4107657"/>
                </a:lnTo>
                <a:cubicBezTo>
                  <a:pt x="4263926" y="4107657"/>
                  <a:pt x="4266407" y="4106417"/>
                  <a:pt x="4271368" y="4103936"/>
                </a:cubicBezTo>
                <a:cubicBezTo>
                  <a:pt x="4276329" y="4101456"/>
                  <a:pt x="4281290" y="4100215"/>
                  <a:pt x="4286251" y="4100215"/>
                </a:cubicBezTo>
                <a:lnTo>
                  <a:pt x="4271368" y="4107657"/>
                </a:lnTo>
                <a:cubicBezTo>
                  <a:pt x="4261446" y="4112618"/>
                  <a:pt x="4256485" y="4115098"/>
                  <a:pt x="4256485" y="4115098"/>
                </a:cubicBezTo>
                <a:lnTo>
                  <a:pt x="4249044" y="4122540"/>
                </a:lnTo>
                <a:lnTo>
                  <a:pt x="4226719" y="4137422"/>
                </a:lnTo>
                <a:cubicBezTo>
                  <a:pt x="4216797" y="4142384"/>
                  <a:pt x="4206875" y="4144864"/>
                  <a:pt x="4196953" y="4144864"/>
                </a:cubicBezTo>
                <a:lnTo>
                  <a:pt x="4182070" y="4152305"/>
                </a:lnTo>
                <a:lnTo>
                  <a:pt x="4182070" y="4137422"/>
                </a:lnTo>
                <a:cubicBezTo>
                  <a:pt x="4182070" y="4137422"/>
                  <a:pt x="4182070" y="4134942"/>
                  <a:pt x="4182070" y="4129981"/>
                </a:cubicBezTo>
                <a:lnTo>
                  <a:pt x="4167188" y="4129981"/>
                </a:lnTo>
                <a:cubicBezTo>
                  <a:pt x="4162227" y="4134942"/>
                  <a:pt x="4156025" y="4139903"/>
                  <a:pt x="4148584" y="4144864"/>
                </a:cubicBezTo>
                <a:cubicBezTo>
                  <a:pt x="4141143" y="4149825"/>
                  <a:pt x="4134942" y="4149825"/>
                  <a:pt x="4129981" y="4144864"/>
                </a:cubicBezTo>
                <a:cubicBezTo>
                  <a:pt x="4129981" y="4144864"/>
                  <a:pt x="4127500" y="4147345"/>
                  <a:pt x="4122539" y="4152305"/>
                </a:cubicBezTo>
                <a:cubicBezTo>
                  <a:pt x="4122539" y="4157267"/>
                  <a:pt x="4120059" y="4159747"/>
                  <a:pt x="4115098" y="4159747"/>
                </a:cubicBezTo>
                <a:lnTo>
                  <a:pt x="4092773" y="4167188"/>
                </a:lnTo>
                <a:lnTo>
                  <a:pt x="4085332" y="4167188"/>
                </a:lnTo>
                <a:cubicBezTo>
                  <a:pt x="4085332" y="4167188"/>
                  <a:pt x="4082852" y="4169669"/>
                  <a:pt x="4077891" y="4174630"/>
                </a:cubicBezTo>
                <a:cubicBezTo>
                  <a:pt x="4072930" y="4174630"/>
                  <a:pt x="4067969" y="4174630"/>
                  <a:pt x="4063008" y="4174630"/>
                </a:cubicBezTo>
                <a:cubicBezTo>
                  <a:pt x="4058047" y="4179591"/>
                  <a:pt x="4054327" y="4183312"/>
                  <a:pt x="4051846" y="4185792"/>
                </a:cubicBezTo>
                <a:cubicBezTo>
                  <a:pt x="4049366" y="4188272"/>
                  <a:pt x="4045645" y="4189512"/>
                  <a:pt x="4040684" y="4189512"/>
                </a:cubicBezTo>
                <a:cubicBezTo>
                  <a:pt x="4035723" y="4189512"/>
                  <a:pt x="4033243" y="4189512"/>
                  <a:pt x="4033243" y="4189512"/>
                </a:cubicBezTo>
                <a:cubicBezTo>
                  <a:pt x="4028282" y="4194474"/>
                  <a:pt x="4023320" y="4196954"/>
                  <a:pt x="4018359" y="4196954"/>
                </a:cubicBezTo>
                <a:cubicBezTo>
                  <a:pt x="4018359" y="4201915"/>
                  <a:pt x="4017119" y="4204395"/>
                  <a:pt x="4014639" y="4204395"/>
                </a:cubicBezTo>
                <a:cubicBezTo>
                  <a:pt x="4012158" y="4204395"/>
                  <a:pt x="4008438" y="4204395"/>
                  <a:pt x="4003477" y="4204395"/>
                </a:cubicBezTo>
                <a:cubicBezTo>
                  <a:pt x="3998516" y="4204395"/>
                  <a:pt x="3998516" y="4201915"/>
                  <a:pt x="4003477" y="4196954"/>
                </a:cubicBezTo>
                <a:lnTo>
                  <a:pt x="3988594" y="4189512"/>
                </a:lnTo>
                <a:lnTo>
                  <a:pt x="3988594" y="4196954"/>
                </a:lnTo>
                <a:lnTo>
                  <a:pt x="3996035" y="4211837"/>
                </a:lnTo>
                <a:cubicBezTo>
                  <a:pt x="3996035" y="4211837"/>
                  <a:pt x="3993555" y="4211837"/>
                  <a:pt x="3988594" y="4211837"/>
                </a:cubicBezTo>
                <a:cubicBezTo>
                  <a:pt x="3983633" y="4211837"/>
                  <a:pt x="3981152" y="4216798"/>
                  <a:pt x="3981152" y="4226719"/>
                </a:cubicBezTo>
                <a:cubicBezTo>
                  <a:pt x="3981152" y="4226719"/>
                  <a:pt x="3981152" y="4227960"/>
                  <a:pt x="3981152" y="4230440"/>
                </a:cubicBezTo>
                <a:cubicBezTo>
                  <a:pt x="3981152" y="4232921"/>
                  <a:pt x="3983633" y="4234161"/>
                  <a:pt x="3988594" y="4234161"/>
                </a:cubicBezTo>
                <a:lnTo>
                  <a:pt x="3996035" y="4241602"/>
                </a:lnTo>
                <a:lnTo>
                  <a:pt x="4003477" y="4241602"/>
                </a:lnTo>
                <a:cubicBezTo>
                  <a:pt x="4003477" y="4246563"/>
                  <a:pt x="3998516" y="4251524"/>
                  <a:pt x="3988594" y="4256485"/>
                </a:cubicBezTo>
                <a:lnTo>
                  <a:pt x="3981152" y="4263926"/>
                </a:lnTo>
                <a:cubicBezTo>
                  <a:pt x="3986113" y="4268888"/>
                  <a:pt x="3988594" y="4271368"/>
                  <a:pt x="3988594" y="4271368"/>
                </a:cubicBezTo>
                <a:lnTo>
                  <a:pt x="3981152" y="4271368"/>
                </a:lnTo>
                <a:cubicBezTo>
                  <a:pt x="3976191" y="4271368"/>
                  <a:pt x="3971231" y="4271368"/>
                  <a:pt x="3966270" y="4271368"/>
                </a:cubicBezTo>
                <a:cubicBezTo>
                  <a:pt x="3966270" y="4271368"/>
                  <a:pt x="3966270" y="4270128"/>
                  <a:pt x="3966270" y="4267647"/>
                </a:cubicBezTo>
                <a:cubicBezTo>
                  <a:pt x="3966270" y="4265167"/>
                  <a:pt x="3963789" y="4263926"/>
                  <a:pt x="3958828" y="4263926"/>
                </a:cubicBezTo>
                <a:cubicBezTo>
                  <a:pt x="3948906" y="4263926"/>
                  <a:pt x="3946426" y="4266407"/>
                  <a:pt x="3951387" y="4271368"/>
                </a:cubicBezTo>
                <a:cubicBezTo>
                  <a:pt x="3951387" y="4276329"/>
                  <a:pt x="3950146" y="4278809"/>
                  <a:pt x="3947666" y="4278809"/>
                </a:cubicBezTo>
                <a:cubicBezTo>
                  <a:pt x="3945186" y="4278809"/>
                  <a:pt x="3943945" y="4278809"/>
                  <a:pt x="3943945" y="4278809"/>
                </a:cubicBezTo>
                <a:lnTo>
                  <a:pt x="3906738" y="4301133"/>
                </a:lnTo>
                <a:lnTo>
                  <a:pt x="3899297" y="4301133"/>
                </a:lnTo>
                <a:lnTo>
                  <a:pt x="3884414" y="4301133"/>
                </a:lnTo>
                <a:cubicBezTo>
                  <a:pt x="3884414" y="4301133"/>
                  <a:pt x="3883174" y="4299893"/>
                  <a:pt x="3880693" y="4297413"/>
                </a:cubicBezTo>
                <a:cubicBezTo>
                  <a:pt x="3878213" y="4294933"/>
                  <a:pt x="3876973" y="4291212"/>
                  <a:pt x="3876973" y="4286251"/>
                </a:cubicBezTo>
                <a:lnTo>
                  <a:pt x="3869531" y="4278809"/>
                </a:lnTo>
                <a:cubicBezTo>
                  <a:pt x="3869531" y="4283771"/>
                  <a:pt x="3868291" y="4286251"/>
                  <a:pt x="3865811" y="4286251"/>
                </a:cubicBezTo>
                <a:cubicBezTo>
                  <a:pt x="3863331" y="4286251"/>
                  <a:pt x="3862091" y="4288731"/>
                  <a:pt x="3862091" y="4293692"/>
                </a:cubicBezTo>
                <a:cubicBezTo>
                  <a:pt x="3862091" y="4298653"/>
                  <a:pt x="3860850" y="4301133"/>
                  <a:pt x="3858370" y="4301133"/>
                </a:cubicBezTo>
                <a:cubicBezTo>
                  <a:pt x="3855889" y="4301133"/>
                  <a:pt x="3854649" y="4303614"/>
                  <a:pt x="3854649" y="4308575"/>
                </a:cubicBezTo>
                <a:cubicBezTo>
                  <a:pt x="3854649" y="4308575"/>
                  <a:pt x="3857129" y="4308575"/>
                  <a:pt x="3862091" y="4308575"/>
                </a:cubicBezTo>
                <a:cubicBezTo>
                  <a:pt x="3867051" y="4308575"/>
                  <a:pt x="3869531" y="4311055"/>
                  <a:pt x="3869531" y="4316016"/>
                </a:cubicBezTo>
                <a:lnTo>
                  <a:pt x="3862091" y="4316016"/>
                </a:lnTo>
                <a:lnTo>
                  <a:pt x="3847208" y="4323458"/>
                </a:lnTo>
                <a:lnTo>
                  <a:pt x="3839766" y="4316016"/>
                </a:lnTo>
                <a:cubicBezTo>
                  <a:pt x="3839766" y="4311055"/>
                  <a:pt x="3837286" y="4307335"/>
                  <a:pt x="3832325" y="4304854"/>
                </a:cubicBezTo>
                <a:cubicBezTo>
                  <a:pt x="3827364" y="4302374"/>
                  <a:pt x="3819922" y="4301133"/>
                  <a:pt x="3810000" y="4301133"/>
                </a:cubicBezTo>
                <a:cubicBezTo>
                  <a:pt x="3805039" y="4301133"/>
                  <a:pt x="3800698" y="4301133"/>
                  <a:pt x="3796977" y="4301133"/>
                </a:cubicBezTo>
                <a:lnTo>
                  <a:pt x="3795117" y="4301133"/>
                </a:lnTo>
                <a:lnTo>
                  <a:pt x="3802559" y="4308575"/>
                </a:lnTo>
                <a:lnTo>
                  <a:pt x="3795117" y="4316016"/>
                </a:lnTo>
                <a:lnTo>
                  <a:pt x="3787676" y="4330899"/>
                </a:lnTo>
                <a:lnTo>
                  <a:pt x="3780234" y="4338340"/>
                </a:lnTo>
                <a:cubicBezTo>
                  <a:pt x="3780234" y="4343302"/>
                  <a:pt x="3777754" y="4345782"/>
                  <a:pt x="3772793" y="4345782"/>
                </a:cubicBezTo>
                <a:cubicBezTo>
                  <a:pt x="3767832" y="4345782"/>
                  <a:pt x="3765351" y="4345782"/>
                  <a:pt x="3765351" y="4345782"/>
                </a:cubicBezTo>
                <a:cubicBezTo>
                  <a:pt x="3760390" y="4350743"/>
                  <a:pt x="3756670" y="4351983"/>
                  <a:pt x="3754189" y="4349503"/>
                </a:cubicBezTo>
                <a:cubicBezTo>
                  <a:pt x="3751709" y="4347022"/>
                  <a:pt x="3750469" y="4345782"/>
                  <a:pt x="3750469" y="4345782"/>
                </a:cubicBezTo>
                <a:cubicBezTo>
                  <a:pt x="3750469" y="4350743"/>
                  <a:pt x="3747988" y="4354464"/>
                  <a:pt x="3743027" y="4356944"/>
                </a:cubicBezTo>
                <a:cubicBezTo>
                  <a:pt x="3738066" y="4359425"/>
                  <a:pt x="3735586" y="4363145"/>
                  <a:pt x="3735586" y="4368106"/>
                </a:cubicBezTo>
                <a:lnTo>
                  <a:pt x="3743027" y="4375547"/>
                </a:lnTo>
                <a:cubicBezTo>
                  <a:pt x="3738066" y="4380509"/>
                  <a:pt x="3734346" y="4381749"/>
                  <a:pt x="3731865" y="4379268"/>
                </a:cubicBezTo>
                <a:cubicBezTo>
                  <a:pt x="3729385" y="4376788"/>
                  <a:pt x="3728144" y="4374307"/>
                  <a:pt x="3728144" y="4371827"/>
                </a:cubicBezTo>
                <a:cubicBezTo>
                  <a:pt x="3728144" y="4369347"/>
                  <a:pt x="3725664" y="4368106"/>
                  <a:pt x="3720703" y="4368106"/>
                </a:cubicBezTo>
                <a:cubicBezTo>
                  <a:pt x="3720703" y="4368106"/>
                  <a:pt x="3718223" y="4368106"/>
                  <a:pt x="3713262" y="4368106"/>
                </a:cubicBezTo>
                <a:cubicBezTo>
                  <a:pt x="3708301" y="4368106"/>
                  <a:pt x="3705820" y="4370587"/>
                  <a:pt x="3705820" y="4375547"/>
                </a:cubicBezTo>
                <a:lnTo>
                  <a:pt x="3705820" y="4368106"/>
                </a:lnTo>
                <a:cubicBezTo>
                  <a:pt x="3705820" y="4368106"/>
                  <a:pt x="3713262" y="4365626"/>
                  <a:pt x="3728144" y="4360665"/>
                </a:cubicBezTo>
                <a:lnTo>
                  <a:pt x="3713262" y="4353223"/>
                </a:lnTo>
                <a:cubicBezTo>
                  <a:pt x="3703340" y="4353223"/>
                  <a:pt x="3695898" y="4354464"/>
                  <a:pt x="3690937" y="4356944"/>
                </a:cubicBezTo>
                <a:cubicBezTo>
                  <a:pt x="3685976" y="4359425"/>
                  <a:pt x="3683496" y="4364385"/>
                  <a:pt x="3683496" y="4371827"/>
                </a:cubicBezTo>
                <a:cubicBezTo>
                  <a:pt x="3683496" y="4379268"/>
                  <a:pt x="3683496" y="4385470"/>
                  <a:pt x="3683496" y="4390430"/>
                </a:cubicBezTo>
                <a:cubicBezTo>
                  <a:pt x="3683496" y="4385470"/>
                  <a:pt x="3684736" y="4380509"/>
                  <a:pt x="3687217" y="4375547"/>
                </a:cubicBezTo>
                <a:cubicBezTo>
                  <a:pt x="3689697" y="4370587"/>
                  <a:pt x="3693418" y="4370587"/>
                  <a:pt x="3698379" y="4375547"/>
                </a:cubicBezTo>
                <a:lnTo>
                  <a:pt x="3690937" y="4382989"/>
                </a:lnTo>
                <a:cubicBezTo>
                  <a:pt x="3690937" y="4382989"/>
                  <a:pt x="3690937" y="4385470"/>
                  <a:pt x="3690937" y="4390430"/>
                </a:cubicBezTo>
                <a:cubicBezTo>
                  <a:pt x="3695898" y="4390430"/>
                  <a:pt x="3700859" y="4387950"/>
                  <a:pt x="3705820" y="4382989"/>
                </a:cubicBezTo>
                <a:cubicBezTo>
                  <a:pt x="3710781" y="4378028"/>
                  <a:pt x="3715742" y="4378028"/>
                  <a:pt x="3720703" y="4382989"/>
                </a:cubicBezTo>
                <a:lnTo>
                  <a:pt x="3713262" y="4390430"/>
                </a:lnTo>
                <a:cubicBezTo>
                  <a:pt x="3703340" y="4390430"/>
                  <a:pt x="3698379" y="4390430"/>
                  <a:pt x="3698379" y="4390430"/>
                </a:cubicBezTo>
                <a:cubicBezTo>
                  <a:pt x="3698379" y="4395392"/>
                  <a:pt x="3698379" y="4397872"/>
                  <a:pt x="3698379" y="4397872"/>
                </a:cubicBezTo>
                <a:cubicBezTo>
                  <a:pt x="3693418" y="4392911"/>
                  <a:pt x="3690937" y="4392911"/>
                  <a:pt x="3690937" y="4397872"/>
                </a:cubicBezTo>
                <a:lnTo>
                  <a:pt x="3683496" y="4397872"/>
                </a:lnTo>
                <a:cubicBezTo>
                  <a:pt x="3683496" y="4397872"/>
                  <a:pt x="3681016" y="4397872"/>
                  <a:pt x="3676055" y="4397872"/>
                </a:cubicBezTo>
                <a:cubicBezTo>
                  <a:pt x="3676055" y="4392911"/>
                  <a:pt x="3676055" y="4389190"/>
                  <a:pt x="3676055" y="4386710"/>
                </a:cubicBezTo>
                <a:cubicBezTo>
                  <a:pt x="3676055" y="4384230"/>
                  <a:pt x="3676055" y="4382989"/>
                  <a:pt x="3676055" y="4382989"/>
                </a:cubicBezTo>
                <a:cubicBezTo>
                  <a:pt x="3676055" y="4378028"/>
                  <a:pt x="3672334" y="4376788"/>
                  <a:pt x="3664893" y="4379268"/>
                </a:cubicBezTo>
                <a:cubicBezTo>
                  <a:pt x="3657451" y="4381749"/>
                  <a:pt x="3653731" y="4384230"/>
                  <a:pt x="3653731" y="4386710"/>
                </a:cubicBezTo>
                <a:cubicBezTo>
                  <a:pt x="3653731" y="4389190"/>
                  <a:pt x="3650010" y="4390430"/>
                  <a:pt x="3642569" y="4390430"/>
                </a:cubicBezTo>
                <a:cubicBezTo>
                  <a:pt x="3635128" y="4390430"/>
                  <a:pt x="3630167" y="4391671"/>
                  <a:pt x="3627686" y="4394151"/>
                </a:cubicBezTo>
                <a:cubicBezTo>
                  <a:pt x="3625206" y="4396632"/>
                  <a:pt x="3626446" y="4397872"/>
                  <a:pt x="3631407" y="4397872"/>
                </a:cubicBezTo>
                <a:lnTo>
                  <a:pt x="3638848" y="4405313"/>
                </a:lnTo>
                <a:lnTo>
                  <a:pt x="3638848" y="4412755"/>
                </a:lnTo>
                <a:lnTo>
                  <a:pt x="3616524" y="4412755"/>
                </a:lnTo>
                <a:lnTo>
                  <a:pt x="3601641" y="4412755"/>
                </a:lnTo>
                <a:cubicBezTo>
                  <a:pt x="3596680" y="4412755"/>
                  <a:pt x="3595439" y="4416475"/>
                  <a:pt x="3597920" y="4423917"/>
                </a:cubicBezTo>
                <a:cubicBezTo>
                  <a:pt x="3600401" y="4431358"/>
                  <a:pt x="3601641" y="4435079"/>
                  <a:pt x="3601641" y="4435079"/>
                </a:cubicBezTo>
                <a:lnTo>
                  <a:pt x="3601641" y="4442520"/>
                </a:lnTo>
                <a:cubicBezTo>
                  <a:pt x="3591718" y="4442520"/>
                  <a:pt x="3587998" y="4440040"/>
                  <a:pt x="3590478" y="4435079"/>
                </a:cubicBezTo>
                <a:cubicBezTo>
                  <a:pt x="3592959" y="4430118"/>
                  <a:pt x="3591718" y="4427637"/>
                  <a:pt x="3586758" y="4427637"/>
                </a:cubicBezTo>
                <a:lnTo>
                  <a:pt x="3586758" y="4435079"/>
                </a:lnTo>
                <a:cubicBezTo>
                  <a:pt x="3586758" y="4440040"/>
                  <a:pt x="3585518" y="4443761"/>
                  <a:pt x="3583037" y="4446241"/>
                </a:cubicBezTo>
                <a:cubicBezTo>
                  <a:pt x="3580556" y="4448721"/>
                  <a:pt x="3576836" y="4447481"/>
                  <a:pt x="3571875" y="4442520"/>
                </a:cubicBezTo>
                <a:cubicBezTo>
                  <a:pt x="3571875" y="4442520"/>
                  <a:pt x="3569394" y="4442520"/>
                  <a:pt x="3564434" y="4442520"/>
                </a:cubicBezTo>
                <a:cubicBezTo>
                  <a:pt x="3559473" y="4442520"/>
                  <a:pt x="3556992" y="4445001"/>
                  <a:pt x="3556992" y="4449962"/>
                </a:cubicBezTo>
                <a:lnTo>
                  <a:pt x="3556992" y="4457403"/>
                </a:lnTo>
                <a:lnTo>
                  <a:pt x="3549551" y="4457403"/>
                </a:lnTo>
                <a:lnTo>
                  <a:pt x="3549551" y="4442520"/>
                </a:lnTo>
                <a:lnTo>
                  <a:pt x="3542109" y="4442520"/>
                </a:lnTo>
                <a:cubicBezTo>
                  <a:pt x="3537149" y="4447481"/>
                  <a:pt x="3533428" y="4448721"/>
                  <a:pt x="3530947" y="4446241"/>
                </a:cubicBezTo>
                <a:cubicBezTo>
                  <a:pt x="3528467" y="4443761"/>
                  <a:pt x="3524746" y="4442520"/>
                  <a:pt x="3519785" y="4442520"/>
                </a:cubicBezTo>
                <a:lnTo>
                  <a:pt x="3519785" y="4449962"/>
                </a:lnTo>
                <a:cubicBezTo>
                  <a:pt x="3524746" y="4449962"/>
                  <a:pt x="3527226" y="4452442"/>
                  <a:pt x="3527226" y="4457403"/>
                </a:cubicBezTo>
                <a:cubicBezTo>
                  <a:pt x="3522266" y="4462364"/>
                  <a:pt x="3519785" y="4464844"/>
                  <a:pt x="3519785" y="4464844"/>
                </a:cubicBezTo>
                <a:cubicBezTo>
                  <a:pt x="3519785" y="4464844"/>
                  <a:pt x="3519785" y="4462364"/>
                  <a:pt x="3519785" y="4457403"/>
                </a:cubicBezTo>
                <a:cubicBezTo>
                  <a:pt x="3514824" y="4452442"/>
                  <a:pt x="3509863" y="4449962"/>
                  <a:pt x="3504902" y="4449962"/>
                </a:cubicBezTo>
                <a:cubicBezTo>
                  <a:pt x="3504902" y="4454923"/>
                  <a:pt x="3507383" y="4459884"/>
                  <a:pt x="3512344" y="4464844"/>
                </a:cubicBezTo>
                <a:lnTo>
                  <a:pt x="3512344" y="4472286"/>
                </a:lnTo>
                <a:cubicBezTo>
                  <a:pt x="3507383" y="4472286"/>
                  <a:pt x="3503662" y="4471046"/>
                  <a:pt x="3501182" y="4468565"/>
                </a:cubicBezTo>
                <a:cubicBezTo>
                  <a:pt x="3498701" y="4466085"/>
                  <a:pt x="3494980" y="4467325"/>
                  <a:pt x="3490019" y="4472286"/>
                </a:cubicBezTo>
                <a:cubicBezTo>
                  <a:pt x="3490019" y="4467325"/>
                  <a:pt x="3487539" y="4467325"/>
                  <a:pt x="3482578" y="4472286"/>
                </a:cubicBezTo>
                <a:lnTo>
                  <a:pt x="3467695" y="4479727"/>
                </a:lnTo>
                <a:lnTo>
                  <a:pt x="3467695" y="4494610"/>
                </a:lnTo>
                <a:cubicBezTo>
                  <a:pt x="3462735" y="4494610"/>
                  <a:pt x="3459014" y="4494610"/>
                  <a:pt x="3456533" y="4494610"/>
                </a:cubicBezTo>
                <a:cubicBezTo>
                  <a:pt x="3454052" y="4494610"/>
                  <a:pt x="3450332" y="4494610"/>
                  <a:pt x="3445371" y="4494610"/>
                </a:cubicBezTo>
                <a:cubicBezTo>
                  <a:pt x="3445371" y="4499571"/>
                  <a:pt x="3441651" y="4503292"/>
                  <a:pt x="3434210" y="4505772"/>
                </a:cubicBezTo>
                <a:cubicBezTo>
                  <a:pt x="3426768" y="4508253"/>
                  <a:pt x="3423048" y="4514454"/>
                  <a:pt x="3423048" y="4524376"/>
                </a:cubicBezTo>
                <a:cubicBezTo>
                  <a:pt x="3423048" y="4534298"/>
                  <a:pt x="3423048" y="4539258"/>
                  <a:pt x="3423048" y="4539258"/>
                </a:cubicBezTo>
                <a:cubicBezTo>
                  <a:pt x="3408165" y="4539258"/>
                  <a:pt x="3398243" y="4540499"/>
                  <a:pt x="3393282" y="4542979"/>
                </a:cubicBezTo>
                <a:cubicBezTo>
                  <a:pt x="3388320" y="4545460"/>
                  <a:pt x="3385840" y="4547940"/>
                  <a:pt x="3385840" y="4550421"/>
                </a:cubicBezTo>
                <a:cubicBezTo>
                  <a:pt x="3385840" y="4552901"/>
                  <a:pt x="3388320" y="4554141"/>
                  <a:pt x="3393282" y="4554141"/>
                </a:cubicBezTo>
                <a:lnTo>
                  <a:pt x="3408165" y="4554141"/>
                </a:lnTo>
                <a:cubicBezTo>
                  <a:pt x="3418087" y="4554141"/>
                  <a:pt x="3423048" y="4549180"/>
                  <a:pt x="3423048" y="4539258"/>
                </a:cubicBezTo>
                <a:lnTo>
                  <a:pt x="3437930" y="4539258"/>
                </a:lnTo>
                <a:lnTo>
                  <a:pt x="3445371" y="4546700"/>
                </a:lnTo>
                <a:cubicBezTo>
                  <a:pt x="3455293" y="4541739"/>
                  <a:pt x="3460254" y="4539258"/>
                  <a:pt x="3460254" y="4539258"/>
                </a:cubicBezTo>
                <a:lnTo>
                  <a:pt x="3460254" y="4546700"/>
                </a:lnTo>
                <a:lnTo>
                  <a:pt x="3452812" y="4561583"/>
                </a:lnTo>
                <a:cubicBezTo>
                  <a:pt x="3457773" y="4561583"/>
                  <a:pt x="3462735" y="4559103"/>
                  <a:pt x="3467695" y="4554141"/>
                </a:cubicBezTo>
                <a:cubicBezTo>
                  <a:pt x="3472656" y="4549180"/>
                  <a:pt x="3475137" y="4544220"/>
                  <a:pt x="3475137" y="4539258"/>
                </a:cubicBezTo>
                <a:lnTo>
                  <a:pt x="3482578" y="4531817"/>
                </a:lnTo>
                <a:lnTo>
                  <a:pt x="3486299" y="4531817"/>
                </a:lnTo>
                <a:cubicBezTo>
                  <a:pt x="3483818" y="4531817"/>
                  <a:pt x="3482578" y="4534298"/>
                  <a:pt x="3482578" y="4539258"/>
                </a:cubicBezTo>
                <a:cubicBezTo>
                  <a:pt x="3482578" y="4539258"/>
                  <a:pt x="3482578" y="4541739"/>
                  <a:pt x="3482578" y="4546700"/>
                </a:cubicBezTo>
                <a:lnTo>
                  <a:pt x="3490019" y="4546700"/>
                </a:lnTo>
                <a:lnTo>
                  <a:pt x="3497461" y="4531817"/>
                </a:lnTo>
                <a:cubicBezTo>
                  <a:pt x="3492500" y="4526856"/>
                  <a:pt x="3490019" y="4524376"/>
                  <a:pt x="3490019" y="4524376"/>
                </a:cubicBezTo>
                <a:cubicBezTo>
                  <a:pt x="3490019" y="4524376"/>
                  <a:pt x="3498701" y="4524376"/>
                  <a:pt x="3516064" y="4524376"/>
                </a:cubicBezTo>
                <a:cubicBezTo>
                  <a:pt x="3533428" y="4524376"/>
                  <a:pt x="3544590" y="4521896"/>
                  <a:pt x="3549551" y="4516934"/>
                </a:cubicBezTo>
                <a:lnTo>
                  <a:pt x="3556992" y="4516934"/>
                </a:lnTo>
                <a:cubicBezTo>
                  <a:pt x="3556992" y="4521896"/>
                  <a:pt x="3556992" y="4524376"/>
                  <a:pt x="3556992" y="4524376"/>
                </a:cubicBezTo>
                <a:cubicBezTo>
                  <a:pt x="3556992" y="4524376"/>
                  <a:pt x="3556992" y="4526856"/>
                  <a:pt x="3556992" y="4531817"/>
                </a:cubicBezTo>
                <a:cubicBezTo>
                  <a:pt x="3561953" y="4526856"/>
                  <a:pt x="3564434" y="4524376"/>
                  <a:pt x="3564434" y="4524376"/>
                </a:cubicBezTo>
                <a:cubicBezTo>
                  <a:pt x="3564434" y="4519415"/>
                  <a:pt x="3566914" y="4519415"/>
                  <a:pt x="3571875" y="4524376"/>
                </a:cubicBezTo>
                <a:lnTo>
                  <a:pt x="3571875" y="4509493"/>
                </a:lnTo>
                <a:lnTo>
                  <a:pt x="3571875" y="4494610"/>
                </a:lnTo>
                <a:lnTo>
                  <a:pt x="3579316" y="4509493"/>
                </a:lnTo>
                <a:lnTo>
                  <a:pt x="3586758" y="4509493"/>
                </a:lnTo>
                <a:lnTo>
                  <a:pt x="3601641" y="4509493"/>
                </a:lnTo>
                <a:cubicBezTo>
                  <a:pt x="3606602" y="4514454"/>
                  <a:pt x="3604122" y="4519415"/>
                  <a:pt x="3594199" y="4524376"/>
                </a:cubicBezTo>
                <a:lnTo>
                  <a:pt x="3601641" y="4531817"/>
                </a:lnTo>
                <a:lnTo>
                  <a:pt x="3601641" y="4539258"/>
                </a:lnTo>
                <a:cubicBezTo>
                  <a:pt x="3586758" y="4544220"/>
                  <a:pt x="3579316" y="4541739"/>
                  <a:pt x="3579316" y="4531817"/>
                </a:cubicBezTo>
                <a:cubicBezTo>
                  <a:pt x="3574356" y="4546700"/>
                  <a:pt x="3566914" y="4551661"/>
                  <a:pt x="3556992" y="4546700"/>
                </a:cubicBezTo>
                <a:lnTo>
                  <a:pt x="3549551" y="4546700"/>
                </a:lnTo>
                <a:cubicBezTo>
                  <a:pt x="3549551" y="4551661"/>
                  <a:pt x="3547070" y="4556622"/>
                  <a:pt x="3542109" y="4561583"/>
                </a:cubicBezTo>
                <a:lnTo>
                  <a:pt x="3542109" y="4554141"/>
                </a:lnTo>
                <a:cubicBezTo>
                  <a:pt x="3542109" y="4549180"/>
                  <a:pt x="3539629" y="4546700"/>
                  <a:pt x="3534668" y="4546700"/>
                </a:cubicBezTo>
                <a:lnTo>
                  <a:pt x="3527226" y="4554141"/>
                </a:lnTo>
                <a:cubicBezTo>
                  <a:pt x="3527226" y="4554141"/>
                  <a:pt x="3527226" y="4556622"/>
                  <a:pt x="3527226" y="4561583"/>
                </a:cubicBezTo>
                <a:lnTo>
                  <a:pt x="3527226" y="4569024"/>
                </a:lnTo>
                <a:cubicBezTo>
                  <a:pt x="3527226" y="4573985"/>
                  <a:pt x="3525986" y="4576465"/>
                  <a:pt x="3523506" y="4576465"/>
                </a:cubicBezTo>
                <a:cubicBezTo>
                  <a:pt x="3521025" y="4576465"/>
                  <a:pt x="3514824" y="4578946"/>
                  <a:pt x="3504902" y="4583907"/>
                </a:cubicBezTo>
                <a:lnTo>
                  <a:pt x="3490019" y="4583907"/>
                </a:lnTo>
                <a:lnTo>
                  <a:pt x="3482578" y="4583907"/>
                </a:lnTo>
                <a:cubicBezTo>
                  <a:pt x="3477617" y="4583907"/>
                  <a:pt x="3475137" y="4586388"/>
                  <a:pt x="3475137" y="4591348"/>
                </a:cubicBezTo>
                <a:lnTo>
                  <a:pt x="3475137" y="4598790"/>
                </a:lnTo>
                <a:lnTo>
                  <a:pt x="3467695" y="4591348"/>
                </a:lnTo>
                <a:cubicBezTo>
                  <a:pt x="3467695" y="4586388"/>
                  <a:pt x="3465215" y="4582667"/>
                  <a:pt x="3460254" y="4580186"/>
                </a:cubicBezTo>
                <a:cubicBezTo>
                  <a:pt x="3455293" y="4577706"/>
                  <a:pt x="3452812" y="4576465"/>
                  <a:pt x="3452812" y="4576465"/>
                </a:cubicBezTo>
                <a:cubicBezTo>
                  <a:pt x="3452812" y="4581427"/>
                  <a:pt x="3452812" y="4583907"/>
                  <a:pt x="3452812" y="4583907"/>
                </a:cubicBezTo>
                <a:cubicBezTo>
                  <a:pt x="3457773" y="4583907"/>
                  <a:pt x="3460254" y="4585147"/>
                  <a:pt x="3460254" y="4587628"/>
                </a:cubicBezTo>
                <a:cubicBezTo>
                  <a:pt x="3460254" y="4590108"/>
                  <a:pt x="3462735" y="4593829"/>
                  <a:pt x="3467695" y="4598790"/>
                </a:cubicBezTo>
                <a:lnTo>
                  <a:pt x="3475137" y="4606231"/>
                </a:lnTo>
                <a:lnTo>
                  <a:pt x="3460254" y="4621114"/>
                </a:lnTo>
                <a:cubicBezTo>
                  <a:pt x="3450332" y="4631036"/>
                  <a:pt x="3445371" y="4637237"/>
                  <a:pt x="3445371" y="4639717"/>
                </a:cubicBezTo>
                <a:cubicBezTo>
                  <a:pt x="3445371" y="4642198"/>
                  <a:pt x="3437930" y="4650880"/>
                  <a:pt x="3423048" y="4665762"/>
                </a:cubicBezTo>
                <a:cubicBezTo>
                  <a:pt x="3413125" y="4670724"/>
                  <a:pt x="3405684" y="4674444"/>
                  <a:pt x="3400724" y="4676924"/>
                </a:cubicBezTo>
                <a:cubicBezTo>
                  <a:pt x="3395763" y="4679405"/>
                  <a:pt x="3390801" y="4680645"/>
                  <a:pt x="3385840" y="4680645"/>
                </a:cubicBezTo>
                <a:lnTo>
                  <a:pt x="3378398" y="4680645"/>
                </a:lnTo>
                <a:lnTo>
                  <a:pt x="3393282" y="4673204"/>
                </a:lnTo>
                <a:cubicBezTo>
                  <a:pt x="3398243" y="4663282"/>
                  <a:pt x="3406925" y="4653360"/>
                  <a:pt x="3419327" y="4643438"/>
                </a:cubicBezTo>
                <a:cubicBezTo>
                  <a:pt x="3431729" y="4633517"/>
                  <a:pt x="3435450" y="4628555"/>
                  <a:pt x="3430489" y="4628555"/>
                </a:cubicBezTo>
                <a:cubicBezTo>
                  <a:pt x="3425528" y="4628555"/>
                  <a:pt x="3420567" y="4629796"/>
                  <a:pt x="3415606" y="4632276"/>
                </a:cubicBezTo>
                <a:cubicBezTo>
                  <a:pt x="3410645" y="4634757"/>
                  <a:pt x="3404444" y="4632276"/>
                  <a:pt x="3397003" y="4624835"/>
                </a:cubicBezTo>
                <a:cubicBezTo>
                  <a:pt x="3389560" y="4617393"/>
                  <a:pt x="3388320" y="4613672"/>
                  <a:pt x="3393282" y="4613672"/>
                </a:cubicBezTo>
                <a:lnTo>
                  <a:pt x="3408165" y="4606231"/>
                </a:lnTo>
                <a:cubicBezTo>
                  <a:pt x="3423048" y="4606231"/>
                  <a:pt x="3432970" y="4603751"/>
                  <a:pt x="3437930" y="4598790"/>
                </a:cubicBezTo>
                <a:lnTo>
                  <a:pt x="3445371" y="4598790"/>
                </a:lnTo>
                <a:lnTo>
                  <a:pt x="3437930" y="4591348"/>
                </a:lnTo>
                <a:cubicBezTo>
                  <a:pt x="3437930" y="4591348"/>
                  <a:pt x="3440411" y="4588868"/>
                  <a:pt x="3445371" y="4583907"/>
                </a:cubicBezTo>
                <a:lnTo>
                  <a:pt x="3437930" y="4583907"/>
                </a:lnTo>
                <a:cubicBezTo>
                  <a:pt x="3403204" y="4593829"/>
                  <a:pt x="3383359" y="4601270"/>
                  <a:pt x="3378398" y="4606231"/>
                </a:cubicBezTo>
                <a:cubicBezTo>
                  <a:pt x="3378398" y="4606231"/>
                  <a:pt x="3377158" y="4606231"/>
                  <a:pt x="3374678" y="4606231"/>
                </a:cubicBezTo>
                <a:cubicBezTo>
                  <a:pt x="3372197" y="4606231"/>
                  <a:pt x="3368476" y="4606231"/>
                  <a:pt x="3363516" y="4606231"/>
                </a:cubicBezTo>
                <a:cubicBezTo>
                  <a:pt x="3358555" y="4606231"/>
                  <a:pt x="3353593" y="4609952"/>
                  <a:pt x="3348633" y="4617393"/>
                </a:cubicBezTo>
                <a:cubicBezTo>
                  <a:pt x="3343672" y="4624835"/>
                  <a:pt x="3341191" y="4628555"/>
                  <a:pt x="3341191" y="4628555"/>
                </a:cubicBezTo>
                <a:cubicBezTo>
                  <a:pt x="3326309" y="4623595"/>
                  <a:pt x="3318867" y="4623595"/>
                  <a:pt x="3318867" y="4628555"/>
                </a:cubicBezTo>
                <a:lnTo>
                  <a:pt x="3326309" y="4635997"/>
                </a:lnTo>
                <a:cubicBezTo>
                  <a:pt x="3331269" y="4631036"/>
                  <a:pt x="3334990" y="4631036"/>
                  <a:pt x="3337471" y="4635997"/>
                </a:cubicBezTo>
                <a:cubicBezTo>
                  <a:pt x="3339952" y="4640958"/>
                  <a:pt x="3333750" y="4650880"/>
                  <a:pt x="3318867" y="4665762"/>
                </a:cubicBezTo>
                <a:cubicBezTo>
                  <a:pt x="3303984" y="4680645"/>
                  <a:pt x="3291582" y="4690567"/>
                  <a:pt x="3281660" y="4695528"/>
                </a:cubicBezTo>
                <a:lnTo>
                  <a:pt x="3266777" y="4710411"/>
                </a:lnTo>
                <a:lnTo>
                  <a:pt x="3259336" y="4702969"/>
                </a:lnTo>
                <a:cubicBezTo>
                  <a:pt x="3254375" y="4693048"/>
                  <a:pt x="3250654" y="4688087"/>
                  <a:pt x="3248174" y="4688087"/>
                </a:cubicBezTo>
                <a:cubicBezTo>
                  <a:pt x="3245693" y="4688087"/>
                  <a:pt x="3245693" y="4686846"/>
                  <a:pt x="3248174" y="4684366"/>
                </a:cubicBezTo>
                <a:cubicBezTo>
                  <a:pt x="3250654" y="4681886"/>
                  <a:pt x="3253135" y="4680645"/>
                  <a:pt x="3255615" y="4680645"/>
                </a:cubicBezTo>
                <a:cubicBezTo>
                  <a:pt x="3258096" y="4680645"/>
                  <a:pt x="3259336" y="4675684"/>
                  <a:pt x="3259336" y="4665762"/>
                </a:cubicBezTo>
                <a:lnTo>
                  <a:pt x="3251894" y="4650880"/>
                </a:lnTo>
                <a:lnTo>
                  <a:pt x="3244453" y="4658321"/>
                </a:lnTo>
                <a:lnTo>
                  <a:pt x="3222130" y="4673204"/>
                </a:lnTo>
                <a:cubicBezTo>
                  <a:pt x="3222130" y="4673204"/>
                  <a:pt x="3220890" y="4671964"/>
                  <a:pt x="3218409" y="4669483"/>
                </a:cubicBezTo>
                <a:cubicBezTo>
                  <a:pt x="3215928" y="4667003"/>
                  <a:pt x="3214688" y="4663282"/>
                  <a:pt x="3214688" y="4658321"/>
                </a:cubicBezTo>
                <a:cubicBezTo>
                  <a:pt x="3209727" y="4653360"/>
                  <a:pt x="3209727" y="4648399"/>
                  <a:pt x="3214688" y="4643438"/>
                </a:cubicBezTo>
                <a:lnTo>
                  <a:pt x="3222130" y="4621114"/>
                </a:lnTo>
                <a:lnTo>
                  <a:pt x="3222130" y="4613672"/>
                </a:lnTo>
                <a:lnTo>
                  <a:pt x="3214688" y="4621114"/>
                </a:lnTo>
                <a:cubicBezTo>
                  <a:pt x="3209727" y="4621114"/>
                  <a:pt x="3208487" y="4622355"/>
                  <a:pt x="3210967" y="4624835"/>
                </a:cubicBezTo>
                <a:cubicBezTo>
                  <a:pt x="3213448" y="4627315"/>
                  <a:pt x="3212208" y="4631036"/>
                  <a:pt x="3207247" y="4635997"/>
                </a:cubicBezTo>
                <a:lnTo>
                  <a:pt x="3192364" y="4635997"/>
                </a:lnTo>
                <a:lnTo>
                  <a:pt x="3184923" y="4650880"/>
                </a:lnTo>
                <a:cubicBezTo>
                  <a:pt x="3175000" y="4660802"/>
                  <a:pt x="3171279" y="4667003"/>
                  <a:pt x="3173760" y="4669483"/>
                </a:cubicBezTo>
                <a:lnTo>
                  <a:pt x="3179341" y="4670281"/>
                </a:lnTo>
                <a:lnTo>
                  <a:pt x="3155156" y="4680645"/>
                </a:lnTo>
                <a:lnTo>
                  <a:pt x="3155156" y="4695528"/>
                </a:lnTo>
                <a:cubicBezTo>
                  <a:pt x="3155156" y="4705450"/>
                  <a:pt x="3150195" y="4712891"/>
                  <a:pt x="3140273" y="4717852"/>
                </a:cubicBezTo>
                <a:lnTo>
                  <a:pt x="3132832" y="4710411"/>
                </a:lnTo>
                <a:cubicBezTo>
                  <a:pt x="3137793" y="4705450"/>
                  <a:pt x="3136553" y="4702969"/>
                  <a:pt x="3129111" y="4702969"/>
                </a:cubicBezTo>
                <a:cubicBezTo>
                  <a:pt x="3121670" y="4702969"/>
                  <a:pt x="3115468" y="4700489"/>
                  <a:pt x="3110508" y="4695528"/>
                </a:cubicBezTo>
                <a:lnTo>
                  <a:pt x="3095625" y="4688087"/>
                </a:lnTo>
                <a:cubicBezTo>
                  <a:pt x="3095625" y="4688087"/>
                  <a:pt x="3094385" y="4686846"/>
                  <a:pt x="3091904" y="4684366"/>
                </a:cubicBezTo>
                <a:cubicBezTo>
                  <a:pt x="3089424" y="4681886"/>
                  <a:pt x="3085703" y="4678165"/>
                  <a:pt x="3080742" y="4673204"/>
                </a:cubicBezTo>
                <a:cubicBezTo>
                  <a:pt x="3070820" y="4663282"/>
                  <a:pt x="3063379" y="4658321"/>
                  <a:pt x="3058418" y="4658321"/>
                </a:cubicBezTo>
                <a:lnTo>
                  <a:pt x="3036094" y="4650880"/>
                </a:lnTo>
                <a:cubicBezTo>
                  <a:pt x="3026172" y="4640958"/>
                  <a:pt x="3021211" y="4635997"/>
                  <a:pt x="3021211" y="4635997"/>
                </a:cubicBezTo>
                <a:lnTo>
                  <a:pt x="3006329" y="4650880"/>
                </a:lnTo>
                <a:lnTo>
                  <a:pt x="2991446" y="4665762"/>
                </a:lnTo>
                <a:lnTo>
                  <a:pt x="2998887" y="4650880"/>
                </a:lnTo>
                <a:cubicBezTo>
                  <a:pt x="2998887" y="4645919"/>
                  <a:pt x="2998887" y="4643438"/>
                  <a:pt x="2998887" y="4643438"/>
                </a:cubicBezTo>
                <a:cubicBezTo>
                  <a:pt x="2998887" y="4638477"/>
                  <a:pt x="2998887" y="4635997"/>
                  <a:pt x="2998887" y="4635997"/>
                </a:cubicBezTo>
                <a:cubicBezTo>
                  <a:pt x="3003848" y="4635997"/>
                  <a:pt x="3006329" y="4634757"/>
                  <a:pt x="3006329" y="4632276"/>
                </a:cubicBezTo>
                <a:cubicBezTo>
                  <a:pt x="3006329" y="4629796"/>
                  <a:pt x="3006329" y="4628555"/>
                  <a:pt x="3006329" y="4628555"/>
                </a:cubicBezTo>
                <a:lnTo>
                  <a:pt x="2998887" y="4628555"/>
                </a:lnTo>
                <a:cubicBezTo>
                  <a:pt x="2993927" y="4638477"/>
                  <a:pt x="2990206" y="4643438"/>
                  <a:pt x="2987725" y="4643438"/>
                </a:cubicBezTo>
                <a:cubicBezTo>
                  <a:pt x="2985245" y="4643438"/>
                  <a:pt x="2984005" y="4645919"/>
                  <a:pt x="2984005" y="4650880"/>
                </a:cubicBezTo>
                <a:cubicBezTo>
                  <a:pt x="2974083" y="4665762"/>
                  <a:pt x="2966640" y="4673204"/>
                  <a:pt x="2961680" y="4673204"/>
                </a:cubicBezTo>
                <a:cubicBezTo>
                  <a:pt x="2956719" y="4673204"/>
                  <a:pt x="2956719" y="4671964"/>
                  <a:pt x="2961680" y="4669483"/>
                </a:cubicBezTo>
                <a:cubicBezTo>
                  <a:pt x="2966640" y="4667003"/>
                  <a:pt x="2967882" y="4664522"/>
                  <a:pt x="2965400" y="4662042"/>
                </a:cubicBezTo>
                <a:cubicBezTo>
                  <a:pt x="2962920" y="4659562"/>
                  <a:pt x="2959199" y="4658321"/>
                  <a:pt x="2954238" y="4658321"/>
                </a:cubicBezTo>
                <a:cubicBezTo>
                  <a:pt x="2954238" y="4658321"/>
                  <a:pt x="2952998" y="4658321"/>
                  <a:pt x="2950518" y="4658321"/>
                </a:cubicBezTo>
                <a:cubicBezTo>
                  <a:pt x="2948037" y="4658321"/>
                  <a:pt x="2944316" y="4660802"/>
                  <a:pt x="2939355" y="4665762"/>
                </a:cubicBezTo>
                <a:cubicBezTo>
                  <a:pt x="2939355" y="4675684"/>
                  <a:pt x="2935635" y="4680645"/>
                  <a:pt x="2928193" y="4680645"/>
                </a:cubicBezTo>
                <a:cubicBezTo>
                  <a:pt x="2920752" y="4680645"/>
                  <a:pt x="2914551" y="4681886"/>
                  <a:pt x="2909590" y="4684366"/>
                </a:cubicBezTo>
                <a:cubicBezTo>
                  <a:pt x="2904629" y="4686846"/>
                  <a:pt x="2900909" y="4686846"/>
                  <a:pt x="2898428" y="4684366"/>
                </a:cubicBezTo>
                <a:cubicBezTo>
                  <a:pt x="2895947" y="4681886"/>
                  <a:pt x="2890986" y="4683126"/>
                  <a:pt x="2883545" y="4688087"/>
                </a:cubicBezTo>
                <a:cubicBezTo>
                  <a:pt x="2876103" y="4693048"/>
                  <a:pt x="2872383" y="4693048"/>
                  <a:pt x="2872383" y="4688087"/>
                </a:cubicBezTo>
                <a:cubicBezTo>
                  <a:pt x="2872383" y="4683126"/>
                  <a:pt x="2869902" y="4683126"/>
                  <a:pt x="2864941" y="4688087"/>
                </a:cubicBezTo>
                <a:cubicBezTo>
                  <a:pt x="2859981" y="4693048"/>
                  <a:pt x="2857500" y="4695528"/>
                  <a:pt x="2857500" y="4695528"/>
                </a:cubicBezTo>
                <a:lnTo>
                  <a:pt x="2857500" y="4702969"/>
                </a:lnTo>
                <a:cubicBezTo>
                  <a:pt x="2857500" y="4698009"/>
                  <a:pt x="2856260" y="4695528"/>
                  <a:pt x="2853779" y="4695528"/>
                </a:cubicBezTo>
                <a:cubicBezTo>
                  <a:pt x="2851299" y="4695528"/>
                  <a:pt x="2850059" y="4693048"/>
                  <a:pt x="2850059" y="4688087"/>
                </a:cubicBezTo>
                <a:lnTo>
                  <a:pt x="2850059" y="4702969"/>
                </a:lnTo>
                <a:lnTo>
                  <a:pt x="2857500" y="4710411"/>
                </a:lnTo>
                <a:lnTo>
                  <a:pt x="2842617" y="4725294"/>
                </a:lnTo>
                <a:cubicBezTo>
                  <a:pt x="2832695" y="4735216"/>
                  <a:pt x="2827734" y="4740176"/>
                  <a:pt x="2827734" y="4740176"/>
                </a:cubicBezTo>
                <a:cubicBezTo>
                  <a:pt x="2827734" y="4750098"/>
                  <a:pt x="2817812" y="4762501"/>
                  <a:pt x="2797969" y="4777383"/>
                </a:cubicBezTo>
                <a:cubicBezTo>
                  <a:pt x="2788047" y="4782345"/>
                  <a:pt x="2780606" y="4784825"/>
                  <a:pt x="2775645" y="4784825"/>
                </a:cubicBezTo>
                <a:lnTo>
                  <a:pt x="2760763" y="4784825"/>
                </a:lnTo>
                <a:lnTo>
                  <a:pt x="2775645" y="4777383"/>
                </a:lnTo>
                <a:cubicBezTo>
                  <a:pt x="2785567" y="4767462"/>
                  <a:pt x="2796729" y="4757540"/>
                  <a:pt x="2809131" y="4747618"/>
                </a:cubicBezTo>
                <a:cubicBezTo>
                  <a:pt x="2821533" y="4737696"/>
                  <a:pt x="2824014" y="4732735"/>
                  <a:pt x="2816572" y="4732735"/>
                </a:cubicBezTo>
                <a:cubicBezTo>
                  <a:pt x="2809131" y="4732735"/>
                  <a:pt x="2802930" y="4732735"/>
                  <a:pt x="2797969" y="4732735"/>
                </a:cubicBezTo>
                <a:cubicBezTo>
                  <a:pt x="2797969" y="4737696"/>
                  <a:pt x="2796729" y="4738936"/>
                  <a:pt x="2794249" y="4736456"/>
                </a:cubicBezTo>
                <a:cubicBezTo>
                  <a:pt x="2791768" y="4733976"/>
                  <a:pt x="2788047" y="4732735"/>
                  <a:pt x="2783087" y="4732735"/>
                </a:cubicBezTo>
                <a:cubicBezTo>
                  <a:pt x="2778126" y="4722813"/>
                  <a:pt x="2775645" y="4717852"/>
                  <a:pt x="2775645" y="4717852"/>
                </a:cubicBezTo>
                <a:cubicBezTo>
                  <a:pt x="2775645" y="4717852"/>
                  <a:pt x="2778126" y="4717852"/>
                  <a:pt x="2783087" y="4717852"/>
                </a:cubicBezTo>
                <a:cubicBezTo>
                  <a:pt x="2788047" y="4717852"/>
                  <a:pt x="2793009" y="4715372"/>
                  <a:pt x="2797969" y="4710411"/>
                </a:cubicBezTo>
                <a:cubicBezTo>
                  <a:pt x="2807891" y="4710411"/>
                  <a:pt x="2815332" y="4707931"/>
                  <a:pt x="2820293" y="4702969"/>
                </a:cubicBezTo>
                <a:lnTo>
                  <a:pt x="2827734" y="4702969"/>
                </a:lnTo>
                <a:cubicBezTo>
                  <a:pt x="2822774" y="4702969"/>
                  <a:pt x="2820293" y="4700489"/>
                  <a:pt x="2820293" y="4695528"/>
                </a:cubicBezTo>
                <a:cubicBezTo>
                  <a:pt x="2820293" y="4695528"/>
                  <a:pt x="2822774" y="4693048"/>
                  <a:pt x="2827734" y="4688087"/>
                </a:cubicBezTo>
                <a:lnTo>
                  <a:pt x="2820293" y="4688087"/>
                </a:lnTo>
                <a:cubicBezTo>
                  <a:pt x="2785567" y="4698009"/>
                  <a:pt x="2765723" y="4705450"/>
                  <a:pt x="2760763" y="4710411"/>
                </a:cubicBezTo>
                <a:lnTo>
                  <a:pt x="2753320" y="4710411"/>
                </a:lnTo>
                <a:cubicBezTo>
                  <a:pt x="2748360" y="4710411"/>
                  <a:pt x="2743398" y="4714131"/>
                  <a:pt x="2738437" y="4721573"/>
                </a:cubicBezTo>
                <a:cubicBezTo>
                  <a:pt x="2733477" y="4729014"/>
                  <a:pt x="2728515" y="4732735"/>
                  <a:pt x="2723555" y="4732735"/>
                </a:cubicBezTo>
                <a:cubicBezTo>
                  <a:pt x="2713633" y="4727774"/>
                  <a:pt x="2708672" y="4727774"/>
                  <a:pt x="2708672" y="4732735"/>
                </a:cubicBezTo>
                <a:cubicBezTo>
                  <a:pt x="2708672" y="4737696"/>
                  <a:pt x="2708672" y="4740176"/>
                  <a:pt x="2708672" y="4740176"/>
                </a:cubicBezTo>
                <a:cubicBezTo>
                  <a:pt x="2713633" y="4735216"/>
                  <a:pt x="2718594" y="4735216"/>
                  <a:pt x="2723555" y="4740176"/>
                </a:cubicBezTo>
                <a:lnTo>
                  <a:pt x="2714625" y="4752083"/>
                </a:lnTo>
                <a:lnTo>
                  <a:pt x="2716113" y="4747618"/>
                </a:lnTo>
                <a:cubicBezTo>
                  <a:pt x="2711152" y="4747618"/>
                  <a:pt x="2708672" y="4747618"/>
                  <a:pt x="2708672" y="4747618"/>
                </a:cubicBezTo>
                <a:lnTo>
                  <a:pt x="2708672" y="4755059"/>
                </a:lnTo>
                <a:lnTo>
                  <a:pt x="2713633" y="4753406"/>
                </a:lnTo>
                <a:lnTo>
                  <a:pt x="2701230" y="4769942"/>
                </a:lnTo>
                <a:lnTo>
                  <a:pt x="2678906" y="4792266"/>
                </a:lnTo>
                <a:cubicBezTo>
                  <a:pt x="2678906" y="4792266"/>
                  <a:pt x="2673945" y="4797228"/>
                  <a:pt x="2664023" y="4807149"/>
                </a:cubicBezTo>
                <a:lnTo>
                  <a:pt x="2649141" y="4814590"/>
                </a:lnTo>
                <a:lnTo>
                  <a:pt x="2649141" y="4807149"/>
                </a:lnTo>
                <a:cubicBezTo>
                  <a:pt x="2644180" y="4797228"/>
                  <a:pt x="2639218" y="4792266"/>
                  <a:pt x="2634258" y="4792266"/>
                </a:cubicBezTo>
                <a:cubicBezTo>
                  <a:pt x="2634258" y="4787305"/>
                  <a:pt x="2635498" y="4784825"/>
                  <a:pt x="2637978" y="4784825"/>
                </a:cubicBezTo>
                <a:cubicBezTo>
                  <a:pt x="2640459" y="4784825"/>
                  <a:pt x="2641699" y="4779864"/>
                  <a:pt x="2641699" y="4769942"/>
                </a:cubicBezTo>
                <a:lnTo>
                  <a:pt x="2634258" y="4755059"/>
                </a:lnTo>
                <a:cubicBezTo>
                  <a:pt x="2634258" y="4755059"/>
                  <a:pt x="2634258" y="4757540"/>
                  <a:pt x="2634258" y="4762501"/>
                </a:cubicBezTo>
                <a:cubicBezTo>
                  <a:pt x="2629297" y="4762501"/>
                  <a:pt x="2624336" y="4764981"/>
                  <a:pt x="2619375" y="4769942"/>
                </a:cubicBezTo>
                <a:cubicBezTo>
                  <a:pt x="2614414" y="4774903"/>
                  <a:pt x="2609453" y="4777383"/>
                  <a:pt x="2604492" y="4777383"/>
                </a:cubicBezTo>
                <a:cubicBezTo>
                  <a:pt x="2604492" y="4772423"/>
                  <a:pt x="2602011" y="4769942"/>
                  <a:pt x="2597051" y="4769942"/>
                </a:cubicBezTo>
                <a:cubicBezTo>
                  <a:pt x="2597051" y="4760021"/>
                  <a:pt x="2597051" y="4752579"/>
                  <a:pt x="2597051" y="4747618"/>
                </a:cubicBezTo>
                <a:cubicBezTo>
                  <a:pt x="2602011" y="4747618"/>
                  <a:pt x="2604492" y="4745138"/>
                  <a:pt x="2604492" y="4740176"/>
                </a:cubicBezTo>
                <a:cubicBezTo>
                  <a:pt x="2604492" y="4735216"/>
                  <a:pt x="2604492" y="4730255"/>
                  <a:pt x="2604492" y="4725294"/>
                </a:cubicBezTo>
                <a:lnTo>
                  <a:pt x="2604492" y="4717852"/>
                </a:lnTo>
                <a:cubicBezTo>
                  <a:pt x="2604492" y="4722813"/>
                  <a:pt x="2602011" y="4725294"/>
                  <a:pt x="2597051" y="4725294"/>
                </a:cubicBezTo>
                <a:cubicBezTo>
                  <a:pt x="2597051" y="4730255"/>
                  <a:pt x="2597051" y="4735216"/>
                  <a:pt x="2597051" y="4740176"/>
                </a:cubicBezTo>
                <a:lnTo>
                  <a:pt x="2582169" y="4740176"/>
                </a:lnTo>
                <a:lnTo>
                  <a:pt x="2567286" y="4755059"/>
                </a:lnTo>
                <a:cubicBezTo>
                  <a:pt x="2562325" y="4764981"/>
                  <a:pt x="2559844" y="4771183"/>
                  <a:pt x="2559844" y="4773663"/>
                </a:cubicBezTo>
                <a:cubicBezTo>
                  <a:pt x="2559844" y="4776143"/>
                  <a:pt x="2564805" y="4774903"/>
                  <a:pt x="2574727" y="4769942"/>
                </a:cubicBezTo>
                <a:cubicBezTo>
                  <a:pt x="2584649" y="4764981"/>
                  <a:pt x="2589610" y="4763741"/>
                  <a:pt x="2589610" y="4766221"/>
                </a:cubicBezTo>
                <a:cubicBezTo>
                  <a:pt x="2589610" y="4768702"/>
                  <a:pt x="2582169" y="4772423"/>
                  <a:pt x="2567286" y="4777383"/>
                </a:cubicBezTo>
                <a:cubicBezTo>
                  <a:pt x="2552403" y="4782345"/>
                  <a:pt x="2544962" y="4784825"/>
                  <a:pt x="2544962" y="4784825"/>
                </a:cubicBezTo>
                <a:lnTo>
                  <a:pt x="2537519" y="4799708"/>
                </a:lnTo>
                <a:cubicBezTo>
                  <a:pt x="2537519" y="4809630"/>
                  <a:pt x="2535039" y="4817071"/>
                  <a:pt x="2530078" y="4822032"/>
                </a:cubicBezTo>
                <a:lnTo>
                  <a:pt x="2522637" y="4814590"/>
                </a:lnTo>
                <a:cubicBezTo>
                  <a:pt x="2517676" y="4809630"/>
                  <a:pt x="2515195" y="4807149"/>
                  <a:pt x="2515195" y="4807149"/>
                </a:cubicBezTo>
                <a:cubicBezTo>
                  <a:pt x="2510235" y="4807149"/>
                  <a:pt x="2506514" y="4807149"/>
                  <a:pt x="2504033" y="4807149"/>
                </a:cubicBezTo>
                <a:cubicBezTo>
                  <a:pt x="2501552" y="4807149"/>
                  <a:pt x="2497832" y="4804669"/>
                  <a:pt x="2492871" y="4799708"/>
                </a:cubicBezTo>
                <a:cubicBezTo>
                  <a:pt x="2487910" y="4794747"/>
                  <a:pt x="2484190" y="4792266"/>
                  <a:pt x="2481709" y="4792266"/>
                </a:cubicBezTo>
                <a:cubicBezTo>
                  <a:pt x="2479228" y="4792266"/>
                  <a:pt x="2473027" y="4787305"/>
                  <a:pt x="2463105" y="4777383"/>
                </a:cubicBezTo>
                <a:lnTo>
                  <a:pt x="2440781" y="4762501"/>
                </a:lnTo>
                <a:cubicBezTo>
                  <a:pt x="2435820" y="4762501"/>
                  <a:pt x="2429619" y="4758780"/>
                  <a:pt x="2422178" y="4751338"/>
                </a:cubicBezTo>
                <a:cubicBezTo>
                  <a:pt x="2414736" y="4743897"/>
                  <a:pt x="2409776" y="4740176"/>
                  <a:pt x="2407295" y="4740176"/>
                </a:cubicBezTo>
                <a:cubicBezTo>
                  <a:pt x="2404814" y="4740176"/>
                  <a:pt x="2398613" y="4745138"/>
                  <a:pt x="2388691" y="4755059"/>
                </a:cubicBezTo>
                <a:cubicBezTo>
                  <a:pt x="2388691" y="4755059"/>
                  <a:pt x="2386211" y="4757540"/>
                  <a:pt x="2381250" y="4762501"/>
                </a:cubicBezTo>
                <a:cubicBezTo>
                  <a:pt x="2376289" y="4762501"/>
                  <a:pt x="2376289" y="4760021"/>
                  <a:pt x="2381250" y="4755059"/>
                </a:cubicBezTo>
                <a:lnTo>
                  <a:pt x="2388691" y="4740176"/>
                </a:lnTo>
                <a:cubicBezTo>
                  <a:pt x="2388691" y="4740176"/>
                  <a:pt x="2391172" y="4737696"/>
                  <a:pt x="2396133" y="4732735"/>
                </a:cubicBezTo>
                <a:cubicBezTo>
                  <a:pt x="2401093" y="4732735"/>
                  <a:pt x="2403574" y="4730255"/>
                  <a:pt x="2403574" y="4725294"/>
                </a:cubicBezTo>
                <a:cubicBezTo>
                  <a:pt x="2403574" y="4720333"/>
                  <a:pt x="2401093" y="4717852"/>
                  <a:pt x="2396133" y="4717852"/>
                </a:cubicBezTo>
                <a:cubicBezTo>
                  <a:pt x="2396133" y="4717852"/>
                  <a:pt x="2394893" y="4719093"/>
                  <a:pt x="2392412" y="4721573"/>
                </a:cubicBezTo>
                <a:cubicBezTo>
                  <a:pt x="2389931" y="4724054"/>
                  <a:pt x="2387451" y="4726534"/>
                  <a:pt x="2384971" y="4729014"/>
                </a:cubicBezTo>
                <a:cubicBezTo>
                  <a:pt x="2382490" y="4731495"/>
                  <a:pt x="2380010" y="4732735"/>
                  <a:pt x="2377529" y="4732735"/>
                </a:cubicBezTo>
                <a:cubicBezTo>
                  <a:pt x="2375049" y="4732735"/>
                  <a:pt x="2372569" y="4736456"/>
                  <a:pt x="2370088" y="4743897"/>
                </a:cubicBezTo>
                <a:cubicBezTo>
                  <a:pt x="2367607" y="4751338"/>
                  <a:pt x="2366367" y="4757540"/>
                  <a:pt x="2366367" y="4762501"/>
                </a:cubicBezTo>
                <a:cubicBezTo>
                  <a:pt x="2366367" y="4767462"/>
                  <a:pt x="2363887" y="4772423"/>
                  <a:pt x="2358926" y="4777383"/>
                </a:cubicBezTo>
                <a:cubicBezTo>
                  <a:pt x="2353965" y="4782345"/>
                  <a:pt x="2350245" y="4783585"/>
                  <a:pt x="2347764" y="4781104"/>
                </a:cubicBezTo>
                <a:cubicBezTo>
                  <a:pt x="2345283" y="4778624"/>
                  <a:pt x="2346524" y="4774903"/>
                  <a:pt x="2351485" y="4769942"/>
                </a:cubicBezTo>
                <a:lnTo>
                  <a:pt x="2344043" y="4755059"/>
                </a:lnTo>
                <a:cubicBezTo>
                  <a:pt x="2339082" y="4750098"/>
                  <a:pt x="2334121" y="4747618"/>
                  <a:pt x="2329160" y="4747618"/>
                </a:cubicBezTo>
                <a:lnTo>
                  <a:pt x="2321719" y="4769942"/>
                </a:lnTo>
                <a:cubicBezTo>
                  <a:pt x="2321719" y="4774903"/>
                  <a:pt x="2319238" y="4778624"/>
                  <a:pt x="2314278" y="4781104"/>
                </a:cubicBezTo>
                <a:cubicBezTo>
                  <a:pt x="2309317" y="4783585"/>
                  <a:pt x="2301876" y="4779864"/>
                  <a:pt x="2291953" y="4769942"/>
                </a:cubicBezTo>
                <a:lnTo>
                  <a:pt x="2262187" y="4755059"/>
                </a:lnTo>
                <a:lnTo>
                  <a:pt x="2254746" y="4762501"/>
                </a:lnTo>
                <a:cubicBezTo>
                  <a:pt x="2244824" y="4757540"/>
                  <a:pt x="2236143" y="4751338"/>
                  <a:pt x="2228701" y="4743897"/>
                </a:cubicBezTo>
                <a:cubicBezTo>
                  <a:pt x="2221260" y="4736456"/>
                  <a:pt x="2215059" y="4727774"/>
                  <a:pt x="2210098" y="4717852"/>
                </a:cubicBezTo>
                <a:cubicBezTo>
                  <a:pt x="2205137" y="4702969"/>
                  <a:pt x="2200176" y="4693048"/>
                  <a:pt x="2195215" y="4688087"/>
                </a:cubicBezTo>
                <a:lnTo>
                  <a:pt x="2187774" y="4680645"/>
                </a:lnTo>
                <a:cubicBezTo>
                  <a:pt x="2187774" y="4675684"/>
                  <a:pt x="2187774" y="4673204"/>
                  <a:pt x="2187774" y="4673204"/>
                </a:cubicBezTo>
                <a:lnTo>
                  <a:pt x="2180332" y="4665762"/>
                </a:lnTo>
                <a:lnTo>
                  <a:pt x="2172891" y="4665762"/>
                </a:lnTo>
                <a:cubicBezTo>
                  <a:pt x="2167930" y="4665762"/>
                  <a:pt x="2161729" y="4663282"/>
                  <a:pt x="2154287" y="4658321"/>
                </a:cubicBezTo>
                <a:cubicBezTo>
                  <a:pt x="2146846" y="4653360"/>
                  <a:pt x="2141885" y="4653360"/>
                  <a:pt x="2139405" y="4658321"/>
                </a:cubicBezTo>
                <a:cubicBezTo>
                  <a:pt x="2136924" y="4663282"/>
                  <a:pt x="2135684" y="4670724"/>
                  <a:pt x="2135684" y="4680645"/>
                </a:cubicBezTo>
                <a:lnTo>
                  <a:pt x="2128243" y="4695528"/>
                </a:lnTo>
                <a:cubicBezTo>
                  <a:pt x="2128243" y="4695528"/>
                  <a:pt x="2127002" y="4695528"/>
                  <a:pt x="2124522" y="4695528"/>
                </a:cubicBezTo>
                <a:cubicBezTo>
                  <a:pt x="2122041" y="4695528"/>
                  <a:pt x="2118320" y="4695528"/>
                  <a:pt x="2113360" y="4695528"/>
                </a:cubicBezTo>
                <a:lnTo>
                  <a:pt x="2091035" y="4710411"/>
                </a:lnTo>
                <a:cubicBezTo>
                  <a:pt x="2086075" y="4710411"/>
                  <a:pt x="2083594" y="4710411"/>
                  <a:pt x="2083594" y="4710411"/>
                </a:cubicBezTo>
                <a:cubicBezTo>
                  <a:pt x="2083594" y="4710411"/>
                  <a:pt x="2083594" y="4712891"/>
                  <a:pt x="2083594" y="4717852"/>
                </a:cubicBezTo>
                <a:cubicBezTo>
                  <a:pt x="2083594" y="4722813"/>
                  <a:pt x="2083594" y="4725294"/>
                  <a:pt x="2083594" y="4725294"/>
                </a:cubicBezTo>
                <a:cubicBezTo>
                  <a:pt x="2083594" y="4725294"/>
                  <a:pt x="2082354" y="4725294"/>
                  <a:pt x="2079873" y="4725294"/>
                </a:cubicBezTo>
                <a:cubicBezTo>
                  <a:pt x="2077393" y="4725294"/>
                  <a:pt x="2074912" y="4726534"/>
                  <a:pt x="2072432" y="4729014"/>
                </a:cubicBezTo>
                <a:cubicBezTo>
                  <a:pt x="2069951" y="4731495"/>
                  <a:pt x="2066231" y="4735216"/>
                  <a:pt x="2061270" y="4740176"/>
                </a:cubicBezTo>
                <a:cubicBezTo>
                  <a:pt x="2046387" y="4760021"/>
                  <a:pt x="2035225" y="4769942"/>
                  <a:pt x="2027784" y="4769942"/>
                </a:cubicBezTo>
                <a:cubicBezTo>
                  <a:pt x="2020342" y="4769942"/>
                  <a:pt x="2019102" y="4752579"/>
                  <a:pt x="2024063" y="4717852"/>
                </a:cubicBezTo>
                <a:lnTo>
                  <a:pt x="2024063" y="4688087"/>
                </a:lnTo>
                <a:lnTo>
                  <a:pt x="2009180" y="4680645"/>
                </a:lnTo>
                <a:cubicBezTo>
                  <a:pt x="1999258" y="4670724"/>
                  <a:pt x="1994297" y="4664522"/>
                  <a:pt x="1994297" y="4662042"/>
                </a:cubicBezTo>
                <a:cubicBezTo>
                  <a:pt x="1994297" y="4659562"/>
                  <a:pt x="1991817" y="4659562"/>
                  <a:pt x="1986856" y="4662042"/>
                </a:cubicBezTo>
                <a:cubicBezTo>
                  <a:pt x="1981895" y="4664522"/>
                  <a:pt x="1980655" y="4663282"/>
                  <a:pt x="1983135" y="4658321"/>
                </a:cubicBezTo>
                <a:cubicBezTo>
                  <a:pt x="1985616" y="4653360"/>
                  <a:pt x="1984375" y="4648399"/>
                  <a:pt x="1979414" y="4643438"/>
                </a:cubicBezTo>
                <a:lnTo>
                  <a:pt x="1964532" y="4650880"/>
                </a:lnTo>
                <a:cubicBezTo>
                  <a:pt x="1964532" y="4645919"/>
                  <a:pt x="1962051" y="4645919"/>
                  <a:pt x="1957090" y="4650880"/>
                </a:cubicBezTo>
                <a:cubicBezTo>
                  <a:pt x="1952129" y="4650880"/>
                  <a:pt x="1949649" y="4650880"/>
                  <a:pt x="1949649" y="4650880"/>
                </a:cubicBezTo>
                <a:lnTo>
                  <a:pt x="1934766" y="4665762"/>
                </a:lnTo>
                <a:lnTo>
                  <a:pt x="1934766" y="4673204"/>
                </a:lnTo>
                <a:cubicBezTo>
                  <a:pt x="1929805" y="4673204"/>
                  <a:pt x="1927325" y="4673204"/>
                  <a:pt x="1927325" y="4673204"/>
                </a:cubicBezTo>
                <a:cubicBezTo>
                  <a:pt x="1927325" y="4673204"/>
                  <a:pt x="1924844" y="4675684"/>
                  <a:pt x="1919883" y="4680645"/>
                </a:cubicBezTo>
                <a:cubicBezTo>
                  <a:pt x="1919883" y="4685606"/>
                  <a:pt x="1914922" y="4688087"/>
                  <a:pt x="1905000" y="4688087"/>
                </a:cubicBezTo>
                <a:lnTo>
                  <a:pt x="1890118" y="4688087"/>
                </a:lnTo>
                <a:lnTo>
                  <a:pt x="1905000" y="4695528"/>
                </a:lnTo>
                <a:cubicBezTo>
                  <a:pt x="1914922" y="4705450"/>
                  <a:pt x="1912442" y="4712891"/>
                  <a:pt x="1897559" y="4717852"/>
                </a:cubicBezTo>
                <a:lnTo>
                  <a:pt x="1875235" y="4732735"/>
                </a:lnTo>
                <a:lnTo>
                  <a:pt x="1867793" y="4740176"/>
                </a:lnTo>
                <a:lnTo>
                  <a:pt x="1860352" y="4747618"/>
                </a:lnTo>
                <a:cubicBezTo>
                  <a:pt x="1855391" y="4752579"/>
                  <a:pt x="1855391" y="4757540"/>
                  <a:pt x="1860352" y="4762501"/>
                </a:cubicBezTo>
                <a:lnTo>
                  <a:pt x="1852910" y="4769942"/>
                </a:lnTo>
                <a:cubicBezTo>
                  <a:pt x="1847949" y="4769942"/>
                  <a:pt x="1845469" y="4772423"/>
                  <a:pt x="1845469" y="4777383"/>
                </a:cubicBezTo>
                <a:cubicBezTo>
                  <a:pt x="1845469" y="4782345"/>
                  <a:pt x="1844229" y="4786065"/>
                  <a:pt x="1841748" y="4788546"/>
                </a:cubicBezTo>
                <a:cubicBezTo>
                  <a:pt x="1839267" y="4791026"/>
                  <a:pt x="1835547" y="4789786"/>
                  <a:pt x="1830586" y="4784825"/>
                </a:cubicBezTo>
                <a:lnTo>
                  <a:pt x="1823145" y="4792266"/>
                </a:lnTo>
                <a:cubicBezTo>
                  <a:pt x="1828105" y="4802188"/>
                  <a:pt x="1829346" y="4808390"/>
                  <a:pt x="1826865" y="4810870"/>
                </a:cubicBezTo>
                <a:cubicBezTo>
                  <a:pt x="1824385" y="4813350"/>
                  <a:pt x="1819424" y="4813350"/>
                  <a:pt x="1811983" y="4810870"/>
                </a:cubicBezTo>
                <a:cubicBezTo>
                  <a:pt x="1804541" y="4808390"/>
                  <a:pt x="1800821" y="4805909"/>
                  <a:pt x="1800821" y="4803428"/>
                </a:cubicBezTo>
                <a:cubicBezTo>
                  <a:pt x="1800821" y="4800948"/>
                  <a:pt x="1798340" y="4799708"/>
                  <a:pt x="1793379" y="4799708"/>
                </a:cubicBezTo>
                <a:lnTo>
                  <a:pt x="1793379" y="4792266"/>
                </a:lnTo>
                <a:cubicBezTo>
                  <a:pt x="1793379" y="4787305"/>
                  <a:pt x="1792139" y="4781104"/>
                  <a:pt x="1789658" y="4773663"/>
                </a:cubicBezTo>
                <a:cubicBezTo>
                  <a:pt x="1787178" y="4766221"/>
                  <a:pt x="1784698" y="4763741"/>
                  <a:pt x="1782217" y="4766221"/>
                </a:cubicBezTo>
                <a:cubicBezTo>
                  <a:pt x="1779737" y="4768702"/>
                  <a:pt x="1778496" y="4772423"/>
                  <a:pt x="1778496" y="4777383"/>
                </a:cubicBezTo>
                <a:lnTo>
                  <a:pt x="1771055" y="4784825"/>
                </a:lnTo>
                <a:cubicBezTo>
                  <a:pt x="1771055" y="4784825"/>
                  <a:pt x="1771055" y="4782345"/>
                  <a:pt x="1771055" y="4777383"/>
                </a:cubicBezTo>
                <a:cubicBezTo>
                  <a:pt x="1771055" y="4772423"/>
                  <a:pt x="1768574" y="4767462"/>
                  <a:pt x="1763614" y="4762501"/>
                </a:cubicBezTo>
                <a:cubicBezTo>
                  <a:pt x="1758653" y="4757540"/>
                  <a:pt x="1753692" y="4755059"/>
                  <a:pt x="1748731" y="4755059"/>
                </a:cubicBezTo>
                <a:cubicBezTo>
                  <a:pt x="1743770" y="4755059"/>
                  <a:pt x="1741289" y="4752579"/>
                  <a:pt x="1741289" y="4747618"/>
                </a:cubicBezTo>
                <a:cubicBezTo>
                  <a:pt x="1741289" y="4742657"/>
                  <a:pt x="1738809" y="4742657"/>
                  <a:pt x="1733848" y="4747618"/>
                </a:cubicBezTo>
                <a:lnTo>
                  <a:pt x="1718965" y="4747618"/>
                </a:lnTo>
                <a:cubicBezTo>
                  <a:pt x="1718965" y="4742657"/>
                  <a:pt x="1718965" y="4740176"/>
                  <a:pt x="1718965" y="4740176"/>
                </a:cubicBezTo>
                <a:cubicBezTo>
                  <a:pt x="1733848" y="4740176"/>
                  <a:pt x="1741289" y="4732735"/>
                  <a:pt x="1741289" y="4717852"/>
                </a:cubicBezTo>
                <a:cubicBezTo>
                  <a:pt x="1736328" y="4717852"/>
                  <a:pt x="1733848" y="4717852"/>
                  <a:pt x="1733848" y="4717852"/>
                </a:cubicBezTo>
                <a:cubicBezTo>
                  <a:pt x="1733848" y="4717852"/>
                  <a:pt x="1731367" y="4714131"/>
                  <a:pt x="1726407" y="4706690"/>
                </a:cubicBezTo>
                <a:cubicBezTo>
                  <a:pt x="1723926" y="4702969"/>
                  <a:pt x="1722066" y="4699249"/>
                  <a:pt x="1720825" y="4695528"/>
                </a:cubicBezTo>
                <a:lnTo>
                  <a:pt x="1719585" y="4688087"/>
                </a:lnTo>
                <a:lnTo>
                  <a:pt x="1718965" y="4684366"/>
                </a:lnTo>
                <a:cubicBezTo>
                  <a:pt x="1718965" y="4676924"/>
                  <a:pt x="1723926" y="4673204"/>
                  <a:pt x="1733848" y="4673204"/>
                </a:cubicBezTo>
                <a:lnTo>
                  <a:pt x="1741289" y="4658321"/>
                </a:lnTo>
                <a:lnTo>
                  <a:pt x="1748731" y="4643438"/>
                </a:lnTo>
                <a:lnTo>
                  <a:pt x="1741289" y="4635997"/>
                </a:lnTo>
                <a:cubicBezTo>
                  <a:pt x="1736328" y="4640958"/>
                  <a:pt x="1733848" y="4640958"/>
                  <a:pt x="1733848" y="4635997"/>
                </a:cubicBezTo>
                <a:lnTo>
                  <a:pt x="1726407" y="4635997"/>
                </a:lnTo>
                <a:cubicBezTo>
                  <a:pt x="1726407" y="4640958"/>
                  <a:pt x="1723926" y="4643438"/>
                  <a:pt x="1718965" y="4643438"/>
                </a:cubicBezTo>
                <a:lnTo>
                  <a:pt x="1726407" y="4643438"/>
                </a:lnTo>
                <a:cubicBezTo>
                  <a:pt x="1726407" y="4648399"/>
                  <a:pt x="1726407" y="4652120"/>
                  <a:pt x="1726407" y="4654600"/>
                </a:cubicBezTo>
                <a:cubicBezTo>
                  <a:pt x="1726407" y="4657081"/>
                  <a:pt x="1726407" y="4658321"/>
                  <a:pt x="1726407" y="4658321"/>
                </a:cubicBezTo>
                <a:lnTo>
                  <a:pt x="1726407" y="4665762"/>
                </a:lnTo>
                <a:lnTo>
                  <a:pt x="1718965" y="4658321"/>
                </a:lnTo>
                <a:cubicBezTo>
                  <a:pt x="1718965" y="4658321"/>
                  <a:pt x="1716485" y="4658321"/>
                  <a:pt x="1711524" y="4658321"/>
                </a:cubicBezTo>
                <a:lnTo>
                  <a:pt x="1704082" y="4665762"/>
                </a:lnTo>
                <a:lnTo>
                  <a:pt x="1689199" y="4695528"/>
                </a:lnTo>
                <a:cubicBezTo>
                  <a:pt x="1684238" y="4690567"/>
                  <a:pt x="1681758" y="4686846"/>
                  <a:pt x="1681758" y="4684366"/>
                </a:cubicBezTo>
                <a:cubicBezTo>
                  <a:pt x="1681758" y="4681886"/>
                  <a:pt x="1679278" y="4680645"/>
                  <a:pt x="1674317" y="4680645"/>
                </a:cubicBezTo>
                <a:cubicBezTo>
                  <a:pt x="1669356" y="4680645"/>
                  <a:pt x="1665635" y="4680645"/>
                  <a:pt x="1663155" y="4680645"/>
                </a:cubicBezTo>
                <a:cubicBezTo>
                  <a:pt x="1660674" y="4680645"/>
                  <a:pt x="1659434" y="4678165"/>
                  <a:pt x="1659434" y="4673204"/>
                </a:cubicBezTo>
                <a:lnTo>
                  <a:pt x="1651992" y="4673204"/>
                </a:lnTo>
                <a:cubicBezTo>
                  <a:pt x="1647031" y="4683126"/>
                  <a:pt x="1640830" y="4688087"/>
                  <a:pt x="1633389" y="4688087"/>
                </a:cubicBezTo>
                <a:cubicBezTo>
                  <a:pt x="1625947" y="4688087"/>
                  <a:pt x="1622227" y="4685606"/>
                  <a:pt x="1622227" y="4680645"/>
                </a:cubicBezTo>
                <a:lnTo>
                  <a:pt x="1614785" y="4673204"/>
                </a:lnTo>
                <a:cubicBezTo>
                  <a:pt x="1609824" y="4673204"/>
                  <a:pt x="1607344" y="4670724"/>
                  <a:pt x="1607344" y="4665762"/>
                </a:cubicBezTo>
                <a:cubicBezTo>
                  <a:pt x="1607344" y="4660802"/>
                  <a:pt x="1604864" y="4658321"/>
                  <a:pt x="1599902" y="4658321"/>
                </a:cubicBezTo>
                <a:cubicBezTo>
                  <a:pt x="1599902" y="4658321"/>
                  <a:pt x="1598662" y="4658321"/>
                  <a:pt x="1596182" y="4658321"/>
                </a:cubicBezTo>
                <a:cubicBezTo>
                  <a:pt x="1593702" y="4658321"/>
                  <a:pt x="1589981" y="4658321"/>
                  <a:pt x="1585020" y="4658321"/>
                </a:cubicBezTo>
                <a:cubicBezTo>
                  <a:pt x="1575098" y="4658321"/>
                  <a:pt x="1567657" y="4663282"/>
                  <a:pt x="1562696" y="4673204"/>
                </a:cubicBezTo>
                <a:lnTo>
                  <a:pt x="1547813" y="4680645"/>
                </a:lnTo>
                <a:lnTo>
                  <a:pt x="1540371" y="4673204"/>
                </a:lnTo>
                <a:cubicBezTo>
                  <a:pt x="1540371" y="4663282"/>
                  <a:pt x="1537891" y="4658321"/>
                  <a:pt x="1532930" y="4658321"/>
                </a:cubicBezTo>
                <a:cubicBezTo>
                  <a:pt x="1527969" y="4658321"/>
                  <a:pt x="1526729" y="4657081"/>
                  <a:pt x="1529209" y="4654600"/>
                </a:cubicBezTo>
                <a:cubicBezTo>
                  <a:pt x="1531690" y="4652120"/>
                  <a:pt x="1534170" y="4650880"/>
                  <a:pt x="1536651" y="4650880"/>
                </a:cubicBezTo>
                <a:cubicBezTo>
                  <a:pt x="1539131" y="4650880"/>
                  <a:pt x="1540371" y="4645919"/>
                  <a:pt x="1540371" y="4635997"/>
                </a:cubicBezTo>
                <a:lnTo>
                  <a:pt x="1532930" y="4621114"/>
                </a:lnTo>
                <a:lnTo>
                  <a:pt x="1525489" y="4628555"/>
                </a:lnTo>
                <a:cubicBezTo>
                  <a:pt x="1525489" y="4628555"/>
                  <a:pt x="1521768" y="4631036"/>
                  <a:pt x="1514326" y="4635997"/>
                </a:cubicBezTo>
                <a:cubicBezTo>
                  <a:pt x="1506885" y="4640958"/>
                  <a:pt x="1503164" y="4643438"/>
                  <a:pt x="1503164" y="4643438"/>
                </a:cubicBezTo>
                <a:cubicBezTo>
                  <a:pt x="1503164" y="4643438"/>
                  <a:pt x="1501924" y="4639717"/>
                  <a:pt x="1499444" y="4632276"/>
                </a:cubicBezTo>
                <a:cubicBezTo>
                  <a:pt x="1496963" y="4624835"/>
                  <a:pt x="1495723" y="4618634"/>
                  <a:pt x="1495723" y="4613672"/>
                </a:cubicBezTo>
                <a:lnTo>
                  <a:pt x="1503164" y="4591348"/>
                </a:lnTo>
                <a:lnTo>
                  <a:pt x="1503164" y="4583907"/>
                </a:lnTo>
                <a:cubicBezTo>
                  <a:pt x="1503164" y="4583907"/>
                  <a:pt x="1500684" y="4586388"/>
                  <a:pt x="1495723" y="4591348"/>
                </a:cubicBezTo>
                <a:cubicBezTo>
                  <a:pt x="1490762" y="4591348"/>
                  <a:pt x="1489522" y="4592589"/>
                  <a:pt x="1492002" y="4595069"/>
                </a:cubicBezTo>
                <a:cubicBezTo>
                  <a:pt x="1494483" y="4597550"/>
                  <a:pt x="1494483" y="4600030"/>
                  <a:pt x="1492002" y="4602510"/>
                </a:cubicBezTo>
                <a:cubicBezTo>
                  <a:pt x="1489522" y="4604991"/>
                  <a:pt x="1485801" y="4606231"/>
                  <a:pt x="1480840" y="4606231"/>
                </a:cubicBezTo>
                <a:cubicBezTo>
                  <a:pt x="1460996" y="4611192"/>
                  <a:pt x="1453555" y="4618634"/>
                  <a:pt x="1458516" y="4628555"/>
                </a:cubicBezTo>
                <a:cubicBezTo>
                  <a:pt x="1463477" y="4628555"/>
                  <a:pt x="1463477" y="4631036"/>
                  <a:pt x="1458516" y="4635997"/>
                </a:cubicBezTo>
                <a:cubicBezTo>
                  <a:pt x="1458516" y="4635997"/>
                  <a:pt x="1458516" y="4638477"/>
                  <a:pt x="1458516" y="4643438"/>
                </a:cubicBezTo>
                <a:lnTo>
                  <a:pt x="1473399" y="4635997"/>
                </a:lnTo>
                <a:cubicBezTo>
                  <a:pt x="1483320" y="4631036"/>
                  <a:pt x="1488282" y="4629796"/>
                  <a:pt x="1488282" y="4632276"/>
                </a:cubicBezTo>
                <a:cubicBezTo>
                  <a:pt x="1488282" y="4634757"/>
                  <a:pt x="1480840" y="4638477"/>
                  <a:pt x="1465957" y="4643438"/>
                </a:cubicBezTo>
                <a:cubicBezTo>
                  <a:pt x="1451074" y="4648399"/>
                  <a:pt x="1441153" y="4650880"/>
                  <a:pt x="1436192" y="4650880"/>
                </a:cubicBezTo>
                <a:cubicBezTo>
                  <a:pt x="1431231" y="4650880"/>
                  <a:pt x="1429990" y="4655841"/>
                  <a:pt x="1432471" y="4665762"/>
                </a:cubicBezTo>
                <a:cubicBezTo>
                  <a:pt x="1434951" y="4675684"/>
                  <a:pt x="1433711" y="4680645"/>
                  <a:pt x="1428750" y="4680645"/>
                </a:cubicBezTo>
                <a:lnTo>
                  <a:pt x="1413867" y="4680645"/>
                </a:lnTo>
                <a:cubicBezTo>
                  <a:pt x="1418828" y="4675684"/>
                  <a:pt x="1418828" y="4673204"/>
                  <a:pt x="1413867" y="4673204"/>
                </a:cubicBezTo>
                <a:cubicBezTo>
                  <a:pt x="1394024" y="4673204"/>
                  <a:pt x="1384102" y="4668243"/>
                  <a:pt x="1384102" y="4658321"/>
                </a:cubicBezTo>
                <a:lnTo>
                  <a:pt x="1376660" y="4658321"/>
                </a:lnTo>
                <a:cubicBezTo>
                  <a:pt x="1371699" y="4658321"/>
                  <a:pt x="1366739" y="4653360"/>
                  <a:pt x="1361778" y="4643438"/>
                </a:cubicBezTo>
                <a:cubicBezTo>
                  <a:pt x="1356817" y="4638477"/>
                  <a:pt x="1351856" y="4635997"/>
                  <a:pt x="1346895" y="4635997"/>
                </a:cubicBezTo>
                <a:cubicBezTo>
                  <a:pt x="1341934" y="4635997"/>
                  <a:pt x="1336973" y="4638477"/>
                  <a:pt x="1332012" y="4643438"/>
                </a:cubicBezTo>
                <a:cubicBezTo>
                  <a:pt x="1332012" y="4648399"/>
                  <a:pt x="1332012" y="4650880"/>
                  <a:pt x="1332012" y="4650880"/>
                </a:cubicBezTo>
                <a:cubicBezTo>
                  <a:pt x="1332012" y="4650880"/>
                  <a:pt x="1334492" y="4650880"/>
                  <a:pt x="1339453" y="4650880"/>
                </a:cubicBezTo>
                <a:lnTo>
                  <a:pt x="1332012" y="4665762"/>
                </a:lnTo>
                <a:lnTo>
                  <a:pt x="1324571" y="4673204"/>
                </a:lnTo>
                <a:lnTo>
                  <a:pt x="1324571" y="4665762"/>
                </a:lnTo>
                <a:cubicBezTo>
                  <a:pt x="1319610" y="4670724"/>
                  <a:pt x="1314649" y="4668243"/>
                  <a:pt x="1309688" y="4658321"/>
                </a:cubicBezTo>
                <a:lnTo>
                  <a:pt x="1294805" y="4643438"/>
                </a:lnTo>
                <a:cubicBezTo>
                  <a:pt x="1289844" y="4643438"/>
                  <a:pt x="1287364" y="4638477"/>
                  <a:pt x="1287364" y="4628555"/>
                </a:cubicBezTo>
                <a:lnTo>
                  <a:pt x="1287364" y="4621114"/>
                </a:lnTo>
                <a:lnTo>
                  <a:pt x="1279922" y="4628555"/>
                </a:lnTo>
                <a:cubicBezTo>
                  <a:pt x="1274961" y="4633517"/>
                  <a:pt x="1271240" y="4635997"/>
                  <a:pt x="1268760" y="4635997"/>
                </a:cubicBezTo>
                <a:cubicBezTo>
                  <a:pt x="1266280" y="4635997"/>
                  <a:pt x="1262559" y="4638477"/>
                  <a:pt x="1257598" y="4643438"/>
                </a:cubicBezTo>
                <a:cubicBezTo>
                  <a:pt x="1252637" y="4643438"/>
                  <a:pt x="1248916" y="4644679"/>
                  <a:pt x="1246436" y="4647159"/>
                </a:cubicBezTo>
                <a:cubicBezTo>
                  <a:pt x="1243955" y="4649639"/>
                  <a:pt x="1242715" y="4648399"/>
                  <a:pt x="1242715" y="4643438"/>
                </a:cubicBezTo>
                <a:lnTo>
                  <a:pt x="1242715" y="4628555"/>
                </a:lnTo>
                <a:cubicBezTo>
                  <a:pt x="1242715" y="4633517"/>
                  <a:pt x="1240235" y="4635997"/>
                  <a:pt x="1235274" y="4635997"/>
                </a:cubicBezTo>
                <a:cubicBezTo>
                  <a:pt x="1235274" y="4635997"/>
                  <a:pt x="1235274" y="4637237"/>
                  <a:pt x="1235274" y="4639717"/>
                </a:cubicBezTo>
                <a:cubicBezTo>
                  <a:pt x="1235274" y="4642198"/>
                  <a:pt x="1235274" y="4645919"/>
                  <a:pt x="1235274" y="4650880"/>
                </a:cubicBezTo>
                <a:cubicBezTo>
                  <a:pt x="1235274" y="4655841"/>
                  <a:pt x="1236514" y="4659562"/>
                  <a:pt x="1238994" y="4662042"/>
                </a:cubicBezTo>
                <a:cubicBezTo>
                  <a:pt x="1241475" y="4664522"/>
                  <a:pt x="1243955" y="4664522"/>
                  <a:pt x="1246436" y="4662042"/>
                </a:cubicBezTo>
                <a:cubicBezTo>
                  <a:pt x="1248916" y="4659562"/>
                  <a:pt x="1252637" y="4660802"/>
                  <a:pt x="1257598" y="4665762"/>
                </a:cubicBezTo>
                <a:cubicBezTo>
                  <a:pt x="1262559" y="4670724"/>
                  <a:pt x="1265039" y="4678165"/>
                  <a:pt x="1265039" y="4688087"/>
                </a:cubicBezTo>
                <a:cubicBezTo>
                  <a:pt x="1265039" y="4698009"/>
                  <a:pt x="1265039" y="4702969"/>
                  <a:pt x="1265039" y="4702969"/>
                </a:cubicBezTo>
                <a:cubicBezTo>
                  <a:pt x="1260078" y="4702969"/>
                  <a:pt x="1253877" y="4701729"/>
                  <a:pt x="1246436" y="4699249"/>
                </a:cubicBezTo>
                <a:cubicBezTo>
                  <a:pt x="1238994" y="4696769"/>
                  <a:pt x="1235274" y="4693048"/>
                  <a:pt x="1235274" y="4688087"/>
                </a:cubicBezTo>
                <a:lnTo>
                  <a:pt x="1227832" y="4680645"/>
                </a:lnTo>
                <a:cubicBezTo>
                  <a:pt x="1227832" y="4680645"/>
                  <a:pt x="1225352" y="4680645"/>
                  <a:pt x="1220391" y="4680645"/>
                </a:cubicBezTo>
                <a:lnTo>
                  <a:pt x="1220391" y="4665762"/>
                </a:lnTo>
                <a:cubicBezTo>
                  <a:pt x="1225352" y="4655841"/>
                  <a:pt x="1227832" y="4647159"/>
                  <a:pt x="1227832" y="4639717"/>
                </a:cubicBezTo>
                <a:cubicBezTo>
                  <a:pt x="1227832" y="4632276"/>
                  <a:pt x="1230313" y="4628555"/>
                  <a:pt x="1235274" y="4628555"/>
                </a:cubicBezTo>
                <a:lnTo>
                  <a:pt x="1227832" y="4628555"/>
                </a:lnTo>
                <a:cubicBezTo>
                  <a:pt x="1222871" y="4628555"/>
                  <a:pt x="1220391" y="4631036"/>
                  <a:pt x="1220391" y="4635997"/>
                </a:cubicBezTo>
                <a:cubicBezTo>
                  <a:pt x="1220391" y="4640958"/>
                  <a:pt x="1212949" y="4648399"/>
                  <a:pt x="1198066" y="4658321"/>
                </a:cubicBezTo>
                <a:cubicBezTo>
                  <a:pt x="1183184" y="4668243"/>
                  <a:pt x="1175742" y="4670724"/>
                  <a:pt x="1175742" y="4665762"/>
                </a:cubicBezTo>
                <a:cubicBezTo>
                  <a:pt x="1175742" y="4660802"/>
                  <a:pt x="1172022" y="4657081"/>
                  <a:pt x="1164580" y="4654600"/>
                </a:cubicBezTo>
                <a:cubicBezTo>
                  <a:pt x="1157139" y="4652120"/>
                  <a:pt x="1153418" y="4648399"/>
                  <a:pt x="1153418" y="4643438"/>
                </a:cubicBezTo>
                <a:lnTo>
                  <a:pt x="1138535" y="4635997"/>
                </a:lnTo>
                <a:cubicBezTo>
                  <a:pt x="1138535" y="4635997"/>
                  <a:pt x="1137295" y="4634757"/>
                  <a:pt x="1134815" y="4632276"/>
                </a:cubicBezTo>
                <a:cubicBezTo>
                  <a:pt x="1132334" y="4629796"/>
                  <a:pt x="1128614" y="4628555"/>
                  <a:pt x="1123653" y="4628555"/>
                </a:cubicBezTo>
                <a:cubicBezTo>
                  <a:pt x="1118692" y="4618634"/>
                  <a:pt x="1113731" y="4613672"/>
                  <a:pt x="1108770" y="4613672"/>
                </a:cubicBezTo>
                <a:lnTo>
                  <a:pt x="1108770" y="4621114"/>
                </a:lnTo>
                <a:lnTo>
                  <a:pt x="1116211" y="4628555"/>
                </a:lnTo>
                <a:lnTo>
                  <a:pt x="1108770" y="4635997"/>
                </a:lnTo>
                <a:cubicBezTo>
                  <a:pt x="1103809" y="4640958"/>
                  <a:pt x="1101328" y="4645919"/>
                  <a:pt x="1101328" y="4650880"/>
                </a:cubicBezTo>
                <a:lnTo>
                  <a:pt x="1093887" y="4658321"/>
                </a:lnTo>
                <a:cubicBezTo>
                  <a:pt x="1088926" y="4658321"/>
                  <a:pt x="1086446" y="4658321"/>
                  <a:pt x="1086446" y="4658321"/>
                </a:cubicBezTo>
                <a:cubicBezTo>
                  <a:pt x="1086446" y="4658321"/>
                  <a:pt x="1086446" y="4655841"/>
                  <a:pt x="1086446" y="4650880"/>
                </a:cubicBezTo>
                <a:lnTo>
                  <a:pt x="1079004" y="4643438"/>
                </a:lnTo>
                <a:lnTo>
                  <a:pt x="1071563" y="4643438"/>
                </a:lnTo>
                <a:lnTo>
                  <a:pt x="1064121" y="4643438"/>
                </a:lnTo>
                <a:cubicBezTo>
                  <a:pt x="1064121" y="4638477"/>
                  <a:pt x="1059160" y="4634757"/>
                  <a:pt x="1049239" y="4632276"/>
                </a:cubicBezTo>
                <a:cubicBezTo>
                  <a:pt x="1039317" y="4629796"/>
                  <a:pt x="1034356" y="4631036"/>
                  <a:pt x="1034356" y="4635997"/>
                </a:cubicBezTo>
                <a:cubicBezTo>
                  <a:pt x="1034356" y="4640958"/>
                  <a:pt x="1034356" y="4645919"/>
                  <a:pt x="1034356" y="4650880"/>
                </a:cubicBezTo>
                <a:lnTo>
                  <a:pt x="1026914" y="4650880"/>
                </a:lnTo>
                <a:cubicBezTo>
                  <a:pt x="1026914" y="4655841"/>
                  <a:pt x="1026914" y="4662042"/>
                  <a:pt x="1026914" y="4669483"/>
                </a:cubicBezTo>
                <a:cubicBezTo>
                  <a:pt x="1026914" y="4676924"/>
                  <a:pt x="1025674" y="4681886"/>
                  <a:pt x="1023193" y="4684366"/>
                </a:cubicBezTo>
                <a:cubicBezTo>
                  <a:pt x="1020713" y="4686846"/>
                  <a:pt x="1015752" y="4685606"/>
                  <a:pt x="1008311" y="4680645"/>
                </a:cubicBezTo>
                <a:cubicBezTo>
                  <a:pt x="1000869" y="4675684"/>
                  <a:pt x="994668" y="4670724"/>
                  <a:pt x="989707" y="4665762"/>
                </a:cubicBezTo>
                <a:lnTo>
                  <a:pt x="982266" y="4658321"/>
                </a:lnTo>
                <a:lnTo>
                  <a:pt x="982266" y="4628555"/>
                </a:lnTo>
                <a:cubicBezTo>
                  <a:pt x="982266" y="4623595"/>
                  <a:pt x="983506" y="4619874"/>
                  <a:pt x="985986" y="4617393"/>
                </a:cubicBezTo>
                <a:cubicBezTo>
                  <a:pt x="988467" y="4614913"/>
                  <a:pt x="987227" y="4611192"/>
                  <a:pt x="982266" y="4606231"/>
                </a:cubicBezTo>
                <a:lnTo>
                  <a:pt x="982266" y="4613672"/>
                </a:lnTo>
                <a:cubicBezTo>
                  <a:pt x="977305" y="4623595"/>
                  <a:pt x="969863" y="4628555"/>
                  <a:pt x="959942" y="4628555"/>
                </a:cubicBezTo>
                <a:lnTo>
                  <a:pt x="952500" y="4628555"/>
                </a:lnTo>
                <a:lnTo>
                  <a:pt x="930176" y="4635997"/>
                </a:lnTo>
                <a:cubicBezTo>
                  <a:pt x="930176" y="4631036"/>
                  <a:pt x="927695" y="4629796"/>
                  <a:pt x="922735" y="4632276"/>
                </a:cubicBezTo>
                <a:cubicBezTo>
                  <a:pt x="917774" y="4634757"/>
                  <a:pt x="915293" y="4631036"/>
                  <a:pt x="915293" y="4621114"/>
                </a:cubicBezTo>
                <a:cubicBezTo>
                  <a:pt x="915293" y="4611192"/>
                  <a:pt x="911572" y="4604991"/>
                  <a:pt x="904131" y="4602510"/>
                </a:cubicBezTo>
                <a:cubicBezTo>
                  <a:pt x="896690" y="4600030"/>
                  <a:pt x="889248" y="4595069"/>
                  <a:pt x="881807" y="4587628"/>
                </a:cubicBezTo>
                <a:cubicBezTo>
                  <a:pt x="874365" y="4580186"/>
                  <a:pt x="868164" y="4571505"/>
                  <a:pt x="863203" y="4561583"/>
                </a:cubicBezTo>
                <a:cubicBezTo>
                  <a:pt x="863203" y="4546700"/>
                  <a:pt x="858242" y="4544220"/>
                  <a:pt x="848321" y="4554141"/>
                </a:cubicBezTo>
                <a:cubicBezTo>
                  <a:pt x="848321" y="4559103"/>
                  <a:pt x="847080" y="4562823"/>
                  <a:pt x="844600" y="4565303"/>
                </a:cubicBezTo>
                <a:cubicBezTo>
                  <a:pt x="842119" y="4567784"/>
                  <a:pt x="838399" y="4569024"/>
                  <a:pt x="833438" y="4569024"/>
                </a:cubicBezTo>
                <a:lnTo>
                  <a:pt x="818555" y="4583907"/>
                </a:lnTo>
                <a:cubicBezTo>
                  <a:pt x="818555" y="4588868"/>
                  <a:pt x="816074" y="4591348"/>
                  <a:pt x="811113" y="4591348"/>
                </a:cubicBezTo>
                <a:cubicBezTo>
                  <a:pt x="806152" y="4591348"/>
                  <a:pt x="801192" y="4593829"/>
                  <a:pt x="796231" y="4598790"/>
                </a:cubicBezTo>
                <a:cubicBezTo>
                  <a:pt x="786309" y="4608712"/>
                  <a:pt x="781348" y="4606231"/>
                  <a:pt x="781348" y="4591348"/>
                </a:cubicBezTo>
                <a:lnTo>
                  <a:pt x="781348" y="4583907"/>
                </a:lnTo>
                <a:lnTo>
                  <a:pt x="773906" y="4598790"/>
                </a:lnTo>
                <a:cubicBezTo>
                  <a:pt x="768945" y="4603751"/>
                  <a:pt x="766465" y="4606231"/>
                  <a:pt x="766465" y="4606231"/>
                </a:cubicBezTo>
                <a:cubicBezTo>
                  <a:pt x="751582" y="4606231"/>
                  <a:pt x="746621" y="4613672"/>
                  <a:pt x="751582" y="4628555"/>
                </a:cubicBezTo>
                <a:lnTo>
                  <a:pt x="751582" y="4635997"/>
                </a:lnTo>
                <a:cubicBezTo>
                  <a:pt x="751582" y="4635997"/>
                  <a:pt x="750342" y="4635997"/>
                  <a:pt x="747861" y="4635997"/>
                </a:cubicBezTo>
                <a:cubicBezTo>
                  <a:pt x="745381" y="4635997"/>
                  <a:pt x="744141" y="4638477"/>
                  <a:pt x="744141" y="4643438"/>
                </a:cubicBezTo>
                <a:cubicBezTo>
                  <a:pt x="744141" y="4648399"/>
                  <a:pt x="741660" y="4652120"/>
                  <a:pt x="736699" y="4654600"/>
                </a:cubicBezTo>
                <a:cubicBezTo>
                  <a:pt x="731739" y="4657081"/>
                  <a:pt x="726778" y="4655841"/>
                  <a:pt x="721817" y="4650880"/>
                </a:cubicBezTo>
                <a:lnTo>
                  <a:pt x="721817" y="4658321"/>
                </a:lnTo>
                <a:cubicBezTo>
                  <a:pt x="721817" y="4668243"/>
                  <a:pt x="720576" y="4674444"/>
                  <a:pt x="718096" y="4676924"/>
                </a:cubicBezTo>
                <a:cubicBezTo>
                  <a:pt x="715615" y="4679405"/>
                  <a:pt x="711895" y="4679405"/>
                  <a:pt x="706934" y="4676924"/>
                </a:cubicBezTo>
                <a:cubicBezTo>
                  <a:pt x="701973" y="4674444"/>
                  <a:pt x="699492" y="4671964"/>
                  <a:pt x="699492" y="4669483"/>
                </a:cubicBezTo>
                <a:cubicBezTo>
                  <a:pt x="699492" y="4667003"/>
                  <a:pt x="697012" y="4665762"/>
                  <a:pt x="692051" y="4665762"/>
                </a:cubicBezTo>
                <a:lnTo>
                  <a:pt x="692051" y="4658321"/>
                </a:lnTo>
                <a:cubicBezTo>
                  <a:pt x="692051" y="4653360"/>
                  <a:pt x="690811" y="4647159"/>
                  <a:pt x="688330" y="4639717"/>
                </a:cubicBezTo>
                <a:cubicBezTo>
                  <a:pt x="685850" y="4632276"/>
                  <a:pt x="682129" y="4629796"/>
                  <a:pt x="677168" y="4632276"/>
                </a:cubicBezTo>
                <a:cubicBezTo>
                  <a:pt x="672207" y="4634757"/>
                  <a:pt x="669727" y="4638477"/>
                  <a:pt x="669727" y="4643438"/>
                </a:cubicBezTo>
                <a:cubicBezTo>
                  <a:pt x="664766" y="4633517"/>
                  <a:pt x="657324" y="4626075"/>
                  <a:pt x="647403" y="4621114"/>
                </a:cubicBezTo>
                <a:lnTo>
                  <a:pt x="639961" y="4613672"/>
                </a:lnTo>
                <a:cubicBezTo>
                  <a:pt x="635000" y="4608712"/>
                  <a:pt x="632520" y="4608712"/>
                  <a:pt x="632520" y="4613672"/>
                </a:cubicBezTo>
                <a:lnTo>
                  <a:pt x="625078" y="4598790"/>
                </a:lnTo>
                <a:lnTo>
                  <a:pt x="632520" y="4583907"/>
                </a:lnTo>
                <a:cubicBezTo>
                  <a:pt x="627559" y="4583907"/>
                  <a:pt x="622598" y="4580186"/>
                  <a:pt x="617637" y="4572745"/>
                </a:cubicBezTo>
                <a:cubicBezTo>
                  <a:pt x="612676" y="4565303"/>
                  <a:pt x="612676" y="4556622"/>
                  <a:pt x="617637" y="4546700"/>
                </a:cubicBezTo>
                <a:cubicBezTo>
                  <a:pt x="617637" y="4536778"/>
                  <a:pt x="617637" y="4531817"/>
                  <a:pt x="617637" y="4531817"/>
                </a:cubicBezTo>
                <a:cubicBezTo>
                  <a:pt x="617637" y="4531817"/>
                  <a:pt x="617637" y="4529337"/>
                  <a:pt x="617637" y="4524376"/>
                </a:cubicBezTo>
                <a:cubicBezTo>
                  <a:pt x="607715" y="4519415"/>
                  <a:pt x="602754" y="4519415"/>
                  <a:pt x="602754" y="4524376"/>
                </a:cubicBezTo>
                <a:cubicBezTo>
                  <a:pt x="602754" y="4529337"/>
                  <a:pt x="602754" y="4534298"/>
                  <a:pt x="602754" y="4539258"/>
                </a:cubicBezTo>
                <a:cubicBezTo>
                  <a:pt x="602754" y="4544220"/>
                  <a:pt x="600274" y="4546700"/>
                  <a:pt x="595313" y="4546700"/>
                </a:cubicBezTo>
                <a:cubicBezTo>
                  <a:pt x="595313" y="4551661"/>
                  <a:pt x="595313" y="4554141"/>
                  <a:pt x="595313" y="4554141"/>
                </a:cubicBezTo>
                <a:lnTo>
                  <a:pt x="595313" y="4569024"/>
                </a:lnTo>
                <a:cubicBezTo>
                  <a:pt x="595313" y="4573985"/>
                  <a:pt x="595313" y="4577706"/>
                  <a:pt x="595313" y="4580186"/>
                </a:cubicBezTo>
                <a:cubicBezTo>
                  <a:pt x="595313" y="4582667"/>
                  <a:pt x="594072" y="4587628"/>
                  <a:pt x="591592" y="4595069"/>
                </a:cubicBezTo>
                <a:cubicBezTo>
                  <a:pt x="589111" y="4602510"/>
                  <a:pt x="582910" y="4609952"/>
                  <a:pt x="572988" y="4617393"/>
                </a:cubicBezTo>
                <a:cubicBezTo>
                  <a:pt x="563066" y="4624835"/>
                  <a:pt x="553145" y="4628555"/>
                  <a:pt x="543223" y="4628555"/>
                </a:cubicBezTo>
                <a:cubicBezTo>
                  <a:pt x="538262" y="4628555"/>
                  <a:pt x="534541" y="4631036"/>
                  <a:pt x="532061" y="4635997"/>
                </a:cubicBezTo>
                <a:cubicBezTo>
                  <a:pt x="529580" y="4640958"/>
                  <a:pt x="528340" y="4640958"/>
                  <a:pt x="528340" y="4635997"/>
                </a:cubicBezTo>
                <a:lnTo>
                  <a:pt x="520899" y="4643438"/>
                </a:lnTo>
                <a:cubicBezTo>
                  <a:pt x="520899" y="4648399"/>
                  <a:pt x="519658" y="4650880"/>
                  <a:pt x="517178" y="4650880"/>
                </a:cubicBezTo>
                <a:cubicBezTo>
                  <a:pt x="514697" y="4650880"/>
                  <a:pt x="513457" y="4650880"/>
                  <a:pt x="513457" y="4650880"/>
                </a:cubicBezTo>
                <a:cubicBezTo>
                  <a:pt x="513457" y="4650880"/>
                  <a:pt x="513457" y="4647159"/>
                  <a:pt x="513457" y="4639717"/>
                </a:cubicBezTo>
                <a:cubicBezTo>
                  <a:pt x="513457" y="4632276"/>
                  <a:pt x="515938" y="4628555"/>
                  <a:pt x="520899" y="4628555"/>
                </a:cubicBezTo>
                <a:lnTo>
                  <a:pt x="520899" y="4613672"/>
                </a:lnTo>
                <a:lnTo>
                  <a:pt x="522759" y="4613672"/>
                </a:lnTo>
                <a:cubicBezTo>
                  <a:pt x="523999" y="4613672"/>
                  <a:pt x="525860" y="4613672"/>
                  <a:pt x="528340" y="4613672"/>
                </a:cubicBezTo>
                <a:cubicBezTo>
                  <a:pt x="528340" y="4613672"/>
                  <a:pt x="529580" y="4613672"/>
                  <a:pt x="532061" y="4613672"/>
                </a:cubicBezTo>
                <a:cubicBezTo>
                  <a:pt x="534541" y="4613672"/>
                  <a:pt x="535781" y="4611192"/>
                  <a:pt x="535781" y="4606231"/>
                </a:cubicBezTo>
                <a:lnTo>
                  <a:pt x="528340" y="4606231"/>
                </a:lnTo>
                <a:cubicBezTo>
                  <a:pt x="528340" y="4606231"/>
                  <a:pt x="527410" y="4607161"/>
                  <a:pt x="525550" y="4609022"/>
                </a:cubicBezTo>
                <a:lnTo>
                  <a:pt x="520899" y="4613672"/>
                </a:lnTo>
                <a:lnTo>
                  <a:pt x="517178" y="4617393"/>
                </a:lnTo>
                <a:cubicBezTo>
                  <a:pt x="509736" y="4624835"/>
                  <a:pt x="506016" y="4628555"/>
                  <a:pt x="506016" y="4628555"/>
                </a:cubicBezTo>
                <a:lnTo>
                  <a:pt x="491133" y="4635997"/>
                </a:lnTo>
                <a:cubicBezTo>
                  <a:pt x="486172" y="4635997"/>
                  <a:pt x="483692" y="4638477"/>
                  <a:pt x="483692" y="4643438"/>
                </a:cubicBezTo>
                <a:cubicBezTo>
                  <a:pt x="483692" y="4648399"/>
                  <a:pt x="486172" y="4650880"/>
                  <a:pt x="491133" y="4650880"/>
                </a:cubicBezTo>
                <a:cubicBezTo>
                  <a:pt x="486172" y="4650880"/>
                  <a:pt x="483692" y="4652120"/>
                  <a:pt x="483692" y="4654600"/>
                </a:cubicBezTo>
                <a:cubicBezTo>
                  <a:pt x="483692" y="4657081"/>
                  <a:pt x="481211" y="4658321"/>
                  <a:pt x="476250" y="4658321"/>
                </a:cubicBezTo>
                <a:cubicBezTo>
                  <a:pt x="471289" y="4658321"/>
                  <a:pt x="468809" y="4660802"/>
                  <a:pt x="468809" y="4665762"/>
                </a:cubicBezTo>
                <a:cubicBezTo>
                  <a:pt x="468809" y="4665762"/>
                  <a:pt x="466328" y="4665762"/>
                  <a:pt x="461367" y="4665762"/>
                </a:cubicBezTo>
                <a:cubicBezTo>
                  <a:pt x="456406" y="4665762"/>
                  <a:pt x="453926" y="4663282"/>
                  <a:pt x="453926" y="4658321"/>
                </a:cubicBezTo>
                <a:cubicBezTo>
                  <a:pt x="434082" y="4663282"/>
                  <a:pt x="424160" y="4658321"/>
                  <a:pt x="424160" y="4643438"/>
                </a:cubicBezTo>
                <a:cubicBezTo>
                  <a:pt x="424160" y="4638477"/>
                  <a:pt x="424160" y="4635997"/>
                  <a:pt x="424160" y="4635997"/>
                </a:cubicBezTo>
                <a:cubicBezTo>
                  <a:pt x="419199" y="4635997"/>
                  <a:pt x="416719" y="4635997"/>
                  <a:pt x="416719" y="4635997"/>
                </a:cubicBezTo>
                <a:cubicBezTo>
                  <a:pt x="416719" y="4635997"/>
                  <a:pt x="416719" y="4633517"/>
                  <a:pt x="416719" y="4628555"/>
                </a:cubicBezTo>
                <a:cubicBezTo>
                  <a:pt x="416719" y="4623595"/>
                  <a:pt x="419199" y="4621114"/>
                  <a:pt x="424160" y="4621114"/>
                </a:cubicBezTo>
                <a:cubicBezTo>
                  <a:pt x="424160" y="4606231"/>
                  <a:pt x="419199" y="4601270"/>
                  <a:pt x="409278" y="4606231"/>
                </a:cubicBezTo>
                <a:lnTo>
                  <a:pt x="394395" y="4598790"/>
                </a:lnTo>
                <a:cubicBezTo>
                  <a:pt x="394395" y="4593829"/>
                  <a:pt x="391914" y="4593829"/>
                  <a:pt x="386953" y="4598790"/>
                </a:cubicBezTo>
                <a:cubicBezTo>
                  <a:pt x="381992" y="4598790"/>
                  <a:pt x="377031" y="4593829"/>
                  <a:pt x="372071" y="4583907"/>
                </a:cubicBezTo>
                <a:lnTo>
                  <a:pt x="379512" y="4576465"/>
                </a:lnTo>
                <a:cubicBezTo>
                  <a:pt x="379512" y="4571505"/>
                  <a:pt x="381992" y="4566544"/>
                  <a:pt x="386953" y="4561583"/>
                </a:cubicBezTo>
                <a:lnTo>
                  <a:pt x="379512" y="4561583"/>
                </a:lnTo>
                <a:cubicBezTo>
                  <a:pt x="384473" y="4551661"/>
                  <a:pt x="384473" y="4549180"/>
                  <a:pt x="379512" y="4554141"/>
                </a:cubicBezTo>
                <a:cubicBezTo>
                  <a:pt x="374551" y="4559103"/>
                  <a:pt x="372071" y="4559103"/>
                  <a:pt x="372071" y="4554141"/>
                </a:cubicBezTo>
                <a:lnTo>
                  <a:pt x="364629" y="4554141"/>
                </a:lnTo>
                <a:cubicBezTo>
                  <a:pt x="364629" y="4554141"/>
                  <a:pt x="362148" y="4554141"/>
                  <a:pt x="357187" y="4554141"/>
                </a:cubicBezTo>
                <a:lnTo>
                  <a:pt x="357187" y="4539258"/>
                </a:lnTo>
                <a:lnTo>
                  <a:pt x="364629" y="4539258"/>
                </a:lnTo>
                <a:cubicBezTo>
                  <a:pt x="369590" y="4544220"/>
                  <a:pt x="372071" y="4544220"/>
                  <a:pt x="372071" y="4539258"/>
                </a:cubicBezTo>
                <a:cubicBezTo>
                  <a:pt x="372071" y="4539258"/>
                  <a:pt x="372071" y="4534298"/>
                  <a:pt x="372071" y="4524376"/>
                </a:cubicBezTo>
                <a:lnTo>
                  <a:pt x="364629" y="4516934"/>
                </a:lnTo>
                <a:lnTo>
                  <a:pt x="349746" y="4531817"/>
                </a:lnTo>
                <a:cubicBezTo>
                  <a:pt x="349746" y="4531817"/>
                  <a:pt x="349746" y="4536778"/>
                  <a:pt x="349746" y="4546700"/>
                </a:cubicBezTo>
                <a:cubicBezTo>
                  <a:pt x="349746" y="4551661"/>
                  <a:pt x="349746" y="4555382"/>
                  <a:pt x="349746" y="4557862"/>
                </a:cubicBezTo>
                <a:cubicBezTo>
                  <a:pt x="349746" y="4560343"/>
                  <a:pt x="349746" y="4561583"/>
                  <a:pt x="349746" y="4561583"/>
                </a:cubicBezTo>
                <a:cubicBezTo>
                  <a:pt x="344785" y="4561583"/>
                  <a:pt x="342305" y="4559103"/>
                  <a:pt x="342305" y="4554141"/>
                </a:cubicBezTo>
                <a:cubicBezTo>
                  <a:pt x="342305" y="4549180"/>
                  <a:pt x="342305" y="4542979"/>
                  <a:pt x="342305" y="4535538"/>
                </a:cubicBezTo>
                <a:cubicBezTo>
                  <a:pt x="342305" y="4528096"/>
                  <a:pt x="338584" y="4524376"/>
                  <a:pt x="331143" y="4524376"/>
                </a:cubicBezTo>
                <a:cubicBezTo>
                  <a:pt x="323701" y="4524376"/>
                  <a:pt x="317500" y="4523136"/>
                  <a:pt x="312539" y="4520655"/>
                </a:cubicBezTo>
                <a:cubicBezTo>
                  <a:pt x="307578" y="4518175"/>
                  <a:pt x="307578" y="4514454"/>
                  <a:pt x="312539" y="4509493"/>
                </a:cubicBezTo>
                <a:cubicBezTo>
                  <a:pt x="312539" y="4509493"/>
                  <a:pt x="311299" y="4508253"/>
                  <a:pt x="308819" y="4505772"/>
                </a:cubicBezTo>
                <a:cubicBezTo>
                  <a:pt x="306338" y="4503292"/>
                  <a:pt x="305098" y="4502051"/>
                  <a:pt x="305098" y="4502051"/>
                </a:cubicBezTo>
                <a:cubicBezTo>
                  <a:pt x="300137" y="4497091"/>
                  <a:pt x="300137" y="4492130"/>
                  <a:pt x="305098" y="4487169"/>
                </a:cubicBezTo>
                <a:cubicBezTo>
                  <a:pt x="305098" y="4487169"/>
                  <a:pt x="305098" y="4484688"/>
                  <a:pt x="305098" y="4479727"/>
                </a:cubicBezTo>
                <a:cubicBezTo>
                  <a:pt x="305098" y="4474766"/>
                  <a:pt x="305098" y="4472286"/>
                  <a:pt x="305098" y="4472286"/>
                </a:cubicBezTo>
                <a:lnTo>
                  <a:pt x="319981" y="4457403"/>
                </a:lnTo>
                <a:lnTo>
                  <a:pt x="327422" y="4457403"/>
                </a:lnTo>
                <a:lnTo>
                  <a:pt x="334863" y="4457403"/>
                </a:lnTo>
                <a:cubicBezTo>
                  <a:pt x="339824" y="4467325"/>
                  <a:pt x="342305" y="4469806"/>
                  <a:pt x="342305" y="4464844"/>
                </a:cubicBezTo>
                <a:lnTo>
                  <a:pt x="349746" y="4449962"/>
                </a:lnTo>
                <a:cubicBezTo>
                  <a:pt x="354707" y="4440040"/>
                  <a:pt x="357187" y="4435079"/>
                  <a:pt x="357187" y="4435079"/>
                </a:cubicBezTo>
                <a:lnTo>
                  <a:pt x="364629" y="4427637"/>
                </a:lnTo>
                <a:cubicBezTo>
                  <a:pt x="364629" y="4427637"/>
                  <a:pt x="364629" y="4425157"/>
                  <a:pt x="364629" y="4420196"/>
                </a:cubicBezTo>
                <a:cubicBezTo>
                  <a:pt x="364629" y="4415235"/>
                  <a:pt x="365869" y="4412755"/>
                  <a:pt x="368350" y="4412755"/>
                </a:cubicBezTo>
                <a:cubicBezTo>
                  <a:pt x="370830" y="4412755"/>
                  <a:pt x="374551" y="4415235"/>
                  <a:pt x="379512" y="4420196"/>
                </a:cubicBezTo>
                <a:lnTo>
                  <a:pt x="386953" y="4420196"/>
                </a:lnTo>
                <a:lnTo>
                  <a:pt x="394395" y="4427637"/>
                </a:lnTo>
                <a:cubicBezTo>
                  <a:pt x="399356" y="4427637"/>
                  <a:pt x="401836" y="4427637"/>
                  <a:pt x="401836" y="4427637"/>
                </a:cubicBezTo>
                <a:cubicBezTo>
                  <a:pt x="401836" y="4427637"/>
                  <a:pt x="401836" y="4425157"/>
                  <a:pt x="401836" y="4420196"/>
                </a:cubicBezTo>
                <a:cubicBezTo>
                  <a:pt x="401836" y="4415235"/>
                  <a:pt x="404317" y="4410274"/>
                  <a:pt x="409278" y="4405313"/>
                </a:cubicBezTo>
                <a:cubicBezTo>
                  <a:pt x="409278" y="4400352"/>
                  <a:pt x="409278" y="4397872"/>
                  <a:pt x="409278" y="4397872"/>
                </a:cubicBezTo>
                <a:cubicBezTo>
                  <a:pt x="414238" y="4397872"/>
                  <a:pt x="416719" y="4397872"/>
                  <a:pt x="416719" y="4397872"/>
                </a:cubicBezTo>
                <a:cubicBezTo>
                  <a:pt x="416719" y="4397872"/>
                  <a:pt x="416719" y="4395392"/>
                  <a:pt x="416719" y="4390430"/>
                </a:cubicBezTo>
                <a:lnTo>
                  <a:pt x="401836" y="4390430"/>
                </a:lnTo>
                <a:cubicBezTo>
                  <a:pt x="401836" y="4395392"/>
                  <a:pt x="400596" y="4397872"/>
                  <a:pt x="398115" y="4397872"/>
                </a:cubicBezTo>
                <a:cubicBezTo>
                  <a:pt x="395635" y="4397872"/>
                  <a:pt x="394395" y="4397872"/>
                  <a:pt x="394395" y="4397872"/>
                </a:cubicBezTo>
                <a:cubicBezTo>
                  <a:pt x="389434" y="4397872"/>
                  <a:pt x="388194" y="4395392"/>
                  <a:pt x="390674" y="4390430"/>
                </a:cubicBezTo>
                <a:cubicBezTo>
                  <a:pt x="393154" y="4385470"/>
                  <a:pt x="394395" y="4382989"/>
                  <a:pt x="394395" y="4382989"/>
                </a:cubicBezTo>
                <a:cubicBezTo>
                  <a:pt x="394395" y="4378028"/>
                  <a:pt x="395635" y="4375547"/>
                  <a:pt x="398115" y="4375547"/>
                </a:cubicBezTo>
                <a:cubicBezTo>
                  <a:pt x="400596" y="4375547"/>
                  <a:pt x="401836" y="4375547"/>
                  <a:pt x="401836" y="4375547"/>
                </a:cubicBezTo>
                <a:lnTo>
                  <a:pt x="394395" y="4360665"/>
                </a:lnTo>
                <a:cubicBezTo>
                  <a:pt x="379512" y="4355704"/>
                  <a:pt x="372071" y="4355704"/>
                  <a:pt x="372071" y="4360665"/>
                </a:cubicBezTo>
                <a:lnTo>
                  <a:pt x="379512" y="4375547"/>
                </a:lnTo>
                <a:lnTo>
                  <a:pt x="372071" y="4390430"/>
                </a:lnTo>
                <a:cubicBezTo>
                  <a:pt x="367110" y="4395392"/>
                  <a:pt x="363389" y="4397872"/>
                  <a:pt x="360908" y="4397872"/>
                </a:cubicBezTo>
                <a:cubicBezTo>
                  <a:pt x="358428" y="4397872"/>
                  <a:pt x="357187" y="4401592"/>
                  <a:pt x="357187" y="4409034"/>
                </a:cubicBezTo>
                <a:cubicBezTo>
                  <a:pt x="357187" y="4416475"/>
                  <a:pt x="353467" y="4420196"/>
                  <a:pt x="346025" y="4420196"/>
                </a:cubicBezTo>
                <a:cubicBezTo>
                  <a:pt x="338584" y="4420196"/>
                  <a:pt x="337344" y="4427637"/>
                  <a:pt x="342305" y="4442520"/>
                </a:cubicBezTo>
                <a:lnTo>
                  <a:pt x="334863" y="4449962"/>
                </a:lnTo>
                <a:cubicBezTo>
                  <a:pt x="334863" y="4445001"/>
                  <a:pt x="332383" y="4443761"/>
                  <a:pt x="327422" y="4446241"/>
                </a:cubicBezTo>
                <a:cubicBezTo>
                  <a:pt x="322461" y="4448721"/>
                  <a:pt x="319981" y="4449962"/>
                  <a:pt x="319981" y="4449962"/>
                </a:cubicBezTo>
                <a:lnTo>
                  <a:pt x="327422" y="4442520"/>
                </a:lnTo>
                <a:cubicBezTo>
                  <a:pt x="327422" y="4442520"/>
                  <a:pt x="327422" y="4437559"/>
                  <a:pt x="327422" y="4427637"/>
                </a:cubicBezTo>
                <a:lnTo>
                  <a:pt x="319981" y="4435079"/>
                </a:lnTo>
                <a:cubicBezTo>
                  <a:pt x="315020" y="4435079"/>
                  <a:pt x="315020" y="4430118"/>
                  <a:pt x="319981" y="4420196"/>
                </a:cubicBezTo>
                <a:lnTo>
                  <a:pt x="312539" y="4412755"/>
                </a:lnTo>
                <a:cubicBezTo>
                  <a:pt x="312539" y="4412755"/>
                  <a:pt x="312539" y="4415235"/>
                  <a:pt x="312539" y="4420196"/>
                </a:cubicBezTo>
                <a:cubicBezTo>
                  <a:pt x="312539" y="4425157"/>
                  <a:pt x="312539" y="4427637"/>
                  <a:pt x="312539" y="4427637"/>
                </a:cubicBezTo>
                <a:cubicBezTo>
                  <a:pt x="312539" y="4432599"/>
                  <a:pt x="311299" y="4436319"/>
                  <a:pt x="308819" y="4438799"/>
                </a:cubicBezTo>
                <a:cubicBezTo>
                  <a:pt x="306338" y="4441280"/>
                  <a:pt x="305098" y="4440040"/>
                  <a:pt x="305098" y="4435079"/>
                </a:cubicBezTo>
                <a:cubicBezTo>
                  <a:pt x="300137" y="4435079"/>
                  <a:pt x="298897" y="4433839"/>
                  <a:pt x="301377" y="4431358"/>
                </a:cubicBezTo>
                <a:cubicBezTo>
                  <a:pt x="303858" y="4428878"/>
                  <a:pt x="302617" y="4427637"/>
                  <a:pt x="297656" y="4427637"/>
                </a:cubicBezTo>
                <a:cubicBezTo>
                  <a:pt x="292695" y="4427637"/>
                  <a:pt x="290215" y="4427637"/>
                  <a:pt x="290215" y="4427637"/>
                </a:cubicBezTo>
                <a:cubicBezTo>
                  <a:pt x="290215" y="4427637"/>
                  <a:pt x="290215" y="4425157"/>
                  <a:pt x="290215" y="4420196"/>
                </a:cubicBezTo>
                <a:cubicBezTo>
                  <a:pt x="290215" y="4415235"/>
                  <a:pt x="290215" y="4412755"/>
                  <a:pt x="290215" y="4412755"/>
                </a:cubicBezTo>
                <a:cubicBezTo>
                  <a:pt x="285254" y="4412755"/>
                  <a:pt x="282773" y="4410274"/>
                  <a:pt x="282773" y="4405313"/>
                </a:cubicBezTo>
                <a:cubicBezTo>
                  <a:pt x="282773" y="4400352"/>
                  <a:pt x="280293" y="4395392"/>
                  <a:pt x="275332" y="4390430"/>
                </a:cubicBezTo>
                <a:lnTo>
                  <a:pt x="267891" y="4375547"/>
                </a:lnTo>
                <a:cubicBezTo>
                  <a:pt x="267891" y="4365626"/>
                  <a:pt x="265410" y="4365626"/>
                  <a:pt x="260449" y="4375547"/>
                </a:cubicBezTo>
                <a:lnTo>
                  <a:pt x="253008" y="4375547"/>
                </a:lnTo>
                <a:lnTo>
                  <a:pt x="223242" y="4360665"/>
                </a:lnTo>
                <a:lnTo>
                  <a:pt x="223242" y="4353223"/>
                </a:lnTo>
                <a:cubicBezTo>
                  <a:pt x="223242" y="4353223"/>
                  <a:pt x="223242" y="4351983"/>
                  <a:pt x="223242" y="4349503"/>
                </a:cubicBezTo>
                <a:cubicBezTo>
                  <a:pt x="223242" y="4347022"/>
                  <a:pt x="223242" y="4343302"/>
                  <a:pt x="223242" y="4338340"/>
                </a:cubicBezTo>
                <a:cubicBezTo>
                  <a:pt x="223242" y="4333380"/>
                  <a:pt x="222002" y="4330899"/>
                  <a:pt x="219522" y="4330899"/>
                </a:cubicBezTo>
                <a:cubicBezTo>
                  <a:pt x="217041" y="4330899"/>
                  <a:pt x="215801" y="4330899"/>
                  <a:pt x="215801" y="4330899"/>
                </a:cubicBezTo>
                <a:cubicBezTo>
                  <a:pt x="210840" y="4330899"/>
                  <a:pt x="208360" y="4328419"/>
                  <a:pt x="208360" y="4323458"/>
                </a:cubicBezTo>
                <a:lnTo>
                  <a:pt x="200918" y="4316016"/>
                </a:lnTo>
                <a:lnTo>
                  <a:pt x="200918" y="4308575"/>
                </a:lnTo>
                <a:cubicBezTo>
                  <a:pt x="200918" y="4303614"/>
                  <a:pt x="200918" y="4298653"/>
                  <a:pt x="200918" y="4293692"/>
                </a:cubicBezTo>
                <a:lnTo>
                  <a:pt x="208360" y="4301133"/>
                </a:lnTo>
                <a:lnTo>
                  <a:pt x="215801" y="4293692"/>
                </a:lnTo>
                <a:lnTo>
                  <a:pt x="223242" y="4278809"/>
                </a:lnTo>
                <a:cubicBezTo>
                  <a:pt x="228203" y="4278809"/>
                  <a:pt x="230684" y="4276329"/>
                  <a:pt x="230684" y="4271368"/>
                </a:cubicBezTo>
                <a:cubicBezTo>
                  <a:pt x="225723" y="4271368"/>
                  <a:pt x="223242" y="4267647"/>
                  <a:pt x="223242" y="4260206"/>
                </a:cubicBezTo>
                <a:cubicBezTo>
                  <a:pt x="223242" y="4252764"/>
                  <a:pt x="223242" y="4247804"/>
                  <a:pt x="223242" y="4245323"/>
                </a:cubicBezTo>
                <a:cubicBezTo>
                  <a:pt x="223242" y="4242843"/>
                  <a:pt x="224483" y="4241602"/>
                  <a:pt x="226963" y="4241602"/>
                </a:cubicBezTo>
                <a:cubicBezTo>
                  <a:pt x="229444" y="4241602"/>
                  <a:pt x="230684" y="4244083"/>
                  <a:pt x="230684" y="4249044"/>
                </a:cubicBezTo>
                <a:cubicBezTo>
                  <a:pt x="235645" y="4249044"/>
                  <a:pt x="238125" y="4249044"/>
                  <a:pt x="238125" y="4249044"/>
                </a:cubicBezTo>
                <a:lnTo>
                  <a:pt x="238125" y="4241602"/>
                </a:lnTo>
                <a:cubicBezTo>
                  <a:pt x="233164" y="4236641"/>
                  <a:pt x="233164" y="4231681"/>
                  <a:pt x="238125" y="4226719"/>
                </a:cubicBezTo>
                <a:lnTo>
                  <a:pt x="245567" y="4219278"/>
                </a:lnTo>
                <a:lnTo>
                  <a:pt x="245567" y="4204395"/>
                </a:lnTo>
                <a:cubicBezTo>
                  <a:pt x="245567" y="4204395"/>
                  <a:pt x="245567" y="4200674"/>
                  <a:pt x="245567" y="4193233"/>
                </a:cubicBezTo>
                <a:cubicBezTo>
                  <a:pt x="245567" y="4185792"/>
                  <a:pt x="248047" y="4179591"/>
                  <a:pt x="253008" y="4174630"/>
                </a:cubicBezTo>
                <a:lnTo>
                  <a:pt x="253008" y="4182071"/>
                </a:lnTo>
                <a:cubicBezTo>
                  <a:pt x="253008" y="4182071"/>
                  <a:pt x="253008" y="4184552"/>
                  <a:pt x="253008" y="4189512"/>
                </a:cubicBezTo>
                <a:cubicBezTo>
                  <a:pt x="253008" y="4194474"/>
                  <a:pt x="253008" y="4196954"/>
                  <a:pt x="253008" y="4196954"/>
                </a:cubicBezTo>
                <a:lnTo>
                  <a:pt x="260449" y="4189512"/>
                </a:lnTo>
                <a:cubicBezTo>
                  <a:pt x="260449" y="4184552"/>
                  <a:pt x="265410" y="4184552"/>
                  <a:pt x="275332" y="4189512"/>
                </a:cubicBezTo>
                <a:cubicBezTo>
                  <a:pt x="280293" y="4194474"/>
                  <a:pt x="282773" y="4196954"/>
                  <a:pt x="282773" y="4196954"/>
                </a:cubicBezTo>
                <a:cubicBezTo>
                  <a:pt x="282773" y="4196954"/>
                  <a:pt x="285254" y="4194474"/>
                  <a:pt x="290215" y="4189512"/>
                </a:cubicBezTo>
                <a:lnTo>
                  <a:pt x="297656" y="4167188"/>
                </a:lnTo>
                <a:lnTo>
                  <a:pt x="297656" y="4152305"/>
                </a:lnTo>
                <a:lnTo>
                  <a:pt x="305098" y="4115098"/>
                </a:lnTo>
                <a:cubicBezTo>
                  <a:pt x="305098" y="4110138"/>
                  <a:pt x="305098" y="4106417"/>
                  <a:pt x="305098" y="4103936"/>
                </a:cubicBezTo>
                <a:cubicBezTo>
                  <a:pt x="305098" y="4101456"/>
                  <a:pt x="307578" y="4100215"/>
                  <a:pt x="312539" y="4100215"/>
                </a:cubicBezTo>
                <a:cubicBezTo>
                  <a:pt x="317500" y="4100215"/>
                  <a:pt x="319981" y="4100215"/>
                  <a:pt x="319981" y="4100215"/>
                </a:cubicBezTo>
                <a:cubicBezTo>
                  <a:pt x="319981" y="4095255"/>
                  <a:pt x="321221" y="4092774"/>
                  <a:pt x="323701" y="4092774"/>
                </a:cubicBezTo>
                <a:cubicBezTo>
                  <a:pt x="326182" y="4092774"/>
                  <a:pt x="329903" y="4095255"/>
                  <a:pt x="334863" y="4100215"/>
                </a:cubicBezTo>
                <a:cubicBezTo>
                  <a:pt x="349746" y="4100215"/>
                  <a:pt x="354707" y="4095255"/>
                  <a:pt x="349746" y="4085333"/>
                </a:cubicBezTo>
                <a:cubicBezTo>
                  <a:pt x="349746" y="4080372"/>
                  <a:pt x="347266" y="4077891"/>
                  <a:pt x="342305" y="4077891"/>
                </a:cubicBezTo>
                <a:lnTo>
                  <a:pt x="327422" y="4077891"/>
                </a:lnTo>
                <a:lnTo>
                  <a:pt x="319981" y="4077891"/>
                </a:lnTo>
                <a:cubicBezTo>
                  <a:pt x="319981" y="4077891"/>
                  <a:pt x="315020" y="4082853"/>
                  <a:pt x="305098" y="4092774"/>
                </a:cubicBezTo>
                <a:lnTo>
                  <a:pt x="290215" y="4100215"/>
                </a:lnTo>
                <a:cubicBezTo>
                  <a:pt x="295176" y="4095255"/>
                  <a:pt x="296416" y="4092774"/>
                  <a:pt x="293936" y="4092774"/>
                </a:cubicBezTo>
                <a:cubicBezTo>
                  <a:pt x="291455" y="4092774"/>
                  <a:pt x="290215" y="4092774"/>
                  <a:pt x="290215" y="4092774"/>
                </a:cubicBezTo>
                <a:cubicBezTo>
                  <a:pt x="285254" y="4092774"/>
                  <a:pt x="282773" y="4090294"/>
                  <a:pt x="282773" y="4085333"/>
                </a:cubicBezTo>
                <a:cubicBezTo>
                  <a:pt x="282773" y="4080372"/>
                  <a:pt x="282773" y="4075411"/>
                  <a:pt x="282773" y="4070450"/>
                </a:cubicBezTo>
                <a:cubicBezTo>
                  <a:pt x="277812" y="4070450"/>
                  <a:pt x="275332" y="4067970"/>
                  <a:pt x="275332" y="4063008"/>
                </a:cubicBezTo>
                <a:lnTo>
                  <a:pt x="282773" y="4048126"/>
                </a:lnTo>
                <a:cubicBezTo>
                  <a:pt x="287735" y="4048126"/>
                  <a:pt x="290215" y="4048126"/>
                  <a:pt x="290215" y="4048126"/>
                </a:cubicBezTo>
                <a:cubicBezTo>
                  <a:pt x="305098" y="4048126"/>
                  <a:pt x="307578" y="4053087"/>
                  <a:pt x="297656" y="4063008"/>
                </a:cubicBezTo>
                <a:cubicBezTo>
                  <a:pt x="292695" y="4067970"/>
                  <a:pt x="292695" y="4070450"/>
                  <a:pt x="297656" y="4070450"/>
                </a:cubicBezTo>
                <a:lnTo>
                  <a:pt x="305098" y="4070450"/>
                </a:lnTo>
                <a:cubicBezTo>
                  <a:pt x="310059" y="4060528"/>
                  <a:pt x="317500" y="4055567"/>
                  <a:pt x="327422" y="4055567"/>
                </a:cubicBezTo>
                <a:cubicBezTo>
                  <a:pt x="337344" y="4055567"/>
                  <a:pt x="342305" y="4059288"/>
                  <a:pt x="342305" y="4066729"/>
                </a:cubicBezTo>
                <a:cubicBezTo>
                  <a:pt x="342305" y="4074171"/>
                  <a:pt x="343545" y="4076651"/>
                  <a:pt x="346025" y="4074171"/>
                </a:cubicBezTo>
                <a:cubicBezTo>
                  <a:pt x="348506" y="4071690"/>
                  <a:pt x="352227" y="4070450"/>
                  <a:pt x="357187" y="4070450"/>
                </a:cubicBezTo>
                <a:lnTo>
                  <a:pt x="357187" y="4040684"/>
                </a:lnTo>
                <a:cubicBezTo>
                  <a:pt x="352227" y="4040684"/>
                  <a:pt x="349746" y="4040684"/>
                  <a:pt x="349746" y="4040684"/>
                </a:cubicBezTo>
                <a:cubicBezTo>
                  <a:pt x="349746" y="4040684"/>
                  <a:pt x="347266" y="4040684"/>
                  <a:pt x="342305" y="4040684"/>
                </a:cubicBezTo>
                <a:cubicBezTo>
                  <a:pt x="342305" y="4040684"/>
                  <a:pt x="339824" y="4038204"/>
                  <a:pt x="334863" y="4033243"/>
                </a:cubicBezTo>
                <a:cubicBezTo>
                  <a:pt x="334863" y="4038204"/>
                  <a:pt x="332383" y="4039444"/>
                  <a:pt x="327422" y="4036963"/>
                </a:cubicBezTo>
                <a:cubicBezTo>
                  <a:pt x="322461" y="4034483"/>
                  <a:pt x="321221" y="4035723"/>
                  <a:pt x="323701" y="4040684"/>
                </a:cubicBezTo>
                <a:cubicBezTo>
                  <a:pt x="326182" y="4045646"/>
                  <a:pt x="326182" y="4048126"/>
                  <a:pt x="323701" y="4048126"/>
                </a:cubicBezTo>
                <a:cubicBezTo>
                  <a:pt x="321221" y="4048126"/>
                  <a:pt x="317500" y="4044405"/>
                  <a:pt x="312539" y="4036963"/>
                </a:cubicBezTo>
                <a:cubicBezTo>
                  <a:pt x="307578" y="4029522"/>
                  <a:pt x="305098" y="4023321"/>
                  <a:pt x="305098" y="4018360"/>
                </a:cubicBezTo>
                <a:cubicBezTo>
                  <a:pt x="300137" y="4018360"/>
                  <a:pt x="297656" y="4018360"/>
                  <a:pt x="297656" y="4018360"/>
                </a:cubicBezTo>
                <a:cubicBezTo>
                  <a:pt x="297656" y="4018360"/>
                  <a:pt x="295176" y="4018360"/>
                  <a:pt x="290215" y="4018360"/>
                </a:cubicBezTo>
                <a:lnTo>
                  <a:pt x="290215" y="4025801"/>
                </a:lnTo>
                <a:lnTo>
                  <a:pt x="275332" y="4040684"/>
                </a:lnTo>
                <a:lnTo>
                  <a:pt x="275332" y="4033243"/>
                </a:lnTo>
                <a:lnTo>
                  <a:pt x="275332" y="4010919"/>
                </a:lnTo>
                <a:cubicBezTo>
                  <a:pt x="260449" y="3996036"/>
                  <a:pt x="262930" y="3988594"/>
                  <a:pt x="282773" y="3988594"/>
                </a:cubicBezTo>
                <a:lnTo>
                  <a:pt x="282773" y="3996036"/>
                </a:lnTo>
                <a:cubicBezTo>
                  <a:pt x="287735" y="3996036"/>
                  <a:pt x="290215" y="3996036"/>
                  <a:pt x="290215" y="3996036"/>
                </a:cubicBezTo>
                <a:cubicBezTo>
                  <a:pt x="290215" y="3996036"/>
                  <a:pt x="292695" y="3993556"/>
                  <a:pt x="297656" y="3988594"/>
                </a:cubicBezTo>
                <a:lnTo>
                  <a:pt x="312539" y="3988594"/>
                </a:lnTo>
                <a:lnTo>
                  <a:pt x="312539" y="3996036"/>
                </a:lnTo>
                <a:lnTo>
                  <a:pt x="319981" y="3996036"/>
                </a:lnTo>
                <a:cubicBezTo>
                  <a:pt x="324942" y="3991075"/>
                  <a:pt x="326182" y="3987354"/>
                  <a:pt x="323701" y="3984874"/>
                </a:cubicBezTo>
                <a:cubicBezTo>
                  <a:pt x="321221" y="3982394"/>
                  <a:pt x="319981" y="3978673"/>
                  <a:pt x="319981" y="3973712"/>
                </a:cubicBezTo>
                <a:lnTo>
                  <a:pt x="327422" y="3981153"/>
                </a:lnTo>
                <a:lnTo>
                  <a:pt x="334863" y="3981153"/>
                </a:lnTo>
                <a:lnTo>
                  <a:pt x="342305" y="3981153"/>
                </a:lnTo>
                <a:lnTo>
                  <a:pt x="349746" y="3973712"/>
                </a:lnTo>
                <a:cubicBezTo>
                  <a:pt x="349746" y="3973712"/>
                  <a:pt x="350986" y="3974952"/>
                  <a:pt x="353467" y="3977432"/>
                </a:cubicBezTo>
                <a:cubicBezTo>
                  <a:pt x="355947" y="3979913"/>
                  <a:pt x="357187" y="3983634"/>
                  <a:pt x="357187" y="3988594"/>
                </a:cubicBezTo>
                <a:cubicBezTo>
                  <a:pt x="357187" y="3993556"/>
                  <a:pt x="359668" y="3993556"/>
                  <a:pt x="364629" y="3988594"/>
                </a:cubicBezTo>
                <a:cubicBezTo>
                  <a:pt x="369590" y="3983634"/>
                  <a:pt x="372071" y="3978673"/>
                  <a:pt x="372071" y="3973712"/>
                </a:cubicBezTo>
                <a:lnTo>
                  <a:pt x="394395" y="3973712"/>
                </a:lnTo>
                <a:cubicBezTo>
                  <a:pt x="404317" y="3963789"/>
                  <a:pt x="401836" y="3953868"/>
                  <a:pt x="386953" y="3943946"/>
                </a:cubicBezTo>
                <a:lnTo>
                  <a:pt x="379512" y="3943946"/>
                </a:lnTo>
                <a:cubicBezTo>
                  <a:pt x="374551" y="3948907"/>
                  <a:pt x="374551" y="3951387"/>
                  <a:pt x="379512" y="3951387"/>
                </a:cubicBezTo>
                <a:lnTo>
                  <a:pt x="364629" y="3951387"/>
                </a:lnTo>
                <a:cubicBezTo>
                  <a:pt x="359668" y="3946427"/>
                  <a:pt x="355947" y="3945186"/>
                  <a:pt x="353467" y="3947667"/>
                </a:cubicBezTo>
                <a:cubicBezTo>
                  <a:pt x="350986" y="3950147"/>
                  <a:pt x="349746" y="3948907"/>
                  <a:pt x="349746" y="3943946"/>
                </a:cubicBezTo>
                <a:lnTo>
                  <a:pt x="342305" y="3943946"/>
                </a:lnTo>
                <a:cubicBezTo>
                  <a:pt x="342305" y="3943946"/>
                  <a:pt x="339824" y="3941465"/>
                  <a:pt x="334863" y="3936505"/>
                </a:cubicBezTo>
                <a:cubicBezTo>
                  <a:pt x="329903" y="3931544"/>
                  <a:pt x="324942" y="3926582"/>
                  <a:pt x="319981" y="3921622"/>
                </a:cubicBezTo>
                <a:lnTo>
                  <a:pt x="312539" y="3914180"/>
                </a:lnTo>
                <a:cubicBezTo>
                  <a:pt x="307578" y="3914180"/>
                  <a:pt x="302617" y="3914180"/>
                  <a:pt x="297656" y="3914180"/>
                </a:cubicBezTo>
                <a:cubicBezTo>
                  <a:pt x="302617" y="3909220"/>
                  <a:pt x="303858" y="3905499"/>
                  <a:pt x="301377" y="3903018"/>
                </a:cubicBezTo>
                <a:cubicBezTo>
                  <a:pt x="298897" y="3900538"/>
                  <a:pt x="297656" y="3899297"/>
                  <a:pt x="297656" y="3899297"/>
                </a:cubicBezTo>
                <a:lnTo>
                  <a:pt x="297656" y="3884415"/>
                </a:lnTo>
                <a:cubicBezTo>
                  <a:pt x="292695" y="3879454"/>
                  <a:pt x="285254" y="3872013"/>
                  <a:pt x="275332" y="3862090"/>
                </a:cubicBezTo>
                <a:lnTo>
                  <a:pt x="260449" y="3854649"/>
                </a:lnTo>
                <a:lnTo>
                  <a:pt x="267891" y="3862090"/>
                </a:lnTo>
                <a:cubicBezTo>
                  <a:pt x="267891" y="3872013"/>
                  <a:pt x="265410" y="3876973"/>
                  <a:pt x="260449" y="3876973"/>
                </a:cubicBezTo>
                <a:lnTo>
                  <a:pt x="260449" y="3884415"/>
                </a:lnTo>
                <a:cubicBezTo>
                  <a:pt x="255488" y="3884415"/>
                  <a:pt x="253008" y="3883175"/>
                  <a:pt x="253008" y="3880694"/>
                </a:cubicBezTo>
                <a:cubicBezTo>
                  <a:pt x="253008" y="3878213"/>
                  <a:pt x="250528" y="3876973"/>
                  <a:pt x="245567" y="3876973"/>
                </a:cubicBezTo>
                <a:lnTo>
                  <a:pt x="238125" y="3876973"/>
                </a:lnTo>
                <a:cubicBezTo>
                  <a:pt x="238125" y="3876973"/>
                  <a:pt x="235645" y="3876973"/>
                  <a:pt x="230684" y="3876973"/>
                </a:cubicBezTo>
                <a:cubicBezTo>
                  <a:pt x="225723" y="3876973"/>
                  <a:pt x="223242" y="3874493"/>
                  <a:pt x="223242" y="3869532"/>
                </a:cubicBezTo>
                <a:cubicBezTo>
                  <a:pt x="223242" y="3864571"/>
                  <a:pt x="223242" y="3859610"/>
                  <a:pt x="223242" y="3854649"/>
                </a:cubicBezTo>
                <a:lnTo>
                  <a:pt x="200918" y="3847208"/>
                </a:lnTo>
                <a:cubicBezTo>
                  <a:pt x="200918" y="3847208"/>
                  <a:pt x="203399" y="3849688"/>
                  <a:pt x="208360" y="3854649"/>
                </a:cubicBezTo>
                <a:lnTo>
                  <a:pt x="208360" y="3891856"/>
                </a:lnTo>
                <a:cubicBezTo>
                  <a:pt x="203399" y="3891856"/>
                  <a:pt x="200918" y="3894337"/>
                  <a:pt x="200918" y="3899297"/>
                </a:cubicBezTo>
                <a:cubicBezTo>
                  <a:pt x="195957" y="3899297"/>
                  <a:pt x="193477" y="3899297"/>
                  <a:pt x="193477" y="3899297"/>
                </a:cubicBezTo>
                <a:cubicBezTo>
                  <a:pt x="188516" y="3899297"/>
                  <a:pt x="188516" y="3896817"/>
                  <a:pt x="193477" y="3891856"/>
                </a:cubicBezTo>
                <a:lnTo>
                  <a:pt x="171153" y="3891856"/>
                </a:lnTo>
                <a:cubicBezTo>
                  <a:pt x="161231" y="3891856"/>
                  <a:pt x="153789" y="3890616"/>
                  <a:pt x="148828" y="3888135"/>
                </a:cubicBezTo>
                <a:cubicBezTo>
                  <a:pt x="143867" y="3885655"/>
                  <a:pt x="142627" y="3880694"/>
                  <a:pt x="145107" y="3873253"/>
                </a:cubicBezTo>
                <a:cubicBezTo>
                  <a:pt x="147588" y="3865811"/>
                  <a:pt x="153789" y="3862090"/>
                  <a:pt x="163711" y="3862090"/>
                </a:cubicBezTo>
                <a:lnTo>
                  <a:pt x="186035" y="3854649"/>
                </a:lnTo>
                <a:cubicBezTo>
                  <a:pt x="190996" y="3849688"/>
                  <a:pt x="193477" y="3844727"/>
                  <a:pt x="193477" y="3839766"/>
                </a:cubicBezTo>
                <a:cubicBezTo>
                  <a:pt x="193477" y="3834805"/>
                  <a:pt x="190996" y="3829844"/>
                  <a:pt x="186035" y="3824883"/>
                </a:cubicBezTo>
                <a:cubicBezTo>
                  <a:pt x="181074" y="3819923"/>
                  <a:pt x="179834" y="3816202"/>
                  <a:pt x="182315" y="3813721"/>
                </a:cubicBezTo>
                <a:cubicBezTo>
                  <a:pt x="184795" y="3811241"/>
                  <a:pt x="184795" y="3810001"/>
                  <a:pt x="182315" y="3810001"/>
                </a:cubicBezTo>
                <a:cubicBezTo>
                  <a:pt x="179834" y="3810001"/>
                  <a:pt x="178594" y="3805040"/>
                  <a:pt x="178594" y="3795118"/>
                </a:cubicBezTo>
                <a:cubicBezTo>
                  <a:pt x="173633" y="3795118"/>
                  <a:pt x="171153" y="3793878"/>
                  <a:pt x="171153" y="3791397"/>
                </a:cubicBezTo>
                <a:cubicBezTo>
                  <a:pt x="171153" y="3788916"/>
                  <a:pt x="171153" y="3787676"/>
                  <a:pt x="171153" y="3787676"/>
                </a:cubicBezTo>
                <a:cubicBezTo>
                  <a:pt x="166192" y="3787676"/>
                  <a:pt x="163711" y="3785196"/>
                  <a:pt x="163711" y="3780235"/>
                </a:cubicBezTo>
                <a:lnTo>
                  <a:pt x="156270" y="3772794"/>
                </a:lnTo>
                <a:cubicBezTo>
                  <a:pt x="151309" y="3772794"/>
                  <a:pt x="148828" y="3770313"/>
                  <a:pt x="148828" y="3765352"/>
                </a:cubicBezTo>
                <a:cubicBezTo>
                  <a:pt x="148828" y="3765352"/>
                  <a:pt x="147588" y="3762872"/>
                  <a:pt x="145107" y="3757911"/>
                </a:cubicBezTo>
                <a:cubicBezTo>
                  <a:pt x="142627" y="3752950"/>
                  <a:pt x="138906" y="3747989"/>
                  <a:pt x="133945" y="3743028"/>
                </a:cubicBezTo>
                <a:cubicBezTo>
                  <a:pt x="128984" y="3733106"/>
                  <a:pt x="126504" y="3725664"/>
                  <a:pt x="126504" y="3720704"/>
                </a:cubicBezTo>
                <a:lnTo>
                  <a:pt x="126504" y="3713262"/>
                </a:lnTo>
                <a:cubicBezTo>
                  <a:pt x="126504" y="3713262"/>
                  <a:pt x="125264" y="3713262"/>
                  <a:pt x="122783" y="3713262"/>
                </a:cubicBezTo>
                <a:cubicBezTo>
                  <a:pt x="120303" y="3713262"/>
                  <a:pt x="119062" y="3710782"/>
                  <a:pt x="119062" y="3705821"/>
                </a:cubicBezTo>
                <a:cubicBezTo>
                  <a:pt x="119062" y="3705821"/>
                  <a:pt x="121543" y="3705821"/>
                  <a:pt x="126504" y="3705821"/>
                </a:cubicBezTo>
                <a:cubicBezTo>
                  <a:pt x="126504" y="3705821"/>
                  <a:pt x="126504" y="3703340"/>
                  <a:pt x="126504" y="3698380"/>
                </a:cubicBezTo>
                <a:cubicBezTo>
                  <a:pt x="126504" y="3693419"/>
                  <a:pt x="126504" y="3685977"/>
                  <a:pt x="126504" y="3676055"/>
                </a:cubicBezTo>
                <a:cubicBezTo>
                  <a:pt x="131465" y="3661172"/>
                  <a:pt x="136426" y="3651250"/>
                  <a:pt x="141387" y="3646290"/>
                </a:cubicBezTo>
                <a:cubicBezTo>
                  <a:pt x="146348" y="3641329"/>
                  <a:pt x="148828" y="3636368"/>
                  <a:pt x="148828" y="3631407"/>
                </a:cubicBezTo>
                <a:cubicBezTo>
                  <a:pt x="158750" y="3626446"/>
                  <a:pt x="166192" y="3614043"/>
                  <a:pt x="171153" y="3594200"/>
                </a:cubicBezTo>
                <a:cubicBezTo>
                  <a:pt x="171153" y="3589239"/>
                  <a:pt x="171153" y="3586758"/>
                  <a:pt x="171153" y="3586758"/>
                </a:cubicBezTo>
                <a:lnTo>
                  <a:pt x="171153" y="3542110"/>
                </a:lnTo>
                <a:cubicBezTo>
                  <a:pt x="166192" y="3542110"/>
                  <a:pt x="164951" y="3537149"/>
                  <a:pt x="167432" y="3527227"/>
                </a:cubicBezTo>
                <a:cubicBezTo>
                  <a:pt x="169912" y="3517305"/>
                  <a:pt x="169912" y="3511104"/>
                  <a:pt x="167432" y="3508624"/>
                </a:cubicBezTo>
                <a:cubicBezTo>
                  <a:pt x="164951" y="3506143"/>
                  <a:pt x="163711" y="3502422"/>
                  <a:pt x="163711" y="3497462"/>
                </a:cubicBezTo>
                <a:cubicBezTo>
                  <a:pt x="163711" y="3482579"/>
                  <a:pt x="162471" y="3472657"/>
                  <a:pt x="159990" y="3467696"/>
                </a:cubicBezTo>
                <a:cubicBezTo>
                  <a:pt x="157510" y="3462735"/>
                  <a:pt x="155029" y="3460255"/>
                  <a:pt x="152549" y="3460255"/>
                </a:cubicBezTo>
                <a:cubicBezTo>
                  <a:pt x="150068" y="3460255"/>
                  <a:pt x="151309" y="3455294"/>
                  <a:pt x="156270" y="3445372"/>
                </a:cubicBezTo>
                <a:cubicBezTo>
                  <a:pt x="156270" y="3445372"/>
                  <a:pt x="156270" y="3442891"/>
                  <a:pt x="156270" y="3437930"/>
                </a:cubicBezTo>
                <a:cubicBezTo>
                  <a:pt x="156270" y="3432970"/>
                  <a:pt x="153789" y="3430489"/>
                  <a:pt x="148828" y="3430489"/>
                </a:cubicBezTo>
                <a:lnTo>
                  <a:pt x="148828" y="3408165"/>
                </a:lnTo>
                <a:cubicBezTo>
                  <a:pt x="153789" y="3408165"/>
                  <a:pt x="157510" y="3401963"/>
                  <a:pt x="159990" y="3389561"/>
                </a:cubicBezTo>
                <a:cubicBezTo>
                  <a:pt x="162471" y="3377159"/>
                  <a:pt x="167432" y="3368477"/>
                  <a:pt x="174873" y="3363516"/>
                </a:cubicBezTo>
                <a:cubicBezTo>
                  <a:pt x="182315" y="3358555"/>
                  <a:pt x="183555" y="3349873"/>
                  <a:pt x="178594" y="3337471"/>
                </a:cubicBezTo>
                <a:cubicBezTo>
                  <a:pt x="173633" y="3325069"/>
                  <a:pt x="172393" y="3315147"/>
                  <a:pt x="174873" y="3307706"/>
                </a:cubicBezTo>
                <a:cubicBezTo>
                  <a:pt x="177354" y="3300264"/>
                  <a:pt x="178594" y="3299024"/>
                  <a:pt x="178594" y="3303985"/>
                </a:cubicBezTo>
                <a:cubicBezTo>
                  <a:pt x="178594" y="3308946"/>
                  <a:pt x="181074" y="3316387"/>
                  <a:pt x="186035" y="3326309"/>
                </a:cubicBezTo>
                <a:lnTo>
                  <a:pt x="193477" y="3333751"/>
                </a:lnTo>
                <a:lnTo>
                  <a:pt x="200918" y="3326309"/>
                </a:lnTo>
                <a:lnTo>
                  <a:pt x="200918" y="3333751"/>
                </a:lnTo>
                <a:lnTo>
                  <a:pt x="208360" y="3341192"/>
                </a:lnTo>
                <a:cubicBezTo>
                  <a:pt x="208360" y="3336231"/>
                  <a:pt x="208360" y="3333751"/>
                  <a:pt x="208360" y="3333751"/>
                </a:cubicBezTo>
                <a:lnTo>
                  <a:pt x="215801" y="3333751"/>
                </a:lnTo>
                <a:cubicBezTo>
                  <a:pt x="215801" y="3328790"/>
                  <a:pt x="218281" y="3328790"/>
                  <a:pt x="223242" y="3333751"/>
                </a:cubicBezTo>
                <a:cubicBezTo>
                  <a:pt x="233164" y="3338711"/>
                  <a:pt x="240606" y="3328790"/>
                  <a:pt x="245567" y="3303985"/>
                </a:cubicBezTo>
                <a:cubicBezTo>
                  <a:pt x="245567" y="3299024"/>
                  <a:pt x="245567" y="3294063"/>
                  <a:pt x="245567" y="3289102"/>
                </a:cubicBezTo>
                <a:lnTo>
                  <a:pt x="245567" y="3274219"/>
                </a:lnTo>
                <a:lnTo>
                  <a:pt x="260449" y="3281661"/>
                </a:lnTo>
                <a:lnTo>
                  <a:pt x="267891" y="3289102"/>
                </a:lnTo>
                <a:lnTo>
                  <a:pt x="275332" y="3296544"/>
                </a:lnTo>
                <a:cubicBezTo>
                  <a:pt x="275332" y="3301504"/>
                  <a:pt x="272852" y="3302745"/>
                  <a:pt x="267891" y="3300264"/>
                </a:cubicBezTo>
                <a:cubicBezTo>
                  <a:pt x="262930" y="3297784"/>
                  <a:pt x="260449" y="3299024"/>
                  <a:pt x="260449" y="3303985"/>
                </a:cubicBezTo>
                <a:lnTo>
                  <a:pt x="275332" y="3303985"/>
                </a:lnTo>
                <a:cubicBezTo>
                  <a:pt x="280293" y="3303985"/>
                  <a:pt x="282773" y="3300264"/>
                  <a:pt x="282773" y="3292823"/>
                </a:cubicBezTo>
                <a:cubicBezTo>
                  <a:pt x="282773" y="3285381"/>
                  <a:pt x="285254" y="3284141"/>
                  <a:pt x="290215" y="3289102"/>
                </a:cubicBezTo>
                <a:lnTo>
                  <a:pt x="282773" y="3274219"/>
                </a:lnTo>
                <a:cubicBezTo>
                  <a:pt x="277812" y="3274219"/>
                  <a:pt x="275332" y="3271739"/>
                  <a:pt x="275332" y="3266778"/>
                </a:cubicBezTo>
                <a:lnTo>
                  <a:pt x="282773" y="3251895"/>
                </a:lnTo>
                <a:lnTo>
                  <a:pt x="290215" y="3244454"/>
                </a:lnTo>
                <a:cubicBezTo>
                  <a:pt x="290215" y="3244454"/>
                  <a:pt x="290215" y="3241973"/>
                  <a:pt x="290215" y="3237012"/>
                </a:cubicBezTo>
                <a:lnTo>
                  <a:pt x="297656" y="3244454"/>
                </a:lnTo>
                <a:cubicBezTo>
                  <a:pt x="297656" y="3254376"/>
                  <a:pt x="295176" y="3259337"/>
                  <a:pt x="290215" y="3259337"/>
                </a:cubicBezTo>
                <a:lnTo>
                  <a:pt x="297656" y="3266778"/>
                </a:lnTo>
                <a:cubicBezTo>
                  <a:pt x="297656" y="3271739"/>
                  <a:pt x="300137" y="3271739"/>
                  <a:pt x="305098" y="3266778"/>
                </a:cubicBezTo>
                <a:cubicBezTo>
                  <a:pt x="310059" y="3261817"/>
                  <a:pt x="310059" y="3256856"/>
                  <a:pt x="305098" y="3251895"/>
                </a:cubicBezTo>
                <a:lnTo>
                  <a:pt x="312539" y="3237012"/>
                </a:lnTo>
                <a:cubicBezTo>
                  <a:pt x="317500" y="3237012"/>
                  <a:pt x="317500" y="3234532"/>
                  <a:pt x="312539" y="3229571"/>
                </a:cubicBezTo>
                <a:cubicBezTo>
                  <a:pt x="312539" y="3224610"/>
                  <a:pt x="313780" y="3222130"/>
                  <a:pt x="316260" y="3222130"/>
                </a:cubicBezTo>
                <a:cubicBezTo>
                  <a:pt x="318740" y="3222130"/>
                  <a:pt x="319981" y="3212207"/>
                  <a:pt x="319981" y="3192364"/>
                </a:cubicBezTo>
                <a:lnTo>
                  <a:pt x="327422" y="3170040"/>
                </a:lnTo>
                <a:cubicBezTo>
                  <a:pt x="327422" y="3170040"/>
                  <a:pt x="327422" y="3177481"/>
                  <a:pt x="327422" y="3192364"/>
                </a:cubicBezTo>
                <a:lnTo>
                  <a:pt x="334863" y="3199805"/>
                </a:lnTo>
                <a:lnTo>
                  <a:pt x="334863" y="3192364"/>
                </a:lnTo>
                <a:cubicBezTo>
                  <a:pt x="329903" y="3192364"/>
                  <a:pt x="329903" y="3167559"/>
                  <a:pt x="334863" y="3117950"/>
                </a:cubicBezTo>
                <a:lnTo>
                  <a:pt x="334863" y="3110508"/>
                </a:lnTo>
                <a:lnTo>
                  <a:pt x="349746" y="3103067"/>
                </a:lnTo>
                <a:cubicBezTo>
                  <a:pt x="349746" y="3103067"/>
                  <a:pt x="349746" y="3100586"/>
                  <a:pt x="349746" y="3095626"/>
                </a:cubicBezTo>
                <a:cubicBezTo>
                  <a:pt x="349746" y="3095626"/>
                  <a:pt x="352227" y="3093145"/>
                  <a:pt x="357187" y="3088184"/>
                </a:cubicBezTo>
                <a:cubicBezTo>
                  <a:pt x="362148" y="3083223"/>
                  <a:pt x="367110" y="3078262"/>
                  <a:pt x="372071" y="3073301"/>
                </a:cubicBezTo>
                <a:cubicBezTo>
                  <a:pt x="377031" y="3063379"/>
                  <a:pt x="380752" y="3054698"/>
                  <a:pt x="383233" y="3047256"/>
                </a:cubicBezTo>
                <a:cubicBezTo>
                  <a:pt x="385713" y="3039815"/>
                  <a:pt x="388194" y="3031134"/>
                  <a:pt x="390674" y="3021212"/>
                </a:cubicBezTo>
                <a:cubicBezTo>
                  <a:pt x="393154" y="3011289"/>
                  <a:pt x="391914" y="2998887"/>
                  <a:pt x="386953" y="2984005"/>
                </a:cubicBezTo>
                <a:cubicBezTo>
                  <a:pt x="386953" y="2964161"/>
                  <a:pt x="381992" y="2939356"/>
                  <a:pt x="372071" y="2909590"/>
                </a:cubicBezTo>
                <a:cubicBezTo>
                  <a:pt x="367110" y="2879825"/>
                  <a:pt x="367110" y="2859981"/>
                  <a:pt x="372071" y="2850059"/>
                </a:cubicBezTo>
                <a:cubicBezTo>
                  <a:pt x="372071" y="2845098"/>
                  <a:pt x="373311" y="2837657"/>
                  <a:pt x="375791" y="2827735"/>
                </a:cubicBezTo>
                <a:cubicBezTo>
                  <a:pt x="378272" y="2817813"/>
                  <a:pt x="381992" y="2812852"/>
                  <a:pt x="386953" y="2812852"/>
                </a:cubicBezTo>
                <a:cubicBezTo>
                  <a:pt x="391914" y="2812852"/>
                  <a:pt x="394395" y="2811612"/>
                  <a:pt x="394395" y="2809131"/>
                </a:cubicBezTo>
                <a:cubicBezTo>
                  <a:pt x="394395" y="2806651"/>
                  <a:pt x="394395" y="2802930"/>
                  <a:pt x="394395" y="2797969"/>
                </a:cubicBezTo>
                <a:lnTo>
                  <a:pt x="401836" y="2790528"/>
                </a:lnTo>
                <a:lnTo>
                  <a:pt x="409278" y="2790528"/>
                </a:lnTo>
                <a:cubicBezTo>
                  <a:pt x="414238" y="2785567"/>
                  <a:pt x="416719" y="2785567"/>
                  <a:pt x="416719" y="2790528"/>
                </a:cubicBezTo>
                <a:lnTo>
                  <a:pt x="431602" y="2790528"/>
                </a:lnTo>
                <a:cubicBezTo>
                  <a:pt x="431602" y="2785567"/>
                  <a:pt x="434082" y="2785567"/>
                  <a:pt x="439043" y="2790528"/>
                </a:cubicBezTo>
                <a:cubicBezTo>
                  <a:pt x="444004" y="2790528"/>
                  <a:pt x="446485" y="2788047"/>
                  <a:pt x="446485" y="2783087"/>
                </a:cubicBezTo>
                <a:cubicBezTo>
                  <a:pt x="451445" y="2773164"/>
                  <a:pt x="453926" y="2763243"/>
                  <a:pt x="453926" y="2753321"/>
                </a:cubicBezTo>
                <a:lnTo>
                  <a:pt x="461367" y="2745880"/>
                </a:lnTo>
                <a:lnTo>
                  <a:pt x="468809" y="2753321"/>
                </a:lnTo>
                <a:cubicBezTo>
                  <a:pt x="478731" y="2768204"/>
                  <a:pt x="488653" y="2770684"/>
                  <a:pt x="498574" y="2760762"/>
                </a:cubicBezTo>
                <a:lnTo>
                  <a:pt x="498574" y="2753321"/>
                </a:lnTo>
                <a:lnTo>
                  <a:pt x="513457" y="2753321"/>
                </a:lnTo>
                <a:cubicBezTo>
                  <a:pt x="513457" y="2748360"/>
                  <a:pt x="513457" y="2744639"/>
                  <a:pt x="513457" y="2742159"/>
                </a:cubicBezTo>
                <a:cubicBezTo>
                  <a:pt x="513457" y="2739678"/>
                  <a:pt x="513457" y="2738438"/>
                  <a:pt x="513457" y="2738438"/>
                </a:cubicBezTo>
                <a:lnTo>
                  <a:pt x="520899" y="2738438"/>
                </a:lnTo>
                <a:cubicBezTo>
                  <a:pt x="520899" y="2743399"/>
                  <a:pt x="523379" y="2743399"/>
                  <a:pt x="528340" y="2738438"/>
                </a:cubicBezTo>
                <a:lnTo>
                  <a:pt x="528340" y="2701231"/>
                </a:lnTo>
                <a:lnTo>
                  <a:pt x="535781" y="2716114"/>
                </a:lnTo>
                <a:lnTo>
                  <a:pt x="543223" y="2723555"/>
                </a:lnTo>
                <a:lnTo>
                  <a:pt x="550664" y="2708672"/>
                </a:lnTo>
                <a:cubicBezTo>
                  <a:pt x="550664" y="2718595"/>
                  <a:pt x="551904" y="2723555"/>
                  <a:pt x="554385" y="2723555"/>
                </a:cubicBezTo>
                <a:cubicBezTo>
                  <a:pt x="556865" y="2723555"/>
                  <a:pt x="558105" y="2724795"/>
                  <a:pt x="558105" y="2727276"/>
                </a:cubicBezTo>
                <a:cubicBezTo>
                  <a:pt x="558105" y="2729757"/>
                  <a:pt x="561826" y="2734717"/>
                  <a:pt x="569268" y="2742159"/>
                </a:cubicBezTo>
                <a:cubicBezTo>
                  <a:pt x="576709" y="2749600"/>
                  <a:pt x="580430" y="2755802"/>
                  <a:pt x="580430" y="2760762"/>
                </a:cubicBezTo>
                <a:lnTo>
                  <a:pt x="587871" y="2753321"/>
                </a:lnTo>
                <a:lnTo>
                  <a:pt x="587871" y="2738438"/>
                </a:lnTo>
                <a:lnTo>
                  <a:pt x="587871" y="2730997"/>
                </a:lnTo>
                <a:lnTo>
                  <a:pt x="595313" y="2723555"/>
                </a:lnTo>
                <a:cubicBezTo>
                  <a:pt x="595313" y="2723555"/>
                  <a:pt x="595313" y="2722315"/>
                  <a:pt x="595313" y="2719835"/>
                </a:cubicBezTo>
                <a:cubicBezTo>
                  <a:pt x="595313" y="2717354"/>
                  <a:pt x="597793" y="2716114"/>
                  <a:pt x="602754" y="2716114"/>
                </a:cubicBezTo>
                <a:lnTo>
                  <a:pt x="602754" y="2708672"/>
                </a:lnTo>
                <a:cubicBezTo>
                  <a:pt x="602754" y="2703712"/>
                  <a:pt x="602754" y="2701231"/>
                  <a:pt x="602754" y="2701231"/>
                </a:cubicBezTo>
                <a:cubicBezTo>
                  <a:pt x="592832" y="2711153"/>
                  <a:pt x="587871" y="2721075"/>
                  <a:pt x="587871" y="2730997"/>
                </a:cubicBezTo>
                <a:lnTo>
                  <a:pt x="587871" y="2671465"/>
                </a:lnTo>
                <a:lnTo>
                  <a:pt x="595313" y="2678907"/>
                </a:lnTo>
                <a:lnTo>
                  <a:pt x="602754" y="2686348"/>
                </a:lnTo>
                <a:cubicBezTo>
                  <a:pt x="602754" y="2676426"/>
                  <a:pt x="605235" y="2668985"/>
                  <a:pt x="610196" y="2664024"/>
                </a:cubicBezTo>
                <a:cubicBezTo>
                  <a:pt x="615156" y="2659063"/>
                  <a:pt x="617637" y="2657823"/>
                  <a:pt x="617637" y="2660303"/>
                </a:cubicBezTo>
                <a:cubicBezTo>
                  <a:pt x="617637" y="2662784"/>
                  <a:pt x="617637" y="2666505"/>
                  <a:pt x="617637" y="2671465"/>
                </a:cubicBezTo>
                <a:lnTo>
                  <a:pt x="625078" y="2664024"/>
                </a:lnTo>
                <a:cubicBezTo>
                  <a:pt x="630039" y="2649141"/>
                  <a:pt x="628799" y="2637979"/>
                  <a:pt x="621358" y="2630538"/>
                </a:cubicBezTo>
                <a:cubicBezTo>
                  <a:pt x="613916" y="2623096"/>
                  <a:pt x="610196" y="2618136"/>
                  <a:pt x="610196" y="2615655"/>
                </a:cubicBezTo>
                <a:cubicBezTo>
                  <a:pt x="610196" y="2613174"/>
                  <a:pt x="611436" y="2609454"/>
                  <a:pt x="613916" y="2604493"/>
                </a:cubicBezTo>
                <a:cubicBezTo>
                  <a:pt x="616397" y="2599532"/>
                  <a:pt x="617637" y="2597051"/>
                  <a:pt x="617637" y="2597051"/>
                </a:cubicBezTo>
                <a:lnTo>
                  <a:pt x="625078" y="2597051"/>
                </a:lnTo>
                <a:lnTo>
                  <a:pt x="625078" y="2611934"/>
                </a:lnTo>
                <a:cubicBezTo>
                  <a:pt x="625078" y="2606973"/>
                  <a:pt x="626318" y="2599532"/>
                  <a:pt x="628799" y="2589610"/>
                </a:cubicBezTo>
                <a:cubicBezTo>
                  <a:pt x="631279" y="2579688"/>
                  <a:pt x="632520" y="2569766"/>
                  <a:pt x="632520" y="2559844"/>
                </a:cubicBezTo>
                <a:lnTo>
                  <a:pt x="632520" y="2552403"/>
                </a:lnTo>
                <a:cubicBezTo>
                  <a:pt x="637481" y="2552403"/>
                  <a:pt x="639961" y="2562325"/>
                  <a:pt x="639961" y="2582169"/>
                </a:cubicBezTo>
                <a:cubicBezTo>
                  <a:pt x="639961" y="2592091"/>
                  <a:pt x="639961" y="2597051"/>
                  <a:pt x="639961" y="2597051"/>
                </a:cubicBezTo>
                <a:cubicBezTo>
                  <a:pt x="644922" y="2597051"/>
                  <a:pt x="647403" y="2597051"/>
                  <a:pt x="647403" y="2597051"/>
                </a:cubicBezTo>
                <a:cubicBezTo>
                  <a:pt x="647403" y="2597051"/>
                  <a:pt x="647403" y="2599532"/>
                  <a:pt x="647403" y="2604493"/>
                </a:cubicBezTo>
                <a:lnTo>
                  <a:pt x="647403" y="2626817"/>
                </a:lnTo>
                <a:cubicBezTo>
                  <a:pt x="647403" y="2631778"/>
                  <a:pt x="649883" y="2634258"/>
                  <a:pt x="654844" y="2634258"/>
                </a:cubicBezTo>
                <a:cubicBezTo>
                  <a:pt x="654844" y="2639219"/>
                  <a:pt x="654844" y="2644180"/>
                  <a:pt x="654844" y="2649141"/>
                </a:cubicBezTo>
                <a:lnTo>
                  <a:pt x="662285" y="2656583"/>
                </a:lnTo>
                <a:cubicBezTo>
                  <a:pt x="662285" y="2656583"/>
                  <a:pt x="662285" y="2657823"/>
                  <a:pt x="662285" y="2660303"/>
                </a:cubicBezTo>
                <a:cubicBezTo>
                  <a:pt x="662285" y="2662784"/>
                  <a:pt x="664766" y="2666505"/>
                  <a:pt x="669727" y="2671465"/>
                </a:cubicBezTo>
                <a:cubicBezTo>
                  <a:pt x="674688" y="2676426"/>
                  <a:pt x="677168" y="2676426"/>
                  <a:pt x="677168" y="2671465"/>
                </a:cubicBezTo>
                <a:lnTo>
                  <a:pt x="684610" y="2664024"/>
                </a:lnTo>
                <a:lnTo>
                  <a:pt x="692051" y="2671465"/>
                </a:lnTo>
                <a:cubicBezTo>
                  <a:pt x="697012" y="2666505"/>
                  <a:pt x="699492" y="2655343"/>
                  <a:pt x="699492" y="2637979"/>
                </a:cubicBezTo>
                <a:cubicBezTo>
                  <a:pt x="699492" y="2620616"/>
                  <a:pt x="701973" y="2604493"/>
                  <a:pt x="706934" y="2589610"/>
                </a:cubicBezTo>
                <a:cubicBezTo>
                  <a:pt x="706934" y="2584649"/>
                  <a:pt x="706934" y="2580929"/>
                  <a:pt x="706934" y="2578448"/>
                </a:cubicBezTo>
                <a:cubicBezTo>
                  <a:pt x="706934" y="2575967"/>
                  <a:pt x="706934" y="2569766"/>
                  <a:pt x="706934" y="2559844"/>
                </a:cubicBezTo>
                <a:cubicBezTo>
                  <a:pt x="701973" y="2554884"/>
                  <a:pt x="701973" y="2549922"/>
                  <a:pt x="706934" y="2544962"/>
                </a:cubicBezTo>
                <a:lnTo>
                  <a:pt x="699492" y="2537520"/>
                </a:lnTo>
                <a:cubicBezTo>
                  <a:pt x="699492" y="2527598"/>
                  <a:pt x="704453" y="2527598"/>
                  <a:pt x="714375" y="2537520"/>
                </a:cubicBezTo>
                <a:cubicBezTo>
                  <a:pt x="719336" y="2547442"/>
                  <a:pt x="721817" y="2557364"/>
                  <a:pt x="721817" y="2567286"/>
                </a:cubicBezTo>
                <a:lnTo>
                  <a:pt x="721817" y="2589610"/>
                </a:lnTo>
                <a:lnTo>
                  <a:pt x="729258" y="2574727"/>
                </a:lnTo>
                <a:cubicBezTo>
                  <a:pt x="729258" y="2564805"/>
                  <a:pt x="731739" y="2564805"/>
                  <a:pt x="736699" y="2574727"/>
                </a:cubicBezTo>
                <a:lnTo>
                  <a:pt x="736699" y="2589610"/>
                </a:lnTo>
                <a:cubicBezTo>
                  <a:pt x="736699" y="2604493"/>
                  <a:pt x="739180" y="2616895"/>
                  <a:pt x="744141" y="2626817"/>
                </a:cubicBezTo>
                <a:lnTo>
                  <a:pt x="751582" y="2626817"/>
                </a:lnTo>
                <a:lnTo>
                  <a:pt x="766465" y="2626817"/>
                </a:lnTo>
                <a:lnTo>
                  <a:pt x="766465" y="2604493"/>
                </a:lnTo>
                <a:cubicBezTo>
                  <a:pt x="766465" y="2584649"/>
                  <a:pt x="761504" y="2564805"/>
                  <a:pt x="751582" y="2544962"/>
                </a:cubicBezTo>
                <a:cubicBezTo>
                  <a:pt x="751582" y="2544962"/>
                  <a:pt x="751582" y="2542481"/>
                  <a:pt x="751582" y="2537520"/>
                </a:cubicBezTo>
                <a:cubicBezTo>
                  <a:pt x="751582" y="2532559"/>
                  <a:pt x="751582" y="2528839"/>
                  <a:pt x="751582" y="2526358"/>
                </a:cubicBezTo>
                <a:cubicBezTo>
                  <a:pt x="751582" y="2523877"/>
                  <a:pt x="749102" y="2520157"/>
                  <a:pt x="744141" y="2515196"/>
                </a:cubicBezTo>
                <a:lnTo>
                  <a:pt x="736699" y="2515196"/>
                </a:lnTo>
                <a:lnTo>
                  <a:pt x="744141" y="2507755"/>
                </a:lnTo>
                <a:cubicBezTo>
                  <a:pt x="749102" y="2502794"/>
                  <a:pt x="750342" y="2500313"/>
                  <a:pt x="747861" y="2500313"/>
                </a:cubicBezTo>
                <a:cubicBezTo>
                  <a:pt x="745381" y="2500313"/>
                  <a:pt x="741660" y="2495352"/>
                  <a:pt x="736699" y="2485430"/>
                </a:cubicBezTo>
                <a:lnTo>
                  <a:pt x="736699" y="2477989"/>
                </a:lnTo>
                <a:cubicBezTo>
                  <a:pt x="741660" y="2482950"/>
                  <a:pt x="745381" y="2484190"/>
                  <a:pt x="747861" y="2481710"/>
                </a:cubicBezTo>
                <a:cubicBezTo>
                  <a:pt x="750342" y="2479229"/>
                  <a:pt x="754063" y="2473028"/>
                  <a:pt x="759024" y="2463106"/>
                </a:cubicBezTo>
                <a:cubicBezTo>
                  <a:pt x="759024" y="2458145"/>
                  <a:pt x="762744" y="2451944"/>
                  <a:pt x="770186" y="2444503"/>
                </a:cubicBezTo>
                <a:cubicBezTo>
                  <a:pt x="777627" y="2437061"/>
                  <a:pt x="778867" y="2430860"/>
                  <a:pt x="773906" y="2425899"/>
                </a:cubicBezTo>
                <a:lnTo>
                  <a:pt x="773906" y="2418458"/>
                </a:lnTo>
                <a:lnTo>
                  <a:pt x="788789" y="2418458"/>
                </a:lnTo>
                <a:cubicBezTo>
                  <a:pt x="793750" y="2418458"/>
                  <a:pt x="796231" y="2419698"/>
                  <a:pt x="796231" y="2422178"/>
                </a:cubicBezTo>
                <a:cubicBezTo>
                  <a:pt x="796231" y="2424659"/>
                  <a:pt x="798711" y="2425899"/>
                  <a:pt x="803672" y="2425899"/>
                </a:cubicBezTo>
                <a:cubicBezTo>
                  <a:pt x="808633" y="2425899"/>
                  <a:pt x="811113" y="2424659"/>
                  <a:pt x="811113" y="2422178"/>
                </a:cubicBezTo>
                <a:cubicBezTo>
                  <a:pt x="811113" y="2419698"/>
                  <a:pt x="812354" y="2419698"/>
                  <a:pt x="814834" y="2422178"/>
                </a:cubicBezTo>
                <a:cubicBezTo>
                  <a:pt x="817315" y="2424659"/>
                  <a:pt x="821035" y="2420938"/>
                  <a:pt x="825996" y="2411016"/>
                </a:cubicBezTo>
                <a:cubicBezTo>
                  <a:pt x="830957" y="2401094"/>
                  <a:pt x="833438" y="2391173"/>
                  <a:pt x="833438" y="2381251"/>
                </a:cubicBezTo>
                <a:lnTo>
                  <a:pt x="840879" y="2373809"/>
                </a:lnTo>
                <a:lnTo>
                  <a:pt x="848321" y="2381251"/>
                </a:lnTo>
                <a:cubicBezTo>
                  <a:pt x="858242" y="2396133"/>
                  <a:pt x="868164" y="2398614"/>
                  <a:pt x="878086" y="2388692"/>
                </a:cubicBezTo>
                <a:lnTo>
                  <a:pt x="892969" y="2388692"/>
                </a:lnTo>
                <a:cubicBezTo>
                  <a:pt x="892969" y="2383731"/>
                  <a:pt x="892969" y="2380011"/>
                  <a:pt x="892969" y="2377530"/>
                </a:cubicBezTo>
                <a:cubicBezTo>
                  <a:pt x="892969" y="2375049"/>
                  <a:pt x="892969" y="2371329"/>
                  <a:pt x="892969" y="2366368"/>
                </a:cubicBezTo>
                <a:lnTo>
                  <a:pt x="900410" y="2366368"/>
                </a:lnTo>
                <a:cubicBezTo>
                  <a:pt x="900410" y="2371329"/>
                  <a:pt x="901651" y="2373809"/>
                  <a:pt x="904131" y="2373809"/>
                </a:cubicBezTo>
                <a:cubicBezTo>
                  <a:pt x="906611" y="2373809"/>
                  <a:pt x="907852" y="2373809"/>
                  <a:pt x="907852" y="2373809"/>
                </a:cubicBezTo>
                <a:cubicBezTo>
                  <a:pt x="907852" y="2368848"/>
                  <a:pt x="907852" y="2361407"/>
                  <a:pt x="907852" y="2351485"/>
                </a:cubicBezTo>
                <a:cubicBezTo>
                  <a:pt x="907852" y="2341563"/>
                  <a:pt x="907852" y="2336602"/>
                  <a:pt x="907852" y="2336602"/>
                </a:cubicBezTo>
                <a:cubicBezTo>
                  <a:pt x="917774" y="2341563"/>
                  <a:pt x="922735" y="2349004"/>
                  <a:pt x="922735" y="2358926"/>
                </a:cubicBezTo>
                <a:lnTo>
                  <a:pt x="930176" y="2344044"/>
                </a:lnTo>
                <a:lnTo>
                  <a:pt x="930176" y="2336602"/>
                </a:lnTo>
                <a:cubicBezTo>
                  <a:pt x="930176" y="2336602"/>
                  <a:pt x="931416" y="2337842"/>
                  <a:pt x="933897" y="2340323"/>
                </a:cubicBezTo>
                <a:cubicBezTo>
                  <a:pt x="936377" y="2342804"/>
                  <a:pt x="937617" y="2346524"/>
                  <a:pt x="937617" y="2351485"/>
                </a:cubicBezTo>
                <a:cubicBezTo>
                  <a:pt x="942578" y="2351485"/>
                  <a:pt x="942578" y="2353966"/>
                  <a:pt x="937617" y="2358926"/>
                </a:cubicBezTo>
                <a:cubicBezTo>
                  <a:pt x="937617" y="2358926"/>
                  <a:pt x="938858" y="2360166"/>
                  <a:pt x="941338" y="2362647"/>
                </a:cubicBezTo>
                <a:cubicBezTo>
                  <a:pt x="943819" y="2365128"/>
                  <a:pt x="945059" y="2368848"/>
                  <a:pt x="945059" y="2373809"/>
                </a:cubicBezTo>
                <a:cubicBezTo>
                  <a:pt x="954981" y="2383731"/>
                  <a:pt x="959942" y="2388692"/>
                  <a:pt x="959942" y="2388692"/>
                </a:cubicBezTo>
                <a:lnTo>
                  <a:pt x="967383" y="2388692"/>
                </a:lnTo>
                <a:lnTo>
                  <a:pt x="967383" y="2373809"/>
                </a:lnTo>
                <a:lnTo>
                  <a:pt x="959942" y="2358926"/>
                </a:lnTo>
                <a:cubicBezTo>
                  <a:pt x="959942" y="2349004"/>
                  <a:pt x="954981" y="2341563"/>
                  <a:pt x="945059" y="2336602"/>
                </a:cubicBezTo>
                <a:cubicBezTo>
                  <a:pt x="940098" y="2331641"/>
                  <a:pt x="937617" y="2329161"/>
                  <a:pt x="937617" y="2329161"/>
                </a:cubicBezTo>
                <a:cubicBezTo>
                  <a:pt x="937617" y="2329161"/>
                  <a:pt x="937617" y="2326680"/>
                  <a:pt x="937617" y="2321719"/>
                </a:cubicBezTo>
                <a:cubicBezTo>
                  <a:pt x="937617" y="2316759"/>
                  <a:pt x="940098" y="2316759"/>
                  <a:pt x="945059" y="2321719"/>
                </a:cubicBezTo>
                <a:cubicBezTo>
                  <a:pt x="945059" y="2316759"/>
                  <a:pt x="946299" y="2314278"/>
                  <a:pt x="948779" y="2314278"/>
                </a:cubicBezTo>
                <a:cubicBezTo>
                  <a:pt x="951260" y="2314278"/>
                  <a:pt x="952500" y="2304356"/>
                  <a:pt x="952500" y="2284512"/>
                </a:cubicBezTo>
                <a:cubicBezTo>
                  <a:pt x="957461" y="2259707"/>
                  <a:pt x="962422" y="2259707"/>
                  <a:pt x="967383" y="2284512"/>
                </a:cubicBezTo>
                <a:cubicBezTo>
                  <a:pt x="972344" y="2294434"/>
                  <a:pt x="977305" y="2299395"/>
                  <a:pt x="982266" y="2299395"/>
                </a:cubicBezTo>
                <a:lnTo>
                  <a:pt x="989707" y="2299395"/>
                </a:lnTo>
                <a:cubicBezTo>
                  <a:pt x="989707" y="2299395"/>
                  <a:pt x="989707" y="2296914"/>
                  <a:pt x="989707" y="2291954"/>
                </a:cubicBezTo>
                <a:cubicBezTo>
                  <a:pt x="994668" y="2291954"/>
                  <a:pt x="997148" y="2296914"/>
                  <a:pt x="997148" y="2306837"/>
                </a:cubicBezTo>
                <a:lnTo>
                  <a:pt x="1012032" y="2291954"/>
                </a:lnTo>
                <a:cubicBezTo>
                  <a:pt x="1012032" y="2282032"/>
                  <a:pt x="1010791" y="2275831"/>
                  <a:pt x="1008311" y="2273350"/>
                </a:cubicBezTo>
                <a:cubicBezTo>
                  <a:pt x="1005830" y="2270870"/>
                  <a:pt x="1002110" y="2265909"/>
                  <a:pt x="997148" y="2258467"/>
                </a:cubicBezTo>
                <a:cubicBezTo>
                  <a:pt x="992188" y="2251026"/>
                  <a:pt x="989707" y="2246065"/>
                  <a:pt x="989707" y="2243585"/>
                </a:cubicBezTo>
                <a:cubicBezTo>
                  <a:pt x="989707" y="2241104"/>
                  <a:pt x="989707" y="2239864"/>
                  <a:pt x="989707" y="2239864"/>
                </a:cubicBezTo>
                <a:cubicBezTo>
                  <a:pt x="994668" y="2229942"/>
                  <a:pt x="998389" y="2224981"/>
                  <a:pt x="1000869" y="2224981"/>
                </a:cubicBezTo>
                <a:cubicBezTo>
                  <a:pt x="1003350" y="2224981"/>
                  <a:pt x="1003350" y="2226221"/>
                  <a:pt x="1000869" y="2228702"/>
                </a:cubicBezTo>
                <a:cubicBezTo>
                  <a:pt x="998389" y="2231182"/>
                  <a:pt x="999629" y="2234903"/>
                  <a:pt x="1004590" y="2239864"/>
                </a:cubicBezTo>
                <a:cubicBezTo>
                  <a:pt x="1004590" y="2234903"/>
                  <a:pt x="1007070" y="2232422"/>
                  <a:pt x="1012032" y="2232422"/>
                </a:cubicBezTo>
                <a:cubicBezTo>
                  <a:pt x="1012032" y="2227462"/>
                  <a:pt x="1010791" y="2223741"/>
                  <a:pt x="1008311" y="2221260"/>
                </a:cubicBezTo>
                <a:cubicBezTo>
                  <a:pt x="1005830" y="2218780"/>
                  <a:pt x="1004590" y="2217540"/>
                  <a:pt x="1004590" y="2217540"/>
                </a:cubicBezTo>
                <a:cubicBezTo>
                  <a:pt x="999629" y="2212579"/>
                  <a:pt x="997148" y="2207618"/>
                  <a:pt x="997148" y="2202657"/>
                </a:cubicBezTo>
                <a:cubicBezTo>
                  <a:pt x="997148" y="2197696"/>
                  <a:pt x="997148" y="2195215"/>
                  <a:pt x="997148" y="2195215"/>
                </a:cubicBezTo>
                <a:lnTo>
                  <a:pt x="1004590" y="2195215"/>
                </a:lnTo>
                <a:cubicBezTo>
                  <a:pt x="999629" y="2195215"/>
                  <a:pt x="999629" y="2193975"/>
                  <a:pt x="1004590" y="2191495"/>
                </a:cubicBezTo>
                <a:cubicBezTo>
                  <a:pt x="1009551" y="2189014"/>
                  <a:pt x="1012032" y="2177852"/>
                  <a:pt x="1012032" y="2158008"/>
                </a:cubicBezTo>
                <a:lnTo>
                  <a:pt x="1012032" y="2135684"/>
                </a:lnTo>
                <a:lnTo>
                  <a:pt x="1019473" y="2150567"/>
                </a:lnTo>
                <a:lnTo>
                  <a:pt x="1026914" y="2158008"/>
                </a:lnTo>
                <a:lnTo>
                  <a:pt x="1019473" y="2217540"/>
                </a:lnTo>
                <a:cubicBezTo>
                  <a:pt x="1019473" y="2222500"/>
                  <a:pt x="1019473" y="2227462"/>
                  <a:pt x="1019473" y="2232422"/>
                </a:cubicBezTo>
                <a:cubicBezTo>
                  <a:pt x="1024434" y="2227462"/>
                  <a:pt x="1029395" y="2224981"/>
                  <a:pt x="1034356" y="2224981"/>
                </a:cubicBezTo>
                <a:lnTo>
                  <a:pt x="1026914" y="2232422"/>
                </a:lnTo>
                <a:cubicBezTo>
                  <a:pt x="1021953" y="2237383"/>
                  <a:pt x="1021953" y="2239864"/>
                  <a:pt x="1026914" y="2239864"/>
                </a:cubicBezTo>
                <a:lnTo>
                  <a:pt x="1034356" y="2247305"/>
                </a:lnTo>
                <a:cubicBezTo>
                  <a:pt x="1034356" y="2252266"/>
                  <a:pt x="1033115" y="2254747"/>
                  <a:pt x="1030635" y="2254747"/>
                </a:cubicBezTo>
                <a:cubicBezTo>
                  <a:pt x="1028155" y="2254747"/>
                  <a:pt x="1026914" y="2255987"/>
                  <a:pt x="1026914" y="2258467"/>
                </a:cubicBezTo>
                <a:cubicBezTo>
                  <a:pt x="1026914" y="2260948"/>
                  <a:pt x="1029395" y="2262188"/>
                  <a:pt x="1034356" y="2262188"/>
                </a:cubicBezTo>
                <a:cubicBezTo>
                  <a:pt x="1044277" y="2262188"/>
                  <a:pt x="1046758" y="2272110"/>
                  <a:pt x="1041797" y="2291954"/>
                </a:cubicBezTo>
                <a:cubicBezTo>
                  <a:pt x="1041797" y="2296914"/>
                  <a:pt x="1043037" y="2298155"/>
                  <a:pt x="1045518" y="2295674"/>
                </a:cubicBezTo>
                <a:cubicBezTo>
                  <a:pt x="1047998" y="2293194"/>
                  <a:pt x="1050479" y="2294434"/>
                  <a:pt x="1052959" y="2299395"/>
                </a:cubicBezTo>
                <a:cubicBezTo>
                  <a:pt x="1055440" y="2304356"/>
                  <a:pt x="1056680" y="2304356"/>
                  <a:pt x="1056680" y="2299395"/>
                </a:cubicBezTo>
                <a:lnTo>
                  <a:pt x="1056680" y="2306837"/>
                </a:lnTo>
                <a:cubicBezTo>
                  <a:pt x="1056680" y="2316759"/>
                  <a:pt x="1057920" y="2321719"/>
                  <a:pt x="1060401" y="2321719"/>
                </a:cubicBezTo>
                <a:cubicBezTo>
                  <a:pt x="1062881" y="2321719"/>
                  <a:pt x="1064121" y="2317999"/>
                  <a:pt x="1064121" y="2310557"/>
                </a:cubicBezTo>
                <a:cubicBezTo>
                  <a:pt x="1064121" y="2303116"/>
                  <a:pt x="1066602" y="2299395"/>
                  <a:pt x="1071563" y="2299395"/>
                </a:cubicBezTo>
                <a:lnTo>
                  <a:pt x="1079004" y="2314278"/>
                </a:lnTo>
                <a:cubicBezTo>
                  <a:pt x="1074043" y="2314278"/>
                  <a:pt x="1071563" y="2314278"/>
                  <a:pt x="1071563" y="2314278"/>
                </a:cubicBezTo>
                <a:cubicBezTo>
                  <a:pt x="1071563" y="2314278"/>
                  <a:pt x="1074043" y="2316759"/>
                  <a:pt x="1079004" y="2321719"/>
                </a:cubicBezTo>
                <a:cubicBezTo>
                  <a:pt x="1079004" y="2326680"/>
                  <a:pt x="1080245" y="2327921"/>
                  <a:pt x="1082725" y="2325440"/>
                </a:cubicBezTo>
                <a:cubicBezTo>
                  <a:pt x="1085205" y="2322959"/>
                  <a:pt x="1086446" y="2316759"/>
                  <a:pt x="1086446" y="2306837"/>
                </a:cubicBezTo>
                <a:cubicBezTo>
                  <a:pt x="1086446" y="2296914"/>
                  <a:pt x="1086446" y="2286993"/>
                  <a:pt x="1086446" y="2277071"/>
                </a:cubicBezTo>
                <a:cubicBezTo>
                  <a:pt x="1086446" y="2267149"/>
                  <a:pt x="1086446" y="2262188"/>
                  <a:pt x="1086446" y="2262188"/>
                </a:cubicBezTo>
                <a:cubicBezTo>
                  <a:pt x="1076524" y="2257227"/>
                  <a:pt x="1075283" y="2246065"/>
                  <a:pt x="1082725" y="2228702"/>
                </a:cubicBezTo>
                <a:cubicBezTo>
                  <a:pt x="1090166" y="2211338"/>
                  <a:pt x="1091407" y="2200176"/>
                  <a:pt x="1086446" y="2195215"/>
                </a:cubicBezTo>
                <a:lnTo>
                  <a:pt x="1086446" y="2180333"/>
                </a:lnTo>
                <a:cubicBezTo>
                  <a:pt x="1086446" y="2180333"/>
                  <a:pt x="1086446" y="2177852"/>
                  <a:pt x="1086446" y="2172891"/>
                </a:cubicBezTo>
                <a:cubicBezTo>
                  <a:pt x="1086446" y="2172891"/>
                  <a:pt x="1085205" y="2172891"/>
                  <a:pt x="1082725" y="2172891"/>
                </a:cubicBezTo>
                <a:cubicBezTo>
                  <a:pt x="1080245" y="2172891"/>
                  <a:pt x="1079004" y="2170411"/>
                  <a:pt x="1079004" y="2165450"/>
                </a:cubicBezTo>
                <a:lnTo>
                  <a:pt x="1086446" y="2165450"/>
                </a:lnTo>
                <a:cubicBezTo>
                  <a:pt x="1096367" y="2175372"/>
                  <a:pt x="1101328" y="2190255"/>
                  <a:pt x="1101328" y="2210098"/>
                </a:cubicBezTo>
                <a:lnTo>
                  <a:pt x="1101328" y="2217540"/>
                </a:lnTo>
                <a:lnTo>
                  <a:pt x="1116211" y="2224981"/>
                </a:lnTo>
                <a:cubicBezTo>
                  <a:pt x="1116211" y="2234903"/>
                  <a:pt x="1117452" y="2243585"/>
                  <a:pt x="1119932" y="2251026"/>
                </a:cubicBezTo>
                <a:cubicBezTo>
                  <a:pt x="1122412" y="2258467"/>
                  <a:pt x="1123653" y="2264669"/>
                  <a:pt x="1123653" y="2269630"/>
                </a:cubicBezTo>
                <a:cubicBezTo>
                  <a:pt x="1123653" y="2274590"/>
                  <a:pt x="1126133" y="2277071"/>
                  <a:pt x="1131094" y="2277071"/>
                </a:cubicBezTo>
                <a:lnTo>
                  <a:pt x="1138535" y="2284512"/>
                </a:lnTo>
                <a:lnTo>
                  <a:pt x="1138535" y="2277071"/>
                </a:lnTo>
                <a:cubicBezTo>
                  <a:pt x="1143496" y="2277071"/>
                  <a:pt x="1147217" y="2274590"/>
                  <a:pt x="1149698" y="2269630"/>
                </a:cubicBezTo>
                <a:cubicBezTo>
                  <a:pt x="1152178" y="2264669"/>
                  <a:pt x="1153418" y="2264669"/>
                  <a:pt x="1153418" y="2269630"/>
                </a:cubicBezTo>
                <a:lnTo>
                  <a:pt x="1153418" y="2254747"/>
                </a:lnTo>
                <a:lnTo>
                  <a:pt x="1145977" y="2217540"/>
                </a:lnTo>
                <a:lnTo>
                  <a:pt x="1153418" y="2232422"/>
                </a:lnTo>
                <a:cubicBezTo>
                  <a:pt x="1153418" y="2232422"/>
                  <a:pt x="1154659" y="2234903"/>
                  <a:pt x="1157139" y="2239864"/>
                </a:cubicBezTo>
                <a:cubicBezTo>
                  <a:pt x="1159619" y="2244825"/>
                  <a:pt x="1160859" y="2247305"/>
                  <a:pt x="1160859" y="2247305"/>
                </a:cubicBezTo>
                <a:lnTo>
                  <a:pt x="1160859" y="2239864"/>
                </a:lnTo>
                <a:cubicBezTo>
                  <a:pt x="1160859" y="2234903"/>
                  <a:pt x="1163340" y="2232422"/>
                  <a:pt x="1168301" y="2232422"/>
                </a:cubicBezTo>
                <a:cubicBezTo>
                  <a:pt x="1168301" y="2232422"/>
                  <a:pt x="1168301" y="2234903"/>
                  <a:pt x="1168301" y="2239864"/>
                </a:cubicBezTo>
                <a:cubicBezTo>
                  <a:pt x="1168301" y="2244825"/>
                  <a:pt x="1170781" y="2247305"/>
                  <a:pt x="1175742" y="2247305"/>
                </a:cubicBezTo>
                <a:cubicBezTo>
                  <a:pt x="1175742" y="2242345"/>
                  <a:pt x="1178223" y="2239864"/>
                  <a:pt x="1183184" y="2239864"/>
                </a:cubicBezTo>
                <a:lnTo>
                  <a:pt x="1183184" y="2232422"/>
                </a:lnTo>
                <a:lnTo>
                  <a:pt x="1175742" y="2224981"/>
                </a:lnTo>
                <a:lnTo>
                  <a:pt x="1190625" y="2232422"/>
                </a:lnTo>
                <a:cubicBezTo>
                  <a:pt x="1195586" y="2237383"/>
                  <a:pt x="1200547" y="2237383"/>
                  <a:pt x="1205508" y="2232422"/>
                </a:cubicBezTo>
                <a:cubicBezTo>
                  <a:pt x="1215430" y="2227462"/>
                  <a:pt x="1220391" y="2217540"/>
                  <a:pt x="1220391" y="2202657"/>
                </a:cubicBezTo>
                <a:cubicBezTo>
                  <a:pt x="1215430" y="2197696"/>
                  <a:pt x="1214190" y="2193975"/>
                  <a:pt x="1216670" y="2191495"/>
                </a:cubicBezTo>
                <a:cubicBezTo>
                  <a:pt x="1219151" y="2189014"/>
                  <a:pt x="1222871" y="2185293"/>
                  <a:pt x="1227832" y="2180333"/>
                </a:cubicBezTo>
                <a:lnTo>
                  <a:pt x="1235274" y="2172891"/>
                </a:lnTo>
                <a:cubicBezTo>
                  <a:pt x="1235274" y="2177852"/>
                  <a:pt x="1235274" y="2182813"/>
                  <a:pt x="1235274" y="2187774"/>
                </a:cubicBezTo>
                <a:lnTo>
                  <a:pt x="1242715" y="2180333"/>
                </a:lnTo>
                <a:lnTo>
                  <a:pt x="1250157" y="2120801"/>
                </a:lnTo>
                <a:cubicBezTo>
                  <a:pt x="1250157" y="2125762"/>
                  <a:pt x="1250157" y="2129483"/>
                  <a:pt x="1250157" y="2131963"/>
                </a:cubicBezTo>
                <a:cubicBezTo>
                  <a:pt x="1250157" y="2134444"/>
                  <a:pt x="1250157" y="2138165"/>
                  <a:pt x="1250157" y="2143126"/>
                </a:cubicBezTo>
                <a:cubicBezTo>
                  <a:pt x="1255118" y="2148086"/>
                  <a:pt x="1260078" y="2149327"/>
                  <a:pt x="1265039" y="2146846"/>
                </a:cubicBezTo>
                <a:cubicBezTo>
                  <a:pt x="1270000" y="2144366"/>
                  <a:pt x="1270000" y="2148086"/>
                  <a:pt x="1265039" y="2158008"/>
                </a:cubicBezTo>
                <a:lnTo>
                  <a:pt x="1272481" y="2165450"/>
                </a:lnTo>
                <a:lnTo>
                  <a:pt x="1279922" y="2172891"/>
                </a:lnTo>
                <a:lnTo>
                  <a:pt x="1279922" y="2165450"/>
                </a:lnTo>
                <a:cubicBezTo>
                  <a:pt x="1279922" y="2160489"/>
                  <a:pt x="1281162" y="2158008"/>
                  <a:pt x="1283643" y="2158008"/>
                </a:cubicBezTo>
                <a:cubicBezTo>
                  <a:pt x="1286123" y="2158008"/>
                  <a:pt x="1287364" y="2158008"/>
                  <a:pt x="1287364" y="2158008"/>
                </a:cubicBezTo>
                <a:cubicBezTo>
                  <a:pt x="1287364" y="2158008"/>
                  <a:pt x="1288604" y="2156768"/>
                  <a:pt x="1291084" y="2154288"/>
                </a:cubicBezTo>
                <a:cubicBezTo>
                  <a:pt x="1293565" y="2151807"/>
                  <a:pt x="1294805" y="2150567"/>
                  <a:pt x="1294805" y="2150567"/>
                </a:cubicBezTo>
                <a:lnTo>
                  <a:pt x="1302246" y="2150567"/>
                </a:lnTo>
                <a:cubicBezTo>
                  <a:pt x="1302246" y="2155528"/>
                  <a:pt x="1303487" y="2156768"/>
                  <a:pt x="1305967" y="2154288"/>
                </a:cubicBezTo>
                <a:cubicBezTo>
                  <a:pt x="1308447" y="2151807"/>
                  <a:pt x="1309688" y="2148086"/>
                  <a:pt x="1309688" y="2143126"/>
                </a:cubicBezTo>
                <a:cubicBezTo>
                  <a:pt x="1309688" y="2128243"/>
                  <a:pt x="1309688" y="2117081"/>
                  <a:pt x="1309688" y="2109639"/>
                </a:cubicBezTo>
                <a:lnTo>
                  <a:pt x="1309688" y="2105919"/>
                </a:lnTo>
                <a:cubicBezTo>
                  <a:pt x="1309688" y="2110879"/>
                  <a:pt x="1310928" y="2114600"/>
                  <a:pt x="1313408" y="2117081"/>
                </a:cubicBezTo>
                <a:cubicBezTo>
                  <a:pt x="1315889" y="2119561"/>
                  <a:pt x="1317129" y="2123282"/>
                  <a:pt x="1317129" y="2128243"/>
                </a:cubicBezTo>
                <a:lnTo>
                  <a:pt x="1317129" y="2113360"/>
                </a:lnTo>
                <a:lnTo>
                  <a:pt x="1324571" y="2105919"/>
                </a:lnTo>
                <a:cubicBezTo>
                  <a:pt x="1324571" y="2105919"/>
                  <a:pt x="1324571" y="2108399"/>
                  <a:pt x="1324571" y="2113360"/>
                </a:cubicBezTo>
                <a:lnTo>
                  <a:pt x="1324571" y="2120801"/>
                </a:lnTo>
                <a:lnTo>
                  <a:pt x="1332012" y="2128243"/>
                </a:lnTo>
                <a:lnTo>
                  <a:pt x="1346895" y="2128243"/>
                </a:lnTo>
                <a:cubicBezTo>
                  <a:pt x="1346895" y="2123282"/>
                  <a:pt x="1348135" y="2120801"/>
                  <a:pt x="1350616" y="2120801"/>
                </a:cubicBezTo>
                <a:cubicBezTo>
                  <a:pt x="1353096" y="2120801"/>
                  <a:pt x="1354336" y="2123282"/>
                  <a:pt x="1354336" y="2128243"/>
                </a:cubicBezTo>
                <a:lnTo>
                  <a:pt x="1354336" y="2143126"/>
                </a:lnTo>
                <a:lnTo>
                  <a:pt x="1361778" y="2128243"/>
                </a:lnTo>
                <a:lnTo>
                  <a:pt x="1369219" y="2113360"/>
                </a:lnTo>
                <a:cubicBezTo>
                  <a:pt x="1369219" y="2118321"/>
                  <a:pt x="1369219" y="2120801"/>
                  <a:pt x="1369219" y="2120801"/>
                </a:cubicBezTo>
                <a:cubicBezTo>
                  <a:pt x="1369219" y="2120801"/>
                  <a:pt x="1371699" y="2120801"/>
                  <a:pt x="1376660" y="2120801"/>
                </a:cubicBezTo>
                <a:cubicBezTo>
                  <a:pt x="1381621" y="2110879"/>
                  <a:pt x="1381621" y="2100958"/>
                  <a:pt x="1376660" y="2091036"/>
                </a:cubicBezTo>
                <a:cubicBezTo>
                  <a:pt x="1366739" y="2086075"/>
                  <a:pt x="1366739" y="2076153"/>
                  <a:pt x="1376660" y="2061270"/>
                </a:cubicBezTo>
                <a:lnTo>
                  <a:pt x="1376660" y="2053829"/>
                </a:lnTo>
                <a:cubicBezTo>
                  <a:pt x="1371699" y="2058790"/>
                  <a:pt x="1369219" y="2060030"/>
                  <a:pt x="1369219" y="2057549"/>
                </a:cubicBezTo>
                <a:cubicBezTo>
                  <a:pt x="1369219" y="2055069"/>
                  <a:pt x="1370459" y="2052589"/>
                  <a:pt x="1372940" y="2050108"/>
                </a:cubicBezTo>
                <a:cubicBezTo>
                  <a:pt x="1375420" y="2047628"/>
                  <a:pt x="1379141" y="2048868"/>
                  <a:pt x="1384102" y="2053829"/>
                </a:cubicBezTo>
                <a:lnTo>
                  <a:pt x="1384102" y="2016622"/>
                </a:lnTo>
                <a:lnTo>
                  <a:pt x="1384102" y="1986856"/>
                </a:lnTo>
                <a:cubicBezTo>
                  <a:pt x="1384102" y="1986856"/>
                  <a:pt x="1385342" y="1988097"/>
                  <a:pt x="1387823" y="1990577"/>
                </a:cubicBezTo>
                <a:cubicBezTo>
                  <a:pt x="1390303" y="1993057"/>
                  <a:pt x="1391543" y="1995538"/>
                  <a:pt x="1391543" y="1998018"/>
                </a:cubicBezTo>
                <a:cubicBezTo>
                  <a:pt x="1391543" y="2000499"/>
                  <a:pt x="1390303" y="2002980"/>
                  <a:pt x="1387823" y="2005460"/>
                </a:cubicBezTo>
                <a:cubicBezTo>
                  <a:pt x="1385342" y="2007940"/>
                  <a:pt x="1385342" y="2009180"/>
                  <a:pt x="1387823" y="2009180"/>
                </a:cubicBezTo>
                <a:cubicBezTo>
                  <a:pt x="1390303" y="2009180"/>
                  <a:pt x="1391543" y="2006700"/>
                  <a:pt x="1391543" y="2001739"/>
                </a:cubicBezTo>
                <a:lnTo>
                  <a:pt x="1398984" y="2016622"/>
                </a:lnTo>
                <a:cubicBezTo>
                  <a:pt x="1398984" y="2026544"/>
                  <a:pt x="1401465" y="2033985"/>
                  <a:pt x="1406426" y="2038946"/>
                </a:cubicBezTo>
                <a:lnTo>
                  <a:pt x="1406426" y="2031505"/>
                </a:lnTo>
                <a:lnTo>
                  <a:pt x="1413867" y="2024063"/>
                </a:lnTo>
                <a:cubicBezTo>
                  <a:pt x="1413867" y="2033985"/>
                  <a:pt x="1413867" y="2038946"/>
                  <a:pt x="1413867" y="2038946"/>
                </a:cubicBezTo>
                <a:cubicBezTo>
                  <a:pt x="1413867" y="2038946"/>
                  <a:pt x="1413867" y="2041427"/>
                  <a:pt x="1413867" y="2046387"/>
                </a:cubicBezTo>
                <a:cubicBezTo>
                  <a:pt x="1413867" y="2051349"/>
                  <a:pt x="1413867" y="2053829"/>
                  <a:pt x="1413867" y="2053829"/>
                </a:cubicBezTo>
                <a:cubicBezTo>
                  <a:pt x="1418828" y="2053829"/>
                  <a:pt x="1421309" y="2053829"/>
                  <a:pt x="1421309" y="2053829"/>
                </a:cubicBezTo>
                <a:lnTo>
                  <a:pt x="1421309" y="2046387"/>
                </a:lnTo>
                <a:lnTo>
                  <a:pt x="1428750" y="2046387"/>
                </a:lnTo>
                <a:cubicBezTo>
                  <a:pt x="1428750" y="2051349"/>
                  <a:pt x="1429990" y="2060030"/>
                  <a:pt x="1432471" y="2072432"/>
                </a:cubicBezTo>
                <a:cubicBezTo>
                  <a:pt x="1434951" y="2084834"/>
                  <a:pt x="1436192" y="2095997"/>
                  <a:pt x="1436192" y="2105919"/>
                </a:cubicBezTo>
                <a:lnTo>
                  <a:pt x="1443633" y="2113360"/>
                </a:lnTo>
                <a:lnTo>
                  <a:pt x="1443633" y="2120801"/>
                </a:lnTo>
                <a:lnTo>
                  <a:pt x="1451074" y="2135684"/>
                </a:lnTo>
                <a:lnTo>
                  <a:pt x="1458516" y="2150567"/>
                </a:lnTo>
                <a:cubicBezTo>
                  <a:pt x="1458516" y="2150567"/>
                  <a:pt x="1458516" y="2153048"/>
                  <a:pt x="1458516" y="2158008"/>
                </a:cubicBezTo>
                <a:cubicBezTo>
                  <a:pt x="1458516" y="2162969"/>
                  <a:pt x="1459756" y="2165450"/>
                  <a:pt x="1462237" y="2165450"/>
                </a:cubicBezTo>
                <a:cubicBezTo>
                  <a:pt x="1464717" y="2165450"/>
                  <a:pt x="1465957" y="2165450"/>
                  <a:pt x="1465957" y="2165450"/>
                </a:cubicBezTo>
                <a:cubicBezTo>
                  <a:pt x="1465957" y="2165450"/>
                  <a:pt x="1465957" y="2167930"/>
                  <a:pt x="1465957" y="2172891"/>
                </a:cubicBezTo>
                <a:lnTo>
                  <a:pt x="1473399" y="2180333"/>
                </a:lnTo>
                <a:cubicBezTo>
                  <a:pt x="1473399" y="2175372"/>
                  <a:pt x="1473399" y="2171651"/>
                  <a:pt x="1473399" y="2169171"/>
                </a:cubicBezTo>
                <a:cubicBezTo>
                  <a:pt x="1473399" y="2166690"/>
                  <a:pt x="1475879" y="2167930"/>
                  <a:pt x="1480840" y="2172891"/>
                </a:cubicBezTo>
                <a:lnTo>
                  <a:pt x="1488282" y="2180333"/>
                </a:lnTo>
                <a:lnTo>
                  <a:pt x="1495723" y="2187774"/>
                </a:lnTo>
                <a:cubicBezTo>
                  <a:pt x="1495723" y="2182813"/>
                  <a:pt x="1494483" y="2177852"/>
                  <a:pt x="1492002" y="2172891"/>
                </a:cubicBezTo>
                <a:cubicBezTo>
                  <a:pt x="1489522" y="2167930"/>
                  <a:pt x="1487041" y="2164210"/>
                  <a:pt x="1484561" y="2161729"/>
                </a:cubicBezTo>
                <a:cubicBezTo>
                  <a:pt x="1482080" y="2159248"/>
                  <a:pt x="1479600" y="2150567"/>
                  <a:pt x="1477119" y="2135684"/>
                </a:cubicBezTo>
                <a:cubicBezTo>
                  <a:pt x="1474639" y="2120801"/>
                  <a:pt x="1470918" y="2110879"/>
                  <a:pt x="1465957" y="2105919"/>
                </a:cubicBezTo>
                <a:cubicBezTo>
                  <a:pt x="1465957" y="2100958"/>
                  <a:pt x="1464717" y="2097237"/>
                  <a:pt x="1462237" y="2094756"/>
                </a:cubicBezTo>
                <a:cubicBezTo>
                  <a:pt x="1459756" y="2092276"/>
                  <a:pt x="1458516" y="2088555"/>
                  <a:pt x="1458516" y="2083594"/>
                </a:cubicBezTo>
                <a:lnTo>
                  <a:pt x="1465957" y="2046387"/>
                </a:lnTo>
                <a:lnTo>
                  <a:pt x="1458516" y="2038946"/>
                </a:lnTo>
                <a:cubicBezTo>
                  <a:pt x="1463477" y="2038946"/>
                  <a:pt x="1465957" y="2038946"/>
                  <a:pt x="1465957" y="2038946"/>
                </a:cubicBezTo>
                <a:lnTo>
                  <a:pt x="1465957" y="2031505"/>
                </a:lnTo>
                <a:cubicBezTo>
                  <a:pt x="1460996" y="2026544"/>
                  <a:pt x="1458516" y="2021583"/>
                  <a:pt x="1458516" y="2016622"/>
                </a:cubicBezTo>
                <a:lnTo>
                  <a:pt x="1458516" y="2001739"/>
                </a:lnTo>
                <a:lnTo>
                  <a:pt x="1458516" y="1994297"/>
                </a:lnTo>
                <a:cubicBezTo>
                  <a:pt x="1463477" y="1994297"/>
                  <a:pt x="1465957" y="1993057"/>
                  <a:pt x="1465957" y="1990577"/>
                </a:cubicBezTo>
                <a:cubicBezTo>
                  <a:pt x="1465957" y="1988097"/>
                  <a:pt x="1465957" y="1986856"/>
                  <a:pt x="1465957" y="1986856"/>
                </a:cubicBezTo>
                <a:lnTo>
                  <a:pt x="1473399" y="1964532"/>
                </a:lnTo>
                <a:cubicBezTo>
                  <a:pt x="1473399" y="1959571"/>
                  <a:pt x="1473399" y="1953370"/>
                  <a:pt x="1473399" y="1945928"/>
                </a:cubicBezTo>
                <a:lnTo>
                  <a:pt x="1473399" y="1942208"/>
                </a:lnTo>
                <a:lnTo>
                  <a:pt x="1480840" y="1964532"/>
                </a:lnTo>
                <a:cubicBezTo>
                  <a:pt x="1480840" y="1984376"/>
                  <a:pt x="1480840" y="2000499"/>
                  <a:pt x="1480840" y="2012901"/>
                </a:cubicBezTo>
                <a:cubicBezTo>
                  <a:pt x="1480840" y="2025304"/>
                  <a:pt x="1482080" y="2031505"/>
                  <a:pt x="1484561" y="2031505"/>
                </a:cubicBezTo>
                <a:cubicBezTo>
                  <a:pt x="1487041" y="2031505"/>
                  <a:pt x="1488282" y="2029024"/>
                  <a:pt x="1488282" y="2024063"/>
                </a:cubicBezTo>
                <a:lnTo>
                  <a:pt x="1488282" y="2031505"/>
                </a:lnTo>
                <a:cubicBezTo>
                  <a:pt x="1493243" y="2071192"/>
                  <a:pt x="1500684" y="2098477"/>
                  <a:pt x="1510606" y="2113360"/>
                </a:cubicBezTo>
                <a:cubicBezTo>
                  <a:pt x="1515567" y="2113360"/>
                  <a:pt x="1519287" y="2112120"/>
                  <a:pt x="1521768" y="2109639"/>
                </a:cubicBezTo>
                <a:cubicBezTo>
                  <a:pt x="1524248" y="2107159"/>
                  <a:pt x="1525489" y="2108399"/>
                  <a:pt x="1525489" y="2113360"/>
                </a:cubicBezTo>
                <a:cubicBezTo>
                  <a:pt x="1525489" y="2118321"/>
                  <a:pt x="1527969" y="2118321"/>
                  <a:pt x="1532930" y="2113360"/>
                </a:cubicBezTo>
                <a:cubicBezTo>
                  <a:pt x="1537891" y="2108399"/>
                  <a:pt x="1540371" y="2105919"/>
                  <a:pt x="1540371" y="2105919"/>
                </a:cubicBezTo>
                <a:cubicBezTo>
                  <a:pt x="1540371" y="2105919"/>
                  <a:pt x="1540371" y="2108399"/>
                  <a:pt x="1540371" y="2113360"/>
                </a:cubicBezTo>
                <a:cubicBezTo>
                  <a:pt x="1540371" y="2118321"/>
                  <a:pt x="1542852" y="2125762"/>
                  <a:pt x="1547813" y="2135684"/>
                </a:cubicBezTo>
                <a:lnTo>
                  <a:pt x="1547813" y="2128243"/>
                </a:lnTo>
                <a:cubicBezTo>
                  <a:pt x="1547813" y="2123282"/>
                  <a:pt x="1547813" y="2117081"/>
                  <a:pt x="1547813" y="2109639"/>
                </a:cubicBezTo>
                <a:cubicBezTo>
                  <a:pt x="1547813" y="2102198"/>
                  <a:pt x="1547813" y="2098477"/>
                  <a:pt x="1547813" y="2098477"/>
                </a:cubicBezTo>
                <a:lnTo>
                  <a:pt x="1547813" y="2091036"/>
                </a:lnTo>
                <a:lnTo>
                  <a:pt x="1562696" y="2105919"/>
                </a:lnTo>
                <a:cubicBezTo>
                  <a:pt x="1567657" y="2105919"/>
                  <a:pt x="1570137" y="2103438"/>
                  <a:pt x="1570137" y="2098477"/>
                </a:cubicBezTo>
                <a:cubicBezTo>
                  <a:pt x="1575098" y="2093516"/>
                  <a:pt x="1577578" y="2093516"/>
                  <a:pt x="1577578" y="2098477"/>
                </a:cubicBezTo>
                <a:lnTo>
                  <a:pt x="1592461" y="2113360"/>
                </a:lnTo>
                <a:lnTo>
                  <a:pt x="1607344" y="2150567"/>
                </a:lnTo>
                <a:cubicBezTo>
                  <a:pt x="1612305" y="2150567"/>
                  <a:pt x="1614785" y="2145606"/>
                  <a:pt x="1614785" y="2135684"/>
                </a:cubicBezTo>
                <a:lnTo>
                  <a:pt x="1622227" y="2143126"/>
                </a:lnTo>
                <a:cubicBezTo>
                  <a:pt x="1622227" y="2148086"/>
                  <a:pt x="1624707" y="2154288"/>
                  <a:pt x="1629668" y="2161729"/>
                </a:cubicBezTo>
                <a:cubicBezTo>
                  <a:pt x="1634629" y="2169171"/>
                  <a:pt x="1639590" y="2170411"/>
                  <a:pt x="1644551" y="2165450"/>
                </a:cubicBezTo>
                <a:lnTo>
                  <a:pt x="1644551" y="2172891"/>
                </a:lnTo>
                <a:cubicBezTo>
                  <a:pt x="1639590" y="2177852"/>
                  <a:pt x="1638350" y="2181573"/>
                  <a:pt x="1640830" y="2184053"/>
                </a:cubicBezTo>
                <a:cubicBezTo>
                  <a:pt x="1643311" y="2186534"/>
                  <a:pt x="1644551" y="2190255"/>
                  <a:pt x="1644551" y="2195215"/>
                </a:cubicBezTo>
                <a:cubicBezTo>
                  <a:pt x="1644551" y="2205138"/>
                  <a:pt x="1645791" y="2211338"/>
                  <a:pt x="1648272" y="2213819"/>
                </a:cubicBezTo>
                <a:cubicBezTo>
                  <a:pt x="1650752" y="2216300"/>
                  <a:pt x="1651992" y="2217540"/>
                  <a:pt x="1651992" y="2217540"/>
                </a:cubicBezTo>
                <a:cubicBezTo>
                  <a:pt x="1666875" y="2222500"/>
                  <a:pt x="1671836" y="2217540"/>
                  <a:pt x="1666875" y="2202657"/>
                </a:cubicBezTo>
                <a:cubicBezTo>
                  <a:pt x="1666875" y="2192735"/>
                  <a:pt x="1666875" y="2182813"/>
                  <a:pt x="1666875" y="2172891"/>
                </a:cubicBezTo>
                <a:cubicBezTo>
                  <a:pt x="1671836" y="2172891"/>
                  <a:pt x="1674317" y="2171651"/>
                  <a:pt x="1674317" y="2169171"/>
                </a:cubicBezTo>
                <a:cubicBezTo>
                  <a:pt x="1674317" y="2166690"/>
                  <a:pt x="1671836" y="2162969"/>
                  <a:pt x="1666875" y="2158008"/>
                </a:cubicBezTo>
                <a:cubicBezTo>
                  <a:pt x="1661914" y="2158008"/>
                  <a:pt x="1659434" y="2158008"/>
                  <a:pt x="1659434" y="2158008"/>
                </a:cubicBezTo>
                <a:lnTo>
                  <a:pt x="1659434" y="2150567"/>
                </a:lnTo>
                <a:cubicBezTo>
                  <a:pt x="1664395" y="2140645"/>
                  <a:pt x="1669356" y="2135684"/>
                  <a:pt x="1674317" y="2135684"/>
                </a:cubicBezTo>
                <a:lnTo>
                  <a:pt x="1666875" y="2068712"/>
                </a:lnTo>
                <a:lnTo>
                  <a:pt x="1674317" y="2061270"/>
                </a:lnTo>
                <a:lnTo>
                  <a:pt x="1681758" y="2098477"/>
                </a:lnTo>
                <a:cubicBezTo>
                  <a:pt x="1681758" y="2118321"/>
                  <a:pt x="1681758" y="2135684"/>
                  <a:pt x="1681758" y="2150567"/>
                </a:cubicBezTo>
                <a:cubicBezTo>
                  <a:pt x="1686719" y="2155528"/>
                  <a:pt x="1686719" y="2160489"/>
                  <a:pt x="1681758" y="2165450"/>
                </a:cubicBezTo>
                <a:lnTo>
                  <a:pt x="1681758" y="2172891"/>
                </a:lnTo>
                <a:lnTo>
                  <a:pt x="1689199" y="2187774"/>
                </a:lnTo>
                <a:lnTo>
                  <a:pt x="1696641" y="2195215"/>
                </a:lnTo>
                <a:cubicBezTo>
                  <a:pt x="1696641" y="2195215"/>
                  <a:pt x="1696641" y="2197696"/>
                  <a:pt x="1696641" y="2202657"/>
                </a:cubicBezTo>
                <a:lnTo>
                  <a:pt x="1696641" y="2217540"/>
                </a:lnTo>
                <a:cubicBezTo>
                  <a:pt x="1701602" y="2217540"/>
                  <a:pt x="1702842" y="2213819"/>
                  <a:pt x="1700362" y="2206378"/>
                </a:cubicBezTo>
                <a:cubicBezTo>
                  <a:pt x="1697881" y="2198936"/>
                  <a:pt x="1696641" y="2192735"/>
                  <a:pt x="1696641" y="2187774"/>
                </a:cubicBezTo>
                <a:cubicBezTo>
                  <a:pt x="1696641" y="2182813"/>
                  <a:pt x="1697881" y="2179093"/>
                  <a:pt x="1700362" y="2176612"/>
                </a:cubicBezTo>
                <a:cubicBezTo>
                  <a:pt x="1702842" y="2174131"/>
                  <a:pt x="1704082" y="2172891"/>
                  <a:pt x="1704082" y="2172891"/>
                </a:cubicBezTo>
                <a:lnTo>
                  <a:pt x="1711524" y="2172891"/>
                </a:lnTo>
                <a:lnTo>
                  <a:pt x="1718965" y="2172891"/>
                </a:lnTo>
                <a:lnTo>
                  <a:pt x="1733848" y="2165450"/>
                </a:lnTo>
                <a:cubicBezTo>
                  <a:pt x="1733848" y="2175372"/>
                  <a:pt x="1733848" y="2182813"/>
                  <a:pt x="1733848" y="2187774"/>
                </a:cubicBezTo>
                <a:cubicBezTo>
                  <a:pt x="1733848" y="2192735"/>
                  <a:pt x="1737569" y="2195215"/>
                  <a:pt x="1745010" y="2195215"/>
                </a:cubicBezTo>
                <a:cubicBezTo>
                  <a:pt x="1752451" y="2195215"/>
                  <a:pt x="1756172" y="2196455"/>
                  <a:pt x="1756172" y="2198936"/>
                </a:cubicBezTo>
                <a:cubicBezTo>
                  <a:pt x="1756172" y="2201417"/>
                  <a:pt x="1757412" y="2202657"/>
                  <a:pt x="1759893" y="2202657"/>
                </a:cubicBezTo>
                <a:cubicBezTo>
                  <a:pt x="1762373" y="2202657"/>
                  <a:pt x="1763614" y="2200176"/>
                  <a:pt x="1763614" y="2195215"/>
                </a:cubicBezTo>
                <a:cubicBezTo>
                  <a:pt x="1763614" y="2190255"/>
                  <a:pt x="1764854" y="2187774"/>
                  <a:pt x="1767334" y="2187774"/>
                </a:cubicBezTo>
                <a:cubicBezTo>
                  <a:pt x="1769815" y="2187774"/>
                  <a:pt x="1771055" y="2182813"/>
                  <a:pt x="1771055" y="2172891"/>
                </a:cubicBezTo>
                <a:cubicBezTo>
                  <a:pt x="1766094" y="2172891"/>
                  <a:pt x="1763614" y="2170411"/>
                  <a:pt x="1763614" y="2165450"/>
                </a:cubicBezTo>
                <a:cubicBezTo>
                  <a:pt x="1768574" y="2160489"/>
                  <a:pt x="1771055" y="2154288"/>
                  <a:pt x="1771055" y="2146846"/>
                </a:cubicBezTo>
                <a:cubicBezTo>
                  <a:pt x="1771055" y="2139405"/>
                  <a:pt x="1771055" y="2128243"/>
                  <a:pt x="1771055" y="2113360"/>
                </a:cubicBezTo>
                <a:cubicBezTo>
                  <a:pt x="1771055" y="2103438"/>
                  <a:pt x="1768574" y="2098477"/>
                  <a:pt x="1763614" y="2098477"/>
                </a:cubicBezTo>
                <a:cubicBezTo>
                  <a:pt x="1763614" y="2093516"/>
                  <a:pt x="1761133" y="2088555"/>
                  <a:pt x="1756172" y="2083594"/>
                </a:cubicBezTo>
                <a:cubicBezTo>
                  <a:pt x="1751211" y="2078634"/>
                  <a:pt x="1748731" y="2073672"/>
                  <a:pt x="1748731" y="2068712"/>
                </a:cubicBezTo>
                <a:lnTo>
                  <a:pt x="1763614" y="2076153"/>
                </a:lnTo>
                <a:lnTo>
                  <a:pt x="1778496" y="2083594"/>
                </a:lnTo>
                <a:cubicBezTo>
                  <a:pt x="1778496" y="2078634"/>
                  <a:pt x="1776016" y="2076153"/>
                  <a:pt x="1771055" y="2076153"/>
                </a:cubicBezTo>
                <a:cubicBezTo>
                  <a:pt x="1766094" y="2076153"/>
                  <a:pt x="1763614" y="2074913"/>
                  <a:pt x="1763614" y="2072432"/>
                </a:cubicBezTo>
                <a:cubicBezTo>
                  <a:pt x="1763614" y="2069952"/>
                  <a:pt x="1766094" y="2066231"/>
                  <a:pt x="1771055" y="2061270"/>
                </a:cubicBezTo>
                <a:lnTo>
                  <a:pt x="1771055" y="2053829"/>
                </a:lnTo>
                <a:cubicBezTo>
                  <a:pt x="1771055" y="2053829"/>
                  <a:pt x="1769815" y="2050108"/>
                  <a:pt x="1767334" y="2042667"/>
                </a:cubicBezTo>
                <a:cubicBezTo>
                  <a:pt x="1764854" y="2035225"/>
                  <a:pt x="1766094" y="2031505"/>
                  <a:pt x="1771055" y="2031505"/>
                </a:cubicBezTo>
                <a:cubicBezTo>
                  <a:pt x="1771055" y="2036466"/>
                  <a:pt x="1773535" y="2038946"/>
                  <a:pt x="1778496" y="2038946"/>
                </a:cubicBezTo>
                <a:lnTo>
                  <a:pt x="1778496" y="2046387"/>
                </a:lnTo>
                <a:cubicBezTo>
                  <a:pt x="1778496" y="2046387"/>
                  <a:pt x="1778496" y="2053829"/>
                  <a:pt x="1778496" y="2068712"/>
                </a:cubicBezTo>
                <a:cubicBezTo>
                  <a:pt x="1778496" y="2083594"/>
                  <a:pt x="1780977" y="2094756"/>
                  <a:pt x="1785938" y="2102198"/>
                </a:cubicBezTo>
                <a:cubicBezTo>
                  <a:pt x="1790899" y="2109639"/>
                  <a:pt x="1790899" y="2115841"/>
                  <a:pt x="1785938" y="2120801"/>
                </a:cubicBezTo>
                <a:lnTo>
                  <a:pt x="1785938" y="2128243"/>
                </a:lnTo>
                <a:lnTo>
                  <a:pt x="1793379" y="2128243"/>
                </a:lnTo>
                <a:cubicBezTo>
                  <a:pt x="1793379" y="2138165"/>
                  <a:pt x="1793379" y="2145606"/>
                  <a:pt x="1793379" y="2150567"/>
                </a:cubicBezTo>
                <a:cubicBezTo>
                  <a:pt x="1798340" y="2160489"/>
                  <a:pt x="1800821" y="2162969"/>
                  <a:pt x="1800821" y="2158008"/>
                </a:cubicBezTo>
                <a:lnTo>
                  <a:pt x="1800821" y="2135684"/>
                </a:lnTo>
                <a:lnTo>
                  <a:pt x="1800821" y="2113360"/>
                </a:lnTo>
                <a:cubicBezTo>
                  <a:pt x="1800821" y="2118321"/>
                  <a:pt x="1802061" y="2124522"/>
                  <a:pt x="1804541" y="2131963"/>
                </a:cubicBezTo>
                <a:cubicBezTo>
                  <a:pt x="1807022" y="2139405"/>
                  <a:pt x="1808262" y="2140645"/>
                  <a:pt x="1808262" y="2135684"/>
                </a:cubicBezTo>
                <a:lnTo>
                  <a:pt x="1815703" y="2128243"/>
                </a:lnTo>
                <a:cubicBezTo>
                  <a:pt x="1815703" y="2133204"/>
                  <a:pt x="1814463" y="2135684"/>
                  <a:pt x="1811983" y="2135684"/>
                </a:cubicBezTo>
                <a:cubicBezTo>
                  <a:pt x="1809502" y="2135684"/>
                  <a:pt x="1808262" y="2138165"/>
                  <a:pt x="1808262" y="2143126"/>
                </a:cubicBezTo>
                <a:cubicBezTo>
                  <a:pt x="1808262" y="2143126"/>
                  <a:pt x="1808262" y="2145606"/>
                  <a:pt x="1808262" y="2150567"/>
                </a:cubicBezTo>
                <a:cubicBezTo>
                  <a:pt x="1808262" y="2145606"/>
                  <a:pt x="1811983" y="2145606"/>
                  <a:pt x="1819424" y="2150567"/>
                </a:cubicBezTo>
                <a:cubicBezTo>
                  <a:pt x="1826865" y="2155528"/>
                  <a:pt x="1833066" y="2156768"/>
                  <a:pt x="1838027" y="2154288"/>
                </a:cubicBezTo>
                <a:cubicBezTo>
                  <a:pt x="1842988" y="2151807"/>
                  <a:pt x="1847949" y="2150567"/>
                  <a:pt x="1852910" y="2150567"/>
                </a:cubicBezTo>
                <a:cubicBezTo>
                  <a:pt x="1857871" y="2150567"/>
                  <a:pt x="1860352" y="2148086"/>
                  <a:pt x="1860352" y="2143126"/>
                </a:cubicBezTo>
                <a:cubicBezTo>
                  <a:pt x="1860352" y="2138165"/>
                  <a:pt x="1861592" y="2135684"/>
                  <a:pt x="1864073" y="2135684"/>
                </a:cubicBezTo>
                <a:cubicBezTo>
                  <a:pt x="1866553" y="2135684"/>
                  <a:pt x="1870274" y="2135684"/>
                  <a:pt x="1875235" y="2135684"/>
                </a:cubicBezTo>
                <a:lnTo>
                  <a:pt x="1882676" y="2128243"/>
                </a:lnTo>
                <a:cubicBezTo>
                  <a:pt x="1882676" y="2128243"/>
                  <a:pt x="1885157" y="2128243"/>
                  <a:pt x="1890118" y="2128243"/>
                </a:cubicBezTo>
                <a:cubicBezTo>
                  <a:pt x="1895078" y="2128243"/>
                  <a:pt x="1897559" y="2129483"/>
                  <a:pt x="1897559" y="2131963"/>
                </a:cubicBezTo>
                <a:cubicBezTo>
                  <a:pt x="1897559" y="2134444"/>
                  <a:pt x="1900039" y="2135684"/>
                  <a:pt x="1905000" y="2135684"/>
                </a:cubicBezTo>
                <a:lnTo>
                  <a:pt x="1905000" y="2128243"/>
                </a:lnTo>
                <a:cubicBezTo>
                  <a:pt x="1900039" y="2128243"/>
                  <a:pt x="1900039" y="2125762"/>
                  <a:pt x="1905000" y="2120801"/>
                </a:cubicBezTo>
                <a:cubicBezTo>
                  <a:pt x="1905000" y="2115841"/>
                  <a:pt x="1906241" y="2113360"/>
                  <a:pt x="1908721" y="2113360"/>
                </a:cubicBezTo>
                <a:cubicBezTo>
                  <a:pt x="1911201" y="2113360"/>
                  <a:pt x="1912442" y="2113360"/>
                  <a:pt x="1912442" y="2113360"/>
                </a:cubicBezTo>
                <a:lnTo>
                  <a:pt x="1927325" y="2113360"/>
                </a:lnTo>
                <a:lnTo>
                  <a:pt x="1934766" y="2105919"/>
                </a:lnTo>
                <a:lnTo>
                  <a:pt x="1942207" y="2098477"/>
                </a:lnTo>
                <a:cubicBezTo>
                  <a:pt x="1942207" y="2098477"/>
                  <a:pt x="1943448" y="2098477"/>
                  <a:pt x="1945928" y="2098477"/>
                </a:cubicBezTo>
                <a:cubicBezTo>
                  <a:pt x="1948408" y="2098477"/>
                  <a:pt x="1952129" y="2095997"/>
                  <a:pt x="1957090" y="2091036"/>
                </a:cubicBezTo>
                <a:cubicBezTo>
                  <a:pt x="1962051" y="2086075"/>
                  <a:pt x="1965772" y="2083594"/>
                  <a:pt x="1968252" y="2083594"/>
                </a:cubicBezTo>
                <a:cubicBezTo>
                  <a:pt x="1970733" y="2083594"/>
                  <a:pt x="1971973" y="2086075"/>
                  <a:pt x="1971973" y="2091036"/>
                </a:cubicBezTo>
                <a:cubicBezTo>
                  <a:pt x="1976934" y="2091036"/>
                  <a:pt x="1985616" y="2089796"/>
                  <a:pt x="1998018" y="2087315"/>
                </a:cubicBezTo>
                <a:cubicBezTo>
                  <a:pt x="2010420" y="2084834"/>
                  <a:pt x="2019102" y="2086075"/>
                  <a:pt x="2024063" y="2091036"/>
                </a:cubicBezTo>
                <a:lnTo>
                  <a:pt x="2031504" y="2091036"/>
                </a:lnTo>
                <a:cubicBezTo>
                  <a:pt x="2026543" y="2086075"/>
                  <a:pt x="2024063" y="2083594"/>
                  <a:pt x="2024063" y="2083594"/>
                </a:cubicBezTo>
                <a:cubicBezTo>
                  <a:pt x="2024063" y="2083594"/>
                  <a:pt x="2026543" y="2081114"/>
                  <a:pt x="2031504" y="2076153"/>
                </a:cubicBezTo>
                <a:cubicBezTo>
                  <a:pt x="2036465" y="2076153"/>
                  <a:pt x="2040185" y="2077393"/>
                  <a:pt x="2042666" y="2079874"/>
                </a:cubicBezTo>
                <a:cubicBezTo>
                  <a:pt x="2045147" y="2082354"/>
                  <a:pt x="2043906" y="2086075"/>
                  <a:pt x="2038945" y="2091036"/>
                </a:cubicBezTo>
                <a:lnTo>
                  <a:pt x="2046387" y="2083594"/>
                </a:lnTo>
                <a:cubicBezTo>
                  <a:pt x="2056309" y="2078634"/>
                  <a:pt x="2061270" y="2071192"/>
                  <a:pt x="2061270" y="2061270"/>
                </a:cubicBezTo>
                <a:lnTo>
                  <a:pt x="2068711" y="2046387"/>
                </a:lnTo>
                <a:lnTo>
                  <a:pt x="2091035" y="2024063"/>
                </a:lnTo>
                <a:cubicBezTo>
                  <a:pt x="2091035" y="2024063"/>
                  <a:pt x="2091035" y="2021583"/>
                  <a:pt x="2091035" y="2016622"/>
                </a:cubicBezTo>
                <a:cubicBezTo>
                  <a:pt x="2091035" y="2011661"/>
                  <a:pt x="2092276" y="2007940"/>
                  <a:pt x="2094756" y="2005460"/>
                </a:cubicBezTo>
                <a:cubicBezTo>
                  <a:pt x="2097237" y="2002980"/>
                  <a:pt x="2098477" y="2004220"/>
                  <a:pt x="2098477" y="2009180"/>
                </a:cubicBezTo>
                <a:cubicBezTo>
                  <a:pt x="2103438" y="2009180"/>
                  <a:pt x="2108399" y="2006700"/>
                  <a:pt x="2113360" y="2001739"/>
                </a:cubicBezTo>
                <a:lnTo>
                  <a:pt x="2120801" y="2016622"/>
                </a:lnTo>
                <a:cubicBezTo>
                  <a:pt x="2130723" y="2021583"/>
                  <a:pt x="2135684" y="2026544"/>
                  <a:pt x="2135684" y="2031505"/>
                </a:cubicBezTo>
                <a:cubicBezTo>
                  <a:pt x="2140645" y="2026544"/>
                  <a:pt x="2143125" y="2024063"/>
                  <a:pt x="2143125" y="2024063"/>
                </a:cubicBezTo>
                <a:lnTo>
                  <a:pt x="2150567" y="2016622"/>
                </a:lnTo>
                <a:cubicBezTo>
                  <a:pt x="2150567" y="2011661"/>
                  <a:pt x="2151807" y="2007940"/>
                  <a:pt x="2154287" y="2005460"/>
                </a:cubicBezTo>
                <a:cubicBezTo>
                  <a:pt x="2156768" y="2002980"/>
                  <a:pt x="2160489" y="2001739"/>
                  <a:pt x="2165450" y="2001739"/>
                </a:cubicBezTo>
                <a:cubicBezTo>
                  <a:pt x="2165450" y="2001739"/>
                  <a:pt x="2167930" y="1999259"/>
                  <a:pt x="2172891" y="1994297"/>
                </a:cubicBezTo>
                <a:cubicBezTo>
                  <a:pt x="2177852" y="1989337"/>
                  <a:pt x="2180332" y="1981895"/>
                  <a:pt x="2180332" y="1971973"/>
                </a:cubicBezTo>
                <a:cubicBezTo>
                  <a:pt x="2180332" y="1962052"/>
                  <a:pt x="2181573" y="1957090"/>
                  <a:pt x="2184053" y="1957090"/>
                </a:cubicBezTo>
                <a:cubicBezTo>
                  <a:pt x="2186534" y="1957090"/>
                  <a:pt x="2187774" y="1959571"/>
                  <a:pt x="2187774" y="1964532"/>
                </a:cubicBezTo>
                <a:cubicBezTo>
                  <a:pt x="2187774" y="1969493"/>
                  <a:pt x="2187774" y="1973214"/>
                  <a:pt x="2187774" y="1975694"/>
                </a:cubicBezTo>
                <a:cubicBezTo>
                  <a:pt x="2187774" y="1978175"/>
                  <a:pt x="2187774" y="1979415"/>
                  <a:pt x="2187774" y="1979415"/>
                </a:cubicBezTo>
                <a:cubicBezTo>
                  <a:pt x="2192735" y="1979415"/>
                  <a:pt x="2195215" y="1976935"/>
                  <a:pt x="2195215" y="1971973"/>
                </a:cubicBezTo>
                <a:cubicBezTo>
                  <a:pt x="2195215" y="1967013"/>
                  <a:pt x="2195215" y="1959571"/>
                  <a:pt x="2195215" y="1949649"/>
                </a:cubicBezTo>
                <a:cubicBezTo>
                  <a:pt x="2195215" y="1939728"/>
                  <a:pt x="2195215" y="1934766"/>
                  <a:pt x="2195215" y="1934766"/>
                </a:cubicBezTo>
                <a:cubicBezTo>
                  <a:pt x="2200176" y="1939728"/>
                  <a:pt x="2205137" y="1942208"/>
                  <a:pt x="2210098" y="1942208"/>
                </a:cubicBezTo>
                <a:cubicBezTo>
                  <a:pt x="2215059" y="1942208"/>
                  <a:pt x="2217539" y="1947169"/>
                  <a:pt x="2217539" y="1957090"/>
                </a:cubicBezTo>
                <a:lnTo>
                  <a:pt x="2224981" y="1964532"/>
                </a:lnTo>
                <a:cubicBezTo>
                  <a:pt x="2224981" y="1959571"/>
                  <a:pt x="2224981" y="1957090"/>
                  <a:pt x="2224981" y="1957090"/>
                </a:cubicBezTo>
                <a:cubicBezTo>
                  <a:pt x="2224981" y="1952130"/>
                  <a:pt x="2224981" y="1949649"/>
                  <a:pt x="2224981" y="1949649"/>
                </a:cubicBezTo>
                <a:lnTo>
                  <a:pt x="2232422" y="1949649"/>
                </a:lnTo>
                <a:lnTo>
                  <a:pt x="2247305" y="1971973"/>
                </a:lnTo>
                <a:lnTo>
                  <a:pt x="2254746" y="1971973"/>
                </a:lnTo>
                <a:cubicBezTo>
                  <a:pt x="2259707" y="1971973"/>
                  <a:pt x="2264668" y="1969493"/>
                  <a:pt x="2269629" y="1964532"/>
                </a:cubicBezTo>
                <a:cubicBezTo>
                  <a:pt x="2274590" y="1959571"/>
                  <a:pt x="2277070" y="1959571"/>
                  <a:pt x="2277070" y="1964532"/>
                </a:cubicBezTo>
                <a:lnTo>
                  <a:pt x="2284512" y="1949649"/>
                </a:lnTo>
                <a:lnTo>
                  <a:pt x="2291953" y="1942208"/>
                </a:lnTo>
                <a:lnTo>
                  <a:pt x="2299395" y="1942208"/>
                </a:lnTo>
                <a:lnTo>
                  <a:pt x="2306836" y="1934766"/>
                </a:lnTo>
                <a:cubicBezTo>
                  <a:pt x="2306836" y="1939728"/>
                  <a:pt x="2308076" y="1940968"/>
                  <a:pt x="2310557" y="1938487"/>
                </a:cubicBezTo>
                <a:cubicBezTo>
                  <a:pt x="2313037" y="1936007"/>
                  <a:pt x="2314278" y="1936007"/>
                  <a:pt x="2314278" y="1938487"/>
                </a:cubicBezTo>
                <a:cubicBezTo>
                  <a:pt x="2314278" y="1940968"/>
                  <a:pt x="2316758" y="1942208"/>
                  <a:pt x="2321719" y="1942208"/>
                </a:cubicBezTo>
                <a:cubicBezTo>
                  <a:pt x="2321719" y="1942208"/>
                  <a:pt x="2324200" y="1942208"/>
                  <a:pt x="2329160" y="1942208"/>
                </a:cubicBezTo>
                <a:cubicBezTo>
                  <a:pt x="2329160" y="1937247"/>
                  <a:pt x="2329160" y="1934766"/>
                  <a:pt x="2329160" y="1934766"/>
                </a:cubicBezTo>
                <a:cubicBezTo>
                  <a:pt x="2334121" y="1934766"/>
                  <a:pt x="2331641" y="1924845"/>
                  <a:pt x="2321719" y="1905001"/>
                </a:cubicBezTo>
                <a:lnTo>
                  <a:pt x="2321719" y="1897559"/>
                </a:lnTo>
                <a:cubicBezTo>
                  <a:pt x="2321719" y="1897559"/>
                  <a:pt x="2322959" y="1897559"/>
                  <a:pt x="2325440" y="1897559"/>
                </a:cubicBezTo>
                <a:cubicBezTo>
                  <a:pt x="2327920" y="1897559"/>
                  <a:pt x="2329160" y="1900040"/>
                  <a:pt x="2329160" y="1905001"/>
                </a:cubicBezTo>
                <a:cubicBezTo>
                  <a:pt x="2329160" y="1909962"/>
                  <a:pt x="2331641" y="1914923"/>
                  <a:pt x="2336602" y="1919883"/>
                </a:cubicBezTo>
                <a:cubicBezTo>
                  <a:pt x="2341562" y="1924845"/>
                  <a:pt x="2349004" y="1927325"/>
                  <a:pt x="2358926" y="1927325"/>
                </a:cubicBezTo>
                <a:cubicBezTo>
                  <a:pt x="2358926" y="1922364"/>
                  <a:pt x="2360166" y="1919883"/>
                  <a:pt x="2362647" y="1919883"/>
                </a:cubicBezTo>
                <a:cubicBezTo>
                  <a:pt x="2365127" y="1919883"/>
                  <a:pt x="2366367" y="1917403"/>
                  <a:pt x="2366367" y="1912442"/>
                </a:cubicBezTo>
                <a:lnTo>
                  <a:pt x="2373809" y="1905001"/>
                </a:lnTo>
                <a:cubicBezTo>
                  <a:pt x="2378770" y="1905001"/>
                  <a:pt x="2381250" y="1902521"/>
                  <a:pt x="2381250" y="1897559"/>
                </a:cubicBezTo>
                <a:cubicBezTo>
                  <a:pt x="2381250" y="1892598"/>
                  <a:pt x="2381250" y="1890118"/>
                  <a:pt x="2381250" y="1890118"/>
                </a:cubicBezTo>
                <a:cubicBezTo>
                  <a:pt x="2381250" y="1890118"/>
                  <a:pt x="2383731" y="1890118"/>
                  <a:pt x="2388691" y="1890118"/>
                </a:cubicBezTo>
                <a:cubicBezTo>
                  <a:pt x="2403574" y="1890118"/>
                  <a:pt x="2406055" y="1897559"/>
                  <a:pt x="2396133" y="1912442"/>
                </a:cubicBezTo>
                <a:cubicBezTo>
                  <a:pt x="2396133" y="1917403"/>
                  <a:pt x="2398613" y="1918643"/>
                  <a:pt x="2403574" y="1916163"/>
                </a:cubicBezTo>
                <a:cubicBezTo>
                  <a:pt x="2408535" y="1913683"/>
                  <a:pt x="2411016" y="1911202"/>
                  <a:pt x="2411016" y="1908721"/>
                </a:cubicBezTo>
                <a:cubicBezTo>
                  <a:pt x="2411016" y="1906241"/>
                  <a:pt x="2413496" y="1905001"/>
                  <a:pt x="2418457" y="1905001"/>
                </a:cubicBezTo>
                <a:cubicBezTo>
                  <a:pt x="2423418" y="1900040"/>
                  <a:pt x="2423418" y="1897559"/>
                  <a:pt x="2418457" y="1897559"/>
                </a:cubicBezTo>
                <a:cubicBezTo>
                  <a:pt x="2423418" y="1892598"/>
                  <a:pt x="2428379" y="1887638"/>
                  <a:pt x="2433340" y="1882676"/>
                </a:cubicBezTo>
                <a:lnTo>
                  <a:pt x="2440781" y="1875235"/>
                </a:lnTo>
                <a:cubicBezTo>
                  <a:pt x="2440781" y="1870274"/>
                  <a:pt x="2443262" y="1867794"/>
                  <a:pt x="2448223" y="1867794"/>
                </a:cubicBezTo>
                <a:cubicBezTo>
                  <a:pt x="2453183" y="1867794"/>
                  <a:pt x="2458145" y="1865313"/>
                  <a:pt x="2463105" y="1860352"/>
                </a:cubicBezTo>
                <a:cubicBezTo>
                  <a:pt x="2468066" y="1860352"/>
                  <a:pt x="2470547" y="1859112"/>
                  <a:pt x="2470547" y="1856631"/>
                </a:cubicBezTo>
                <a:cubicBezTo>
                  <a:pt x="2470547" y="1854151"/>
                  <a:pt x="2468066" y="1847950"/>
                  <a:pt x="2463105" y="1838028"/>
                </a:cubicBezTo>
                <a:lnTo>
                  <a:pt x="2448223" y="1823145"/>
                </a:lnTo>
                <a:cubicBezTo>
                  <a:pt x="2448223" y="1813224"/>
                  <a:pt x="2453183" y="1808262"/>
                  <a:pt x="2463105" y="1808262"/>
                </a:cubicBezTo>
                <a:cubicBezTo>
                  <a:pt x="2463105" y="1808262"/>
                  <a:pt x="2463105" y="1809503"/>
                  <a:pt x="2463105" y="1811983"/>
                </a:cubicBezTo>
                <a:cubicBezTo>
                  <a:pt x="2463105" y="1814464"/>
                  <a:pt x="2463105" y="1818184"/>
                  <a:pt x="2463105" y="1823145"/>
                </a:cubicBezTo>
                <a:lnTo>
                  <a:pt x="2470547" y="1815704"/>
                </a:lnTo>
                <a:cubicBezTo>
                  <a:pt x="2470547" y="1810743"/>
                  <a:pt x="2469307" y="1807022"/>
                  <a:pt x="2466826" y="1804542"/>
                </a:cubicBezTo>
                <a:cubicBezTo>
                  <a:pt x="2464346" y="1802062"/>
                  <a:pt x="2465586" y="1794620"/>
                  <a:pt x="2470547" y="1782217"/>
                </a:cubicBezTo>
                <a:cubicBezTo>
                  <a:pt x="2475508" y="1769815"/>
                  <a:pt x="2477988" y="1763614"/>
                  <a:pt x="2477988" y="1763614"/>
                </a:cubicBezTo>
                <a:cubicBezTo>
                  <a:pt x="2477988" y="1768575"/>
                  <a:pt x="2477988" y="1771055"/>
                  <a:pt x="2477988" y="1771055"/>
                </a:cubicBezTo>
                <a:cubicBezTo>
                  <a:pt x="2477988" y="1780977"/>
                  <a:pt x="2479228" y="1785938"/>
                  <a:pt x="2481709" y="1785938"/>
                </a:cubicBezTo>
                <a:cubicBezTo>
                  <a:pt x="2484190" y="1785938"/>
                  <a:pt x="2482949" y="1793380"/>
                  <a:pt x="2477988" y="1808262"/>
                </a:cubicBezTo>
                <a:lnTo>
                  <a:pt x="2485430" y="1808262"/>
                </a:lnTo>
                <a:cubicBezTo>
                  <a:pt x="2490390" y="1803302"/>
                  <a:pt x="2492871" y="1803302"/>
                  <a:pt x="2492871" y="1808262"/>
                </a:cubicBezTo>
                <a:cubicBezTo>
                  <a:pt x="2487910" y="1808262"/>
                  <a:pt x="2485430" y="1810743"/>
                  <a:pt x="2485430" y="1815704"/>
                </a:cubicBezTo>
                <a:cubicBezTo>
                  <a:pt x="2490390" y="1815704"/>
                  <a:pt x="2494111" y="1821905"/>
                  <a:pt x="2496592" y="1834307"/>
                </a:cubicBezTo>
                <a:cubicBezTo>
                  <a:pt x="2499072" y="1846710"/>
                  <a:pt x="2502793" y="1852911"/>
                  <a:pt x="2507754" y="1852911"/>
                </a:cubicBezTo>
                <a:lnTo>
                  <a:pt x="2507754" y="1830587"/>
                </a:lnTo>
                <a:lnTo>
                  <a:pt x="2507754" y="1815704"/>
                </a:lnTo>
                <a:cubicBezTo>
                  <a:pt x="2512715" y="1820665"/>
                  <a:pt x="2515195" y="1830587"/>
                  <a:pt x="2515195" y="1845469"/>
                </a:cubicBezTo>
                <a:cubicBezTo>
                  <a:pt x="2515195" y="1860352"/>
                  <a:pt x="2520156" y="1862833"/>
                  <a:pt x="2530078" y="1852911"/>
                </a:cubicBezTo>
                <a:cubicBezTo>
                  <a:pt x="2530078" y="1847950"/>
                  <a:pt x="2532559" y="1845469"/>
                  <a:pt x="2537519" y="1845469"/>
                </a:cubicBezTo>
                <a:lnTo>
                  <a:pt x="2544962" y="1838028"/>
                </a:lnTo>
                <a:cubicBezTo>
                  <a:pt x="2540000" y="1833067"/>
                  <a:pt x="2540000" y="1823145"/>
                  <a:pt x="2544962" y="1808262"/>
                </a:cubicBezTo>
                <a:cubicBezTo>
                  <a:pt x="2549922" y="1793380"/>
                  <a:pt x="2552403" y="1783458"/>
                  <a:pt x="2552403" y="1778497"/>
                </a:cubicBezTo>
                <a:lnTo>
                  <a:pt x="2544962" y="1733848"/>
                </a:lnTo>
                <a:lnTo>
                  <a:pt x="2552403" y="1756172"/>
                </a:lnTo>
                <a:cubicBezTo>
                  <a:pt x="2557364" y="1766095"/>
                  <a:pt x="2562325" y="1771055"/>
                  <a:pt x="2567286" y="1771055"/>
                </a:cubicBezTo>
                <a:cubicBezTo>
                  <a:pt x="2572247" y="1771055"/>
                  <a:pt x="2574727" y="1773536"/>
                  <a:pt x="2574727" y="1778497"/>
                </a:cubicBezTo>
                <a:lnTo>
                  <a:pt x="2574727" y="1771055"/>
                </a:lnTo>
                <a:cubicBezTo>
                  <a:pt x="2574727" y="1766095"/>
                  <a:pt x="2577208" y="1763614"/>
                  <a:pt x="2582169" y="1763614"/>
                </a:cubicBezTo>
                <a:cubicBezTo>
                  <a:pt x="2582169" y="1768575"/>
                  <a:pt x="2582169" y="1771055"/>
                  <a:pt x="2582169" y="1771055"/>
                </a:cubicBezTo>
                <a:cubicBezTo>
                  <a:pt x="2582169" y="1776017"/>
                  <a:pt x="2582169" y="1778497"/>
                  <a:pt x="2582169" y="1778497"/>
                </a:cubicBezTo>
                <a:cubicBezTo>
                  <a:pt x="2587129" y="1778497"/>
                  <a:pt x="2589610" y="1776017"/>
                  <a:pt x="2589610" y="1771055"/>
                </a:cubicBezTo>
                <a:cubicBezTo>
                  <a:pt x="2589610" y="1766095"/>
                  <a:pt x="2590850" y="1763614"/>
                  <a:pt x="2593330" y="1763614"/>
                </a:cubicBezTo>
                <a:cubicBezTo>
                  <a:pt x="2595811" y="1763614"/>
                  <a:pt x="2597051" y="1766095"/>
                  <a:pt x="2597051" y="1771055"/>
                </a:cubicBezTo>
                <a:cubicBezTo>
                  <a:pt x="2597051" y="1776017"/>
                  <a:pt x="2597051" y="1779737"/>
                  <a:pt x="2597051" y="1782217"/>
                </a:cubicBezTo>
                <a:cubicBezTo>
                  <a:pt x="2597051" y="1784698"/>
                  <a:pt x="2597051" y="1788419"/>
                  <a:pt x="2597051" y="1793380"/>
                </a:cubicBezTo>
                <a:lnTo>
                  <a:pt x="2604492" y="1785938"/>
                </a:lnTo>
                <a:cubicBezTo>
                  <a:pt x="2604492" y="1776017"/>
                  <a:pt x="2605732" y="1771055"/>
                  <a:pt x="2608213" y="1771055"/>
                </a:cubicBezTo>
                <a:cubicBezTo>
                  <a:pt x="2610693" y="1771055"/>
                  <a:pt x="2611934" y="1776017"/>
                  <a:pt x="2611934" y="1785938"/>
                </a:cubicBezTo>
                <a:cubicBezTo>
                  <a:pt x="2611934" y="1790899"/>
                  <a:pt x="2611934" y="1794620"/>
                  <a:pt x="2611934" y="1797100"/>
                </a:cubicBezTo>
                <a:cubicBezTo>
                  <a:pt x="2611934" y="1799581"/>
                  <a:pt x="2614414" y="1800821"/>
                  <a:pt x="2619375" y="1800821"/>
                </a:cubicBezTo>
                <a:cubicBezTo>
                  <a:pt x="2624336" y="1800821"/>
                  <a:pt x="2626816" y="1798341"/>
                  <a:pt x="2626816" y="1793380"/>
                </a:cubicBezTo>
                <a:lnTo>
                  <a:pt x="2634258" y="1793380"/>
                </a:lnTo>
                <a:cubicBezTo>
                  <a:pt x="2634258" y="1798341"/>
                  <a:pt x="2636738" y="1800821"/>
                  <a:pt x="2641699" y="1800821"/>
                </a:cubicBezTo>
                <a:cubicBezTo>
                  <a:pt x="2651621" y="1800821"/>
                  <a:pt x="2651621" y="1793380"/>
                  <a:pt x="2641699" y="1778497"/>
                </a:cubicBezTo>
                <a:lnTo>
                  <a:pt x="2641699" y="1748731"/>
                </a:lnTo>
                <a:cubicBezTo>
                  <a:pt x="2641699" y="1748731"/>
                  <a:pt x="2644180" y="1748731"/>
                  <a:pt x="2649141" y="1748731"/>
                </a:cubicBezTo>
                <a:lnTo>
                  <a:pt x="2656582" y="1756172"/>
                </a:lnTo>
                <a:cubicBezTo>
                  <a:pt x="2661543" y="1761134"/>
                  <a:pt x="2661543" y="1763614"/>
                  <a:pt x="2656582" y="1763614"/>
                </a:cubicBezTo>
                <a:cubicBezTo>
                  <a:pt x="2651621" y="1763614"/>
                  <a:pt x="2649141" y="1763614"/>
                  <a:pt x="2649141" y="1763614"/>
                </a:cubicBezTo>
                <a:cubicBezTo>
                  <a:pt x="2649141" y="1763614"/>
                  <a:pt x="2649141" y="1766095"/>
                  <a:pt x="2649141" y="1771055"/>
                </a:cubicBezTo>
                <a:lnTo>
                  <a:pt x="2656582" y="1778497"/>
                </a:lnTo>
                <a:lnTo>
                  <a:pt x="2664023" y="1785938"/>
                </a:lnTo>
                <a:lnTo>
                  <a:pt x="2678906" y="1785938"/>
                </a:lnTo>
                <a:cubicBezTo>
                  <a:pt x="2678906" y="1790899"/>
                  <a:pt x="2678906" y="1793380"/>
                  <a:pt x="2678906" y="1793380"/>
                </a:cubicBezTo>
                <a:lnTo>
                  <a:pt x="2678906" y="1808262"/>
                </a:lnTo>
                <a:cubicBezTo>
                  <a:pt x="2678906" y="1808262"/>
                  <a:pt x="2681387" y="1807022"/>
                  <a:pt x="2686348" y="1804542"/>
                </a:cubicBezTo>
                <a:cubicBezTo>
                  <a:pt x="2691308" y="1802062"/>
                  <a:pt x="2693789" y="1798341"/>
                  <a:pt x="2693789" y="1793380"/>
                </a:cubicBezTo>
                <a:lnTo>
                  <a:pt x="2708672" y="1763614"/>
                </a:lnTo>
                <a:lnTo>
                  <a:pt x="2738437" y="1748731"/>
                </a:lnTo>
                <a:cubicBezTo>
                  <a:pt x="2748360" y="1748731"/>
                  <a:pt x="2753320" y="1747491"/>
                  <a:pt x="2753320" y="1745010"/>
                </a:cubicBezTo>
                <a:cubicBezTo>
                  <a:pt x="2753320" y="1742530"/>
                  <a:pt x="2755802" y="1741290"/>
                  <a:pt x="2760763" y="1741290"/>
                </a:cubicBezTo>
                <a:lnTo>
                  <a:pt x="2775645" y="1733848"/>
                </a:lnTo>
                <a:cubicBezTo>
                  <a:pt x="2780606" y="1733848"/>
                  <a:pt x="2785567" y="1735089"/>
                  <a:pt x="2790528" y="1737569"/>
                </a:cubicBezTo>
                <a:cubicBezTo>
                  <a:pt x="2795489" y="1740049"/>
                  <a:pt x="2800450" y="1738809"/>
                  <a:pt x="2805410" y="1733848"/>
                </a:cubicBezTo>
                <a:cubicBezTo>
                  <a:pt x="2810371" y="1728887"/>
                  <a:pt x="2814092" y="1726407"/>
                  <a:pt x="2816572" y="1726407"/>
                </a:cubicBezTo>
                <a:cubicBezTo>
                  <a:pt x="2819053" y="1726407"/>
                  <a:pt x="2820293" y="1726407"/>
                  <a:pt x="2820293" y="1726407"/>
                </a:cubicBezTo>
                <a:cubicBezTo>
                  <a:pt x="2820293" y="1721446"/>
                  <a:pt x="2820293" y="1717725"/>
                  <a:pt x="2820293" y="1715245"/>
                </a:cubicBezTo>
                <a:cubicBezTo>
                  <a:pt x="2820293" y="1712764"/>
                  <a:pt x="2822774" y="1711524"/>
                  <a:pt x="2827734" y="1711524"/>
                </a:cubicBezTo>
                <a:cubicBezTo>
                  <a:pt x="2827734" y="1706563"/>
                  <a:pt x="2828974" y="1704083"/>
                  <a:pt x="2831455" y="1704083"/>
                </a:cubicBezTo>
                <a:cubicBezTo>
                  <a:pt x="2833936" y="1704083"/>
                  <a:pt x="2836416" y="1705323"/>
                  <a:pt x="2838896" y="1707803"/>
                </a:cubicBezTo>
                <a:cubicBezTo>
                  <a:pt x="2841377" y="1710284"/>
                  <a:pt x="2843857" y="1710284"/>
                  <a:pt x="2846338" y="1707803"/>
                </a:cubicBezTo>
                <a:cubicBezTo>
                  <a:pt x="2848818" y="1705323"/>
                  <a:pt x="2855019" y="1704083"/>
                  <a:pt x="2864941" y="1704083"/>
                </a:cubicBezTo>
                <a:cubicBezTo>
                  <a:pt x="2874863" y="1699122"/>
                  <a:pt x="2882305" y="1696641"/>
                  <a:pt x="2887266" y="1696641"/>
                </a:cubicBezTo>
                <a:lnTo>
                  <a:pt x="2894707" y="1704083"/>
                </a:lnTo>
                <a:lnTo>
                  <a:pt x="2894707" y="1689200"/>
                </a:lnTo>
                <a:lnTo>
                  <a:pt x="2924473" y="1674317"/>
                </a:lnTo>
                <a:cubicBezTo>
                  <a:pt x="2924473" y="1674317"/>
                  <a:pt x="2926953" y="1674317"/>
                  <a:pt x="2931914" y="1674317"/>
                </a:cubicBezTo>
                <a:cubicBezTo>
                  <a:pt x="2936875" y="1674317"/>
                  <a:pt x="2941836" y="1671837"/>
                  <a:pt x="2946797" y="1666876"/>
                </a:cubicBezTo>
                <a:cubicBezTo>
                  <a:pt x="2951758" y="1661915"/>
                  <a:pt x="2951758" y="1658194"/>
                  <a:pt x="2946797" y="1655713"/>
                </a:cubicBezTo>
                <a:cubicBezTo>
                  <a:pt x="2941836" y="1653233"/>
                  <a:pt x="2939355" y="1649512"/>
                  <a:pt x="2939355" y="1644551"/>
                </a:cubicBezTo>
                <a:lnTo>
                  <a:pt x="2954238" y="1637110"/>
                </a:lnTo>
                <a:cubicBezTo>
                  <a:pt x="2954238" y="1637110"/>
                  <a:pt x="2956719" y="1639590"/>
                  <a:pt x="2961680" y="1644551"/>
                </a:cubicBezTo>
                <a:lnTo>
                  <a:pt x="2961680" y="1651993"/>
                </a:lnTo>
                <a:lnTo>
                  <a:pt x="2969122" y="1659434"/>
                </a:lnTo>
                <a:cubicBezTo>
                  <a:pt x="2974083" y="1659434"/>
                  <a:pt x="2976563" y="1659434"/>
                  <a:pt x="2976563" y="1659434"/>
                </a:cubicBezTo>
                <a:cubicBezTo>
                  <a:pt x="2976563" y="1654473"/>
                  <a:pt x="2979044" y="1651993"/>
                  <a:pt x="2984005" y="1651993"/>
                </a:cubicBezTo>
                <a:lnTo>
                  <a:pt x="2991446" y="1651993"/>
                </a:lnTo>
                <a:cubicBezTo>
                  <a:pt x="2996407" y="1647032"/>
                  <a:pt x="3001368" y="1644551"/>
                  <a:pt x="3006329" y="1644551"/>
                </a:cubicBezTo>
                <a:cubicBezTo>
                  <a:pt x="3011290" y="1644551"/>
                  <a:pt x="3013770" y="1649512"/>
                  <a:pt x="3013770" y="1659434"/>
                </a:cubicBezTo>
                <a:cubicBezTo>
                  <a:pt x="3018731" y="1654473"/>
                  <a:pt x="3022451" y="1651993"/>
                  <a:pt x="3024932" y="1651993"/>
                </a:cubicBezTo>
                <a:cubicBezTo>
                  <a:pt x="3027412" y="1651993"/>
                  <a:pt x="3028652" y="1655713"/>
                  <a:pt x="3028652" y="1663155"/>
                </a:cubicBezTo>
                <a:cubicBezTo>
                  <a:pt x="3028652" y="1670596"/>
                  <a:pt x="3031133" y="1674317"/>
                  <a:pt x="3036094" y="1674317"/>
                </a:cubicBezTo>
                <a:cubicBezTo>
                  <a:pt x="3041054" y="1674317"/>
                  <a:pt x="3043535" y="1671837"/>
                  <a:pt x="3043535" y="1666876"/>
                </a:cubicBezTo>
                <a:lnTo>
                  <a:pt x="3050976" y="1651993"/>
                </a:lnTo>
                <a:cubicBezTo>
                  <a:pt x="3050976" y="1656954"/>
                  <a:pt x="3052217" y="1658194"/>
                  <a:pt x="3054697" y="1655713"/>
                </a:cubicBezTo>
                <a:cubicBezTo>
                  <a:pt x="3057178" y="1653233"/>
                  <a:pt x="3058418" y="1651993"/>
                  <a:pt x="3058418" y="1651993"/>
                </a:cubicBezTo>
                <a:cubicBezTo>
                  <a:pt x="3063379" y="1651993"/>
                  <a:pt x="3070820" y="1649512"/>
                  <a:pt x="3080742" y="1644551"/>
                </a:cubicBezTo>
                <a:cubicBezTo>
                  <a:pt x="3090664" y="1644551"/>
                  <a:pt x="3096865" y="1643311"/>
                  <a:pt x="3099346" y="1640831"/>
                </a:cubicBezTo>
                <a:cubicBezTo>
                  <a:pt x="3101827" y="1638350"/>
                  <a:pt x="3101827" y="1635870"/>
                  <a:pt x="3099346" y="1633389"/>
                </a:cubicBezTo>
                <a:cubicBezTo>
                  <a:pt x="3096865" y="1630909"/>
                  <a:pt x="3093144" y="1629669"/>
                  <a:pt x="3088184" y="1629669"/>
                </a:cubicBezTo>
                <a:cubicBezTo>
                  <a:pt x="3083223" y="1629669"/>
                  <a:pt x="3079502" y="1629669"/>
                  <a:pt x="3077021" y="1629669"/>
                </a:cubicBezTo>
                <a:cubicBezTo>
                  <a:pt x="3074541" y="1629669"/>
                  <a:pt x="3073301" y="1624708"/>
                  <a:pt x="3073301" y="1614786"/>
                </a:cubicBezTo>
                <a:lnTo>
                  <a:pt x="3073301" y="1607344"/>
                </a:lnTo>
                <a:cubicBezTo>
                  <a:pt x="3073301" y="1607344"/>
                  <a:pt x="3075781" y="1606104"/>
                  <a:pt x="3080742" y="1603624"/>
                </a:cubicBezTo>
                <a:cubicBezTo>
                  <a:pt x="3085703" y="1601143"/>
                  <a:pt x="3088184" y="1597423"/>
                  <a:pt x="3088184" y="1592462"/>
                </a:cubicBezTo>
                <a:lnTo>
                  <a:pt x="3117949" y="1577579"/>
                </a:lnTo>
                <a:cubicBezTo>
                  <a:pt x="3137793" y="1577579"/>
                  <a:pt x="3147715" y="1575098"/>
                  <a:pt x="3147715" y="1570137"/>
                </a:cubicBezTo>
                <a:cubicBezTo>
                  <a:pt x="3162598" y="1555255"/>
                  <a:pt x="3175000" y="1550293"/>
                  <a:pt x="3184923" y="1555255"/>
                </a:cubicBezTo>
                <a:lnTo>
                  <a:pt x="3199805" y="1547813"/>
                </a:lnTo>
                <a:cubicBezTo>
                  <a:pt x="3204766" y="1542852"/>
                  <a:pt x="3210967" y="1540372"/>
                  <a:pt x="3218409" y="1540372"/>
                </a:cubicBezTo>
                <a:cubicBezTo>
                  <a:pt x="3225850" y="1540372"/>
                  <a:pt x="3234531" y="1537891"/>
                  <a:pt x="3244453" y="1532930"/>
                </a:cubicBezTo>
                <a:cubicBezTo>
                  <a:pt x="3254375" y="1532930"/>
                  <a:pt x="3261817" y="1532930"/>
                  <a:pt x="3266777" y="1532930"/>
                </a:cubicBezTo>
                <a:cubicBezTo>
                  <a:pt x="3266777" y="1537891"/>
                  <a:pt x="3270498" y="1540372"/>
                  <a:pt x="3277939" y="1540372"/>
                </a:cubicBezTo>
                <a:cubicBezTo>
                  <a:pt x="3285381" y="1540372"/>
                  <a:pt x="3289101" y="1542852"/>
                  <a:pt x="3289101" y="1547813"/>
                </a:cubicBezTo>
                <a:lnTo>
                  <a:pt x="3296543" y="1547813"/>
                </a:lnTo>
                <a:lnTo>
                  <a:pt x="3303984" y="1547813"/>
                </a:lnTo>
                <a:lnTo>
                  <a:pt x="3326309" y="1547813"/>
                </a:lnTo>
                <a:cubicBezTo>
                  <a:pt x="3331269" y="1547813"/>
                  <a:pt x="3336231" y="1546573"/>
                  <a:pt x="3341191" y="1544092"/>
                </a:cubicBezTo>
                <a:cubicBezTo>
                  <a:pt x="3346152" y="1541612"/>
                  <a:pt x="3348633" y="1540372"/>
                  <a:pt x="3348633" y="1540372"/>
                </a:cubicBezTo>
                <a:cubicBezTo>
                  <a:pt x="3353593" y="1540372"/>
                  <a:pt x="3357314" y="1540372"/>
                  <a:pt x="3359795" y="1540372"/>
                </a:cubicBezTo>
                <a:cubicBezTo>
                  <a:pt x="3362276" y="1540372"/>
                  <a:pt x="3363516" y="1537891"/>
                  <a:pt x="3363516" y="1532930"/>
                </a:cubicBezTo>
                <a:cubicBezTo>
                  <a:pt x="3358555" y="1527969"/>
                  <a:pt x="3358555" y="1525489"/>
                  <a:pt x="3363516" y="1525489"/>
                </a:cubicBezTo>
                <a:lnTo>
                  <a:pt x="3352353" y="1525489"/>
                </a:lnTo>
                <a:cubicBezTo>
                  <a:pt x="3344912" y="1530450"/>
                  <a:pt x="3336231" y="1531690"/>
                  <a:pt x="3326309" y="1529210"/>
                </a:cubicBezTo>
                <a:cubicBezTo>
                  <a:pt x="3316386" y="1526729"/>
                  <a:pt x="3307705" y="1526729"/>
                  <a:pt x="3300264" y="1529210"/>
                </a:cubicBezTo>
                <a:cubicBezTo>
                  <a:pt x="3292822" y="1531690"/>
                  <a:pt x="3289101" y="1530450"/>
                  <a:pt x="3289101" y="1525489"/>
                </a:cubicBezTo>
                <a:cubicBezTo>
                  <a:pt x="3289101" y="1515567"/>
                  <a:pt x="3296543" y="1510606"/>
                  <a:pt x="3311426" y="1510606"/>
                </a:cubicBezTo>
                <a:cubicBezTo>
                  <a:pt x="3311426" y="1505645"/>
                  <a:pt x="3313906" y="1503165"/>
                  <a:pt x="3318867" y="1503165"/>
                </a:cubicBezTo>
                <a:lnTo>
                  <a:pt x="3326309" y="1473399"/>
                </a:lnTo>
                <a:cubicBezTo>
                  <a:pt x="3326309" y="1443633"/>
                  <a:pt x="3326309" y="1429991"/>
                  <a:pt x="3326309" y="1432471"/>
                </a:cubicBezTo>
                <a:cubicBezTo>
                  <a:pt x="3326309" y="1434952"/>
                  <a:pt x="3327549" y="1438672"/>
                  <a:pt x="3330029" y="1443633"/>
                </a:cubicBezTo>
                <a:cubicBezTo>
                  <a:pt x="3332510" y="1448594"/>
                  <a:pt x="3333750" y="1453555"/>
                  <a:pt x="3333750" y="1458516"/>
                </a:cubicBezTo>
                <a:cubicBezTo>
                  <a:pt x="3333750" y="1463477"/>
                  <a:pt x="3333750" y="1469678"/>
                  <a:pt x="3333750" y="1477120"/>
                </a:cubicBezTo>
                <a:lnTo>
                  <a:pt x="3333750" y="1480840"/>
                </a:lnTo>
                <a:lnTo>
                  <a:pt x="3341191" y="1480840"/>
                </a:lnTo>
                <a:cubicBezTo>
                  <a:pt x="3341191" y="1485801"/>
                  <a:pt x="3346152" y="1488282"/>
                  <a:pt x="3356074" y="1488282"/>
                </a:cubicBezTo>
                <a:cubicBezTo>
                  <a:pt x="3365996" y="1488282"/>
                  <a:pt x="3370957" y="1488282"/>
                  <a:pt x="3370957" y="1488282"/>
                </a:cubicBezTo>
                <a:cubicBezTo>
                  <a:pt x="3370957" y="1498204"/>
                  <a:pt x="3375918" y="1500684"/>
                  <a:pt x="3385840" y="1495723"/>
                </a:cubicBezTo>
                <a:lnTo>
                  <a:pt x="3393282" y="1495723"/>
                </a:lnTo>
                <a:cubicBezTo>
                  <a:pt x="3393282" y="1495723"/>
                  <a:pt x="3395763" y="1495723"/>
                  <a:pt x="3400724" y="1495723"/>
                </a:cubicBezTo>
                <a:cubicBezTo>
                  <a:pt x="3405684" y="1495723"/>
                  <a:pt x="3408165" y="1496964"/>
                  <a:pt x="3408165" y="1499444"/>
                </a:cubicBezTo>
                <a:cubicBezTo>
                  <a:pt x="3408165" y="1501924"/>
                  <a:pt x="3410645" y="1503165"/>
                  <a:pt x="3415606" y="1503165"/>
                </a:cubicBezTo>
                <a:cubicBezTo>
                  <a:pt x="3430489" y="1503165"/>
                  <a:pt x="3437930" y="1500684"/>
                  <a:pt x="3437930" y="1495723"/>
                </a:cubicBezTo>
                <a:cubicBezTo>
                  <a:pt x="3437930" y="1495723"/>
                  <a:pt x="3440411" y="1495723"/>
                  <a:pt x="3445371" y="1495723"/>
                </a:cubicBezTo>
                <a:lnTo>
                  <a:pt x="3445371" y="1503165"/>
                </a:lnTo>
                <a:cubicBezTo>
                  <a:pt x="3445371" y="1503165"/>
                  <a:pt x="3445371" y="1505645"/>
                  <a:pt x="3445371" y="1510606"/>
                </a:cubicBezTo>
                <a:cubicBezTo>
                  <a:pt x="3455293" y="1510606"/>
                  <a:pt x="3457773" y="1503165"/>
                  <a:pt x="3452812" y="1488282"/>
                </a:cubicBezTo>
                <a:cubicBezTo>
                  <a:pt x="3447852" y="1483321"/>
                  <a:pt x="3442891" y="1480840"/>
                  <a:pt x="3437930" y="1480840"/>
                </a:cubicBezTo>
                <a:cubicBezTo>
                  <a:pt x="3432970" y="1480840"/>
                  <a:pt x="3430489" y="1480840"/>
                  <a:pt x="3430489" y="1480840"/>
                </a:cubicBezTo>
                <a:cubicBezTo>
                  <a:pt x="3430489" y="1470919"/>
                  <a:pt x="3435450" y="1463477"/>
                  <a:pt x="3445371" y="1458516"/>
                </a:cubicBezTo>
                <a:lnTo>
                  <a:pt x="3460254" y="1436192"/>
                </a:lnTo>
                <a:lnTo>
                  <a:pt x="3467695" y="1436192"/>
                </a:lnTo>
                <a:cubicBezTo>
                  <a:pt x="3472656" y="1436192"/>
                  <a:pt x="3475137" y="1436192"/>
                  <a:pt x="3475137" y="1436192"/>
                </a:cubicBezTo>
                <a:lnTo>
                  <a:pt x="3482578" y="1436192"/>
                </a:lnTo>
                <a:cubicBezTo>
                  <a:pt x="3487539" y="1436192"/>
                  <a:pt x="3492500" y="1436192"/>
                  <a:pt x="3497461" y="1436192"/>
                </a:cubicBezTo>
                <a:cubicBezTo>
                  <a:pt x="3497461" y="1436192"/>
                  <a:pt x="3499942" y="1433712"/>
                  <a:pt x="3504902" y="1428751"/>
                </a:cubicBezTo>
                <a:cubicBezTo>
                  <a:pt x="3509863" y="1433712"/>
                  <a:pt x="3512344" y="1433712"/>
                  <a:pt x="3512344" y="1428751"/>
                </a:cubicBezTo>
                <a:cubicBezTo>
                  <a:pt x="3507383" y="1428751"/>
                  <a:pt x="3504902" y="1426270"/>
                  <a:pt x="3504902" y="1421309"/>
                </a:cubicBezTo>
                <a:cubicBezTo>
                  <a:pt x="3504902" y="1421309"/>
                  <a:pt x="3504902" y="1418829"/>
                  <a:pt x="3504902" y="1413868"/>
                </a:cubicBezTo>
                <a:lnTo>
                  <a:pt x="3527226" y="1406426"/>
                </a:lnTo>
                <a:cubicBezTo>
                  <a:pt x="3527226" y="1401465"/>
                  <a:pt x="3530947" y="1398985"/>
                  <a:pt x="3538389" y="1398985"/>
                </a:cubicBezTo>
                <a:cubicBezTo>
                  <a:pt x="3545830" y="1398985"/>
                  <a:pt x="3550791" y="1397745"/>
                  <a:pt x="3553271" y="1395264"/>
                </a:cubicBezTo>
                <a:cubicBezTo>
                  <a:pt x="3555752" y="1392784"/>
                  <a:pt x="3559473" y="1391544"/>
                  <a:pt x="3564434" y="1391544"/>
                </a:cubicBezTo>
                <a:cubicBezTo>
                  <a:pt x="3579316" y="1391544"/>
                  <a:pt x="3586758" y="1389063"/>
                  <a:pt x="3586758" y="1384102"/>
                </a:cubicBezTo>
                <a:cubicBezTo>
                  <a:pt x="3591718" y="1384102"/>
                  <a:pt x="3594199" y="1386583"/>
                  <a:pt x="3594199" y="1391544"/>
                </a:cubicBezTo>
                <a:lnTo>
                  <a:pt x="3601641" y="1391544"/>
                </a:lnTo>
                <a:lnTo>
                  <a:pt x="3616524" y="1421309"/>
                </a:lnTo>
                <a:cubicBezTo>
                  <a:pt x="3621485" y="1421309"/>
                  <a:pt x="3623966" y="1420069"/>
                  <a:pt x="3623966" y="1417588"/>
                </a:cubicBezTo>
                <a:cubicBezTo>
                  <a:pt x="3623966" y="1415108"/>
                  <a:pt x="3621485" y="1411387"/>
                  <a:pt x="3616524" y="1406426"/>
                </a:cubicBezTo>
                <a:cubicBezTo>
                  <a:pt x="3611563" y="1406426"/>
                  <a:pt x="3611563" y="1401465"/>
                  <a:pt x="3616524" y="1391544"/>
                </a:cubicBezTo>
                <a:lnTo>
                  <a:pt x="3623966" y="1384102"/>
                </a:lnTo>
                <a:cubicBezTo>
                  <a:pt x="3619005" y="1389063"/>
                  <a:pt x="3616524" y="1389063"/>
                  <a:pt x="3616524" y="1384102"/>
                </a:cubicBezTo>
                <a:cubicBezTo>
                  <a:pt x="3616524" y="1379141"/>
                  <a:pt x="3616524" y="1376661"/>
                  <a:pt x="3616524" y="1376661"/>
                </a:cubicBezTo>
                <a:cubicBezTo>
                  <a:pt x="3621485" y="1381622"/>
                  <a:pt x="3623966" y="1381622"/>
                  <a:pt x="3623966" y="1376661"/>
                </a:cubicBezTo>
                <a:cubicBezTo>
                  <a:pt x="3623966" y="1376661"/>
                  <a:pt x="3628926" y="1376661"/>
                  <a:pt x="3638848" y="1376661"/>
                </a:cubicBezTo>
                <a:cubicBezTo>
                  <a:pt x="3643809" y="1376661"/>
                  <a:pt x="3646290" y="1376661"/>
                  <a:pt x="3646290" y="1376661"/>
                </a:cubicBezTo>
                <a:cubicBezTo>
                  <a:pt x="3646290" y="1376661"/>
                  <a:pt x="3645049" y="1375420"/>
                  <a:pt x="3642569" y="1372940"/>
                </a:cubicBezTo>
                <a:lnTo>
                  <a:pt x="3635128" y="1365499"/>
                </a:lnTo>
                <a:lnTo>
                  <a:pt x="3646290" y="1361778"/>
                </a:lnTo>
                <a:cubicBezTo>
                  <a:pt x="3646290" y="1366739"/>
                  <a:pt x="3648770" y="1369219"/>
                  <a:pt x="3653731" y="1369219"/>
                </a:cubicBezTo>
                <a:cubicBezTo>
                  <a:pt x="3648770" y="1374180"/>
                  <a:pt x="3647530" y="1377901"/>
                  <a:pt x="3650010" y="1380381"/>
                </a:cubicBezTo>
                <a:cubicBezTo>
                  <a:pt x="3652491" y="1382862"/>
                  <a:pt x="3656211" y="1382862"/>
                  <a:pt x="3661172" y="1380381"/>
                </a:cubicBezTo>
                <a:cubicBezTo>
                  <a:pt x="3666133" y="1377901"/>
                  <a:pt x="3668613" y="1379141"/>
                  <a:pt x="3668613" y="1384102"/>
                </a:cubicBezTo>
                <a:lnTo>
                  <a:pt x="3668613" y="1398985"/>
                </a:lnTo>
                <a:cubicBezTo>
                  <a:pt x="3673574" y="1398985"/>
                  <a:pt x="3673574" y="1401465"/>
                  <a:pt x="3668613" y="1406426"/>
                </a:cubicBezTo>
                <a:cubicBezTo>
                  <a:pt x="3663652" y="1411387"/>
                  <a:pt x="3663652" y="1412627"/>
                  <a:pt x="3668613" y="1410147"/>
                </a:cubicBezTo>
                <a:cubicBezTo>
                  <a:pt x="3673574" y="1407667"/>
                  <a:pt x="3676055" y="1403946"/>
                  <a:pt x="3676055" y="1398985"/>
                </a:cubicBezTo>
                <a:cubicBezTo>
                  <a:pt x="3676055" y="1394024"/>
                  <a:pt x="3678535" y="1391544"/>
                  <a:pt x="3683496" y="1391544"/>
                </a:cubicBezTo>
                <a:cubicBezTo>
                  <a:pt x="3688457" y="1391544"/>
                  <a:pt x="3690937" y="1391544"/>
                  <a:pt x="3690937" y="1391544"/>
                </a:cubicBezTo>
                <a:cubicBezTo>
                  <a:pt x="3690937" y="1391544"/>
                  <a:pt x="3692178" y="1390303"/>
                  <a:pt x="3694658" y="1387823"/>
                </a:cubicBezTo>
                <a:cubicBezTo>
                  <a:pt x="3697139" y="1385342"/>
                  <a:pt x="3700859" y="1384102"/>
                  <a:pt x="3705820" y="1384102"/>
                </a:cubicBezTo>
                <a:cubicBezTo>
                  <a:pt x="3715742" y="1379141"/>
                  <a:pt x="3720703" y="1379141"/>
                  <a:pt x="3720703" y="1384102"/>
                </a:cubicBezTo>
                <a:cubicBezTo>
                  <a:pt x="3725664" y="1384102"/>
                  <a:pt x="3728144" y="1384102"/>
                  <a:pt x="3728144" y="1384102"/>
                </a:cubicBezTo>
                <a:cubicBezTo>
                  <a:pt x="3738066" y="1384102"/>
                  <a:pt x="3743027" y="1384102"/>
                  <a:pt x="3743027" y="1384102"/>
                </a:cubicBezTo>
                <a:lnTo>
                  <a:pt x="3743027" y="1376661"/>
                </a:lnTo>
                <a:cubicBezTo>
                  <a:pt x="3752949" y="1376661"/>
                  <a:pt x="3757910" y="1374180"/>
                  <a:pt x="3757910" y="1369219"/>
                </a:cubicBezTo>
                <a:cubicBezTo>
                  <a:pt x="3757910" y="1359298"/>
                  <a:pt x="3765351" y="1351856"/>
                  <a:pt x="3780234" y="1346895"/>
                </a:cubicBezTo>
                <a:cubicBezTo>
                  <a:pt x="3795117" y="1346895"/>
                  <a:pt x="3802559" y="1344415"/>
                  <a:pt x="3802559" y="1339454"/>
                </a:cubicBezTo>
                <a:cubicBezTo>
                  <a:pt x="3807520" y="1344415"/>
                  <a:pt x="3814962" y="1346895"/>
                  <a:pt x="3824883" y="1346895"/>
                </a:cubicBezTo>
                <a:cubicBezTo>
                  <a:pt x="3834805" y="1346895"/>
                  <a:pt x="3839766" y="1349376"/>
                  <a:pt x="3839766" y="1354337"/>
                </a:cubicBezTo>
                <a:cubicBezTo>
                  <a:pt x="3839766" y="1354337"/>
                  <a:pt x="3841007" y="1349376"/>
                  <a:pt x="3843487" y="1339454"/>
                </a:cubicBezTo>
                <a:cubicBezTo>
                  <a:pt x="3845967" y="1329532"/>
                  <a:pt x="3847208" y="1322091"/>
                  <a:pt x="3847208" y="1317130"/>
                </a:cubicBezTo>
                <a:cubicBezTo>
                  <a:pt x="3847208" y="1317130"/>
                  <a:pt x="3844727" y="1317130"/>
                  <a:pt x="3839766" y="1317130"/>
                </a:cubicBezTo>
                <a:cubicBezTo>
                  <a:pt x="3834805" y="1312168"/>
                  <a:pt x="3827364" y="1312168"/>
                  <a:pt x="3817442" y="1317130"/>
                </a:cubicBezTo>
                <a:lnTo>
                  <a:pt x="3810000" y="1309688"/>
                </a:lnTo>
                <a:cubicBezTo>
                  <a:pt x="3819922" y="1299766"/>
                  <a:pt x="3824883" y="1293565"/>
                  <a:pt x="3824883" y="1291085"/>
                </a:cubicBezTo>
                <a:cubicBezTo>
                  <a:pt x="3824883" y="1288604"/>
                  <a:pt x="3827364" y="1288604"/>
                  <a:pt x="3832325" y="1291085"/>
                </a:cubicBezTo>
                <a:cubicBezTo>
                  <a:pt x="3837286" y="1293565"/>
                  <a:pt x="3839766" y="1292325"/>
                  <a:pt x="3839766" y="1287364"/>
                </a:cubicBezTo>
                <a:cubicBezTo>
                  <a:pt x="3839766" y="1287364"/>
                  <a:pt x="3839766" y="1286124"/>
                  <a:pt x="3839766" y="1283643"/>
                </a:cubicBezTo>
                <a:cubicBezTo>
                  <a:pt x="3839766" y="1281163"/>
                  <a:pt x="3842247" y="1279922"/>
                  <a:pt x="3847208" y="1279922"/>
                </a:cubicBezTo>
                <a:cubicBezTo>
                  <a:pt x="3852169" y="1274961"/>
                  <a:pt x="3854649" y="1274961"/>
                  <a:pt x="3854649" y="1279922"/>
                </a:cubicBezTo>
                <a:cubicBezTo>
                  <a:pt x="3854649" y="1284884"/>
                  <a:pt x="3855889" y="1287364"/>
                  <a:pt x="3858370" y="1287364"/>
                </a:cubicBezTo>
                <a:cubicBezTo>
                  <a:pt x="3860850" y="1287364"/>
                  <a:pt x="3862091" y="1284884"/>
                  <a:pt x="3862091" y="1279922"/>
                </a:cubicBezTo>
                <a:lnTo>
                  <a:pt x="3862091" y="1287364"/>
                </a:lnTo>
                <a:cubicBezTo>
                  <a:pt x="3867051" y="1292325"/>
                  <a:pt x="3869531" y="1296046"/>
                  <a:pt x="3869531" y="1298526"/>
                </a:cubicBezTo>
                <a:cubicBezTo>
                  <a:pt x="3869531" y="1301006"/>
                  <a:pt x="3867051" y="1302247"/>
                  <a:pt x="3862091" y="1302247"/>
                </a:cubicBezTo>
                <a:cubicBezTo>
                  <a:pt x="3862091" y="1307208"/>
                  <a:pt x="3863331" y="1309688"/>
                  <a:pt x="3865811" y="1309688"/>
                </a:cubicBezTo>
                <a:cubicBezTo>
                  <a:pt x="3868291" y="1309688"/>
                  <a:pt x="3874492" y="1309688"/>
                  <a:pt x="3884414" y="1309688"/>
                </a:cubicBezTo>
                <a:lnTo>
                  <a:pt x="3891855" y="1302247"/>
                </a:lnTo>
                <a:cubicBezTo>
                  <a:pt x="3891855" y="1302247"/>
                  <a:pt x="3894336" y="1301006"/>
                  <a:pt x="3899297" y="1298526"/>
                </a:cubicBezTo>
                <a:cubicBezTo>
                  <a:pt x="3904258" y="1296046"/>
                  <a:pt x="3906738" y="1296046"/>
                  <a:pt x="3906738" y="1298526"/>
                </a:cubicBezTo>
                <a:cubicBezTo>
                  <a:pt x="3906738" y="1301006"/>
                  <a:pt x="3910459" y="1303487"/>
                  <a:pt x="3917900" y="1305967"/>
                </a:cubicBezTo>
                <a:cubicBezTo>
                  <a:pt x="3925342" y="1308448"/>
                  <a:pt x="3931543" y="1307208"/>
                  <a:pt x="3936504" y="1302247"/>
                </a:cubicBezTo>
                <a:cubicBezTo>
                  <a:pt x="3941465" y="1297286"/>
                  <a:pt x="3942705" y="1293565"/>
                  <a:pt x="3940225" y="1291085"/>
                </a:cubicBezTo>
                <a:cubicBezTo>
                  <a:pt x="3937744" y="1288604"/>
                  <a:pt x="3938984" y="1284884"/>
                  <a:pt x="3943945" y="1279922"/>
                </a:cubicBezTo>
                <a:cubicBezTo>
                  <a:pt x="3948906" y="1274961"/>
                  <a:pt x="3952627" y="1273721"/>
                  <a:pt x="3955107" y="1276202"/>
                </a:cubicBezTo>
                <a:cubicBezTo>
                  <a:pt x="3957588" y="1278682"/>
                  <a:pt x="3958828" y="1279922"/>
                  <a:pt x="3958828" y="1279922"/>
                </a:cubicBezTo>
                <a:lnTo>
                  <a:pt x="3966270" y="1279922"/>
                </a:lnTo>
                <a:cubicBezTo>
                  <a:pt x="3971231" y="1274961"/>
                  <a:pt x="3973711" y="1274961"/>
                  <a:pt x="3973711" y="1279922"/>
                </a:cubicBezTo>
                <a:lnTo>
                  <a:pt x="3988594" y="1265040"/>
                </a:lnTo>
                <a:cubicBezTo>
                  <a:pt x="3988594" y="1260079"/>
                  <a:pt x="3991074" y="1257598"/>
                  <a:pt x="3996035" y="1257598"/>
                </a:cubicBezTo>
                <a:cubicBezTo>
                  <a:pt x="4000996" y="1252637"/>
                  <a:pt x="4003477" y="1250157"/>
                  <a:pt x="4003477" y="1250157"/>
                </a:cubicBezTo>
                <a:cubicBezTo>
                  <a:pt x="4003477" y="1250157"/>
                  <a:pt x="4003477" y="1247676"/>
                  <a:pt x="4003477" y="1242715"/>
                </a:cubicBezTo>
                <a:cubicBezTo>
                  <a:pt x="4003477" y="1232794"/>
                  <a:pt x="4003477" y="1225352"/>
                  <a:pt x="4003477" y="1220391"/>
                </a:cubicBezTo>
                <a:cubicBezTo>
                  <a:pt x="4003477" y="1220391"/>
                  <a:pt x="4004717" y="1219151"/>
                  <a:pt x="4007197" y="1216671"/>
                </a:cubicBezTo>
                <a:cubicBezTo>
                  <a:pt x="4009678" y="1214190"/>
                  <a:pt x="4010918" y="1211709"/>
                  <a:pt x="4010918" y="1209229"/>
                </a:cubicBezTo>
                <a:cubicBezTo>
                  <a:pt x="4010918" y="1206749"/>
                  <a:pt x="4010918" y="1205508"/>
                  <a:pt x="4010918" y="1205508"/>
                </a:cubicBezTo>
                <a:cubicBezTo>
                  <a:pt x="4010918" y="1205508"/>
                  <a:pt x="4013398" y="1203028"/>
                  <a:pt x="4018359" y="1198067"/>
                </a:cubicBezTo>
                <a:cubicBezTo>
                  <a:pt x="4028282" y="1198067"/>
                  <a:pt x="4034483" y="1196827"/>
                  <a:pt x="4036963" y="1194346"/>
                </a:cubicBezTo>
                <a:cubicBezTo>
                  <a:pt x="4039444" y="1191866"/>
                  <a:pt x="4041924" y="1190626"/>
                  <a:pt x="4044405" y="1190626"/>
                </a:cubicBezTo>
                <a:cubicBezTo>
                  <a:pt x="4046885" y="1190626"/>
                  <a:pt x="4048126" y="1189385"/>
                  <a:pt x="4048126" y="1186905"/>
                </a:cubicBezTo>
                <a:cubicBezTo>
                  <a:pt x="4048126" y="1184425"/>
                  <a:pt x="4050606" y="1183184"/>
                  <a:pt x="4055567" y="1183184"/>
                </a:cubicBezTo>
                <a:lnTo>
                  <a:pt x="4055567" y="1198067"/>
                </a:lnTo>
                <a:lnTo>
                  <a:pt x="4040684" y="1205508"/>
                </a:lnTo>
                <a:lnTo>
                  <a:pt x="4040684" y="1212950"/>
                </a:lnTo>
                <a:cubicBezTo>
                  <a:pt x="4040684" y="1212950"/>
                  <a:pt x="4041924" y="1212950"/>
                  <a:pt x="4044405" y="1212950"/>
                </a:cubicBezTo>
                <a:cubicBezTo>
                  <a:pt x="4046885" y="1212950"/>
                  <a:pt x="4048126" y="1215430"/>
                  <a:pt x="4048126" y="1220391"/>
                </a:cubicBezTo>
                <a:cubicBezTo>
                  <a:pt x="4048126" y="1225352"/>
                  <a:pt x="4050606" y="1227833"/>
                  <a:pt x="4055567" y="1227833"/>
                </a:cubicBezTo>
                <a:lnTo>
                  <a:pt x="4070450" y="1227833"/>
                </a:lnTo>
                <a:lnTo>
                  <a:pt x="4070450" y="1235274"/>
                </a:lnTo>
                <a:lnTo>
                  <a:pt x="4077891" y="1235274"/>
                </a:lnTo>
                <a:cubicBezTo>
                  <a:pt x="4077891" y="1230313"/>
                  <a:pt x="4075411" y="1227833"/>
                  <a:pt x="4070450" y="1227833"/>
                </a:cubicBezTo>
                <a:lnTo>
                  <a:pt x="4070450" y="1212950"/>
                </a:lnTo>
                <a:cubicBezTo>
                  <a:pt x="4075411" y="1212950"/>
                  <a:pt x="4077891" y="1212950"/>
                  <a:pt x="4077891" y="1212950"/>
                </a:cubicBezTo>
                <a:cubicBezTo>
                  <a:pt x="4082852" y="1212950"/>
                  <a:pt x="4085332" y="1217911"/>
                  <a:pt x="4085332" y="1227833"/>
                </a:cubicBezTo>
                <a:cubicBezTo>
                  <a:pt x="4085332" y="1222872"/>
                  <a:pt x="4090293" y="1220391"/>
                  <a:pt x="4100215" y="1220391"/>
                </a:cubicBezTo>
                <a:cubicBezTo>
                  <a:pt x="4100215" y="1225352"/>
                  <a:pt x="4102695" y="1222872"/>
                  <a:pt x="4107656" y="1212950"/>
                </a:cubicBezTo>
                <a:lnTo>
                  <a:pt x="4129981" y="1205508"/>
                </a:lnTo>
                <a:lnTo>
                  <a:pt x="4137422" y="1205508"/>
                </a:lnTo>
                <a:lnTo>
                  <a:pt x="4137422" y="1198067"/>
                </a:lnTo>
                <a:lnTo>
                  <a:pt x="4144863" y="1198067"/>
                </a:lnTo>
                <a:lnTo>
                  <a:pt x="4144863" y="1205508"/>
                </a:lnTo>
                <a:cubicBezTo>
                  <a:pt x="4149824" y="1210469"/>
                  <a:pt x="4153545" y="1210469"/>
                  <a:pt x="4156025" y="1205508"/>
                </a:cubicBezTo>
                <a:cubicBezTo>
                  <a:pt x="4158506" y="1200547"/>
                  <a:pt x="4159746" y="1196827"/>
                  <a:pt x="4159746" y="1194346"/>
                </a:cubicBezTo>
                <a:cubicBezTo>
                  <a:pt x="4159746" y="1191866"/>
                  <a:pt x="4157266" y="1188145"/>
                  <a:pt x="4152305" y="1183184"/>
                </a:cubicBezTo>
                <a:cubicBezTo>
                  <a:pt x="4152305" y="1183184"/>
                  <a:pt x="4154785" y="1183184"/>
                  <a:pt x="4159746" y="1183184"/>
                </a:cubicBezTo>
                <a:cubicBezTo>
                  <a:pt x="4164707" y="1188145"/>
                  <a:pt x="4174629" y="1190626"/>
                  <a:pt x="4189512" y="1190626"/>
                </a:cubicBezTo>
                <a:cubicBezTo>
                  <a:pt x="4204395" y="1190626"/>
                  <a:pt x="4211836" y="1190626"/>
                  <a:pt x="4211836" y="1190626"/>
                </a:cubicBezTo>
                <a:cubicBezTo>
                  <a:pt x="4221758" y="1190626"/>
                  <a:pt x="4224238" y="1193106"/>
                  <a:pt x="4219277" y="1198067"/>
                </a:cubicBezTo>
                <a:cubicBezTo>
                  <a:pt x="4214316" y="1203028"/>
                  <a:pt x="4211836" y="1205508"/>
                  <a:pt x="4211836" y="1205508"/>
                </a:cubicBezTo>
                <a:cubicBezTo>
                  <a:pt x="4216797" y="1205508"/>
                  <a:pt x="4219277" y="1205508"/>
                  <a:pt x="4219277" y="1205508"/>
                </a:cubicBezTo>
                <a:cubicBezTo>
                  <a:pt x="4219277" y="1200547"/>
                  <a:pt x="4221758" y="1198067"/>
                  <a:pt x="4226719" y="1198067"/>
                </a:cubicBezTo>
                <a:lnTo>
                  <a:pt x="4226719" y="1205508"/>
                </a:lnTo>
                <a:cubicBezTo>
                  <a:pt x="4231680" y="1205508"/>
                  <a:pt x="4234160" y="1205508"/>
                  <a:pt x="4234160" y="1205508"/>
                </a:cubicBezTo>
                <a:lnTo>
                  <a:pt x="4249044" y="1198067"/>
                </a:lnTo>
                <a:cubicBezTo>
                  <a:pt x="4254005" y="1193106"/>
                  <a:pt x="4257725" y="1190626"/>
                  <a:pt x="4260206" y="1190626"/>
                </a:cubicBezTo>
                <a:cubicBezTo>
                  <a:pt x="4262686" y="1190626"/>
                  <a:pt x="4266407" y="1190626"/>
                  <a:pt x="4271368" y="1190626"/>
                </a:cubicBezTo>
                <a:lnTo>
                  <a:pt x="4278809" y="1183184"/>
                </a:lnTo>
                <a:cubicBezTo>
                  <a:pt x="4283770" y="1178223"/>
                  <a:pt x="4286251" y="1178223"/>
                  <a:pt x="4286251" y="1183184"/>
                </a:cubicBezTo>
                <a:lnTo>
                  <a:pt x="4293691" y="1183184"/>
                </a:lnTo>
                <a:cubicBezTo>
                  <a:pt x="4293691" y="1180704"/>
                  <a:pt x="4293691" y="1178689"/>
                  <a:pt x="4293691" y="1177138"/>
                </a:cubicBezTo>
                <a:lnTo>
                  <a:pt x="4293691" y="1175743"/>
                </a:lnTo>
                <a:lnTo>
                  <a:pt x="4301133" y="1190626"/>
                </a:lnTo>
                <a:cubicBezTo>
                  <a:pt x="4296172" y="1195587"/>
                  <a:pt x="4291211" y="1198067"/>
                  <a:pt x="4286251" y="1198067"/>
                </a:cubicBezTo>
                <a:lnTo>
                  <a:pt x="4278809" y="1205508"/>
                </a:lnTo>
                <a:cubicBezTo>
                  <a:pt x="4273848" y="1200547"/>
                  <a:pt x="4268887" y="1198067"/>
                  <a:pt x="4263926" y="1198067"/>
                </a:cubicBezTo>
                <a:cubicBezTo>
                  <a:pt x="4258965" y="1203028"/>
                  <a:pt x="4256485" y="1205508"/>
                  <a:pt x="4256485" y="1205508"/>
                </a:cubicBezTo>
                <a:cubicBezTo>
                  <a:pt x="4256485" y="1205508"/>
                  <a:pt x="4258965" y="1205508"/>
                  <a:pt x="4263926" y="1205508"/>
                </a:cubicBezTo>
                <a:lnTo>
                  <a:pt x="4263926" y="1212950"/>
                </a:lnTo>
                <a:cubicBezTo>
                  <a:pt x="4249044" y="1212950"/>
                  <a:pt x="4237881" y="1212950"/>
                  <a:pt x="4230440" y="1212950"/>
                </a:cubicBezTo>
                <a:cubicBezTo>
                  <a:pt x="4222998" y="1212950"/>
                  <a:pt x="4219277" y="1215430"/>
                  <a:pt x="4219277" y="1220391"/>
                </a:cubicBezTo>
                <a:cubicBezTo>
                  <a:pt x="4214316" y="1220391"/>
                  <a:pt x="4209356" y="1217911"/>
                  <a:pt x="4204395" y="1212950"/>
                </a:cubicBezTo>
                <a:lnTo>
                  <a:pt x="4196953" y="1227833"/>
                </a:lnTo>
                <a:cubicBezTo>
                  <a:pt x="4191992" y="1232794"/>
                  <a:pt x="4189512" y="1235274"/>
                  <a:pt x="4189512" y="1235274"/>
                </a:cubicBezTo>
                <a:cubicBezTo>
                  <a:pt x="4189512" y="1235274"/>
                  <a:pt x="4191992" y="1235274"/>
                  <a:pt x="4196953" y="1235274"/>
                </a:cubicBezTo>
                <a:cubicBezTo>
                  <a:pt x="4201914" y="1235274"/>
                  <a:pt x="4204395" y="1237754"/>
                  <a:pt x="4204395" y="1242715"/>
                </a:cubicBezTo>
                <a:lnTo>
                  <a:pt x="4211836" y="1235274"/>
                </a:lnTo>
                <a:cubicBezTo>
                  <a:pt x="4216797" y="1230313"/>
                  <a:pt x="4224238" y="1227833"/>
                  <a:pt x="4234160" y="1227833"/>
                </a:cubicBezTo>
                <a:lnTo>
                  <a:pt x="4241602" y="1220391"/>
                </a:lnTo>
                <a:lnTo>
                  <a:pt x="4249044" y="1227833"/>
                </a:lnTo>
                <a:cubicBezTo>
                  <a:pt x="4254005" y="1227833"/>
                  <a:pt x="4256485" y="1225352"/>
                  <a:pt x="4256485" y="1220391"/>
                </a:cubicBezTo>
                <a:cubicBezTo>
                  <a:pt x="4261446" y="1220391"/>
                  <a:pt x="4265167" y="1219151"/>
                  <a:pt x="4267647" y="1216671"/>
                </a:cubicBezTo>
                <a:cubicBezTo>
                  <a:pt x="4270127" y="1214190"/>
                  <a:pt x="4271368" y="1212950"/>
                  <a:pt x="4271368" y="1212950"/>
                </a:cubicBezTo>
                <a:lnTo>
                  <a:pt x="4278809" y="1212950"/>
                </a:lnTo>
                <a:cubicBezTo>
                  <a:pt x="4283770" y="1212950"/>
                  <a:pt x="4287491" y="1212950"/>
                  <a:pt x="4289971" y="1212950"/>
                </a:cubicBezTo>
                <a:cubicBezTo>
                  <a:pt x="4292451" y="1212950"/>
                  <a:pt x="4293691" y="1210469"/>
                  <a:pt x="4293691" y="1205508"/>
                </a:cubicBezTo>
                <a:lnTo>
                  <a:pt x="4301133" y="1198067"/>
                </a:lnTo>
                <a:cubicBezTo>
                  <a:pt x="4306094" y="1193106"/>
                  <a:pt x="4308574" y="1193106"/>
                  <a:pt x="4308574" y="1198067"/>
                </a:cubicBezTo>
                <a:cubicBezTo>
                  <a:pt x="4313535" y="1188145"/>
                  <a:pt x="4318496" y="1185665"/>
                  <a:pt x="4323457" y="1190626"/>
                </a:cubicBezTo>
                <a:cubicBezTo>
                  <a:pt x="4328418" y="1190626"/>
                  <a:pt x="4332139" y="1189385"/>
                  <a:pt x="4334619" y="1186905"/>
                </a:cubicBezTo>
                <a:cubicBezTo>
                  <a:pt x="4337100" y="1184425"/>
                  <a:pt x="4340820" y="1183184"/>
                  <a:pt x="4345781" y="1183184"/>
                </a:cubicBezTo>
                <a:cubicBezTo>
                  <a:pt x="4350742" y="1183184"/>
                  <a:pt x="4355703" y="1181944"/>
                  <a:pt x="4360664" y="1179463"/>
                </a:cubicBezTo>
                <a:cubicBezTo>
                  <a:pt x="4365625" y="1176983"/>
                  <a:pt x="4368106" y="1173262"/>
                  <a:pt x="4368106" y="1168301"/>
                </a:cubicBezTo>
                <a:cubicBezTo>
                  <a:pt x="4368106" y="1173262"/>
                  <a:pt x="4369346" y="1175743"/>
                  <a:pt x="4371826" y="1175743"/>
                </a:cubicBezTo>
                <a:cubicBezTo>
                  <a:pt x="4374307" y="1175743"/>
                  <a:pt x="4378027" y="1173262"/>
                  <a:pt x="4382988" y="1168301"/>
                </a:cubicBezTo>
                <a:cubicBezTo>
                  <a:pt x="4387949" y="1168301"/>
                  <a:pt x="4399111" y="1164581"/>
                  <a:pt x="4416475" y="1157139"/>
                </a:cubicBezTo>
                <a:cubicBezTo>
                  <a:pt x="4433838" y="1149698"/>
                  <a:pt x="4445000" y="1144737"/>
                  <a:pt x="4449961" y="1142256"/>
                </a:cubicBezTo>
                <a:cubicBezTo>
                  <a:pt x="4454923" y="1139776"/>
                  <a:pt x="4459883" y="1138536"/>
                  <a:pt x="4464844" y="1138536"/>
                </a:cubicBezTo>
                <a:cubicBezTo>
                  <a:pt x="4464844" y="1138536"/>
                  <a:pt x="4467325" y="1138536"/>
                  <a:pt x="4472286" y="1138536"/>
                </a:cubicBezTo>
                <a:cubicBezTo>
                  <a:pt x="4472286" y="1138536"/>
                  <a:pt x="4474766" y="1138536"/>
                  <a:pt x="4479727" y="1138536"/>
                </a:cubicBezTo>
                <a:cubicBezTo>
                  <a:pt x="4479727" y="1133575"/>
                  <a:pt x="4497090" y="1123653"/>
                  <a:pt x="4531816" y="1108770"/>
                </a:cubicBezTo>
                <a:cubicBezTo>
                  <a:pt x="4546699" y="1103809"/>
                  <a:pt x="4554141" y="1098848"/>
                  <a:pt x="4554141" y="1093887"/>
                </a:cubicBezTo>
                <a:cubicBezTo>
                  <a:pt x="4554141" y="1093887"/>
                  <a:pt x="4555381" y="1093887"/>
                  <a:pt x="4557861" y="1093887"/>
                </a:cubicBezTo>
                <a:cubicBezTo>
                  <a:pt x="4560342" y="1093887"/>
                  <a:pt x="4564062" y="1093887"/>
                  <a:pt x="4569023" y="1093887"/>
                </a:cubicBezTo>
                <a:cubicBezTo>
                  <a:pt x="4583906" y="1093887"/>
                  <a:pt x="4591348" y="1086446"/>
                  <a:pt x="4591348" y="1071563"/>
                </a:cubicBezTo>
                <a:lnTo>
                  <a:pt x="4598789" y="1056680"/>
                </a:lnTo>
                <a:cubicBezTo>
                  <a:pt x="4598789" y="1061641"/>
                  <a:pt x="4598789" y="1065362"/>
                  <a:pt x="4598789" y="1067842"/>
                </a:cubicBezTo>
                <a:cubicBezTo>
                  <a:pt x="4598789" y="1070323"/>
                  <a:pt x="4598789" y="1071563"/>
                  <a:pt x="4598789" y="1071563"/>
                </a:cubicBezTo>
                <a:lnTo>
                  <a:pt x="4598789" y="1079005"/>
                </a:lnTo>
                <a:cubicBezTo>
                  <a:pt x="4603750" y="1079005"/>
                  <a:pt x="4606231" y="1076524"/>
                  <a:pt x="4606231" y="1071563"/>
                </a:cubicBezTo>
                <a:cubicBezTo>
                  <a:pt x="4606231" y="1061641"/>
                  <a:pt x="4609951" y="1056680"/>
                  <a:pt x="4617392" y="1056680"/>
                </a:cubicBezTo>
                <a:cubicBezTo>
                  <a:pt x="4624834" y="1056680"/>
                  <a:pt x="4628554" y="1059161"/>
                  <a:pt x="4628554" y="1064122"/>
                </a:cubicBezTo>
                <a:cubicBezTo>
                  <a:pt x="4633516" y="1069083"/>
                  <a:pt x="4638477" y="1069083"/>
                  <a:pt x="4643437" y="1064122"/>
                </a:cubicBezTo>
                <a:cubicBezTo>
                  <a:pt x="4648399" y="1059161"/>
                  <a:pt x="4650879" y="1054200"/>
                  <a:pt x="4650879" y="1049239"/>
                </a:cubicBezTo>
                <a:cubicBezTo>
                  <a:pt x="4645918" y="1034356"/>
                  <a:pt x="4638477" y="1031876"/>
                  <a:pt x="4628554" y="1041797"/>
                </a:cubicBezTo>
                <a:cubicBezTo>
                  <a:pt x="4623594" y="1041797"/>
                  <a:pt x="4619873" y="1043038"/>
                  <a:pt x="4617392" y="1045518"/>
                </a:cubicBezTo>
                <a:cubicBezTo>
                  <a:pt x="4614912" y="1047998"/>
                  <a:pt x="4608711" y="1049239"/>
                  <a:pt x="4598789" y="1049239"/>
                </a:cubicBezTo>
                <a:cubicBezTo>
                  <a:pt x="4598789" y="1049239"/>
                  <a:pt x="4596309" y="1049239"/>
                  <a:pt x="4591348" y="1049239"/>
                </a:cubicBezTo>
                <a:cubicBezTo>
                  <a:pt x="4586387" y="1049239"/>
                  <a:pt x="4583906" y="1050479"/>
                  <a:pt x="4583906" y="1052959"/>
                </a:cubicBezTo>
                <a:cubicBezTo>
                  <a:pt x="4583906" y="1055440"/>
                  <a:pt x="4582666" y="1056680"/>
                  <a:pt x="4580186" y="1056680"/>
                </a:cubicBezTo>
                <a:cubicBezTo>
                  <a:pt x="4577705" y="1056680"/>
                  <a:pt x="4576465" y="1055440"/>
                  <a:pt x="4576465" y="1052959"/>
                </a:cubicBezTo>
                <a:cubicBezTo>
                  <a:pt x="4576465" y="1050479"/>
                  <a:pt x="4577705" y="1047998"/>
                  <a:pt x="4580186" y="1045518"/>
                </a:cubicBezTo>
                <a:cubicBezTo>
                  <a:pt x="4582666" y="1043038"/>
                  <a:pt x="4586387" y="1041797"/>
                  <a:pt x="4591348" y="1041797"/>
                </a:cubicBezTo>
                <a:cubicBezTo>
                  <a:pt x="4596309" y="1041797"/>
                  <a:pt x="4602510" y="1040557"/>
                  <a:pt x="4609951" y="1038077"/>
                </a:cubicBezTo>
                <a:cubicBezTo>
                  <a:pt x="4617392" y="1035596"/>
                  <a:pt x="4623594" y="1031876"/>
                  <a:pt x="4628554" y="1026915"/>
                </a:cubicBezTo>
                <a:cubicBezTo>
                  <a:pt x="4638477" y="1021954"/>
                  <a:pt x="4643437" y="1021954"/>
                  <a:pt x="4643437" y="1026915"/>
                </a:cubicBezTo>
                <a:cubicBezTo>
                  <a:pt x="4653359" y="1036836"/>
                  <a:pt x="4658320" y="1045518"/>
                  <a:pt x="4658320" y="1052959"/>
                </a:cubicBezTo>
                <a:cubicBezTo>
                  <a:pt x="4658320" y="1060401"/>
                  <a:pt x="4655840" y="1066602"/>
                  <a:pt x="4650879" y="1071563"/>
                </a:cubicBezTo>
                <a:cubicBezTo>
                  <a:pt x="4645918" y="1071563"/>
                  <a:pt x="4642197" y="1072803"/>
                  <a:pt x="4639717" y="1075284"/>
                </a:cubicBezTo>
                <a:cubicBezTo>
                  <a:pt x="4637236" y="1077764"/>
                  <a:pt x="4633516" y="1081485"/>
                  <a:pt x="4628554" y="1086446"/>
                </a:cubicBezTo>
                <a:cubicBezTo>
                  <a:pt x="4623594" y="1091407"/>
                  <a:pt x="4619873" y="1093887"/>
                  <a:pt x="4617392" y="1093887"/>
                </a:cubicBezTo>
                <a:cubicBezTo>
                  <a:pt x="4614912" y="1093887"/>
                  <a:pt x="4611192" y="1093887"/>
                  <a:pt x="4606231" y="1093887"/>
                </a:cubicBezTo>
                <a:lnTo>
                  <a:pt x="4598789" y="1093887"/>
                </a:lnTo>
                <a:cubicBezTo>
                  <a:pt x="4598789" y="1093887"/>
                  <a:pt x="4598789" y="1096368"/>
                  <a:pt x="4598789" y="1101329"/>
                </a:cubicBezTo>
                <a:cubicBezTo>
                  <a:pt x="4598789" y="1106290"/>
                  <a:pt x="4593828" y="1108770"/>
                  <a:pt x="4583906" y="1108770"/>
                </a:cubicBezTo>
                <a:cubicBezTo>
                  <a:pt x="4583906" y="1108770"/>
                  <a:pt x="4582666" y="1108770"/>
                  <a:pt x="4580186" y="1108770"/>
                </a:cubicBezTo>
                <a:cubicBezTo>
                  <a:pt x="4577705" y="1108770"/>
                  <a:pt x="4575225" y="1110010"/>
                  <a:pt x="4572744" y="1112491"/>
                </a:cubicBezTo>
                <a:cubicBezTo>
                  <a:pt x="4570264" y="1114971"/>
                  <a:pt x="4569023" y="1116212"/>
                  <a:pt x="4569023" y="1116212"/>
                </a:cubicBezTo>
                <a:cubicBezTo>
                  <a:pt x="4569023" y="1116212"/>
                  <a:pt x="4566543" y="1116212"/>
                  <a:pt x="4561582" y="1116212"/>
                </a:cubicBezTo>
                <a:cubicBezTo>
                  <a:pt x="4561582" y="1116212"/>
                  <a:pt x="4560342" y="1117452"/>
                  <a:pt x="4557861" y="1119932"/>
                </a:cubicBezTo>
                <a:cubicBezTo>
                  <a:pt x="4555381" y="1122413"/>
                  <a:pt x="4551660" y="1123653"/>
                  <a:pt x="4546699" y="1123653"/>
                </a:cubicBezTo>
                <a:cubicBezTo>
                  <a:pt x="4541738" y="1123653"/>
                  <a:pt x="4538018" y="1124893"/>
                  <a:pt x="4535537" y="1127374"/>
                </a:cubicBezTo>
                <a:cubicBezTo>
                  <a:pt x="4533057" y="1129854"/>
                  <a:pt x="4526855" y="1132335"/>
                  <a:pt x="4516934" y="1134815"/>
                </a:cubicBezTo>
                <a:cubicBezTo>
                  <a:pt x="4507012" y="1137295"/>
                  <a:pt x="4502051" y="1139776"/>
                  <a:pt x="4502051" y="1142256"/>
                </a:cubicBezTo>
                <a:cubicBezTo>
                  <a:pt x="4502051" y="1144737"/>
                  <a:pt x="4499571" y="1145977"/>
                  <a:pt x="4494610" y="1145977"/>
                </a:cubicBezTo>
                <a:cubicBezTo>
                  <a:pt x="4489649" y="1145977"/>
                  <a:pt x="4487169" y="1145977"/>
                  <a:pt x="4487169" y="1145977"/>
                </a:cubicBezTo>
                <a:cubicBezTo>
                  <a:pt x="4487169" y="1145977"/>
                  <a:pt x="4480967" y="1148458"/>
                  <a:pt x="4468565" y="1153419"/>
                </a:cubicBezTo>
                <a:cubicBezTo>
                  <a:pt x="4456163" y="1158380"/>
                  <a:pt x="4449961" y="1160860"/>
                  <a:pt x="4449961" y="1160860"/>
                </a:cubicBezTo>
                <a:lnTo>
                  <a:pt x="4442520" y="1175743"/>
                </a:lnTo>
                <a:lnTo>
                  <a:pt x="4442520" y="1190626"/>
                </a:lnTo>
                <a:cubicBezTo>
                  <a:pt x="4452441" y="1195587"/>
                  <a:pt x="4459883" y="1193106"/>
                  <a:pt x="4464844" y="1183184"/>
                </a:cubicBezTo>
                <a:cubicBezTo>
                  <a:pt x="4464844" y="1178223"/>
                  <a:pt x="4467325" y="1175743"/>
                  <a:pt x="4472286" y="1175743"/>
                </a:cubicBezTo>
                <a:cubicBezTo>
                  <a:pt x="4477247" y="1175743"/>
                  <a:pt x="4479727" y="1174502"/>
                  <a:pt x="4479727" y="1172022"/>
                </a:cubicBezTo>
                <a:cubicBezTo>
                  <a:pt x="4479727" y="1169542"/>
                  <a:pt x="4479727" y="1165821"/>
                  <a:pt x="4479727" y="1160860"/>
                </a:cubicBezTo>
                <a:cubicBezTo>
                  <a:pt x="4479727" y="1155899"/>
                  <a:pt x="4482207" y="1153419"/>
                  <a:pt x="4487169" y="1153419"/>
                </a:cubicBezTo>
                <a:cubicBezTo>
                  <a:pt x="4492130" y="1153419"/>
                  <a:pt x="4495850" y="1152178"/>
                  <a:pt x="4498331" y="1149698"/>
                </a:cubicBezTo>
                <a:cubicBezTo>
                  <a:pt x="4500811" y="1147217"/>
                  <a:pt x="4504532" y="1145977"/>
                  <a:pt x="4509492" y="1145977"/>
                </a:cubicBezTo>
                <a:lnTo>
                  <a:pt x="4546699" y="1131094"/>
                </a:lnTo>
                <a:lnTo>
                  <a:pt x="4576465" y="1123653"/>
                </a:lnTo>
                <a:cubicBezTo>
                  <a:pt x="4581426" y="1128614"/>
                  <a:pt x="4587627" y="1128614"/>
                  <a:pt x="4595068" y="1123653"/>
                </a:cubicBezTo>
                <a:cubicBezTo>
                  <a:pt x="4602510" y="1118692"/>
                  <a:pt x="4606231" y="1116212"/>
                  <a:pt x="4606231" y="1116212"/>
                </a:cubicBezTo>
                <a:lnTo>
                  <a:pt x="4613672" y="1116212"/>
                </a:lnTo>
                <a:cubicBezTo>
                  <a:pt x="4618633" y="1126133"/>
                  <a:pt x="4618633" y="1131094"/>
                  <a:pt x="4613672" y="1131094"/>
                </a:cubicBezTo>
                <a:cubicBezTo>
                  <a:pt x="4608711" y="1136055"/>
                  <a:pt x="4606231" y="1138536"/>
                  <a:pt x="4606231" y="1138536"/>
                </a:cubicBezTo>
                <a:cubicBezTo>
                  <a:pt x="4606231" y="1138536"/>
                  <a:pt x="4608711" y="1138536"/>
                  <a:pt x="4613672" y="1138536"/>
                </a:cubicBezTo>
                <a:lnTo>
                  <a:pt x="4620369" y="1141884"/>
                </a:lnTo>
                <a:lnTo>
                  <a:pt x="4619253" y="1143187"/>
                </a:lnTo>
                <a:cubicBezTo>
                  <a:pt x="4618013" y="1145047"/>
                  <a:pt x="4616152" y="1148458"/>
                  <a:pt x="4613672" y="1153419"/>
                </a:cubicBezTo>
                <a:lnTo>
                  <a:pt x="4598789" y="1138536"/>
                </a:lnTo>
                <a:lnTo>
                  <a:pt x="4591348" y="1145977"/>
                </a:lnTo>
                <a:cubicBezTo>
                  <a:pt x="4591348" y="1155899"/>
                  <a:pt x="4591348" y="1162100"/>
                  <a:pt x="4591348" y="1164581"/>
                </a:cubicBezTo>
                <a:cubicBezTo>
                  <a:pt x="4591348" y="1167061"/>
                  <a:pt x="4593828" y="1165821"/>
                  <a:pt x="4598789" y="1160860"/>
                </a:cubicBezTo>
                <a:cubicBezTo>
                  <a:pt x="4603750" y="1160860"/>
                  <a:pt x="4608711" y="1158380"/>
                  <a:pt x="4613672" y="1153419"/>
                </a:cubicBezTo>
                <a:cubicBezTo>
                  <a:pt x="4618633" y="1148458"/>
                  <a:pt x="4621113" y="1144737"/>
                  <a:pt x="4621113" y="1142256"/>
                </a:cubicBezTo>
                <a:lnTo>
                  <a:pt x="4628554" y="1145977"/>
                </a:lnTo>
                <a:cubicBezTo>
                  <a:pt x="4633516" y="1145977"/>
                  <a:pt x="4635996" y="1143497"/>
                  <a:pt x="4635996" y="1138536"/>
                </a:cubicBezTo>
                <a:cubicBezTo>
                  <a:pt x="4635996" y="1133575"/>
                  <a:pt x="4638477" y="1131094"/>
                  <a:pt x="4643437" y="1131094"/>
                </a:cubicBezTo>
                <a:cubicBezTo>
                  <a:pt x="4648399" y="1131094"/>
                  <a:pt x="4650879" y="1133575"/>
                  <a:pt x="4650879" y="1138536"/>
                </a:cubicBezTo>
                <a:cubicBezTo>
                  <a:pt x="4665761" y="1133575"/>
                  <a:pt x="4675684" y="1133575"/>
                  <a:pt x="4680645" y="1138536"/>
                </a:cubicBezTo>
                <a:cubicBezTo>
                  <a:pt x="4680645" y="1138536"/>
                  <a:pt x="4680645" y="1139776"/>
                  <a:pt x="4680645" y="1142256"/>
                </a:cubicBezTo>
                <a:cubicBezTo>
                  <a:pt x="4680645" y="1144737"/>
                  <a:pt x="4683125" y="1148458"/>
                  <a:pt x="4688086" y="1153419"/>
                </a:cubicBezTo>
                <a:lnTo>
                  <a:pt x="4688086" y="1160860"/>
                </a:lnTo>
                <a:lnTo>
                  <a:pt x="4688086" y="1168301"/>
                </a:lnTo>
                <a:lnTo>
                  <a:pt x="4710410" y="1160860"/>
                </a:lnTo>
                <a:cubicBezTo>
                  <a:pt x="4710410" y="1160860"/>
                  <a:pt x="4710410" y="1158380"/>
                  <a:pt x="4710410" y="1153419"/>
                </a:cubicBezTo>
                <a:lnTo>
                  <a:pt x="4702969" y="1153419"/>
                </a:lnTo>
                <a:cubicBezTo>
                  <a:pt x="4698008" y="1153419"/>
                  <a:pt x="4693048" y="1150938"/>
                  <a:pt x="4688086" y="1145977"/>
                </a:cubicBezTo>
                <a:cubicBezTo>
                  <a:pt x="4693048" y="1145977"/>
                  <a:pt x="4695528" y="1145977"/>
                  <a:pt x="4695528" y="1145977"/>
                </a:cubicBezTo>
                <a:cubicBezTo>
                  <a:pt x="4700489" y="1145977"/>
                  <a:pt x="4704210" y="1144737"/>
                  <a:pt x="4706690" y="1142256"/>
                </a:cubicBezTo>
                <a:cubicBezTo>
                  <a:pt x="4709170" y="1139776"/>
                  <a:pt x="4710410" y="1138536"/>
                  <a:pt x="4710410" y="1138536"/>
                </a:cubicBezTo>
                <a:lnTo>
                  <a:pt x="4702969" y="1131094"/>
                </a:lnTo>
                <a:lnTo>
                  <a:pt x="4702969" y="1123653"/>
                </a:lnTo>
                <a:cubicBezTo>
                  <a:pt x="4707930" y="1118692"/>
                  <a:pt x="4711651" y="1116212"/>
                  <a:pt x="4714131" y="1116212"/>
                </a:cubicBezTo>
                <a:cubicBezTo>
                  <a:pt x="4716611" y="1116212"/>
                  <a:pt x="4715372" y="1118692"/>
                  <a:pt x="4710410" y="1123653"/>
                </a:cubicBezTo>
                <a:cubicBezTo>
                  <a:pt x="4710410" y="1128614"/>
                  <a:pt x="4712891" y="1132335"/>
                  <a:pt x="4717852" y="1134815"/>
                </a:cubicBezTo>
                <a:cubicBezTo>
                  <a:pt x="4722813" y="1137295"/>
                  <a:pt x="4722813" y="1143497"/>
                  <a:pt x="4717852" y="1153419"/>
                </a:cubicBezTo>
                <a:lnTo>
                  <a:pt x="4717852" y="1168301"/>
                </a:lnTo>
                <a:cubicBezTo>
                  <a:pt x="4722813" y="1163340"/>
                  <a:pt x="4730254" y="1160860"/>
                  <a:pt x="4740176" y="1160860"/>
                </a:cubicBezTo>
                <a:cubicBezTo>
                  <a:pt x="4745137" y="1160860"/>
                  <a:pt x="4747617" y="1160860"/>
                  <a:pt x="4747617" y="1160860"/>
                </a:cubicBezTo>
                <a:cubicBezTo>
                  <a:pt x="4747617" y="1160860"/>
                  <a:pt x="4750097" y="1158380"/>
                  <a:pt x="4755058" y="1153419"/>
                </a:cubicBezTo>
                <a:cubicBezTo>
                  <a:pt x="4755058" y="1153419"/>
                  <a:pt x="4757538" y="1153419"/>
                  <a:pt x="4762500" y="1153419"/>
                </a:cubicBezTo>
                <a:lnTo>
                  <a:pt x="4762500" y="1145977"/>
                </a:lnTo>
                <a:cubicBezTo>
                  <a:pt x="4762500" y="1141016"/>
                  <a:pt x="4763740" y="1138536"/>
                  <a:pt x="4766220" y="1138536"/>
                </a:cubicBezTo>
                <a:cubicBezTo>
                  <a:pt x="4768701" y="1138536"/>
                  <a:pt x="4769941" y="1141016"/>
                  <a:pt x="4769941" y="1145977"/>
                </a:cubicBezTo>
                <a:cubicBezTo>
                  <a:pt x="4769941" y="1150938"/>
                  <a:pt x="4772421" y="1150938"/>
                  <a:pt x="4777383" y="1145977"/>
                </a:cubicBezTo>
                <a:cubicBezTo>
                  <a:pt x="4777383" y="1145977"/>
                  <a:pt x="4779863" y="1145977"/>
                  <a:pt x="4784824" y="1145977"/>
                </a:cubicBezTo>
                <a:lnTo>
                  <a:pt x="4792265" y="1138536"/>
                </a:lnTo>
                <a:cubicBezTo>
                  <a:pt x="4792265" y="1123653"/>
                  <a:pt x="4797227" y="1121173"/>
                  <a:pt x="4807148" y="1131094"/>
                </a:cubicBezTo>
                <a:lnTo>
                  <a:pt x="4807148" y="1153419"/>
                </a:lnTo>
                <a:lnTo>
                  <a:pt x="4799707" y="1153419"/>
                </a:lnTo>
                <a:cubicBezTo>
                  <a:pt x="4799707" y="1158380"/>
                  <a:pt x="4799707" y="1160860"/>
                  <a:pt x="4799707" y="1160860"/>
                </a:cubicBezTo>
                <a:cubicBezTo>
                  <a:pt x="4799707" y="1160860"/>
                  <a:pt x="4797227" y="1160860"/>
                  <a:pt x="4792265" y="1160860"/>
                </a:cubicBezTo>
                <a:cubicBezTo>
                  <a:pt x="4792265" y="1155899"/>
                  <a:pt x="4789785" y="1154659"/>
                  <a:pt x="4784824" y="1157139"/>
                </a:cubicBezTo>
                <a:cubicBezTo>
                  <a:pt x="4779863" y="1159620"/>
                  <a:pt x="4776142" y="1162100"/>
                  <a:pt x="4773662" y="1164581"/>
                </a:cubicBezTo>
                <a:cubicBezTo>
                  <a:pt x="4771182" y="1167061"/>
                  <a:pt x="4771182" y="1168301"/>
                  <a:pt x="4773662" y="1168301"/>
                </a:cubicBezTo>
                <a:cubicBezTo>
                  <a:pt x="4776142" y="1168301"/>
                  <a:pt x="4777383" y="1173262"/>
                  <a:pt x="4777383" y="1183184"/>
                </a:cubicBezTo>
                <a:cubicBezTo>
                  <a:pt x="4777383" y="1183184"/>
                  <a:pt x="4777383" y="1184425"/>
                  <a:pt x="4777383" y="1186905"/>
                </a:cubicBezTo>
                <a:cubicBezTo>
                  <a:pt x="4777383" y="1189385"/>
                  <a:pt x="4779863" y="1190626"/>
                  <a:pt x="4784824" y="1190626"/>
                </a:cubicBezTo>
                <a:cubicBezTo>
                  <a:pt x="4789785" y="1190626"/>
                  <a:pt x="4789785" y="1188145"/>
                  <a:pt x="4784824" y="1183184"/>
                </a:cubicBezTo>
                <a:lnTo>
                  <a:pt x="4799707" y="1183184"/>
                </a:lnTo>
                <a:lnTo>
                  <a:pt x="4792265" y="1175743"/>
                </a:lnTo>
                <a:cubicBezTo>
                  <a:pt x="4792265" y="1170782"/>
                  <a:pt x="4792265" y="1168301"/>
                  <a:pt x="4792265" y="1168301"/>
                </a:cubicBezTo>
                <a:lnTo>
                  <a:pt x="4799707" y="1168301"/>
                </a:lnTo>
                <a:lnTo>
                  <a:pt x="4822031" y="1168301"/>
                </a:lnTo>
                <a:cubicBezTo>
                  <a:pt x="4826992" y="1163340"/>
                  <a:pt x="4829472" y="1160860"/>
                  <a:pt x="4829472" y="1160860"/>
                </a:cubicBezTo>
                <a:cubicBezTo>
                  <a:pt x="4829472" y="1160860"/>
                  <a:pt x="4826992" y="1158380"/>
                  <a:pt x="4822031" y="1153419"/>
                </a:cubicBezTo>
                <a:lnTo>
                  <a:pt x="4822031" y="1145977"/>
                </a:lnTo>
                <a:lnTo>
                  <a:pt x="4822031" y="1138536"/>
                </a:lnTo>
                <a:lnTo>
                  <a:pt x="4822031" y="1131094"/>
                </a:lnTo>
                <a:cubicBezTo>
                  <a:pt x="4826992" y="1136055"/>
                  <a:pt x="4829472" y="1136055"/>
                  <a:pt x="4829472" y="1131094"/>
                </a:cubicBezTo>
                <a:cubicBezTo>
                  <a:pt x="4829472" y="1126133"/>
                  <a:pt x="4829472" y="1123653"/>
                  <a:pt x="4829472" y="1123653"/>
                </a:cubicBezTo>
                <a:lnTo>
                  <a:pt x="4836914" y="1116212"/>
                </a:lnTo>
                <a:lnTo>
                  <a:pt x="4851797" y="1101329"/>
                </a:lnTo>
                <a:cubicBezTo>
                  <a:pt x="4856758" y="1101329"/>
                  <a:pt x="4860479" y="1101329"/>
                  <a:pt x="4862959" y="1101329"/>
                </a:cubicBezTo>
                <a:cubicBezTo>
                  <a:pt x="4865439" y="1101329"/>
                  <a:pt x="4866679" y="1101329"/>
                  <a:pt x="4866679" y="1101329"/>
                </a:cubicBezTo>
                <a:cubicBezTo>
                  <a:pt x="4866679" y="1096368"/>
                  <a:pt x="4869160" y="1093887"/>
                  <a:pt x="4874121" y="1093887"/>
                </a:cubicBezTo>
                <a:cubicBezTo>
                  <a:pt x="4879083" y="1093887"/>
                  <a:pt x="4881563" y="1093887"/>
                  <a:pt x="4881563" y="1093887"/>
                </a:cubicBezTo>
                <a:cubicBezTo>
                  <a:pt x="4886524" y="1093887"/>
                  <a:pt x="4890245" y="1093887"/>
                  <a:pt x="4892725" y="1093887"/>
                </a:cubicBezTo>
                <a:cubicBezTo>
                  <a:pt x="4895205" y="1093887"/>
                  <a:pt x="4896446" y="1093887"/>
                  <a:pt x="4896446" y="1093887"/>
                </a:cubicBezTo>
                <a:cubicBezTo>
                  <a:pt x="4901407" y="1098848"/>
                  <a:pt x="4903887" y="1103809"/>
                  <a:pt x="4903887" y="1108770"/>
                </a:cubicBezTo>
                <a:cubicBezTo>
                  <a:pt x="4903887" y="1113731"/>
                  <a:pt x="4903887" y="1116212"/>
                  <a:pt x="4903887" y="1116212"/>
                </a:cubicBezTo>
                <a:cubicBezTo>
                  <a:pt x="4903887" y="1116212"/>
                  <a:pt x="4906367" y="1116212"/>
                  <a:pt x="4911328" y="1116212"/>
                </a:cubicBezTo>
                <a:cubicBezTo>
                  <a:pt x="4911328" y="1111251"/>
                  <a:pt x="4911328" y="1108770"/>
                  <a:pt x="4911328" y="1108770"/>
                </a:cubicBezTo>
                <a:lnTo>
                  <a:pt x="4918770" y="1108770"/>
                </a:lnTo>
                <a:cubicBezTo>
                  <a:pt x="4918770" y="1113731"/>
                  <a:pt x="4921250" y="1113731"/>
                  <a:pt x="4926211" y="1108770"/>
                </a:cubicBezTo>
                <a:lnTo>
                  <a:pt x="4918770" y="1093887"/>
                </a:lnTo>
                <a:lnTo>
                  <a:pt x="4911328" y="1093887"/>
                </a:lnTo>
                <a:lnTo>
                  <a:pt x="4933652" y="1086446"/>
                </a:lnTo>
                <a:cubicBezTo>
                  <a:pt x="4933652" y="1086446"/>
                  <a:pt x="4933652" y="1081485"/>
                  <a:pt x="4933652" y="1071563"/>
                </a:cubicBezTo>
                <a:lnTo>
                  <a:pt x="4926211" y="1064122"/>
                </a:lnTo>
                <a:cubicBezTo>
                  <a:pt x="4921250" y="1064122"/>
                  <a:pt x="4913808" y="1061641"/>
                  <a:pt x="4903887" y="1056680"/>
                </a:cubicBezTo>
                <a:cubicBezTo>
                  <a:pt x="4898926" y="1056680"/>
                  <a:pt x="4895205" y="1055440"/>
                  <a:pt x="4892725" y="1052959"/>
                </a:cubicBezTo>
                <a:cubicBezTo>
                  <a:pt x="4890245" y="1050479"/>
                  <a:pt x="4889004" y="1049239"/>
                  <a:pt x="4889004" y="1049239"/>
                </a:cubicBezTo>
                <a:cubicBezTo>
                  <a:pt x="4884043" y="1049239"/>
                  <a:pt x="4881563" y="1049239"/>
                  <a:pt x="4881563" y="1049239"/>
                </a:cubicBezTo>
                <a:lnTo>
                  <a:pt x="4889004" y="1041797"/>
                </a:lnTo>
                <a:cubicBezTo>
                  <a:pt x="4898926" y="1036836"/>
                  <a:pt x="4908848" y="1031876"/>
                  <a:pt x="4918770" y="1026915"/>
                </a:cubicBezTo>
                <a:lnTo>
                  <a:pt x="4963418" y="1012032"/>
                </a:lnTo>
                <a:cubicBezTo>
                  <a:pt x="4958456" y="1016993"/>
                  <a:pt x="4957217" y="1020713"/>
                  <a:pt x="4959697" y="1023194"/>
                </a:cubicBezTo>
                <a:cubicBezTo>
                  <a:pt x="4962177" y="1025674"/>
                  <a:pt x="4960938" y="1028155"/>
                  <a:pt x="4955976" y="1030635"/>
                </a:cubicBezTo>
                <a:cubicBezTo>
                  <a:pt x="4951015" y="1033116"/>
                  <a:pt x="4947294" y="1036836"/>
                  <a:pt x="4944814" y="1041797"/>
                </a:cubicBezTo>
                <a:cubicBezTo>
                  <a:pt x="4942334" y="1046758"/>
                  <a:pt x="4943574" y="1054200"/>
                  <a:pt x="4948535" y="1064122"/>
                </a:cubicBezTo>
                <a:lnTo>
                  <a:pt x="4955976" y="1064122"/>
                </a:lnTo>
                <a:cubicBezTo>
                  <a:pt x="4955976" y="1064122"/>
                  <a:pt x="4958456" y="1064122"/>
                  <a:pt x="4963418" y="1064122"/>
                </a:cubicBezTo>
                <a:cubicBezTo>
                  <a:pt x="4968379" y="1064122"/>
                  <a:pt x="4972100" y="1062881"/>
                  <a:pt x="4974580" y="1060401"/>
                </a:cubicBezTo>
                <a:cubicBezTo>
                  <a:pt x="4977060" y="1057920"/>
                  <a:pt x="4982021" y="1055440"/>
                  <a:pt x="4989463" y="1052959"/>
                </a:cubicBezTo>
                <a:cubicBezTo>
                  <a:pt x="4993183" y="1051719"/>
                  <a:pt x="4996594" y="1050789"/>
                  <a:pt x="4999695" y="1050169"/>
                </a:cubicBezTo>
                <a:lnTo>
                  <a:pt x="5000625" y="1050066"/>
                </a:lnTo>
                <a:lnTo>
                  <a:pt x="5000625" y="1051099"/>
                </a:lnTo>
                <a:cubicBezTo>
                  <a:pt x="5000625" y="1052339"/>
                  <a:pt x="5000625" y="1054200"/>
                  <a:pt x="5000625" y="1056680"/>
                </a:cubicBezTo>
                <a:lnTo>
                  <a:pt x="5000625" y="1064122"/>
                </a:lnTo>
                <a:cubicBezTo>
                  <a:pt x="5000625" y="1064122"/>
                  <a:pt x="4998145" y="1066602"/>
                  <a:pt x="4993183" y="1071563"/>
                </a:cubicBezTo>
                <a:lnTo>
                  <a:pt x="4985742" y="1071563"/>
                </a:lnTo>
                <a:cubicBezTo>
                  <a:pt x="4990703" y="1071563"/>
                  <a:pt x="4991943" y="1070323"/>
                  <a:pt x="4989463" y="1067842"/>
                </a:cubicBezTo>
                <a:cubicBezTo>
                  <a:pt x="4986983" y="1065362"/>
                  <a:pt x="4983262" y="1064122"/>
                  <a:pt x="4978301" y="1064122"/>
                </a:cubicBezTo>
                <a:cubicBezTo>
                  <a:pt x="4973339" y="1069083"/>
                  <a:pt x="4970859" y="1072803"/>
                  <a:pt x="4970859" y="1075284"/>
                </a:cubicBezTo>
                <a:cubicBezTo>
                  <a:pt x="4970859" y="1077764"/>
                  <a:pt x="4968379" y="1079005"/>
                  <a:pt x="4963418" y="1079005"/>
                </a:cubicBezTo>
                <a:cubicBezTo>
                  <a:pt x="4958456" y="1079005"/>
                  <a:pt x="4955976" y="1079005"/>
                  <a:pt x="4955976" y="1079005"/>
                </a:cubicBezTo>
                <a:lnTo>
                  <a:pt x="4948535" y="1086446"/>
                </a:lnTo>
                <a:cubicBezTo>
                  <a:pt x="4943574" y="1086446"/>
                  <a:pt x="4939853" y="1087686"/>
                  <a:pt x="4937373" y="1090167"/>
                </a:cubicBezTo>
                <a:cubicBezTo>
                  <a:pt x="4934893" y="1092647"/>
                  <a:pt x="4933652" y="1096368"/>
                  <a:pt x="4933652" y="1101329"/>
                </a:cubicBezTo>
                <a:lnTo>
                  <a:pt x="4941094" y="1108770"/>
                </a:lnTo>
                <a:cubicBezTo>
                  <a:pt x="4946055" y="1113731"/>
                  <a:pt x="4949776" y="1116212"/>
                  <a:pt x="4952256" y="1116212"/>
                </a:cubicBezTo>
                <a:cubicBezTo>
                  <a:pt x="4954736" y="1116212"/>
                  <a:pt x="4954736" y="1117452"/>
                  <a:pt x="4952256" y="1119932"/>
                </a:cubicBezTo>
                <a:cubicBezTo>
                  <a:pt x="4949776" y="1122413"/>
                  <a:pt x="4948535" y="1126133"/>
                  <a:pt x="4948535" y="1131094"/>
                </a:cubicBezTo>
                <a:lnTo>
                  <a:pt x="4941094" y="1138536"/>
                </a:lnTo>
                <a:cubicBezTo>
                  <a:pt x="4946055" y="1138536"/>
                  <a:pt x="4948535" y="1138536"/>
                  <a:pt x="4948535" y="1138536"/>
                </a:cubicBezTo>
                <a:cubicBezTo>
                  <a:pt x="4948535" y="1138536"/>
                  <a:pt x="4951015" y="1136055"/>
                  <a:pt x="4955976" y="1131094"/>
                </a:cubicBezTo>
                <a:lnTo>
                  <a:pt x="4963418" y="1116212"/>
                </a:lnTo>
                <a:lnTo>
                  <a:pt x="4963418" y="1086446"/>
                </a:lnTo>
                <a:cubicBezTo>
                  <a:pt x="4968379" y="1081485"/>
                  <a:pt x="4970859" y="1081485"/>
                  <a:pt x="4970859" y="1086446"/>
                </a:cubicBezTo>
                <a:cubicBezTo>
                  <a:pt x="4970859" y="1091407"/>
                  <a:pt x="4972100" y="1095128"/>
                  <a:pt x="4974580" y="1097608"/>
                </a:cubicBezTo>
                <a:cubicBezTo>
                  <a:pt x="4977060" y="1100088"/>
                  <a:pt x="4978301" y="1101329"/>
                  <a:pt x="4978301" y="1101329"/>
                </a:cubicBezTo>
                <a:lnTo>
                  <a:pt x="4985742" y="1116212"/>
                </a:lnTo>
                <a:cubicBezTo>
                  <a:pt x="4980781" y="1116212"/>
                  <a:pt x="4978301" y="1116212"/>
                  <a:pt x="4978301" y="1116212"/>
                </a:cubicBezTo>
                <a:lnTo>
                  <a:pt x="5000625" y="1123653"/>
                </a:lnTo>
                <a:cubicBezTo>
                  <a:pt x="5000625" y="1118692"/>
                  <a:pt x="4998145" y="1113731"/>
                  <a:pt x="4993183" y="1108770"/>
                </a:cubicBezTo>
                <a:lnTo>
                  <a:pt x="4987603" y="1086446"/>
                </a:lnTo>
                <a:lnTo>
                  <a:pt x="4993183" y="1086446"/>
                </a:lnTo>
                <a:cubicBezTo>
                  <a:pt x="4998145" y="1086446"/>
                  <a:pt x="5000625" y="1087686"/>
                  <a:pt x="5000625" y="1090167"/>
                </a:cubicBezTo>
                <a:cubicBezTo>
                  <a:pt x="5000625" y="1092647"/>
                  <a:pt x="5003105" y="1093887"/>
                  <a:pt x="5008066" y="1093887"/>
                </a:cubicBezTo>
                <a:cubicBezTo>
                  <a:pt x="5013027" y="1093887"/>
                  <a:pt x="5015508" y="1092647"/>
                  <a:pt x="5015508" y="1090167"/>
                </a:cubicBezTo>
                <a:cubicBezTo>
                  <a:pt x="5015508" y="1087686"/>
                  <a:pt x="5015508" y="1083966"/>
                  <a:pt x="5015508" y="1079005"/>
                </a:cubicBezTo>
                <a:cubicBezTo>
                  <a:pt x="5010546" y="1074043"/>
                  <a:pt x="5008066" y="1069083"/>
                  <a:pt x="5008066" y="1064122"/>
                </a:cubicBezTo>
                <a:cubicBezTo>
                  <a:pt x="5008066" y="1059161"/>
                  <a:pt x="5010546" y="1056680"/>
                  <a:pt x="5015508" y="1056680"/>
                </a:cubicBezTo>
                <a:cubicBezTo>
                  <a:pt x="5015508" y="1051719"/>
                  <a:pt x="5015508" y="1049239"/>
                  <a:pt x="5015508" y="1049239"/>
                </a:cubicBezTo>
                <a:lnTo>
                  <a:pt x="5022949" y="1041797"/>
                </a:lnTo>
                <a:cubicBezTo>
                  <a:pt x="5022949" y="1036836"/>
                  <a:pt x="5022949" y="1034356"/>
                  <a:pt x="5022949" y="1034356"/>
                </a:cubicBezTo>
                <a:cubicBezTo>
                  <a:pt x="5022949" y="1034356"/>
                  <a:pt x="5022949" y="1031876"/>
                  <a:pt x="5022949" y="1026915"/>
                </a:cubicBezTo>
                <a:cubicBezTo>
                  <a:pt x="5022949" y="1021954"/>
                  <a:pt x="5025429" y="1020713"/>
                  <a:pt x="5030390" y="1023194"/>
                </a:cubicBezTo>
                <a:cubicBezTo>
                  <a:pt x="5035352" y="1025674"/>
                  <a:pt x="5037832" y="1026915"/>
                  <a:pt x="5037832" y="1026915"/>
                </a:cubicBezTo>
                <a:cubicBezTo>
                  <a:pt x="5037832" y="1031876"/>
                  <a:pt x="5037832" y="1034356"/>
                  <a:pt x="5037832" y="1034356"/>
                </a:cubicBezTo>
                <a:cubicBezTo>
                  <a:pt x="5037832" y="1034356"/>
                  <a:pt x="5040312" y="1034356"/>
                  <a:pt x="5045273" y="1034356"/>
                </a:cubicBezTo>
                <a:cubicBezTo>
                  <a:pt x="5050235" y="1029395"/>
                  <a:pt x="5052715" y="1026915"/>
                  <a:pt x="5052715" y="1026915"/>
                </a:cubicBezTo>
                <a:cubicBezTo>
                  <a:pt x="5052715" y="1026915"/>
                  <a:pt x="5055195" y="1026915"/>
                  <a:pt x="5060156" y="1026915"/>
                </a:cubicBezTo>
                <a:cubicBezTo>
                  <a:pt x="5065117" y="1026915"/>
                  <a:pt x="5067597" y="1024434"/>
                  <a:pt x="5067597" y="1019473"/>
                </a:cubicBezTo>
                <a:cubicBezTo>
                  <a:pt x="5067597" y="1014512"/>
                  <a:pt x="5070078" y="1012032"/>
                  <a:pt x="5075039" y="1012032"/>
                </a:cubicBezTo>
                <a:lnTo>
                  <a:pt x="5082480" y="1004590"/>
                </a:lnTo>
                <a:cubicBezTo>
                  <a:pt x="5092402" y="999629"/>
                  <a:pt x="5089922" y="992188"/>
                  <a:pt x="5075039" y="982266"/>
                </a:cubicBezTo>
                <a:lnTo>
                  <a:pt x="5075039" y="974825"/>
                </a:lnTo>
                <a:cubicBezTo>
                  <a:pt x="5080000" y="974825"/>
                  <a:pt x="5084960" y="972345"/>
                  <a:pt x="5089922" y="967383"/>
                </a:cubicBezTo>
                <a:cubicBezTo>
                  <a:pt x="5094883" y="962422"/>
                  <a:pt x="5099844" y="959942"/>
                  <a:pt x="5104805" y="959942"/>
                </a:cubicBezTo>
                <a:cubicBezTo>
                  <a:pt x="5109766" y="959942"/>
                  <a:pt x="5112246" y="957462"/>
                  <a:pt x="5112246" y="952500"/>
                </a:cubicBezTo>
                <a:cubicBezTo>
                  <a:pt x="5112246" y="947539"/>
                  <a:pt x="5114726" y="942579"/>
                  <a:pt x="5119688" y="937618"/>
                </a:cubicBezTo>
                <a:close/>
                <a:moveTo>
                  <a:pt x="4993183" y="937618"/>
                </a:moveTo>
                <a:lnTo>
                  <a:pt x="5000625" y="937618"/>
                </a:lnTo>
                <a:cubicBezTo>
                  <a:pt x="5000625" y="942579"/>
                  <a:pt x="5001865" y="945059"/>
                  <a:pt x="5004345" y="945059"/>
                </a:cubicBezTo>
                <a:lnTo>
                  <a:pt x="5000625" y="945059"/>
                </a:lnTo>
                <a:cubicBezTo>
                  <a:pt x="5000625" y="945059"/>
                  <a:pt x="4998145" y="942579"/>
                  <a:pt x="4993183" y="937618"/>
                </a:cubicBezTo>
                <a:close/>
                <a:moveTo>
                  <a:pt x="4159746" y="937618"/>
                </a:moveTo>
                <a:lnTo>
                  <a:pt x="4167188" y="937618"/>
                </a:lnTo>
                <a:cubicBezTo>
                  <a:pt x="4167188" y="942579"/>
                  <a:pt x="4167188" y="945059"/>
                  <a:pt x="4167188" y="945059"/>
                </a:cubicBezTo>
                <a:close/>
                <a:moveTo>
                  <a:pt x="6704707" y="930176"/>
                </a:moveTo>
                <a:lnTo>
                  <a:pt x="6712148" y="930176"/>
                </a:lnTo>
                <a:cubicBezTo>
                  <a:pt x="6717109" y="930176"/>
                  <a:pt x="6719589" y="930176"/>
                  <a:pt x="6719589" y="930176"/>
                </a:cubicBezTo>
                <a:cubicBezTo>
                  <a:pt x="6719589" y="930176"/>
                  <a:pt x="6718349" y="931417"/>
                  <a:pt x="6715869" y="933897"/>
                </a:cubicBezTo>
                <a:cubicBezTo>
                  <a:pt x="6713389" y="936377"/>
                  <a:pt x="6712148" y="937618"/>
                  <a:pt x="6712148" y="937618"/>
                </a:cubicBezTo>
                <a:cubicBezTo>
                  <a:pt x="6707187" y="937618"/>
                  <a:pt x="6704707" y="935138"/>
                  <a:pt x="6704707" y="930176"/>
                </a:cubicBezTo>
                <a:close/>
                <a:moveTo>
                  <a:pt x="6399609" y="930176"/>
                </a:moveTo>
                <a:lnTo>
                  <a:pt x="6407051" y="937618"/>
                </a:lnTo>
                <a:lnTo>
                  <a:pt x="6399609" y="937618"/>
                </a:lnTo>
                <a:cubicBezTo>
                  <a:pt x="6399609" y="932656"/>
                  <a:pt x="6399609" y="930176"/>
                  <a:pt x="6399609" y="930176"/>
                </a:cubicBezTo>
                <a:close/>
                <a:moveTo>
                  <a:pt x="5767090" y="930176"/>
                </a:moveTo>
                <a:cubicBezTo>
                  <a:pt x="5767090" y="930176"/>
                  <a:pt x="5769570" y="930176"/>
                  <a:pt x="5774531" y="930176"/>
                </a:cubicBezTo>
                <a:cubicBezTo>
                  <a:pt x="5779492" y="935138"/>
                  <a:pt x="5779492" y="937618"/>
                  <a:pt x="5774531" y="937618"/>
                </a:cubicBezTo>
                <a:close/>
                <a:moveTo>
                  <a:pt x="5514082" y="930176"/>
                </a:moveTo>
                <a:cubicBezTo>
                  <a:pt x="5519043" y="930176"/>
                  <a:pt x="5520283" y="931417"/>
                  <a:pt x="5517803" y="933897"/>
                </a:cubicBezTo>
                <a:cubicBezTo>
                  <a:pt x="5515322" y="936377"/>
                  <a:pt x="5512841" y="937618"/>
                  <a:pt x="5510361" y="937618"/>
                </a:cubicBezTo>
                <a:cubicBezTo>
                  <a:pt x="5507881" y="937618"/>
                  <a:pt x="5504160" y="937618"/>
                  <a:pt x="5499199" y="937618"/>
                </a:cubicBezTo>
                <a:cubicBezTo>
                  <a:pt x="5504160" y="937618"/>
                  <a:pt x="5507881" y="936377"/>
                  <a:pt x="5510361" y="933897"/>
                </a:cubicBezTo>
                <a:cubicBezTo>
                  <a:pt x="5512841" y="931417"/>
                  <a:pt x="5514082" y="930176"/>
                  <a:pt x="5514082" y="930176"/>
                </a:cubicBezTo>
                <a:close/>
                <a:moveTo>
                  <a:pt x="5208984" y="930176"/>
                </a:moveTo>
                <a:lnTo>
                  <a:pt x="5216426" y="930176"/>
                </a:lnTo>
                <a:cubicBezTo>
                  <a:pt x="5216426" y="935138"/>
                  <a:pt x="5206504" y="940098"/>
                  <a:pt x="5186660" y="945059"/>
                </a:cubicBezTo>
                <a:cubicBezTo>
                  <a:pt x="5186660" y="945059"/>
                  <a:pt x="5186660" y="947539"/>
                  <a:pt x="5186660" y="952500"/>
                </a:cubicBezTo>
                <a:cubicBezTo>
                  <a:pt x="5171777" y="957462"/>
                  <a:pt x="5164336" y="957462"/>
                  <a:pt x="5164336" y="952500"/>
                </a:cubicBezTo>
                <a:cubicBezTo>
                  <a:pt x="5164336" y="937618"/>
                  <a:pt x="5174257" y="932656"/>
                  <a:pt x="5194101" y="937618"/>
                </a:cubicBezTo>
                <a:cubicBezTo>
                  <a:pt x="5199063" y="937618"/>
                  <a:pt x="5204023" y="935138"/>
                  <a:pt x="5208984" y="930176"/>
                </a:cubicBezTo>
                <a:close/>
                <a:moveTo>
                  <a:pt x="4769941" y="930176"/>
                </a:moveTo>
                <a:lnTo>
                  <a:pt x="4799707" y="937618"/>
                </a:lnTo>
                <a:lnTo>
                  <a:pt x="4792265" y="937618"/>
                </a:lnTo>
                <a:cubicBezTo>
                  <a:pt x="4792265" y="937618"/>
                  <a:pt x="4789785" y="937618"/>
                  <a:pt x="4784824" y="937618"/>
                </a:cubicBezTo>
                <a:close/>
                <a:moveTo>
                  <a:pt x="6542856" y="926456"/>
                </a:moveTo>
                <a:cubicBezTo>
                  <a:pt x="6544096" y="926456"/>
                  <a:pt x="6545957" y="927696"/>
                  <a:pt x="6548437" y="930176"/>
                </a:cubicBezTo>
                <a:cubicBezTo>
                  <a:pt x="6553399" y="935138"/>
                  <a:pt x="6550917" y="937618"/>
                  <a:pt x="6540996" y="937618"/>
                </a:cubicBezTo>
                <a:cubicBezTo>
                  <a:pt x="6540996" y="937618"/>
                  <a:pt x="6540996" y="935138"/>
                  <a:pt x="6540996" y="930176"/>
                </a:cubicBezTo>
                <a:cubicBezTo>
                  <a:pt x="6540996" y="927696"/>
                  <a:pt x="6541616" y="926456"/>
                  <a:pt x="6542856" y="926456"/>
                </a:cubicBezTo>
                <a:close/>
                <a:moveTo>
                  <a:pt x="4872261" y="926456"/>
                </a:moveTo>
                <a:cubicBezTo>
                  <a:pt x="4873501" y="926456"/>
                  <a:pt x="4874121" y="927696"/>
                  <a:pt x="4874121" y="930176"/>
                </a:cubicBezTo>
                <a:cubicBezTo>
                  <a:pt x="4874121" y="930176"/>
                  <a:pt x="4874121" y="932656"/>
                  <a:pt x="4874121" y="937618"/>
                </a:cubicBezTo>
                <a:lnTo>
                  <a:pt x="4866679" y="930176"/>
                </a:lnTo>
                <a:cubicBezTo>
                  <a:pt x="4869160" y="927696"/>
                  <a:pt x="4871020" y="926456"/>
                  <a:pt x="4872261" y="926456"/>
                </a:cubicBezTo>
                <a:close/>
                <a:moveTo>
                  <a:pt x="5968008" y="922735"/>
                </a:moveTo>
                <a:cubicBezTo>
                  <a:pt x="5968008" y="922735"/>
                  <a:pt x="5970488" y="922735"/>
                  <a:pt x="5975449" y="922735"/>
                </a:cubicBezTo>
                <a:cubicBezTo>
                  <a:pt x="5970488" y="927696"/>
                  <a:pt x="5968008" y="930176"/>
                  <a:pt x="5968008" y="930176"/>
                </a:cubicBezTo>
                <a:close/>
                <a:moveTo>
                  <a:pt x="5640586" y="922735"/>
                </a:moveTo>
                <a:cubicBezTo>
                  <a:pt x="5640586" y="922735"/>
                  <a:pt x="5643066" y="922735"/>
                  <a:pt x="5648027" y="922735"/>
                </a:cubicBezTo>
                <a:cubicBezTo>
                  <a:pt x="5648027" y="927696"/>
                  <a:pt x="5648027" y="930176"/>
                  <a:pt x="5648027" y="930176"/>
                </a:cubicBezTo>
                <a:close/>
                <a:moveTo>
                  <a:pt x="4963418" y="922735"/>
                </a:moveTo>
                <a:lnTo>
                  <a:pt x="4978301" y="930176"/>
                </a:lnTo>
                <a:cubicBezTo>
                  <a:pt x="4973339" y="935138"/>
                  <a:pt x="4973339" y="937618"/>
                  <a:pt x="4978301" y="937618"/>
                </a:cubicBezTo>
                <a:cubicBezTo>
                  <a:pt x="4978301" y="937618"/>
                  <a:pt x="4978301" y="940098"/>
                  <a:pt x="4978301" y="945059"/>
                </a:cubicBezTo>
                <a:cubicBezTo>
                  <a:pt x="4973339" y="950020"/>
                  <a:pt x="4970859" y="950020"/>
                  <a:pt x="4970859" y="945059"/>
                </a:cubicBezTo>
                <a:cubicBezTo>
                  <a:pt x="4970859" y="940098"/>
                  <a:pt x="4968379" y="938858"/>
                  <a:pt x="4963418" y="941338"/>
                </a:cubicBezTo>
                <a:cubicBezTo>
                  <a:pt x="4958456" y="943818"/>
                  <a:pt x="4955976" y="942579"/>
                  <a:pt x="4955976" y="937618"/>
                </a:cubicBezTo>
                <a:cubicBezTo>
                  <a:pt x="4955976" y="942579"/>
                  <a:pt x="4954736" y="945059"/>
                  <a:pt x="4952256" y="945059"/>
                </a:cubicBezTo>
                <a:cubicBezTo>
                  <a:pt x="4949776" y="945059"/>
                  <a:pt x="4946055" y="945059"/>
                  <a:pt x="4941094" y="945059"/>
                </a:cubicBezTo>
                <a:cubicBezTo>
                  <a:pt x="4936132" y="950020"/>
                  <a:pt x="4933652" y="953741"/>
                  <a:pt x="4933652" y="956221"/>
                </a:cubicBezTo>
                <a:cubicBezTo>
                  <a:pt x="4933652" y="958701"/>
                  <a:pt x="4931172" y="959942"/>
                  <a:pt x="4926211" y="959942"/>
                </a:cubicBezTo>
                <a:lnTo>
                  <a:pt x="4911328" y="959942"/>
                </a:lnTo>
                <a:lnTo>
                  <a:pt x="4874121" y="974825"/>
                </a:lnTo>
                <a:cubicBezTo>
                  <a:pt x="4869160" y="974825"/>
                  <a:pt x="4866679" y="974825"/>
                  <a:pt x="4866679" y="974825"/>
                </a:cubicBezTo>
                <a:lnTo>
                  <a:pt x="4822031" y="989708"/>
                </a:lnTo>
                <a:cubicBezTo>
                  <a:pt x="4812110" y="989708"/>
                  <a:pt x="4812110" y="994669"/>
                  <a:pt x="4822031" y="1004590"/>
                </a:cubicBezTo>
                <a:lnTo>
                  <a:pt x="4814590" y="1012032"/>
                </a:lnTo>
                <a:lnTo>
                  <a:pt x="4807148" y="982266"/>
                </a:lnTo>
                <a:lnTo>
                  <a:pt x="4822031" y="982266"/>
                </a:lnTo>
                <a:cubicBezTo>
                  <a:pt x="4826992" y="977305"/>
                  <a:pt x="4830713" y="974825"/>
                  <a:pt x="4833193" y="974825"/>
                </a:cubicBezTo>
                <a:cubicBezTo>
                  <a:pt x="4835673" y="974825"/>
                  <a:pt x="4839394" y="974825"/>
                  <a:pt x="4844355" y="974825"/>
                </a:cubicBezTo>
                <a:cubicBezTo>
                  <a:pt x="4844355" y="969863"/>
                  <a:pt x="4848076" y="968624"/>
                  <a:pt x="4855517" y="971104"/>
                </a:cubicBezTo>
                <a:cubicBezTo>
                  <a:pt x="4862959" y="973584"/>
                  <a:pt x="4866679" y="972345"/>
                  <a:pt x="4866679" y="967383"/>
                </a:cubicBezTo>
                <a:cubicBezTo>
                  <a:pt x="4866679" y="962422"/>
                  <a:pt x="4869160" y="958701"/>
                  <a:pt x="4874121" y="956221"/>
                </a:cubicBezTo>
                <a:cubicBezTo>
                  <a:pt x="4879083" y="953741"/>
                  <a:pt x="4884043" y="952500"/>
                  <a:pt x="4889004" y="952500"/>
                </a:cubicBezTo>
                <a:cubicBezTo>
                  <a:pt x="4893965" y="957462"/>
                  <a:pt x="4911328" y="950020"/>
                  <a:pt x="4941094" y="930176"/>
                </a:cubicBezTo>
                <a:cubicBezTo>
                  <a:pt x="4941094" y="930176"/>
                  <a:pt x="4943574" y="930176"/>
                  <a:pt x="4948535" y="930176"/>
                </a:cubicBezTo>
                <a:cubicBezTo>
                  <a:pt x="4953496" y="930176"/>
                  <a:pt x="4958456" y="927696"/>
                  <a:pt x="4963418" y="922735"/>
                </a:cubicBezTo>
                <a:close/>
                <a:moveTo>
                  <a:pt x="4338340" y="922735"/>
                </a:moveTo>
                <a:lnTo>
                  <a:pt x="4345781" y="922735"/>
                </a:lnTo>
                <a:lnTo>
                  <a:pt x="4345781" y="930176"/>
                </a:lnTo>
                <a:cubicBezTo>
                  <a:pt x="4345781" y="930176"/>
                  <a:pt x="4343301" y="927696"/>
                  <a:pt x="4338340" y="922735"/>
                </a:cubicBezTo>
                <a:close/>
                <a:moveTo>
                  <a:pt x="4245323" y="922735"/>
                </a:moveTo>
                <a:cubicBezTo>
                  <a:pt x="4247803" y="922735"/>
                  <a:pt x="4249044" y="925215"/>
                  <a:pt x="4249044" y="930176"/>
                </a:cubicBezTo>
                <a:cubicBezTo>
                  <a:pt x="4244082" y="930176"/>
                  <a:pt x="4241602" y="928936"/>
                  <a:pt x="4241602" y="926456"/>
                </a:cubicBezTo>
                <a:cubicBezTo>
                  <a:pt x="4241602" y="923975"/>
                  <a:pt x="4242842" y="922735"/>
                  <a:pt x="4245323" y="922735"/>
                </a:cubicBezTo>
                <a:close/>
                <a:moveTo>
                  <a:pt x="6228457" y="915293"/>
                </a:moveTo>
                <a:lnTo>
                  <a:pt x="6235898" y="922735"/>
                </a:lnTo>
                <a:cubicBezTo>
                  <a:pt x="6230937" y="922735"/>
                  <a:pt x="6228457" y="922735"/>
                  <a:pt x="6228457" y="922735"/>
                </a:cubicBezTo>
                <a:cubicBezTo>
                  <a:pt x="6223495" y="922735"/>
                  <a:pt x="6218535" y="923975"/>
                  <a:pt x="6213574" y="926456"/>
                </a:cubicBezTo>
                <a:cubicBezTo>
                  <a:pt x="6208613" y="928936"/>
                  <a:pt x="6206133" y="928936"/>
                  <a:pt x="6206133" y="926456"/>
                </a:cubicBezTo>
                <a:cubicBezTo>
                  <a:pt x="6206133" y="923975"/>
                  <a:pt x="6209853" y="921494"/>
                  <a:pt x="6217295" y="919014"/>
                </a:cubicBezTo>
                <a:cubicBezTo>
                  <a:pt x="6224736" y="916534"/>
                  <a:pt x="6228457" y="915293"/>
                  <a:pt x="6228457" y="915293"/>
                </a:cubicBezTo>
                <a:close/>
                <a:moveTo>
                  <a:pt x="5387578" y="915293"/>
                </a:moveTo>
                <a:lnTo>
                  <a:pt x="5395019" y="922735"/>
                </a:lnTo>
                <a:lnTo>
                  <a:pt x="5387578" y="922735"/>
                </a:lnTo>
                <a:cubicBezTo>
                  <a:pt x="5382617" y="922735"/>
                  <a:pt x="5380136" y="921494"/>
                  <a:pt x="5380136" y="919014"/>
                </a:cubicBezTo>
                <a:cubicBezTo>
                  <a:pt x="5380136" y="916534"/>
                  <a:pt x="5382617" y="915293"/>
                  <a:pt x="5387578" y="915293"/>
                </a:cubicBezTo>
                <a:close/>
                <a:moveTo>
                  <a:pt x="4996904" y="915293"/>
                </a:moveTo>
                <a:cubicBezTo>
                  <a:pt x="5004345" y="915293"/>
                  <a:pt x="5008066" y="915293"/>
                  <a:pt x="5008066" y="915293"/>
                </a:cubicBezTo>
                <a:lnTo>
                  <a:pt x="5000625" y="922735"/>
                </a:lnTo>
                <a:cubicBezTo>
                  <a:pt x="4995663" y="917774"/>
                  <a:pt x="4993183" y="917774"/>
                  <a:pt x="4993183" y="922735"/>
                </a:cubicBezTo>
                <a:lnTo>
                  <a:pt x="4985742" y="922735"/>
                </a:lnTo>
                <a:cubicBezTo>
                  <a:pt x="4985742" y="917774"/>
                  <a:pt x="4989463" y="915293"/>
                  <a:pt x="4996904" y="915293"/>
                </a:cubicBezTo>
                <a:close/>
                <a:moveTo>
                  <a:pt x="4829472" y="915293"/>
                </a:moveTo>
                <a:cubicBezTo>
                  <a:pt x="4829472" y="915293"/>
                  <a:pt x="4831953" y="915293"/>
                  <a:pt x="4836914" y="915293"/>
                </a:cubicBezTo>
                <a:cubicBezTo>
                  <a:pt x="4836914" y="915293"/>
                  <a:pt x="4834434" y="917774"/>
                  <a:pt x="4829472" y="922735"/>
                </a:cubicBezTo>
                <a:close/>
                <a:moveTo>
                  <a:pt x="4717852" y="915293"/>
                </a:moveTo>
                <a:cubicBezTo>
                  <a:pt x="4717852" y="915293"/>
                  <a:pt x="4720332" y="915293"/>
                  <a:pt x="4725293" y="915293"/>
                </a:cubicBezTo>
                <a:cubicBezTo>
                  <a:pt x="4730254" y="915293"/>
                  <a:pt x="4732734" y="916534"/>
                  <a:pt x="4732734" y="919014"/>
                </a:cubicBezTo>
                <a:cubicBezTo>
                  <a:pt x="4732734" y="921494"/>
                  <a:pt x="4730254" y="922735"/>
                  <a:pt x="4725293" y="922735"/>
                </a:cubicBezTo>
                <a:close/>
                <a:moveTo>
                  <a:pt x="5826621" y="907852"/>
                </a:moveTo>
                <a:lnTo>
                  <a:pt x="5834062" y="907852"/>
                </a:lnTo>
                <a:lnTo>
                  <a:pt x="5811738" y="922735"/>
                </a:lnTo>
                <a:lnTo>
                  <a:pt x="5796855" y="922735"/>
                </a:lnTo>
                <a:cubicBezTo>
                  <a:pt x="5801817" y="922735"/>
                  <a:pt x="5805537" y="921494"/>
                  <a:pt x="5808017" y="919014"/>
                </a:cubicBezTo>
                <a:cubicBezTo>
                  <a:pt x="5810497" y="916534"/>
                  <a:pt x="5816699" y="912813"/>
                  <a:pt x="5826621" y="907852"/>
                </a:cubicBezTo>
                <a:close/>
                <a:moveTo>
                  <a:pt x="5335488" y="907852"/>
                </a:moveTo>
                <a:cubicBezTo>
                  <a:pt x="5345410" y="907852"/>
                  <a:pt x="5351611" y="909093"/>
                  <a:pt x="5354092" y="911573"/>
                </a:cubicBezTo>
                <a:cubicBezTo>
                  <a:pt x="5356572" y="914053"/>
                  <a:pt x="5355332" y="917774"/>
                  <a:pt x="5350371" y="922735"/>
                </a:cubicBezTo>
                <a:lnTo>
                  <a:pt x="5333628" y="928316"/>
                </a:lnTo>
                <a:lnTo>
                  <a:pt x="5335488" y="922735"/>
                </a:lnTo>
                <a:cubicBezTo>
                  <a:pt x="5335488" y="917774"/>
                  <a:pt x="5335488" y="915293"/>
                  <a:pt x="5335488" y="915293"/>
                </a:cubicBezTo>
                <a:lnTo>
                  <a:pt x="5328047" y="922735"/>
                </a:lnTo>
                <a:cubicBezTo>
                  <a:pt x="5328047" y="927696"/>
                  <a:pt x="5328047" y="930176"/>
                  <a:pt x="5328047" y="930176"/>
                </a:cubicBezTo>
                <a:lnTo>
                  <a:pt x="5320605" y="930176"/>
                </a:lnTo>
                <a:close/>
                <a:moveTo>
                  <a:pt x="5290840" y="907852"/>
                </a:moveTo>
                <a:lnTo>
                  <a:pt x="5290840" y="915293"/>
                </a:lnTo>
                <a:lnTo>
                  <a:pt x="5283398" y="915293"/>
                </a:lnTo>
                <a:cubicBezTo>
                  <a:pt x="5283398" y="910332"/>
                  <a:pt x="5285878" y="907852"/>
                  <a:pt x="5290840" y="907852"/>
                </a:cubicBezTo>
                <a:close/>
                <a:moveTo>
                  <a:pt x="5268515" y="907852"/>
                </a:moveTo>
                <a:lnTo>
                  <a:pt x="5268515" y="915293"/>
                </a:lnTo>
                <a:lnTo>
                  <a:pt x="5261074" y="922735"/>
                </a:lnTo>
                <a:cubicBezTo>
                  <a:pt x="5261074" y="917774"/>
                  <a:pt x="5263554" y="912813"/>
                  <a:pt x="5268515" y="907852"/>
                </a:cubicBezTo>
                <a:close/>
                <a:moveTo>
                  <a:pt x="5244331" y="905527"/>
                </a:moveTo>
                <a:cubicBezTo>
                  <a:pt x="5245571" y="905836"/>
                  <a:pt x="5246191" y="906612"/>
                  <a:pt x="5246191" y="907852"/>
                </a:cubicBezTo>
                <a:lnTo>
                  <a:pt x="5246191" y="915293"/>
                </a:lnTo>
                <a:cubicBezTo>
                  <a:pt x="5246191" y="910332"/>
                  <a:pt x="5243711" y="909093"/>
                  <a:pt x="5238750" y="911573"/>
                </a:cubicBezTo>
                <a:cubicBezTo>
                  <a:pt x="5233788" y="914053"/>
                  <a:pt x="5231308" y="915293"/>
                  <a:pt x="5231308" y="915293"/>
                </a:cubicBezTo>
                <a:lnTo>
                  <a:pt x="5238750" y="915293"/>
                </a:lnTo>
                <a:lnTo>
                  <a:pt x="5238750" y="922735"/>
                </a:lnTo>
                <a:cubicBezTo>
                  <a:pt x="5233788" y="927696"/>
                  <a:pt x="5231308" y="930176"/>
                  <a:pt x="5231308" y="930176"/>
                </a:cubicBezTo>
                <a:cubicBezTo>
                  <a:pt x="5226347" y="930176"/>
                  <a:pt x="5226347" y="927696"/>
                  <a:pt x="5231308" y="922735"/>
                </a:cubicBezTo>
                <a:lnTo>
                  <a:pt x="5208984" y="930176"/>
                </a:lnTo>
                <a:cubicBezTo>
                  <a:pt x="5194101" y="935138"/>
                  <a:pt x="5186660" y="935138"/>
                  <a:pt x="5186660" y="930176"/>
                </a:cubicBezTo>
                <a:cubicBezTo>
                  <a:pt x="5186660" y="930176"/>
                  <a:pt x="5196581" y="925215"/>
                  <a:pt x="5216426" y="915293"/>
                </a:cubicBezTo>
                <a:cubicBezTo>
                  <a:pt x="5231308" y="907853"/>
                  <a:pt x="5240610" y="904596"/>
                  <a:pt x="5244331" y="905527"/>
                </a:cubicBezTo>
                <a:close/>
                <a:moveTo>
                  <a:pt x="5982890" y="900411"/>
                </a:moveTo>
                <a:lnTo>
                  <a:pt x="6012656" y="900411"/>
                </a:lnTo>
                <a:cubicBezTo>
                  <a:pt x="6012656" y="910332"/>
                  <a:pt x="6005215" y="915293"/>
                  <a:pt x="5990332" y="915293"/>
                </a:cubicBezTo>
                <a:lnTo>
                  <a:pt x="5990332" y="907852"/>
                </a:lnTo>
                <a:close/>
                <a:moveTo>
                  <a:pt x="5848945" y="900411"/>
                </a:moveTo>
                <a:lnTo>
                  <a:pt x="5856386" y="900411"/>
                </a:lnTo>
                <a:lnTo>
                  <a:pt x="5856386" y="907852"/>
                </a:lnTo>
                <a:cubicBezTo>
                  <a:pt x="5856386" y="912813"/>
                  <a:pt x="5853906" y="912813"/>
                  <a:pt x="5848945" y="907852"/>
                </a:cubicBezTo>
                <a:cubicBezTo>
                  <a:pt x="5848945" y="907852"/>
                  <a:pt x="5848945" y="905372"/>
                  <a:pt x="5848945" y="900411"/>
                </a:cubicBezTo>
                <a:close/>
                <a:moveTo>
                  <a:pt x="5662910" y="900411"/>
                </a:moveTo>
                <a:lnTo>
                  <a:pt x="5670351" y="900411"/>
                </a:lnTo>
                <a:cubicBezTo>
                  <a:pt x="5670351" y="905372"/>
                  <a:pt x="5670351" y="907852"/>
                  <a:pt x="5670351" y="907852"/>
                </a:cubicBezTo>
                <a:close/>
                <a:moveTo>
                  <a:pt x="5030390" y="900411"/>
                </a:moveTo>
                <a:cubicBezTo>
                  <a:pt x="5030390" y="915293"/>
                  <a:pt x="5027910" y="917774"/>
                  <a:pt x="5022949" y="907852"/>
                </a:cubicBezTo>
                <a:close/>
                <a:moveTo>
                  <a:pt x="4844355" y="900411"/>
                </a:moveTo>
                <a:cubicBezTo>
                  <a:pt x="4844355" y="900411"/>
                  <a:pt x="4846835" y="900411"/>
                  <a:pt x="4851797" y="900411"/>
                </a:cubicBezTo>
                <a:cubicBezTo>
                  <a:pt x="4851797" y="900411"/>
                  <a:pt x="4851797" y="902891"/>
                  <a:pt x="4851797" y="907852"/>
                </a:cubicBezTo>
                <a:cubicBezTo>
                  <a:pt x="4846835" y="907852"/>
                  <a:pt x="4844355" y="907852"/>
                  <a:pt x="4844355" y="907852"/>
                </a:cubicBezTo>
                <a:cubicBezTo>
                  <a:pt x="4844355" y="902891"/>
                  <a:pt x="4844355" y="900411"/>
                  <a:pt x="4844355" y="900411"/>
                </a:cubicBezTo>
                <a:close/>
                <a:moveTo>
                  <a:pt x="5638725" y="895760"/>
                </a:moveTo>
                <a:cubicBezTo>
                  <a:pt x="5639966" y="896380"/>
                  <a:pt x="5640586" y="897930"/>
                  <a:pt x="5640586" y="900411"/>
                </a:cubicBezTo>
                <a:lnTo>
                  <a:pt x="5648027" y="900411"/>
                </a:lnTo>
                <a:cubicBezTo>
                  <a:pt x="5648027" y="910332"/>
                  <a:pt x="5643066" y="915293"/>
                  <a:pt x="5633144" y="915293"/>
                </a:cubicBezTo>
                <a:lnTo>
                  <a:pt x="5610820" y="930176"/>
                </a:lnTo>
                <a:lnTo>
                  <a:pt x="5625703" y="930176"/>
                </a:lnTo>
                <a:cubicBezTo>
                  <a:pt x="5630664" y="930176"/>
                  <a:pt x="5633144" y="930176"/>
                  <a:pt x="5633144" y="930176"/>
                </a:cubicBezTo>
                <a:cubicBezTo>
                  <a:pt x="5633144" y="935138"/>
                  <a:pt x="5629424" y="938858"/>
                  <a:pt x="5621982" y="941338"/>
                </a:cubicBezTo>
                <a:cubicBezTo>
                  <a:pt x="5614541" y="943818"/>
                  <a:pt x="5608340" y="945059"/>
                  <a:pt x="5603379" y="945059"/>
                </a:cubicBezTo>
                <a:cubicBezTo>
                  <a:pt x="5603379" y="945059"/>
                  <a:pt x="5602138" y="945059"/>
                  <a:pt x="5599658" y="945059"/>
                </a:cubicBezTo>
                <a:cubicBezTo>
                  <a:pt x="5597178" y="945059"/>
                  <a:pt x="5593457" y="945059"/>
                  <a:pt x="5588496" y="945059"/>
                </a:cubicBezTo>
                <a:lnTo>
                  <a:pt x="5581054" y="945059"/>
                </a:lnTo>
                <a:lnTo>
                  <a:pt x="5588496" y="937618"/>
                </a:lnTo>
                <a:cubicBezTo>
                  <a:pt x="5593457" y="937618"/>
                  <a:pt x="5595937" y="937618"/>
                  <a:pt x="5595937" y="937618"/>
                </a:cubicBezTo>
                <a:cubicBezTo>
                  <a:pt x="5595937" y="937618"/>
                  <a:pt x="5595937" y="935138"/>
                  <a:pt x="5595937" y="930176"/>
                </a:cubicBezTo>
                <a:lnTo>
                  <a:pt x="5603379" y="922735"/>
                </a:lnTo>
                <a:lnTo>
                  <a:pt x="5625703" y="907852"/>
                </a:lnTo>
                <a:cubicBezTo>
                  <a:pt x="5630664" y="912813"/>
                  <a:pt x="5631904" y="912813"/>
                  <a:pt x="5629424" y="907852"/>
                </a:cubicBezTo>
                <a:cubicBezTo>
                  <a:pt x="5626944" y="902891"/>
                  <a:pt x="5628183" y="899170"/>
                  <a:pt x="5633144" y="896690"/>
                </a:cubicBezTo>
                <a:cubicBezTo>
                  <a:pt x="5635625" y="895450"/>
                  <a:pt x="5637485" y="895140"/>
                  <a:pt x="5638725" y="895760"/>
                </a:cubicBezTo>
                <a:close/>
                <a:moveTo>
                  <a:pt x="5600588" y="895760"/>
                </a:moveTo>
                <a:cubicBezTo>
                  <a:pt x="5602448" y="896380"/>
                  <a:pt x="5603379" y="897930"/>
                  <a:pt x="5603379" y="900411"/>
                </a:cubicBezTo>
                <a:lnTo>
                  <a:pt x="5588496" y="907852"/>
                </a:lnTo>
                <a:cubicBezTo>
                  <a:pt x="5588496" y="907852"/>
                  <a:pt x="5587255" y="909093"/>
                  <a:pt x="5584775" y="911573"/>
                </a:cubicBezTo>
                <a:cubicBezTo>
                  <a:pt x="5582295" y="914053"/>
                  <a:pt x="5578574" y="915293"/>
                  <a:pt x="5573613" y="915293"/>
                </a:cubicBezTo>
                <a:cubicBezTo>
                  <a:pt x="5563692" y="915293"/>
                  <a:pt x="5558730" y="912813"/>
                  <a:pt x="5558730" y="907852"/>
                </a:cubicBezTo>
                <a:cubicBezTo>
                  <a:pt x="5558730" y="902891"/>
                  <a:pt x="5561210" y="902891"/>
                  <a:pt x="5566172" y="907852"/>
                </a:cubicBezTo>
                <a:cubicBezTo>
                  <a:pt x="5566172" y="907852"/>
                  <a:pt x="5568652" y="907852"/>
                  <a:pt x="5573613" y="907852"/>
                </a:cubicBezTo>
                <a:cubicBezTo>
                  <a:pt x="5578574" y="902891"/>
                  <a:pt x="5584775" y="899170"/>
                  <a:pt x="5592217" y="896690"/>
                </a:cubicBezTo>
                <a:cubicBezTo>
                  <a:pt x="5595937" y="895450"/>
                  <a:pt x="5598728" y="895140"/>
                  <a:pt x="5600588" y="895760"/>
                </a:cubicBezTo>
                <a:close/>
                <a:moveTo>
                  <a:pt x="6280547" y="892969"/>
                </a:moveTo>
                <a:lnTo>
                  <a:pt x="6273105" y="900411"/>
                </a:lnTo>
                <a:cubicBezTo>
                  <a:pt x="6273105" y="900411"/>
                  <a:pt x="6270625" y="901651"/>
                  <a:pt x="6265664" y="904131"/>
                </a:cubicBezTo>
                <a:cubicBezTo>
                  <a:pt x="6260703" y="906611"/>
                  <a:pt x="6258222" y="905372"/>
                  <a:pt x="6258222" y="900411"/>
                </a:cubicBezTo>
                <a:cubicBezTo>
                  <a:pt x="6258222" y="900411"/>
                  <a:pt x="6260703" y="900411"/>
                  <a:pt x="6265664" y="900411"/>
                </a:cubicBezTo>
                <a:cubicBezTo>
                  <a:pt x="6270625" y="900411"/>
                  <a:pt x="6273105" y="899170"/>
                  <a:pt x="6273105" y="896690"/>
                </a:cubicBezTo>
                <a:cubicBezTo>
                  <a:pt x="6273105" y="894210"/>
                  <a:pt x="6275585" y="892969"/>
                  <a:pt x="6280547" y="892969"/>
                </a:cubicBezTo>
                <a:close/>
                <a:moveTo>
                  <a:pt x="5290840" y="892969"/>
                </a:moveTo>
                <a:lnTo>
                  <a:pt x="5290840" y="900411"/>
                </a:lnTo>
                <a:lnTo>
                  <a:pt x="5283398" y="900411"/>
                </a:lnTo>
                <a:cubicBezTo>
                  <a:pt x="5283398" y="895449"/>
                  <a:pt x="5285878" y="892969"/>
                  <a:pt x="5290840" y="892969"/>
                </a:cubicBezTo>
                <a:close/>
                <a:moveTo>
                  <a:pt x="5220146" y="892969"/>
                </a:moveTo>
                <a:cubicBezTo>
                  <a:pt x="5222626" y="892969"/>
                  <a:pt x="5225108" y="894210"/>
                  <a:pt x="5227588" y="896690"/>
                </a:cubicBezTo>
                <a:cubicBezTo>
                  <a:pt x="5230068" y="899170"/>
                  <a:pt x="5228828" y="900411"/>
                  <a:pt x="5223867" y="900411"/>
                </a:cubicBezTo>
                <a:cubicBezTo>
                  <a:pt x="5218906" y="900411"/>
                  <a:pt x="5216426" y="900411"/>
                  <a:pt x="5216426" y="900411"/>
                </a:cubicBezTo>
                <a:cubicBezTo>
                  <a:pt x="5216426" y="895449"/>
                  <a:pt x="5217666" y="892969"/>
                  <a:pt x="5220146" y="892969"/>
                </a:cubicBezTo>
                <a:close/>
                <a:moveTo>
                  <a:pt x="5104805" y="892969"/>
                </a:moveTo>
                <a:lnTo>
                  <a:pt x="5112246" y="900411"/>
                </a:lnTo>
                <a:lnTo>
                  <a:pt x="5112246" y="915293"/>
                </a:lnTo>
                <a:cubicBezTo>
                  <a:pt x="5107285" y="920255"/>
                  <a:pt x="5106046" y="923975"/>
                  <a:pt x="5108526" y="926456"/>
                </a:cubicBezTo>
                <a:cubicBezTo>
                  <a:pt x="5111006" y="928936"/>
                  <a:pt x="5112246" y="932656"/>
                  <a:pt x="5112246" y="937618"/>
                </a:cubicBezTo>
                <a:lnTo>
                  <a:pt x="5104805" y="930176"/>
                </a:lnTo>
                <a:cubicBezTo>
                  <a:pt x="5104805" y="925215"/>
                  <a:pt x="5099844" y="922735"/>
                  <a:pt x="5089922" y="922735"/>
                </a:cubicBezTo>
                <a:cubicBezTo>
                  <a:pt x="5084960" y="922735"/>
                  <a:pt x="5081240" y="923975"/>
                  <a:pt x="5078760" y="926456"/>
                </a:cubicBezTo>
                <a:cubicBezTo>
                  <a:pt x="5076279" y="928936"/>
                  <a:pt x="5072559" y="930176"/>
                  <a:pt x="5067597" y="930176"/>
                </a:cubicBezTo>
                <a:cubicBezTo>
                  <a:pt x="5067597" y="935138"/>
                  <a:pt x="5070078" y="937618"/>
                  <a:pt x="5075039" y="937618"/>
                </a:cubicBezTo>
                <a:cubicBezTo>
                  <a:pt x="5080000" y="937618"/>
                  <a:pt x="5082480" y="937618"/>
                  <a:pt x="5082480" y="937618"/>
                </a:cubicBezTo>
                <a:cubicBezTo>
                  <a:pt x="5082480" y="942579"/>
                  <a:pt x="5081240" y="945059"/>
                  <a:pt x="5078760" y="945059"/>
                </a:cubicBezTo>
                <a:cubicBezTo>
                  <a:pt x="5076279" y="945059"/>
                  <a:pt x="5073798" y="945059"/>
                  <a:pt x="5071318" y="945059"/>
                </a:cubicBezTo>
                <a:cubicBezTo>
                  <a:pt x="5068838" y="945059"/>
                  <a:pt x="5065117" y="945059"/>
                  <a:pt x="5060156" y="945059"/>
                </a:cubicBezTo>
                <a:cubicBezTo>
                  <a:pt x="5060156" y="950020"/>
                  <a:pt x="5057676" y="952500"/>
                  <a:pt x="5052715" y="952500"/>
                </a:cubicBezTo>
                <a:cubicBezTo>
                  <a:pt x="5047753" y="952500"/>
                  <a:pt x="5045273" y="950020"/>
                  <a:pt x="5045273" y="945059"/>
                </a:cubicBezTo>
                <a:cubicBezTo>
                  <a:pt x="5045273" y="940098"/>
                  <a:pt x="5041553" y="938858"/>
                  <a:pt x="5034111" y="941338"/>
                </a:cubicBezTo>
                <a:cubicBezTo>
                  <a:pt x="5026670" y="943818"/>
                  <a:pt x="5022949" y="942579"/>
                  <a:pt x="5022949" y="937618"/>
                </a:cubicBezTo>
                <a:cubicBezTo>
                  <a:pt x="5027910" y="932656"/>
                  <a:pt x="5032870" y="927696"/>
                  <a:pt x="5037832" y="922735"/>
                </a:cubicBezTo>
                <a:cubicBezTo>
                  <a:pt x="5037832" y="927696"/>
                  <a:pt x="5039072" y="928936"/>
                  <a:pt x="5041553" y="926456"/>
                </a:cubicBezTo>
                <a:cubicBezTo>
                  <a:pt x="5044033" y="923975"/>
                  <a:pt x="5048994" y="920255"/>
                  <a:pt x="5056435" y="915293"/>
                </a:cubicBezTo>
                <a:cubicBezTo>
                  <a:pt x="5063877" y="910332"/>
                  <a:pt x="5072559" y="905372"/>
                  <a:pt x="5082480" y="900411"/>
                </a:cubicBezTo>
                <a:close/>
                <a:moveTo>
                  <a:pt x="5037832" y="892969"/>
                </a:moveTo>
                <a:cubicBezTo>
                  <a:pt x="5042793" y="892969"/>
                  <a:pt x="5045273" y="895449"/>
                  <a:pt x="5045273" y="900411"/>
                </a:cubicBezTo>
                <a:cubicBezTo>
                  <a:pt x="5040312" y="895449"/>
                  <a:pt x="5035352" y="895449"/>
                  <a:pt x="5030390" y="900411"/>
                </a:cubicBezTo>
                <a:cubicBezTo>
                  <a:pt x="5030390" y="895449"/>
                  <a:pt x="5032870" y="892969"/>
                  <a:pt x="5037832" y="892969"/>
                </a:cubicBezTo>
                <a:close/>
                <a:moveTo>
                  <a:pt x="4970859" y="892969"/>
                </a:moveTo>
                <a:lnTo>
                  <a:pt x="4970859" y="900411"/>
                </a:lnTo>
                <a:lnTo>
                  <a:pt x="4970859" y="907852"/>
                </a:lnTo>
                <a:cubicBezTo>
                  <a:pt x="4965898" y="907852"/>
                  <a:pt x="4963418" y="905372"/>
                  <a:pt x="4963418" y="900411"/>
                </a:cubicBezTo>
                <a:cubicBezTo>
                  <a:pt x="4963418" y="895449"/>
                  <a:pt x="4965898" y="892969"/>
                  <a:pt x="4970859" y="892969"/>
                </a:cubicBezTo>
                <a:close/>
                <a:moveTo>
                  <a:pt x="4862959" y="892969"/>
                </a:moveTo>
                <a:cubicBezTo>
                  <a:pt x="4865439" y="892969"/>
                  <a:pt x="4866679" y="895449"/>
                  <a:pt x="4866679" y="900411"/>
                </a:cubicBezTo>
                <a:lnTo>
                  <a:pt x="4859238" y="907852"/>
                </a:lnTo>
                <a:lnTo>
                  <a:pt x="4859238" y="900411"/>
                </a:lnTo>
                <a:cubicBezTo>
                  <a:pt x="4859238" y="895449"/>
                  <a:pt x="4860479" y="892969"/>
                  <a:pt x="4862959" y="892969"/>
                </a:cubicBezTo>
                <a:close/>
                <a:moveTo>
                  <a:pt x="4256485" y="892969"/>
                </a:moveTo>
                <a:lnTo>
                  <a:pt x="4256485" y="900411"/>
                </a:lnTo>
                <a:lnTo>
                  <a:pt x="4241602" y="907852"/>
                </a:lnTo>
                <a:cubicBezTo>
                  <a:pt x="4246563" y="902891"/>
                  <a:pt x="4249044" y="900411"/>
                  <a:pt x="4249044" y="900411"/>
                </a:cubicBezTo>
                <a:close/>
                <a:moveTo>
                  <a:pt x="4322527" y="889249"/>
                </a:moveTo>
                <a:cubicBezTo>
                  <a:pt x="4323147" y="889249"/>
                  <a:pt x="4323457" y="890489"/>
                  <a:pt x="4323457" y="892969"/>
                </a:cubicBezTo>
                <a:cubicBezTo>
                  <a:pt x="4328418" y="897931"/>
                  <a:pt x="4328418" y="900411"/>
                  <a:pt x="4323457" y="900411"/>
                </a:cubicBezTo>
                <a:cubicBezTo>
                  <a:pt x="4318496" y="900411"/>
                  <a:pt x="4317256" y="897931"/>
                  <a:pt x="4319736" y="892969"/>
                </a:cubicBezTo>
                <a:cubicBezTo>
                  <a:pt x="4320976" y="890489"/>
                  <a:pt x="4321907" y="889249"/>
                  <a:pt x="4322527" y="889249"/>
                </a:cubicBezTo>
                <a:close/>
                <a:moveTo>
                  <a:pt x="5126199" y="888318"/>
                </a:moveTo>
                <a:cubicBezTo>
                  <a:pt x="5128059" y="888939"/>
                  <a:pt x="5129610" y="890489"/>
                  <a:pt x="5130850" y="892969"/>
                </a:cubicBezTo>
                <a:cubicBezTo>
                  <a:pt x="5133330" y="897931"/>
                  <a:pt x="5137051" y="900411"/>
                  <a:pt x="5142012" y="900411"/>
                </a:cubicBezTo>
                <a:lnTo>
                  <a:pt x="5142012" y="907852"/>
                </a:lnTo>
                <a:cubicBezTo>
                  <a:pt x="5132090" y="907852"/>
                  <a:pt x="5124649" y="905372"/>
                  <a:pt x="5119688" y="900411"/>
                </a:cubicBezTo>
                <a:cubicBezTo>
                  <a:pt x="5114726" y="895449"/>
                  <a:pt x="5114726" y="891729"/>
                  <a:pt x="5119688" y="889249"/>
                </a:cubicBezTo>
                <a:cubicBezTo>
                  <a:pt x="5122168" y="888008"/>
                  <a:pt x="5124339" y="887699"/>
                  <a:pt x="5126199" y="888318"/>
                </a:cubicBezTo>
                <a:close/>
                <a:moveTo>
                  <a:pt x="4875052" y="887389"/>
                </a:moveTo>
                <a:cubicBezTo>
                  <a:pt x="4875671" y="887389"/>
                  <a:pt x="4876602" y="888008"/>
                  <a:pt x="4877842" y="889249"/>
                </a:cubicBezTo>
                <a:cubicBezTo>
                  <a:pt x="4880322" y="891729"/>
                  <a:pt x="4881563" y="894210"/>
                  <a:pt x="4881563" y="896690"/>
                </a:cubicBezTo>
                <a:cubicBezTo>
                  <a:pt x="4881563" y="899170"/>
                  <a:pt x="4879083" y="902891"/>
                  <a:pt x="4874121" y="907852"/>
                </a:cubicBezTo>
                <a:cubicBezTo>
                  <a:pt x="4869160" y="912813"/>
                  <a:pt x="4867920" y="911573"/>
                  <a:pt x="4870400" y="904131"/>
                </a:cubicBezTo>
                <a:cubicBezTo>
                  <a:pt x="4872880" y="896690"/>
                  <a:pt x="4874121" y="891729"/>
                  <a:pt x="4874121" y="889249"/>
                </a:cubicBezTo>
                <a:cubicBezTo>
                  <a:pt x="4874121" y="888008"/>
                  <a:pt x="4874431" y="887389"/>
                  <a:pt x="4875052" y="887389"/>
                </a:cubicBezTo>
                <a:close/>
                <a:moveTo>
                  <a:pt x="5625703" y="885528"/>
                </a:moveTo>
                <a:cubicBezTo>
                  <a:pt x="5625703" y="890489"/>
                  <a:pt x="5625703" y="892969"/>
                  <a:pt x="5625703" y="892969"/>
                </a:cubicBezTo>
                <a:lnTo>
                  <a:pt x="5618261" y="892969"/>
                </a:lnTo>
                <a:cubicBezTo>
                  <a:pt x="5618261" y="888008"/>
                  <a:pt x="5620742" y="885528"/>
                  <a:pt x="5625703" y="885528"/>
                </a:cubicBezTo>
                <a:close/>
                <a:moveTo>
                  <a:pt x="5551289" y="885528"/>
                </a:moveTo>
                <a:lnTo>
                  <a:pt x="5551289" y="892969"/>
                </a:lnTo>
                <a:cubicBezTo>
                  <a:pt x="5546328" y="892969"/>
                  <a:pt x="5533926" y="897931"/>
                  <a:pt x="5514082" y="907852"/>
                </a:cubicBezTo>
                <a:cubicBezTo>
                  <a:pt x="5494238" y="917774"/>
                  <a:pt x="5481836" y="923975"/>
                  <a:pt x="5476875" y="926456"/>
                </a:cubicBezTo>
                <a:cubicBezTo>
                  <a:pt x="5471913" y="928936"/>
                  <a:pt x="5469433" y="930176"/>
                  <a:pt x="5469433" y="930176"/>
                </a:cubicBezTo>
                <a:lnTo>
                  <a:pt x="5461992" y="930176"/>
                </a:lnTo>
                <a:cubicBezTo>
                  <a:pt x="5461992" y="930176"/>
                  <a:pt x="5459512" y="932656"/>
                  <a:pt x="5454551" y="937618"/>
                </a:cubicBezTo>
                <a:cubicBezTo>
                  <a:pt x="5449589" y="942579"/>
                  <a:pt x="5444629" y="945059"/>
                  <a:pt x="5439668" y="945059"/>
                </a:cubicBezTo>
                <a:lnTo>
                  <a:pt x="5432226" y="945059"/>
                </a:lnTo>
                <a:cubicBezTo>
                  <a:pt x="5427265" y="950020"/>
                  <a:pt x="5419824" y="952500"/>
                  <a:pt x="5409902" y="952500"/>
                </a:cubicBezTo>
                <a:lnTo>
                  <a:pt x="5387578" y="959942"/>
                </a:lnTo>
                <a:lnTo>
                  <a:pt x="5387578" y="945059"/>
                </a:lnTo>
                <a:lnTo>
                  <a:pt x="5395019" y="937618"/>
                </a:lnTo>
                <a:cubicBezTo>
                  <a:pt x="5395019" y="942579"/>
                  <a:pt x="5397499" y="945059"/>
                  <a:pt x="5402461" y="945059"/>
                </a:cubicBezTo>
                <a:cubicBezTo>
                  <a:pt x="5417344" y="935138"/>
                  <a:pt x="5429746" y="930176"/>
                  <a:pt x="5439668" y="930176"/>
                </a:cubicBezTo>
                <a:cubicBezTo>
                  <a:pt x="5444629" y="930176"/>
                  <a:pt x="5450830" y="927696"/>
                  <a:pt x="5458271" y="922735"/>
                </a:cubicBezTo>
                <a:cubicBezTo>
                  <a:pt x="5465713" y="917774"/>
                  <a:pt x="5470674" y="915293"/>
                  <a:pt x="5473154" y="915293"/>
                </a:cubicBezTo>
                <a:cubicBezTo>
                  <a:pt x="5475634" y="915293"/>
                  <a:pt x="5480595" y="912813"/>
                  <a:pt x="5488037" y="907852"/>
                </a:cubicBezTo>
                <a:cubicBezTo>
                  <a:pt x="5495478" y="902891"/>
                  <a:pt x="5499199" y="900411"/>
                  <a:pt x="5499199" y="900411"/>
                </a:cubicBezTo>
                <a:cubicBezTo>
                  <a:pt x="5499199" y="900411"/>
                  <a:pt x="5501679" y="900411"/>
                  <a:pt x="5506640" y="900411"/>
                </a:cubicBezTo>
                <a:cubicBezTo>
                  <a:pt x="5511602" y="900411"/>
                  <a:pt x="5515322" y="899170"/>
                  <a:pt x="5517803" y="896690"/>
                </a:cubicBezTo>
                <a:cubicBezTo>
                  <a:pt x="5520283" y="894210"/>
                  <a:pt x="5522764" y="892969"/>
                  <a:pt x="5525244" y="892969"/>
                </a:cubicBezTo>
                <a:cubicBezTo>
                  <a:pt x="5527724" y="892969"/>
                  <a:pt x="5531445" y="892969"/>
                  <a:pt x="5536406" y="892969"/>
                </a:cubicBezTo>
                <a:cubicBezTo>
                  <a:pt x="5541367" y="892969"/>
                  <a:pt x="5543847" y="891729"/>
                  <a:pt x="5543847" y="889249"/>
                </a:cubicBezTo>
                <a:cubicBezTo>
                  <a:pt x="5543847" y="886768"/>
                  <a:pt x="5546328" y="885528"/>
                  <a:pt x="5551289" y="885528"/>
                </a:cubicBezTo>
                <a:close/>
                <a:moveTo>
                  <a:pt x="5194101" y="885528"/>
                </a:moveTo>
                <a:cubicBezTo>
                  <a:pt x="5199063" y="890489"/>
                  <a:pt x="5201543" y="892969"/>
                  <a:pt x="5201543" y="892969"/>
                </a:cubicBezTo>
                <a:cubicBezTo>
                  <a:pt x="5201543" y="892969"/>
                  <a:pt x="5199063" y="892969"/>
                  <a:pt x="5194101" y="892969"/>
                </a:cubicBezTo>
                <a:close/>
                <a:moveTo>
                  <a:pt x="5053645" y="880877"/>
                </a:moveTo>
                <a:cubicBezTo>
                  <a:pt x="5055505" y="881497"/>
                  <a:pt x="5057675" y="883047"/>
                  <a:pt x="5060156" y="885528"/>
                </a:cubicBezTo>
                <a:lnTo>
                  <a:pt x="5067597" y="900411"/>
                </a:lnTo>
                <a:lnTo>
                  <a:pt x="5060156" y="900411"/>
                </a:lnTo>
                <a:cubicBezTo>
                  <a:pt x="5055195" y="900411"/>
                  <a:pt x="5051474" y="897931"/>
                  <a:pt x="5048994" y="892969"/>
                </a:cubicBezTo>
                <a:cubicBezTo>
                  <a:pt x="5046514" y="888008"/>
                  <a:pt x="5046514" y="884287"/>
                  <a:pt x="5048994" y="881807"/>
                </a:cubicBezTo>
                <a:cubicBezTo>
                  <a:pt x="5050234" y="880567"/>
                  <a:pt x="5051784" y="880257"/>
                  <a:pt x="5053645" y="880877"/>
                </a:cubicBezTo>
                <a:close/>
                <a:moveTo>
                  <a:pt x="5636865" y="878086"/>
                </a:moveTo>
                <a:cubicBezTo>
                  <a:pt x="5639345" y="878086"/>
                  <a:pt x="5640586" y="879327"/>
                  <a:pt x="5640586" y="881807"/>
                </a:cubicBezTo>
                <a:cubicBezTo>
                  <a:pt x="5640586" y="884287"/>
                  <a:pt x="5638106" y="885528"/>
                  <a:pt x="5633144" y="885528"/>
                </a:cubicBezTo>
                <a:cubicBezTo>
                  <a:pt x="5633144" y="880566"/>
                  <a:pt x="5634385" y="878086"/>
                  <a:pt x="5636865" y="878086"/>
                </a:cubicBezTo>
                <a:close/>
                <a:moveTo>
                  <a:pt x="5566172" y="878086"/>
                </a:moveTo>
                <a:cubicBezTo>
                  <a:pt x="5566172" y="883048"/>
                  <a:pt x="5566172" y="885528"/>
                  <a:pt x="5566172" y="885528"/>
                </a:cubicBezTo>
                <a:lnTo>
                  <a:pt x="5558730" y="885528"/>
                </a:lnTo>
                <a:close/>
                <a:moveTo>
                  <a:pt x="5335488" y="878086"/>
                </a:moveTo>
                <a:lnTo>
                  <a:pt x="5342929" y="885528"/>
                </a:lnTo>
                <a:lnTo>
                  <a:pt x="5335488" y="885528"/>
                </a:lnTo>
                <a:lnTo>
                  <a:pt x="5328047" y="885528"/>
                </a:lnTo>
                <a:cubicBezTo>
                  <a:pt x="5328047" y="880566"/>
                  <a:pt x="5330527" y="878086"/>
                  <a:pt x="5335488" y="878086"/>
                </a:cubicBezTo>
                <a:close/>
                <a:moveTo>
                  <a:pt x="5142012" y="878086"/>
                </a:moveTo>
                <a:cubicBezTo>
                  <a:pt x="5142012" y="878086"/>
                  <a:pt x="5143252" y="878086"/>
                  <a:pt x="5145732" y="878086"/>
                </a:cubicBezTo>
                <a:cubicBezTo>
                  <a:pt x="5148212" y="878086"/>
                  <a:pt x="5149453" y="880566"/>
                  <a:pt x="5149453" y="885528"/>
                </a:cubicBezTo>
                <a:cubicBezTo>
                  <a:pt x="5149453" y="890489"/>
                  <a:pt x="5146973" y="892969"/>
                  <a:pt x="5142012" y="892969"/>
                </a:cubicBezTo>
                <a:cubicBezTo>
                  <a:pt x="5137051" y="892969"/>
                  <a:pt x="5134571" y="892969"/>
                  <a:pt x="5134571" y="892969"/>
                </a:cubicBezTo>
                <a:close/>
                <a:moveTo>
                  <a:pt x="6034980" y="870645"/>
                </a:moveTo>
                <a:lnTo>
                  <a:pt x="6027539" y="885528"/>
                </a:lnTo>
                <a:lnTo>
                  <a:pt x="6012656" y="892969"/>
                </a:lnTo>
                <a:cubicBezTo>
                  <a:pt x="6012656" y="892969"/>
                  <a:pt x="6016377" y="889249"/>
                  <a:pt x="6023818" y="881807"/>
                </a:cubicBezTo>
                <a:cubicBezTo>
                  <a:pt x="6031260" y="874366"/>
                  <a:pt x="6034980" y="870645"/>
                  <a:pt x="6034980" y="870645"/>
                </a:cubicBezTo>
                <a:close/>
                <a:moveTo>
                  <a:pt x="5685234" y="870645"/>
                </a:moveTo>
                <a:lnTo>
                  <a:pt x="5692676" y="870645"/>
                </a:lnTo>
                <a:lnTo>
                  <a:pt x="5692676" y="878086"/>
                </a:lnTo>
                <a:cubicBezTo>
                  <a:pt x="5692676" y="878086"/>
                  <a:pt x="5690195" y="875606"/>
                  <a:pt x="5685234" y="870645"/>
                </a:cubicBezTo>
                <a:close/>
                <a:moveTo>
                  <a:pt x="5651748" y="870645"/>
                </a:moveTo>
                <a:cubicBezTo>
                  <a:pt x="5654228" y="870645"/>
                  <a:pt x="5655469" y="873125"/>
                  <a:pt x="5655469" y="878086"/>
                </a:cubicBezTo>
                <a:cubicBezTo>
                  <a:pt x="5650507" y="878086"/>
                  <a:pt x="5648027" y="876846"/>
                  <a:pt x="5648027" y="874366"/>
                </a:cubicBezTo>
                <a:cubicBezTo>
                  <a:pt x="5648027" y="871886"/>
                  <a:pt x="5649268" y="870645"/>
                  <a:pt x="5651748" y="870645"/>
                </a:cubicBezTo>
                <a:close/>
                <a:moveTo>
                  <a:pt x="4479727" y="870645"/>
                </a:moveTo>
                <a:cubicBezTo>
                  <a:pt x="4484688" y="870645"/>
                  <a:pt x="4487169" y="871886"/>
                  <a:pt x="4487169" y="874366"/>
                </a:cubicBezTo>
                <a:cubicBezTo>
                  <a:pt x="4487169" y="876846"/>
                  <a:pt x="4485928" y="878086"/>
                  <a:pt x="4483448" y="878086"/>
                </a:cubicBezTo>
                <a:cubicBezTo>
                  <a:pt x="4480967" y="878086"/>
                  <a:pt x="4479727" y="875606"/>
                  <a:pt x="4479727" y="870645"/>
                </a:cubicBezTo>
                <a:close/>
                <a:moveTo>
                  <a:pt x="4301133" y="870645"/>
                </a:moveTo>
                <a:cubicBezTo>
                  <a:pt x="4311055" y="870645"/>
                  <a:pt x="4313535" y="873125"/>
                  <a:pt x="4308574" y="878086"/>
                </a:cubicBezTo>
                <a:cubicBezTo>
                  <a:pt x="4308574" y="883048"/>
                  <a:pt x="4307334" y="885528"/>
                  <a:pt x="4304854" y="885528"/>
                </a:cubicBezTo>
                <a:cubicBezTo>
                  <a:pt x="4302373" y="885528"/>
                  <a:pt x="4301133" y="883048"/>
                  <a:pt x="4301133" y="878086"/>
                </a:cubicBezTo>
                <a:close/>
                <a:moveTo>
                  <a:pt x="5285259" y="866924"/>
                </a:moveTo>
                <a:cubicBezTo>
                  <a:pt x="5286499" y="866924"/>
                  <a:pt x="5288359" y="868164"/>
                  <a:pt x="5290840" y="870645"/>
                </a:cubicBezTo>
                <a:cubicBezTo>
                  <a:pt x="5285878" y="870645"/>
                  <a:pt x="5283398" y="870645"/>
                  <a:pt x="5283398" y="870645"/>
                </a:cubicBezTo>
                <a:cubicBezTo>
                  <a:pt x="5283398" y="868164"/>
                  <a:pt x="5284019" y="866924"/>
                  <a:pt x="5285259" y="866924"/>
                </a:cubicBezTo>
                <a:close/>
                <a:moveTo>
                  <a:pt x="5484316" y="863204"/>
                </a:moveTo>
                <a:cubicBezTo>
                  <a:pt x="5489277" y="868165"/>
                  <a:pt x="5491758" y="870645"/>
                  <a:pt x="5491758" y="870645"/>
                </a:cubicBezTo>
                <a:cubicBezTo>
                  <a:pt x="5491758" y="865684"/>
                  <a:pt x="5491758" y="863204"/>
                  <a:pt x="5491758" y="863204"/>
                </a:cubicBezTo>
                <a:close/>
                <a:moveTo>
                  <a:pt x="5268515" y="863204"/>
                </a:moveTo>
                <a:lnTo>
                  <a:pt x="5268515" y="878086"/>
                </a:lnTo>
                <a:cubicBezTo>
                  <a:pt x="5263554" y="878086"/>
                  <a:pt x="5261074" y="878086"/>
                  <a:pt x="5261074" y="878086"/>
                </a:cubicBezTo>
                <a:cubicBezTo>
                  <a:pt x="5261074" y="868165"/>
                  <a:pt x="5263554" y="863204"/>
                  <a:pt x="5268515" y="863204"/>
                </a:cubicBezTo>
                <a:close/>
                <a:moveTo>
                  <a:pt x="5179219" y="863204"/>
                </a:moveTo>
                <a:cubicBezTo>
                  <a:pt x="5179219" y="863204"/>
                  <a:pt x="5180459" y="863204"/>
                  <a:pt x="5182939" y="863204"/>
                </a:cubicBezTo>
                <a:cubicBezTo>
                  <a:pt x="5185419" y="863204"/>
                  <a:pt x="5186660" y="865684"/>
                  <a:pt x="5186660" y="870645"/>
                </a:cubicBezTo>
                <a:cubicBezTo>
                  <a:pt x="5186660" y="875606"/>
                  <a:pt x="5182939" y="878086"/>
                  <a:pt x="5175498" y="878086"/>
                </a:cubicBezTo>
                <a:cubicBezTo>
                  <a:pt x="5168056" y="878086"/>
                  <a:pt x="5164336" y="878086"/>
                  <a:pt x="5164336" y="878086"/>
                </a:cubicBezTo>
                <a:close/>
                <a:moveTo>
                  <a:pt x="4980161" y="859483"/>
                </a:moveTo>
                <a:cubicBezTo>
                  <a:pt x="4981401" y="859483"/>
                  <a:pt x="4983261" y="860723"/>
                  <a:pt x="4985742" y="863204"/>
                </a:cubicBezTo>
                <a:lnTo>
                  <a:pt x="4978301" y="863204"/>
                </a:lnTo>
                <a:cubicBezTo>
                  <a:pt x="4978301" y="860723"/>
                  <a:pt x="4978921" y="859483"/>
                  <a:pt x="4980161" y="859483"/>
                </a:cubicBezTo>
                <a:close/>
                <a:moveTo>
                  <a:pt x="5564311" y="858553"/>
                </a:moveTo>
                <a:cubicBezTo>
                  <a:pt x="5565552" y="857933"/>
                  <a:pt x="5566172" y="858243"/>
                  <a:pt x="5566172" y="859483"/>
                </a:cubicBezTo>
                <a:cubicBezTo>
                  <a:pt x="5566172" y="861963"/>
                  <a:pt x="5563692" y="863204"/>
                  <a:pt x="5558730" y="863204"/>
                </a:cubicBezTo>
                <a:cubicBezTo>
                  <a:pt x="5561211" y="860723"/>
                  <a:pt x="5563071" y="859173"/>
                  <a:pt x="5564311" y="858553"/>
                </a:cubicBezTo>
                <a:close/>
                <a:moveTo>
                  <a:pt x="5941963" y="855762"/>
                </a:moveTo>
                <a:cubicBezTo>
                  <a:pt x="5944443" y="855762"/>
                  <a:pt x="5945683" y="858242"/>
                  <a:pt x="5945683" y="863204"/>
                </a:cubicBezTo>
                <a:cubicBezTo>
                  <a:pt x="5945683" y="868165"/>
                  <a:pt x="5944443" y="869404"/>
                  <a:pt x="5941963" y="866924"/>
                </a:cubicBezTo>
                <a:cubicBezTo>
                  <a:pt x="5939483" y="864444"/>
                  <a:pt x="5938242" y="861963"/>
                  <a:pt x="5938242" y="859483"/>
                </a:cubicBezTo>
                <a:cubicBezTo>
                  <a:pt x="5938242" y="857003"/>
                  <a:pt x="5939483" y="855762"/>
                  <a:pt x="5941963" y="855762"/>
                </a:cubicBezTo>
                <a:close/>
                <a:moveTo>
                  <a:pt x="5413623" y="855762"/>
                </a:moveTo>
                <a:cubicBezTo>
                  <a:pt x="5416103" y="855762"/>
                  <a:pt x="5417344" y="858242"/>
                  <a:pt x="5417344" y="863204"/>
                </a:cubicBezTo>
                <a:lnTo>
                  <a:pt x="5409902" y="870645"/>
                </a:lnTo>
                <a:lnTo>
                  <a:pt x="5409902" y="863204"/>
                </a:lnTo>
                <a:cubicBezTo>
                  <a:pt x="5409902" y="858242"/>
                  <a:pt x="5411143" y="855762"/>
                  <a:pt x="5413623" y="855762"/>
                </a:cubicBezTo>
                <a:close/>
                <a:moveTo>
                  <a:pt x="5328047" y="855762"/>
                </a:moveTo>
                <a:cubicBezTo>
                  <a:pt x="5337968" y="855762"/>
                  <a:pt x="5335488" y="863204"/>
                  <a:pt x="5320605" y="878086"/>
                </a:cubicBezTo>
                <a:lnTo>
                  <a:pt x="5305722" y="885528"/>
                </a:lnTo>
                <a:cubicBezTo>
                  <a:pt x="5305722" y="880566"/>
                  <a:pt x="5308203" y="876846"/>
                  <a:pt x="5313164" y="874366"/>
                </a:cubicBezTo>
                <a:cubicBezTo>
                  <a:pt x="5318125" y="871886"/>
                  <a:pt x="5320605" y="868165"/>
                  <a:pt x="5320605" y="863204"/>
                </a:cubicBezTo>
                <a:cubicBezTo>
                  <a:pt x="5320605" y="863204"/>
                  <a:pt x="5320605" y="861963"/>
                  <a:pt x="5320605" y="859483"/>
                </a:cubicBezTo>
                <a:cubicBezTo>
                  <a:pt x="5320605" y="857003"/>
                  <a:pt x="5323085" y="855762"/>
                  <a:pt x="5328047" y="855762"/>
                </a:cubicBezTo>
                <a:close/>
                <a:moveTo>
                  <a:pt x="5156894" y="855762"/>
                </a:moveTo>
                <a:cubicBezTo>
                  <a:pt x="5156894" y="855762"/>
                  <a:pt x="5156894" y="858242"/>
                  <a:pt x="5156894" y="863204"/>
                </a:cubicBezTo>
                <a:cubicBezTo>
                  <a:pt x="5151933" y="863204"/>
                  <a:pt x="5148212" y="863204"/>
                  <a:pt x="5145732" y="863204"/>
                </a:cubicBezTo>
                <a:cubicBezTo>
                  <a:pt x="5143252" y="863204"/>
                  <a:pt x="5144492" y="861963"/>
                  <a:pt x="5149453" y="859483"/>
                </a:cubicBezTo>
                <a:cubicBezTo>
                  <a:pt x="5154414" y="857003"/>
                  <a:pt x="5156894" y="855762"/>
                  <a:pt x="5156894" y="855762"/>
                </a:cubicBezTo>
                <a:close/>
                <a:moveTo>
                  <a:pt x="5204333" y="851344"/>
                </a:moveTo>
                <a:cubicBezTo>
                  <a:pt x="5206194" y="851810"/>
                  <a:pt x="5205264" y="855763"/>
                  <a:pt x="5201543" y="863204"/>
                </a:cubicBezTo>
                <a:lnTo>
                  <a:pt x="5186660" y="863204"/>
                </a:lnTo>
                <a:cubicBezTo>
                  <a:pt x="5191621" y="858242"/>
                  <a:pt x="5196581" y="854522"/>
                  <a:pt x="5201543" y="852041"/>
                </a:cubicBezTo>
                <a:cubicBezTo>
                  <a:pt x="5202783" y="851422"/>
                  <a:pt x="5203714" y="851189"/>
                  <a:pt x="5204333" y="851344"/>
                </a:cubicBezTo>
                <a:close/>
                <a:moveTo>
                  <a:pt x="5439668" y="848321"/>
                </a:moveTo>
                <a:lnTo>
                  <a:pt x="5447109" y="848321"/>
                </a:lnTo>
                <a:cubicBezTo>
                  <a:pt x="5447109" y="853282"/>
                  <a:pt x="5444629" y="855762"/>
                  <a:pt x="5439668" y="855762"/>
                </a:cubicBezTo>
                <a:cubicBezTo>
                  <a:pt x="5439668" y="850801"/>
                  <a:pt x="5439668" y="848321"/>
                  <a:pt x="5439668" y="848321"/>
                </a:cubicBezTo>
                <a:close/>
                <a:moveTo>
                  <a:pt x="4937373" y="848321"/>
                </a:moveTo>
                <a:cubicBezTo>
                  <a:pt x="4939853" y="848321"/>
                  <a:pt x="4941094" y="850801"/>
                  <a:pt x="4941094" y="855762"/>
                </a:cubicBezTo>
                <a:lnTo>
                  <a:pt x="4933652" y="863204"/>
                </a:lnTo>
                <a:cubicBezTo>
                  <a:pt x="4933652" y="873125"/>
                  <a:pt x="4931172" y="875606"/>
                  <a:pt x="4926211" y="870645"/>
                </a:cubicBezTo>
                <a:cubicBezTo>
                  <a:pt x="4926211" y="865684"/>
                  <a:pt x="4927452" y="860724"/>
                  <a:pt x="4929932" y="855762"/>
                </a:cubicBezTo>
                <a:cubicBezTo>
                  <a:pt x="4932412" y="850801"/>
                  <a:pt x="4934893" y="848321"/>
                  <a:pt x="4937373" y="848321"/>
                </a:cubicBezTo>
                <a:close/>
                <a:moveTo>
                  <a:pt x="6384726" y="840879"/>
                </a:moveTo>
                <a:lnTo>
                  <a:pt x="6377285" y="848321"/>
                </a:lnTo>
                <a:lnTo>
                  <a:pt x="6369844" y="855762"/>
                </a:lnTo>
                <a:cubicBezTo>
                  <a:pt x="6364882" y="855762"/>
                  <a:pt x="6362402" y="854522"/>
                  <a:pt x="6362402" y="852041"/>
                </a:cubicBezTo>
                <a:cubicBezTo>
                  <a:pt x="6362402" y="849561"/>
                  <a:pt x="6362402" y="848321"/>
                  <a:pt x="6362402" y="848321"/>
                </a:cubicBezTo>
                <a:close/>
                <a:moveTo>
                  <a:pt x="5655469" y="840879"/>
                </a:moveTo>
                <a:cubicBezTo>
                  <a:pt x="5655469" y="845841"/>
                  <a:pt x="5649268" y="852041"/>
                  <a:pt x="5636865" y="859483"/>
                </a:cubicBezTo>
                <a:cubicBezTo>
                  <a:pt x="5624462" y="866924"/>
                  <a:pt x="5615781" y="870645"/>
                  <a:pt x="5610820" y="870645"/>
                </a:cubicBezTo>
                <a:cubicBezTo>
                  <a:pt x="5610820" y="870645"/>
                  <a:pt x="5609579" y="870645"/>
                  <a:pt x="5607099" y="870645"/>
                </a:cubicBezTo>
                <a:cubicBezTo>
                  <a:pt x="5604619" y="870645"/>
                  <a:pt x="5600899" y="870645"/>
                  <a:pt x="5595937" y="870645"/>
                </a:cubicBezTo>
                <a:cubicBezTo>
                  <a:pt x="5590976" y="875606"/>
                  <a:pt x="5583535" y="878086"/>
                  <a:pt x="5573613" y="878086"/>
                </a:cubicBezTo>
                <a:lnTo>
                  <a:pt x="5581054" y="870645"/>
                </a:lnTo>
                <a:cubicBezTo>
                  <a:pt x="5586016" y="870645"/>
                  <a:pt x="5590976" y="869404"/>
                  <a:pt x="5595937" y="866924"/>
                </a:cubicBezTo>
                <a:cubicBezTo>
                  <a:pt x="5600899" y="864444"/>
                  <a:pt x="5603379" y="863204"/>
                  <a:pt x="5603379" y="863204"/>
                </a:cubicBezTo>
                <a:cubicBezTo>
                  <a:pt x="5603379" y="863204"/>
                  <a:pt x="5607099" y="861963"/>
                  <a:pt x="5614541" y="859483"/>
                </a:cubicBezTo>
                <a:cubicBezTo>
                  <a:pt x="5621982" y="857003"/>
                  <a:pt x="5628183" y="853282"/>
                  <a:pt x="5633144" y="848321"/>
                </a:cubicBezTo>
                <a:close/>
                <a:moveTo>
                  <a:pt x="5603379" y="840879"/>
                </a:moveTo>
                <a:cubicBezTo>
                  <a:pt x="5608340" y="840879"/>
                  <a:pt x="5610820" y="840879"/>
                  <a:pt x="5610820" y="840879"/>
                </a:cubicBezTo>
                <a:cubicBezTo>
                  <a:pt x="5610820" y="840879"/>
                  <a:pt x="5610820" y="842120"/>
                  <a:pt x="5610820" y="844600"/>
                </a:cubicBezTo>
                <a:cubicBezTo>
                  <a:pt x="5610820" y="847080"/>
                  <a:pt x="5608340" y="848321"/>
                  <a:pt x="5603379" y="848321"/>
                </a:cubicBezTo>
                <a:cubicBezTo>
                  <a:pt x="5598417" y="848321"/>
                  <a:pt x="5595937" y="848321"/>
                  <a:pt x="5595937" y="848321"/>
                </a:cubicBezTo>
                <a:close/>
                <a:moveTo>
                  <a:pt x="5417344" y="840879"/>
                </a:moveTo>
                <a:lnTo>
                  <a:pt x="5417344" y="848321"/>
                </a:lnTo>
                <a:lnTo>
                  <a:pt x="5409902" y="848321"/>
                </a:lnTo>
                <a:cubicBezTo>
                  <a:pt x="5409902" y="848321"/>
                  <a:pt x="5412382" y="845841"/>
                  <a:pt x="5417344" y="840879"/>
                </a:cubicBezTo>
                <a:close/>
                <a:moveTo>
                  <a:pt x="4978301" y="840879"/>
                </a:moveTo>
                <a:cubicBezTo>
                  <a:pt x="4978301" y="840879"/>
                  <a:pt x="4980781" y="840879"/>
                  <a:pt x="4985742" y="840879"/>
                </a:cubicBezTo>
                <a:lnTo>
                  <a:pt x="4993183" y="840879"/>
                </a:lnTo>
                <a:cubicBezTo>
                  <a:pt x="4993183" y="845841"/>
                  <a:pt x="4990703" y="848321"/>
                  <a:pt x="4985742" y="848321"/>
                </a:cubicBezTo>
                <a:cubicBezTo>
                  <a:pt x="4980781" y="848321"/>
                  <a:pt x="4978301" y="845841"/>
                  <a:pt x="4978301" y="840879"/>
                </a:cubicBezTo>
                <a:close/>
                <a:moveTo>
                  <a:pt x="4963418" y="840879"/>
                </a:moveTo>
                <a:lnTo>
                  <a:pt x="4970859" y="840879"/>
                </a:lnTo>
                <a:cubicBezTo>
                  <a:pt x="4965898" y="845841"/>
                  <a:pt x="4963418" y="848321"/>
                  <a:pt x="4963418" y="848321"/>
                </a:cubicBezTo>
                <a:close/>
                <a:moveTo>
                  <a:pt x="5558730" y="833438"/>
                </a:moveTo>
                <a:cubicBezTo>
                  <a:pt x="5563692" y="833438"/>
                  <a:pt x="5566172" y="833438"/>
                  <a:pt x="5566172" y="833438"/>
                </a:cubicBezTo>
                <a:lnTo>
                  <a:pt x="5573613" y="833438"/>
                </a:lnTo>
                <a:cubicBezTo>
                  <a:pt x="5568652" y="833438"/>
                  <a:pt x="5566172" y="835918"/>
                  <a:pt x="5566172" y="840879"/>
                </a:cubicBezTo>
                <a:lnTo>
                  <a:pt x="5536406" y="848321"/>
                </a:lnTo>
                <a:cubicBezTo>
                  <a:pt x="5536406" y="838399"/>
                  <a:pt x="5543847" y="833438"/>
                  <a:pt x="5558730" y="833438"/>
                </a:cubicBezTo>
                <a:close/>
                <a:moveTo>
                  <a:pt x="5402461" y="833438"/>
                </a:moveTo>
                <a:lnTo>
                  <a:pt x="5409902" y="833438"/>
                </a:lnTo>
                <a:cubicBezTo>
                  <a:pt x="5409902" y="838399"/>
                  <a:pt x="5409902" y="840879"/>
                  <a:pt x="5409902" y="840879"/>
                </a:cubicBezTo>
                <a:close/>
                <a:moveTo>
                  <a:pt x="5194101" y="833438"/>
                </a:moveTo>
                <a:lnTo>
                  <a:pt x="5194101" y="840879"/>
                </a:lnTo>
                <a:lnTo>
                  <a:pt x="5186660" y="840879"/>
                </a:lnTo>
                <a:cubicBezTo>
                  <a:pt x="5186660" y="835918"/>
                  <a:pt x="5189140" y="833438"/>
                  <a:pt x="5194101" y="833438"/>
                </a:cubicBezTo>
                <a:close/>
                <a:moveTo>
                  <a:pt x="4554141" y="833438"/>
                </a:moveTo>
                <a:cubicBezTo>
                  <a:pt x="4559102" y="833438"/>
                  <a:pt x="4561582" y="833438"/>
                  <a:pt x="4561582" y="833438"/>
                </a:cubicBezTo>
                <a:cubicBezTo>
                  <a:pt x="4566543" y="838399"/>
                  <a:pt x="4564062" y="840879"/>
                  <a:pt x="4554141" y="840879"/>
                </a:cubicBezTo>
                <a:cubicBezTo>
                  <a:pt x="4554141" y="840879"/>
                  <a:pt x="4554141" y="838399"/>
                  <a:pt x="4554141" y="833438"/>
                </a:cubicBezTo>
                <a:close/>
                <a:moveTo>
                  <a:pt x="4405313" y="833438"/>
                </a:moveTo>
                <a:lnTo>
                  <a:pt x="4412754" y="840879"/>
                </a:lnTo>
                <a:cubicBezTo>
                  <a:pt x="4412754" y="845841"/>
                  <a:pt x="4407793" y="848321"/>
                  <a:pt x="4397871" y="848321"/>
                </a:cubicBezTo>
                <a:lnTo>
                  <a:pt x="4382988" y="848321"/>
                </a:lnTo>
                <a:cubicBezTo>
                  <a:pt x="4382988" y="843359"/>
                  <a:pt x="4382988" y="839639"/>
                  <a:pt x="4382988" y="837159"/>
                </a:cubicBezTo>
                <a:cubicBezTo>
                  <a:pt x="4382988" y="834679"/>
                  <a:pt x="4386709" y="834679"/>
                  <a:pt x="4394150" y="837159"/>
                </a:cubicBezTo>
                <a:cubicBezTo>
                  <a:pt x="4401592" y="839639"/>
                  <a:pt x="4405313" y="838399"/>
                  <a:pt x="4405313" y="833438"/>
                </a:cubicBezTo>
                <a:close/>
                <a:moveTo>
                  <a:pt x="5493618" y="829717"/>
                </a:moveTo>
                <a:cubicBezTo>
                  <a:pt x="5494858" y="829717"/>
                  <a:pt x="5496718" y="830957"/>
                  <a:pt x="5499199" y="833438"/>
                </a:cubicBezTo>
                <a:lnTo>
                  <a:pt x="5499199" y="840879"/>
                </a:lnTo>
                <a:cubicBezTo>
                  <a:pt x="5494238" y="840879"/>
                  <a:pt x="5491758" y="840879"/>
                  <a:pt x="5491758" y="840879"/>
                </a:cubicBezTo>
                <a:lnTo>
                  <a:pt x="5454551" y="863204"/>
                </a:lnTo>
                <a:cubicBezTo>
                  <a:pt x="5449589" y="868165"/>
                  <a:pt x="5444629" y="871886"/>
                  <a:pt x="5439668" y="874366"/>
                </a:cubicBezTo>
                <a:cubicBezTo>
                  <a:pt x="5434706" y="876846"/>
                  <a:pt x="5432226" y="878086"/>
                  <a:pt x="5432226" y="878086"/>
                </a:cubicBezTo>
                <a:cubicBezTo>
                  <a:pt x="5432226" y="883048"/>
                  <a:pt x="5429746" y="885528"/>
                  <a:pt x="5424785" y="885528"/>
                </a:cubicBezTo>
                <a:lnTo>
                  <a:pt x="5439668" y="885528"/>
                </a:lnTo>
                <a:cubicBezTo>
                  <a:pt x="5459512" y="860724"/>
                  <a:pt x="5479355" y="850801"/>
                  <a:pt x="5499199" y="855762"/>
                </a:cubicBezTo>
                <a:cubicBezTo>
                  <a:pt x="5504160" y="855762"/>
                  <a:pt x="5504160" y="853282"/>
                  <a:pt x="5499199" y="848321"/>
                </a:cubicBezTo>
                <a:cubicBezTo>
                  <a:pt x="5499199" y="843359"/>
                  <a:pt x="5499199" y="840879"/>
                  <a:pt x="5499199" y="840879"/>
                </a:cubicBezTo>
                <a:cubicBezTo>
                  <a:pt x="5504160" y="840879"/>
                  <a:pt x="5506640" y="843359"/>
                  <a:pt x="5506640" y="848321"/>
                </a:cubicBezTo>
                <a:cubicBezTo>
                  <a:pt x="5506640" y="853282"/>
                  <a:pt x="5509120" y="854522"/>
                  <a:pt x="5514082" y="852041"/>
                </a:cubicBezTo>
                <a:cubicBezTo>
                  <a:pt x="5519043" y="849561"/>
                  <a:pt x="5524003" y="848321"/>
                  <a:pt x="5528965" y="848321"/>
                </a:cubicBezTo>
                <a:cubicBezTo>
                  <a:pt x="5533926" y="848321"/>
                  <a:pt x="5536406" y="850801"/>
                  <a:pt x="5536406" y="855762"/>
                </a:cubicBezTo>
                <a:cubicBezTo>
                  <a:pt x="5531445" y="855762"/>
                  <a:pt x="5528965" y="855762"/>
                  <a:pt x="5528965" y="855762"/>
                </a:cubicBezTo>
                <a:cubicBezTo>
                  <a:pt x="5509120" y="865684"/>
                  <a:pt x="5499199" y="873125"/>
                  <a:pt x="5499199" y="878086"/>
                </a:cubicBezTo>
                <a:cubicBezTo>
                  <a:pt x="5499199" y="883048"/>
                  <a:pt x="5499199" y="885528"/>
                  <a:pt x="5499199" y="885528"/>
                </a:cubicBezTo>
                <a:cubicBezTo>
                  <a:pt x="5494238" y="880566"/>
                  <a:pt x="5490517" y="878086"/>
                  <a:pt x="5488037" y="878086"/>
                </a:cubicBezTo>
                <a:cubicBezTo>
                  <a:pt x="5485557" y="878086"/>
                  <a:pt x="5481836" y="878086"/>
                  <a:pt x="5476875" y="878086"/>
                </a:cubicBezTo>
                <a:cubicBezTo>
                  <a:pt x="5466953" y="878086"/>
                  <a:pt x="5460751" y="879327"/>
                  <a:pt x="5458271" y="881807"/>
                </a:cubicBezTo>
                <a:cubicBezTo>
                  <a:pt x="5455791" y="884287"/>
                  <a:pt x="5452070" y="888008"/>
                  <a:pt x="5447109" y="892969"/>
                </a:cubicBezTo>
                <a:lnTo>
                  <a:pt x="5432226" y="900411"/>
                </a:lnTo>
                <a:lnTo>
                  <a:pt x="5417344" y="907852"/>
                </a:lnTo>
                <a:lnTo>
                  <a:pt x="5417344" y="915293"/>
                </a:lnTo>
                <a:lnTo>
                  <a:pt x="5402461" y="922735"/>
                </a:lnTo>
                <a:cubicBezTo>
                  <a:pt x="5402461" y="917774"/>
                  <a:pt x="5402461" y="915293"/>
                  <a:pt x="5402461" y="915293"/>
                </a:cubicBezTo>
                <a:cubicBezTo>
                  <a:pt x="5407422" y="915293"/>
                  <a:pt x="5409902" y="915293"/>
                  <a:pt x="5409902" y="915293"/>
                </a:cubicBezTo>
                <a:cubicBezTo>
                  <a:pt x="5404941" y="910332"/>
                  <a:pt x="5399981" y="909093"/>
                  <a:pt x="5395019" y="911573"/>
                </a:cubicBezTo>
                <a:cubicBezTo>
                  <a:pt x="5390058" y="914053"/>
                  <a:pt x="5385098" y="912813"/>
                  <a:pt x="5380136" y="907852"/>
                </a:cubicBezTo>
                <a:cubicBezTo>
                  <a:pt x="5375175" y="902891"/>
                  <a:pt x="5370215" y="900411"/>
                  <a:pt x="5365254" y="900411"/>
                </a:cubicBezTo>
                <a:lnTo>
                  <a:pt x="5372695" y="892969"/>
                </a:lnTo>
                <a:lnTo>
                  <a:pt x="5372695" y="885528"/>
                </a:lnTo>
                <a:lnTo>
                  <a:pt x="5380136" y="878086"/>
                </a:lnTo>
                <a:cubicBezTo>
                  <a:pt x="5380136" y="883048"/>
                  <a:pt x="5382617" y="885528"/>
                  <a:pt x="5387578" y="885528"/>
                </a:cubicBezTo>
                <a:cubicBezTo>
                  <a:pt x="5392539" y="885528"/>
                  <a:pt x="5397499" y="885528"/>
                  <a:pt x="5402461" y="885528"/>
                </a:cubicBezTo>
                <a:cubicBezTo>
                  <a:pt x="5402461" y="885528"/>
                  <a:pt x="5404941" y="884287"/>
                  <a:pt x="5409902" y="881807"/>
                </a:cubicBezTo>
                <a:cubicBezTo>
                  <a:pt x="5414863" y="879327"/>
                  <a:pt x="5417344" y="878086"/>
                  <a:pt x="5417344" y="878086"/>
                </a:cubicBezTo>
                <a:lnTo>
                  <a:pt x="5439668" y="863204"/>
                </a:lnTo>
                <a:cubicBezTo>
                  <a:pt x="5444629" y="858242"/>
                  <a:pt x="5449589" y="855762"/>
                  <a:pt x="5454551" y="855762"/>
                </a:cubicBezTo>
                <a:lnTo>
                  <a:pt x="5469433" y="840879"/>
                </a:lnTo>
                <a:cubicBezTo>
                  <a:pt x="5464472" y="840879"/>
                  <a:pt x="5464472" y="838399"/>
                  <a:pt x="5469433" y="833438"/>
                </a:cubicBezTo>
                <a:cubicBezTo>
                  <a:pt x="5474395" y="833438"/>
                  <a:pt x="5476875" y="833438"/>
                  <a:pt x="5476875" y="833438"/>
                </a:cubicBezTo>
                <a:cubicBezTo>
                  <a:pt x="5476875" y="838399"/>
                  <a:pt x="5479355" y="839639"/>
                  <a:pt x="5484316" y="837159"/>
                </a:cubicBezTo>
                <a:cubicBezTo>
                  <a:pt x="5489277" y="834679"/>
                  <a:pt x="5491758" y="833438"/>
                  <a:pt x="5491758" y="833438"/>
                </a:cubicBezTo>
                <a:cubicBezTo>
                  <a:pt x="5491758" y="830957"/>
                  <a:pt x="5492378" y="829717"/>
                  <a:pt x="5493618" y="829717"/>
                </a:cubicBezTo>
                <a:close/>
                <a:moveTo>
                  <a:pt x="5261751" y="828702"/>
                </a:moveTo>
                <a:lnTo>
                  <a:pt x="5261074" y="833438"/>
                </a:lnTo>
                <a:lnTo>
                  <a:pt x="5253633" y="840879"/>
                </a:lnTo>
                <a:close/>
                <a:moveTo>
                  <a:pt x="6414492" y="818555"/>
                </a:moveTo>
                <a:lnTo>
                  <a:pt x="6429375" y="818555"/>
                </a:lnTo>
                <a:cubicBezTo>
                  <a:pt x="6414492" y="828477"/>
                  <a:pt x="6404570" y="833438"/>
                  <a:pt x="6399609" y="833438"/>
                </a:cubicBezTo>
                <a:cubicBezTo>
                  <a:pt x="6399609" y="828477"/>
                  <a:pt x="6402089" y="825997"/>
                  <a:pt x="6407051" y="825997"/>
                </a:cubicBezTo>
                <a:cubicBezTo>
                  <a:pt x="6407051" y="825997"/>
                  <a:pt x="6408291" y="824756"/>
                  <a:pt x="6410771" y="822276"/>
                </a:cubicBezTo>
                <a:cubicBezTo>
                  <a:pt x="6413251" y="819796"/>
                  <a:pt x="6414492" y="818555"/>
                  <a:pt x="6414492" y="818555"/>
                </a:cubicBezTo>
                <a:close/>
                <a:moveTo>
                  <a:pt x="5856386" y="818555"/>
                </a:moveTo>
                <a:lnTo>
                  <a:pt x="5863828" y="825997"/>
                </a:lnTo>
                <a:lnTo>
                  <a:pt x="5856386" y="825997"/>
                </a:lnTo>
                <a:cubicBezTo>
                  <a:pt x="5851425" y="825997"/>
                  <a:pt x="5848945" y="825997"/>
                  <a:pt x="5848945" y="825997"/>
                </a:cubicBezTo>
                <a:cubicBezTo>
                  <a:pt x="5848945" y="825997"/>
                  <a:pt x="5851425" y="823516"/>
                  <a:pt x="5856386" y="818555"/>
                </a:cubicBezTo>
                <a:close/>
                <a:moveTo>
                  <a:pt x="5514082" y="818555"/>
                </a:moveTo>
                <a:lnTo>
                  <a:pt x="5521523" y="825997"/>
                </a:lnTo>
                <a:cubicBezTo>
                  <a:pt x="5521523" y="825997"/>
                  <a:pt x="5519043" y="825997"/>
                  <a:pt x="5514082" y="825997"/>
                </a:cubicBezTo>
                <a:close/>
                <a:moveTo>
                  <a:pt x="5268515" y="818555"/>
                </a:moveTo>
                <a:lnTo>
                  <a:pt x="5261751" y="828702"/>
                </a:lnTo>
                <a:lnTo>
                  <a:pt x="5262004" y="826927"/>
                </a:lnTo>
                <a:cubicBezTo>
                  <a:pt x="5262624" y="825066"/>
                  <a:pt x="5263555" y="823516"/>
                  <a:pt x="5264795" y="822276"/>
                </a:cubicBezTo>
                <a:cubicBezTo>
                  <a:pt x="5267275" y="819796"/>
                  <a:pt x="5268515" y="818555"/>
                  <a:pt x="5268515" y="818555"/>
                </a:cubicBezTo>
                <a:close/>
                <a:moveTo>
                  <a:pt x="5223867" y="818555"/>
                </a:moveTo>
                <a:lnTo>
                  <a:pt x="5223867" y="825997"/>
                </a:lnTo>
                <a:cubicBezTo>
                  <a:pt x="5223867" y="825997"/>
                  <a:pt x="5222626" y="827237"/>
                  <a:pt x="5220146" y="829717"/>
                </a:cubicBezTo>
                <a:cubicBezTo>
                  <a:pt x="5217666" y="832197"/>
                  <a:pt x="5216426" y="833438"/>
                  <a:pt x="5216426" y="833438"/>
                </a:cubicBezTo>
                <a:cubicBezTo>
                  <a:pt x="5216426" y="833438"/>
                  <a:pt x="5213945" y="833438"/>
                  <a:pt x="5208984" y="833438"/>
                </a:cubicBezTo>
                <a:cubicBezTo>
                  <a:pt x="5204023" y="838399"/>
                  <a:pt x="5201543" y="838399"/>
                  <a:pt x="5201543" y="833438"/>
                </a:cubicBezTo>
                <a:cubicBezTo>
                  <a:pt x="5196581" y="828477"/>
                  <a:pt x="5199063" y="825997"/>
                  <a:pt x="5208984" y="825997"/>
                </a:cubicBezTo>
                <a:cubicBezTo>
                  <a:pt x="5213945" y="825997"/>
                  <a:pt x="5218906" y="823516"/>
                  <a:pt x="5223867" y="818555"/>
                </a:cubicBezTo>
                <a:close/>
                <a:moveTo>
                  <a:pt x="5067597" y="818555"/>
                </a:moveTo>
                <a:lnTo>
                  <a:pt x="5067597" y="825997"/>
                </a:lnTo>
                <a:lnTo>
                  <a:pt x="5060156" y="833438"/>
                </a:lnTo>
                <a:cubicBezTo>
                  <a:pt x="5060156" y="828477"/>
                  <a:pt x="5062636" y="823516"/>
                  <a:pt x="5067597" y="818555"/>
                </a:cubicBezTo>
                <a:close/>
                <a:moveTo>
                  <a:pt x="5000625" y="818555"/>
                </a:moveTo>
                <a:lnTo>
                  <a:pt x="5000625" y="825997"/>
                </a:lnTo>
                <a:cubicBezTo>
                  <a:pt x="4995663" y="830958"/>
                  <a:pt x="4990703" y="833438"/>
                  <a:pt x="4985742" y="833438"/>
                </a:cubicBezTo>
                <a:lnTo>
                  <a:pt x="4985742" y="825997"/>
                </a:lnTo>
                <a:cubicBezTo>
                  <a:pt x="4990703" y="825997"/>
                  <a:pt x="4995663" y="823516"/>
                  <a:pt x="5000625" y="818555"/>
                </a:cubicBezTo>
                <a:close/>
                <a:moveTo>
                  <a:pt x="5716860" y="814834"/>
                </a:moveTo>
                <a:cubicBezTo>
                  <a:pt x="5720581" y="814834"/>
                  <a:pt x="5722441" y="816075"/>
                  <a:pt x="5722441" y="818555"/>
                </a:cubicBezTo>
                <a:lnTo>
                  <a:pt x="5677793" y="840879"/>
                </a:lnTo>
                <a:lnTo>
                  <a:pt x="5662910" y="840879"/>
                </a:lnTo>
                <a:lnTo>
                  <a:pt x="5670351" y="833438"/>
                </a:lnTo>
                <a:cubicBezTo>
                  <a:pt x="5675313" y="828477"/>
                  <a:pt x="5685234" y="823516"/>
                  <a:pt x="5700117" y="818555"/>
                </a:cubicBezTo>
                <a:cubicBezTo>
                  <a:pt x="5707558" y="816075"/>
                  <a:pt x="5713139" y="814834"/>
                  <a:pt x="5716860" y="814834"/>
                </a:cubicBezTo>
                <a:close/>
                <a:moveTo>
                  <a:pt x="5594077" y="814834"/>
                </a:moveTo>
                <a:cubicBezTo>
                  <a:pt x="5595317" y="814834"/>
                  <a:pt x="5595937" y="816075"/>
                  <a:pt x="5595937" y="818555"/>
                </a:cubicBezTo>
                <a:cubicBezTo>
                  <a:pt x="5600899" y="823516"/>
                  <a:pt x="5598417" y="825997"/>
                  <a:pt x="5588496" y="825997"/>
                </a:cubicBezTo>
                <a:lnTo>
                  <a:pt x="5573613" y="818555"/>
                </a:lnTo>
                <a:lnTo>
                  <a:pt x="5588496" y="818555"/>
                </a:lnTo>
                <a:cubicBezTo>
                  <a:pt x="5590977" y="816075"/>
                  <a:pt x="5592837" y="814834"/>
                  <a:pt x="5594077" y="814834"/>
                </a:cubicBezTo>
                <a:close/>
                <a:moveTo>
                  <a:pt x="5242470" y="814834"/>
                </a:moveTo>
                <a:cubicBezTo>
                  <a:pt x="5244951" y="814834"/>
                  <a:pt x="5248672" y="816075"/>
                  <a:pt x="5253633" y="818555"/>
                </a:cubicBezTo>
                <a:lnTo>
                  <a:pt x="5246191" y="825997"/>
                </a:lnTo>
                <a:cubicBezTo>
                  <a:pt x="5241230" y="825997"/>
                  <a:pt x="5238750" y="823516"/>
                  <a:pt x="5238750" y="818555"/>
                </a:cubicBezTo>
                <a:cubicBezTo>
                  <a:pt x="5238750" y="816075"/>
                  <a:pt x="5239990" y="814834"/>
                  <a:pt x="5242470" y="814834"/>
                </a:cubicBezTo>
                <a:close/>
                <a:moveTo>
                  <a:pt x="5834062" y="811114"/>
                </a:moveTo>
                <a:lnTo>
                  <a:pt x="5841504" y="818555"/>
                </a:lnTo>
                <a:cubicBezTo>
                  <a:pt x="5841504" y="828477"/>
                  <a:pt x="5839024" y="830958"/>
                  <a:pt x="5834062" y="825997"/>
                </a:cubicBezTo>
                <a:cubicBezTo>
                  <a:pt x="5829101" y="821035"/>
                  <a:pt x="5827861" y="817315"/>
                  <a:pt x="5830342" y="814834"/>
                </a:cubicBezTo>
                <a:cubicBezTo>
                  <a:pt x="5832822" y="812354"/>
                  <a:pt x="5834062" y="811114"/>
                  <a:pt x="5834062" y="811114"/>
                </a:cubicBezTo>
                <a:close/>
                <a:moveTo>
                  <a:pt x="5603379" y="811114"/>
                </a:moveTo>
                <a:cubicBezTo>
                  <a:pt x="5608340" y="816075"/>
                  <a:pt x="5610820" y="818555"/>
                  <a:pt x="5610820" y="818555"/>
                </a:cubicBezTo>
                <a:lnTo>
                  <a:pt x="5603379" y="818555"/>
                </a:lnTo>
                <a:cubicBezTo>
                  <a:pt x="5603379" y="818555"/>
                  <a:pt x="5603379" y="816075"/>
                  <a:pt x="5603379" y="811114"/>
                </a:cubicBezTo>
                <a:close/>
                <a:moveTo>
                  <a:pt x="5313164" y="811114"/>
                </a:moveTo>
                <a:lnTo>
                  <a:pt x="5320605" y="818555"/>
                </a:lnTo>
                <a:lnTo>
                  <a:pt x="5305722" y="818555"/>
                </a:lnTo>
                <a:cubicBezTo>
                  <a:pt x="5305722" y="818555"/>
                  <a:pt x="5308203" y="816075"/>
                  <a:pt x="5313164" y="811114"/>
                </a:cubicBezTo>
                <a:close/>
                <a:moveTo>
                  <a:pt x="5817319" y="807393"/>
                </a:moveTo>
                <a:cubicBezTo>
                  <a:pt x="5818560" y="807393"/>
                  <a:pt x="5819179" y="808633"/>
                  <a:pt x="5819179" y="811114"/>
                </a:cubicBezTo>
                <a:cubicBezTo>
                  <a:pt x="5819179" y="811114"/>
                  <a:pt x="5819179" y="813594"/>
                  <a:pt x="5819179" y="818555"/>
                </a:cubicBezTo>
                <a:lnTo>
                  <a:pt x="5796855" y="811114"/>
                </a:lnTo>
                <a:cubicBezTo>
                  <a:pt x="5801817" y="811114"/>
                  <a:pt x="5804297" y="811114"/>
                  <a:pt x="5804297" y="811114"/>
                </a:cubicBezTo>
                <a:cubicBezTo>
                  <a:pt x="5804297" y="811114"/>
                  <a:pt x="5806777" y="811114"/>
                  <a:pt x="5811738" y="811114"/>
                </a:cubicBezTo>
                <a:cubicBezTo>
                  <a:pt x="5814219" y="808633"/>
                  <a:pt x="5816079" y="807393"/>
                  <a:pt x="5817319" y="807393"/>
                </a:cubicBezTo>
                <a:close/>
                <a:moveTo>
                  <a:pt x="5997773" y="803672"/>
                </a:moveTo>
                <a:lnTo>
                  <a:pt x="6005215" y="803672"/>
                </a:lnTo>
                <a:lnTo>
                  <a:pt x="5997773" y="811114"/>
                </a:lnTo>
                <a:cubicBezTo>
                  <a:pt x="5997773" y="811114"/>
                  <a:pt x="5997773" y="808634"/>
                  <a:pt x="5997773" y="803672"/>
                </a:cubicBezTo>
                <a:close/>
                <a:moveTo>
                  <a:pt x="4963418" y="803672"/>
                </a:moveTo>
                <a:cubicBezTo>
                  <a:pt x="4963418" y="808634"/>
                  <a:pt x="4963418" y="811114"/>
                  <a:pt x="4963418" y="811114"/>
                </a:cubicBezTo>
                <a:lnTo>
                  <a:pt x="4955976" y="811114"/>
                </a:lnTo>
                <a:close/>
                <a:moveTo>
                  <a:pt x="6459140" y="796231"/>
                </a:moveTo>
                <a:lnTo>
                  <a:pt x="6474023" y="796231"/>
                </a:lnTo>
                <a:cubicBezTo>
                  <a:pt x="6474023" y="796231"/>
                  <a:pt x="6471543" y="798711"/>
                  <a:pt x="6466582" y="803672"/>
                </a:cubicBezTo>
                <a:lnTo>
                  <a:pt x="6429375" y="818555"/>
                </a:lnTo>
                <a:cubicBezTo>
                  <a:pt x="6429375" y="813594"/>
                  <a:pt x="6431855" y="811114"/>
                  <a:pt x="6436816" y="811114"/>
                </a:cubicBezTo>
                <a:cubicBezTo>
                  <a:pt x="6441777" y="806152"/>
                  <a:pt x="6445498" y="802432"/>
                  <a:pt x="6447978" y="799952"/>
                </a:cubicBezTo>
                <a:cubicBezTo>
                  <a:pt x="6450458" y="797472"/>
                  <a:pt x="6454179" y="796231"/>
                  <a:pt x="6459140" y="796231"/>
                </a:cubicBezTo>
                <a:close/>
                <a:moveTo>
                  <a:pt x="6213574" y="796231"/>
                </a:moveTo>
                <a:lnTo>
                  <a:pt x="6206133" y="803672"/>
                </a:lnTo>
                <a:lnTo>
                  <a:pt x="6198691" y="803672"/>
                </a:lnTo>
                <a:cubicBezTo>
                  <a:pt x="6198691" y="798711"/>
                  <a:pt x="6203652" y="796231"/>
                  <a:pt x="6213574" y="796231"/>
                </a:cubicBezTo>
                <a:close/>
                <a:moveTo>
                  <a:pt x="6168926" y="796231"/>
                </a:moveTo>
                <a:cubicBezTo>
                  <a:pt x="6173887" y="796231"/>
                  <a:pt x="6176367" y="798711"/>
                  <a:pt x="6176367" y="803672"/>
                </a:cubicBezTo>
                <a:cubicBezTo>
                  <a:pt x="6176367" y="808634"/>
                  <a:pt x="6171406" y="808634"/>
                  <a:pt x="6161484" y="803672"/>
                </a:cubicBezTo>
                <a:cubicBezTo>
                  <a:pt x="6161484" y="803672"/>
                  <a:pt x="6162725" y="802432"/>
                  <a:pt x="6165205" y="799952"/>
                </a:cubicBezTo>
                <a:cubicBezTo>
                  <a:pt x="6167685" y="797472"/>
                  <a:pt x="6168926" y="796231"/>
                  <a:pt x="6168926" y="796231"/>
                </a:cubicBezTo>
                <a:close/>
                <a:moveTo>
                  <a:pt x="5633144" y="796231"/>
                </a:moveTo>
                <a:lnTo>
                  <a:pt x="5633144" y="803672"/>
                </a:lnTo>
                <a:lnTo>
                  <a:pt x="5625703" y="803672"/>
                </a:lnTo>
                <a:close/>
                <a:moveTo>
                  <a:pt x="5595937" y="796231"/>
                </a:moveTo>
                <a:lnTo>
                  <a:pt x="5595937" y="803672"/>
                </a:lnTo>
                <a:lnTo>
                  <a:pt x="5588496" y="803672"/>
                </a:lnTo>
                <a:cubicBezTo>
                  <a:pt x="5588496" y="798711"/>
                  <a:pt x="5590976" y="796231"/>
                  <a:pt x="5595937" y="796231"/>
                </a:cubicBezTo>
                <a:close/>
                <a:moveTo>
                  <a:pt x="5558730" y="796231"/>
                </a:moveTo>
                <a:cubicBezTo>
                  <a:pt x="5563692" y="796231"/>
                  <a:pt x="5566172" y="796231"/>
                  <a:pt x="5566172" y="796231"/>
                </a:cubicBezTo>
                <a:lnTo>
                  <a:pt x="5551289" y="803672"/>
                </a:lnTo>
                <a:cubicBezTo>
                  <a:pt x="5551289" y="798711"/>
                  <a:pt x="5553769" y="796231"/>
                  <a:pt x="5558730" y="796231"/>
                </a:cubicBezTo>
                <a:close/>
                <a:moveTo>
                  <a:pt x="5402461" y="796231"/>
                </a:moveTo>
                <a:lnTo>
                  <a:pt x="5408041" y="796231"/>
                </a:lnTo>
                <a:lnTo>
                  <a:pt x="5401996" y="801812"/>
                </a:lnTo>
                <a:cubicBezTo>
                  <a:pt x="5399825" y="804293"/>
                  <a:pt x="5397499" y="807393"/>
                  <a:pt x="5395019" y="811114"/>
                </a:cubicBezTo>
                <a:cubicBezTo>
                  <a:pt x="5390058" y="816075"/>
                  <a:pt x="5382617" y="818555"/>
                  <a:pt x="5372695" y="818555"/>
                </a:cubicBezTo>
                <a:cubicBezTo>
                  <a:pt x="5372695" y="818555"/>
                  <a:pt x="5370215" y="819796"/>
                  <a:pt x="5365254" y="822276"/>
                </a:cubicBezTo>
                <a:cubicBezTo>
                  <a:pt x="5360292" y="824756"/>
                  <a:pt x="5356572" y="827237"/>
                  <a:pt x="5354092" y="829717"/>
                </a:cubicBezTo>
                <a:cubicBezTo>
                  <a:pt x="5351611" y="832197"/>
                  <a:pt x="5347891" y="833438"/>
                  <a:pt x="5342929" y="833438"/>
                </a:cubicBezTo>
                <a:cubicBezTo>
                  <a:pt x="5337968" y="833438"/>
                  <a:pt x="5335488" y="833438"/>
                  <a:pt x="5335488" y="833438"/>
                </a:cubicBezTo>
                <a:cubicBezTo>
                  <a:pt x="5335488" y="833438"/>
                  <a:pt x="5331767" y="835918"/>
                  <a:pt x="5324326" y="840879"/>
                </a:cubicBezTo>
                <a:cubicBezTo>
                  <a:pt x="5316885" y="845841"/>
                  <a:pt x="5310684" y="848321"/>
                  <a:pt x="5305722" y="848321"/>
                </a:cubicBezTo>
                <a:cubicBezTo>
                  <a:pt x="5305722" y="848321"/>
                  <a:pt x="5300761" y="850801"/>
                  <a:pt x="5290840" y="855762"/>
                </a:cubicBezTo>
                <a:cubicBezTo>
                  <a:pt x="5280918" y="860724"/>
                  <a:pt x="5275957" y="860724"/>
                  <a:pt x="5275957" y="855762"/>
                </a:cubicBezTo>
                <a:cubicBezTo>
                  <a:pt x="5285878" y="845841"/>
                  <a:pt x="5315644" y="830958"/>
                  <a:pt x="5365254" y="811114"/>
                </a:cubicBezTo>
                <a:cubicBezTo>
                  <a:pt x="5370215" y="811114"/>
                  <a:pt x="5372695" y="808634"/>
                  <a:pt x="5372695" y="803672"/>
                </a:cubicBezTo>
                <a:cubicBezTo>
                  <a:pt x="5372695" y="808634"/>
                  <a:pt x="5377656" y="808634"/>
                  <a:pt x="5387578" y="803672"/>
                </a:cubicBezTo>
                <a:close/>
                <a:moveTo>
                  <a:pt x="5104805" y="796231"/>
                </a:moveTo>
                <a:lnTo>
                  <a:pt x="5112246" y="803672"/>
                </a:lnTo>
                <a:cubicBezTo>
                  <a:pt x="5107285" y="803672"/>
                  <a:pt x="5104805" y="803672"/>
                  <a:pt x="5104805" y="803672"/>
                </a:cubicBezTo>
                <a:cubicBezTo>
                  <a:pt x="5099844" y="803672"/>
                  <a:pt x="5097364" y="803672"/>
                  <a:pt x="5097364" y="803672"/>
                </a:cubicBezTo>
                <a:cubicBezTo>
                  <a:pt x="5097364" y="803672"/>
                  <a:pt x="5098604" y="802432"/>
                  <a:pt x="5101084" y="799952"/>
                </a:cubicBezTo>
                <a:cubicBezTo>
                  <a:pt x="5103564" y="797472"/>
                  <a:pt x="5104805" y="796231"/>
                  <a:pt x="5104805" y="796231"/>
                </a:cubicBezTo>
                <a:close/>
                <a:moveTo>
                  <a:pt x="5063877" y="796231"/>
                </a:moveTo>
                <a:cubicBezTo>
                  <a:pt x="5066357" y="796231"/>
                  <a:pt x="5067597" y="798711"/>
                  <a:pt x="5067597" y="803672"/>
                </a:cubicBezTo>
                <a:cubicBezTo>
                  <a:pt x="5062636" y="803672"/>
                  <a:pt x="5060156" y="803672"/>
                  <a:pt x="5060156" y="803672"/>
                </a:cubicBezTo>
                <a:cubicBezTo>
                  <a:pt x="5060156" y="798711"/>
                  <a:pt x="5061397" y="796231"/>
                  <a:pt x="5063877" y="796231"/>
                </a:cubicBezTo>
                <a:close/>
                <a:moveTo>
                  <a:pt x="5410497" y="795338"/>
                </a:moveTo>
                <a:lnTo>
                  <a:pt x="5409902" y="796231"/>
                </a:lnTo>
                <a:cubicBezTo>
                  <a:pt x="5409902" y="796231"/>
                  <a:pt x="5409282" y="796231"/>
                  <a:pt x="5408042" y="796231"/>
                </a:cubicBezTo>
                <a:close/>
                <a:moveTo>
                  <a:pt x="5417344" y="788790"/>
                </a:moveTo>
                <a:cubicBezTo>
                  <a:pt x="5419824" y="788790"/>
                  <a:pt x="5422304" y="791270"/>
                  <a:pt x="5424785" y="796231"/>
                </a:cubicBezTo>
                <a:lnTo>
                  <a:pt x="5417344" y="796231"/>
                </a:lnTo>
                <a:cubicBezTo>
                  <a:pt x="5416103" y="794991"/>
                  <a:pt x="5414708" y="794371"/>
                  <a:pt x="5413158" y="794371"/>
                </a:cubicBezTo>
                <a:lnTo>
                  <a:pt x="5410497" y="795338"/>
                </a:lnTo>
                <a:lnTo>
                  <a:pt x="5413623" y="790650"/>
                </a:lnTo>
                <a:cubicBezTo>
                  <a:pt x="5414863" y="789410"/>
                  <a:pt x="5416103" y="788790"/>
                  <a:pt x="5417344" y="788790"/>
                </a:cubicBezTo>
                <a:close/>
                <a:moveTo>
                  <a:pt x="6526113" y="788790"/>
                </a:moveTo>
                <a:lnTo>
                  <a:pt x="6526113" y="796231"/>
                </a:lnTo>
                <a:lnTo>
                  <a:pt x="6518672" y="796231"/>
                </a:lnTo>
                <a:cubicBezTo>
                  <a:pt x="6518672" y="791270"/>
                  <a:pt x="6521152" y="788790"/>
                  <a:pt x="6526113" y="788790"/>
                </a:cubicBezTo>
                <a:close/>
                <a:moveTo>
                  <a:pt x="5424785" y="788790"/>
                </a:moveTo>
                <a:lnTo>
                  <a:pt x="5432226" y="788790"/>
                </a:lnTo>
                <a:cubicBezTo>
                  <a:pt x="5432226" y="793751"/>
                  <a:pt x="5432226" y="796231"/>
                  <a:pt x="5432226" y="796231"/>
                </a:cubicBezTo>
                <a:close/>
                <a:moveTo>
                  <a:pt x="5342929" y="788790"/>
                </a:moveTo>
                <a:cubicBezTo>
                  <a:pt x="5347891" y="788790"/>
                  <a:pt x="5350371" y="788790"/>
                  <a:pt x="5350371" y="788790"/>
                </a:cubicBezTo>
                <a:cubicBezTo>
                  <a:pt x="5350371" y="788790"/>
                  <a:pt x="5350371" y="791270"/>
                  <a:pt x="5350371" y="796231"/>
                </a:cubicBezTo>
                <a:cubicBezTo>
                  <a:pt x="5350371" y="801192"/>
                  <a:pt x="5349130" y="802432"/>
                  <a:pt x="5346650" y="799952"/>
                </a:cubicBezTo>
                <a:cubicBezTo>
                  <a:pt x="5344170" y="797472"/>
                  <a:pt x="5342929" y="793751"/>
                  <a:pt x="5342929" y="788790"/>
                </a:cubicBezTo>
                <a:close/>
                <a:moveTo>
                  <a:pt x="5030390" y="788790"/>
                </a:moveTo>
                <a:cubicBezTo>
                  <a:pt x="5035352" y="788790"/>
                  <a:pt x="5032870" y="793751"/>
                  <a:pt x="5022949" y="803672"/>
                </a:cubicBezTo>
                <a:lnTo>
                  <a:pt x="5008066" y="818555"/>
                </a:lnTo>
                <a:close/>
                <a:moveTo>
                  <a:pt x="4545770" y="783209"/>
                </a:moveTo>
                <a:cubicBezTo>
                  <a:pt x="4546389" y="783209"/>
                  <a:pt x="4546699" y="783829"/>
                  <a:pt x="4546699" y="785069"/>
                </a:cubicBezTo>
                <a:cubicBezTo>
                  <a:pt x="4546699" y="787549"/>
                  <a:pt x="4544219" y="788790"/>
                  <a:pt x="4539258" y="788790"/>
                </a:cubicBezTo>
                <a:cubicBezTo>
                  <a:pt x="4539258" y="788790"/>
                  <a:pt x="4540498" y="787549"/>
                  <a:pt x="4542979" y="785069"/>
                </a:cubicBezTo>
                <a:cubicBezTo>
                  <a:pt x="4544219" y="783829"/>
                  <a:pt x="4545149" y="783209"/>
                  <a:pt x="4545770" y="783209"/>
                </a:cubicBezTo>
                <a:close/>
                <a:moveTo>
                  <a:pt x="6481465" y="781348"/>
                </a:moveTo>
                <a:cubicBezTo>
                  <a:pt x="6481465" y="781348"/>
                  <a:pt x="6483945" y="781348"/>
                  <a:pt x="6488906" y="781348"/>
                </a:cubicBezTo>
                <a:cubicBezTo>
                  <a:pt x="6493867" y="781348"/>
                  <a:pt x="6496347" y="781348"/>
                  <a:pt x="6496347" y="781348"/>
                </a:cubicBezTo>
                <a:lnTo>
                  <a:pt x="6488906" y="788790"/>
                </a:lnTo>
                <a:cubicBezTo>
                  <a:pt x="6488906" y="788790"/>
                  <a:pt x="6487665" y="788790"/>
                  <a:pt x="6485185" y="788790"/>
                </a:cubicBezTo>
                <a:cubicBezTo>
                  <a:pt x="6482705" y="788790"/>
                  <a:pt x="6481465" y="786309"/>
                  <a:pt x="6481465" y="781348"/>
                </a:cubicBezTo>
                <a:close/>
                <a:moveTo>
                  <a:pt x="5700117" y="781348"/>
                </a:moveTo>
                <a:cubicBezTo>
                  <a:pt x="5700117" y="786309"/>
                  <a:pt x="5697637" y="788790"/>
                  <a:pt x="5692676" y="788790"/>
                </a:cubicBezTo>
                <a:lnTo>
                  <a:pt x="5677793" y="796231"/>
                </a:lnTo>
                <a:close/>
                <a:moveTo>
                  <a:pt x="5648027" y="781348"/>
                </a:moveTo>
                <a:lnTo>
                  <a:pt x="5648027" y="788790"/>
                </a:lnTo>
                <a:cubicBezTo>
                  <a:pt x="5648027" y="793751"/>
                  <a:pt x="5645547" y="796231"/>
                  <a:pt x="5640586" y="796231"/>
                </a:cubicBezTo>
                <a:lnTo>
                  <a:pt x="5640586" y="788790"/>
                </a:lnTo>
                <a:close/>
                <a:moveTo>
                  <a:pt x="5113176" y="776697"/>
                </a:moveTo>
                <a:cubicBezTo>
                  <a:pt x="5113796" y="776078"/>
                  <a:pt x="5114727" y="776387"/>
                  <a:pt x="5115967" y="777627"/>
                </a:cubicBezTo>
                <a:cubicBezTo>
                  <a:pt x="5118447" y="780108"/>
                  <a:pt x="5117208" y="781348"/>
                  <a:pt x="5112246" y="781348"/>
                </a:cubicBezTo>
                <a:cubicBezTo>
                  <a:pt x="5112246" y="778867"/>
                  <a:pt x="5112556" y="777318"/>
                  <a:pt x="5113176" y="776697"/>
                </a:cubicBezTo>
                <a:close/>
                <a:moveTo>
                  <a:pt x="5893594" y="773907"/>
                </a:moveTo>
                <a:lnTo>
                  <a:pt x="5901035" y="773907"/>
                </a:lnTo>
                <a:lnTo>
                  <a:pt x="5878711" y="788790"/>
                </a:lnTo>
                <a:cubicBezTo>
                  <a:pt x="5873749" y="788790"/>
                  <a:pt x="5868789" y="791270"/>
                  <a:pt x="5863828" y="796231"/>
                </a:cubicBezTo>
                <a:lnTo>
                  <a:pt x="5856386" y="796231"/>
                </a:lnTo>
                <a:cubicBezTo>
                  <a:pt x="5851425" y="796231"/>
                  <a:pt x="5851425" y="793751"/>
                  <a:pt x="5856386" y="788790"/>
                </a:cubicBezTo>
                <a:cubicBezTo>
                  <a:pt x="5861348" y="783828"/>
                  <a:pt x="5866308" y="781348"/>
                  <a:pt x="5871269" y="781348"/>
                </a:cubicBezTo>
                <a:cubicBezTo>
                  <a:pt x="5876231" y="781348"/>
                  <a:pt x="5883672" y="778868"/>
                  <a:pt x="5893594" y="773907"/>
                </a:cubicBezTo>
                <a:close/>
                <a:moveTo>
                  <a:pt x="5722441" y="773907"/>
                </a:moveTo>
                <a:cubicBezTo>
                  <a:pt x="5722441" y="778868"/>
                  <a:pt x="5722441" y="781348"/>
                  <a:pt x="5722441" y="781348"/>
                </a:cubicBezTo>
                <a:cubicBezTo>
                  <a:pt x="5722441" y="781348"/>
                  <a:pt x="5719961" y="781348"/>
                  <a:pt x="5715000" y="781348"/>
                </a:cubicBezTo>
                <a:cubicBezTo>
                  <a:pt x="5710038" y="786309"/>
                  <a:pt x="5707558" y="786309"/>
                  <a:pt x="5707558" y="781348"/>
                </a:cubicBezTo>
                <a:close/>
                <a:moveTo>
                  <a:pt x="5655469" y="773907"/>
                </a:moveTo>
                <a:cubicBezTo>
                  <a:pt x="5660430" y="773907"/>
                  <a:pt x="5662910" y="773907"/>
                  <a:pt x="5662910" y="773907"/>
                </a:cubicBezTo>
                <a:lnTo>
                  <a:pt x="5662910" y="781348"/>
                </a:lnTo>
                <a:cubicBezTo>
                  <a:pt x="5662910" y="781348"/>
                  <a:pt x="5660430" y="778868"/>
                  <a:pt x="5655469" y="773907"/>
                </a:cubicBezTo>
                <a:close/>
                <a:moveTo>
                  <a:pt x="5320605" y="773907"/>
                </a:moveTo>
                <a:lnTo>
                  <a:pt x="5320605" y="781348"/>
                </a:lnTo>
                <a:cubicBezTo>
                  <a:pt x="5320605" y="786309"/>
                  <a:pt x="5319365" y="788790"/>
                  <a:pt x="5316885" y="788790"/>
                </a:cubicBezTo>
                <a:cubicBezTo>
                  <a:pt x="5314404" y="788790"/>
                  <a:pt x="5310684" y="786309"/>
                  <a:pt x="5305722" y="781348"/>
                </a:cubicBezTo>
                <a:cubicBezTo>
                  <a:pt x="5305722" y="781348"/>
                  <a:pt x="5306963" y="781348"/>
                  <a:pt x="5309443" y="781348"/>
                </a:cubicBezTo>
                <a:cubicBezTo>
                  <a:pt x="5311923" y="781348"/>
                  <a:pt x="5315644" y="778868"/>
                  <a:pt x="5320605" y="773907"/>
                </a:cubicBezTo>
                <a:close/>
                <a:moveTo>
                  <a:pt x="5104805" y="773907"/>
                </a:moveTo>
                <a:cubicBezTo>
                  <a:pt x="5104805" y="778868"/>
                  <a:pt x="5102325" y="781348"/>
                  <a:pt x="5097364" y="781348"/>
                </a:cubicBezTo>
                <a:cubicBezTo>
                  <a:pt x="5092402" y="786309"/>
                  <a:pt x="5089922" y="786309"/>
                  <a:pt x="5089922" y="781348"/>
                </a:cubicBezTo>
                <a:close/>
                <a:moveTo>
                  <a:pt x="5625703" y="766465"/>
                </a:moveTo>
                <a:cubicBezTo>
                  <a:pt x="5625703" y="776387"/>
                  <a:pt x="5623223" y="783828"/>
                  <a:pt x="5618261" y="788790"/>
                </a:cubicBezTo>
                <a:cubicBezTo>
                  <a:pt x="5618261" y="788790"/>
                  <a:pt x="5618261" y="783828"/>
                  <a:pt x="5618261" y="773907"/>
                </a:cubicBezTo>
                <a:close/>
                <a:moveTo>
                  <a:pt x="5194101" y="766465"/>
                </a:moveTo>
                <a:cubicBezTo>
                  <a:pt x="5199063" y="766465"/>
                  <a:pt x="5201543" y="766465"/>
                  <a:pt x="5201543" y="766465"/>
                </a:cubicBezTo>
                <a:cubicBezTo>
                  <a:pt x="5201543" y="766465"/>
                  <a:pt x="5201543" y="768945"/>
                  <a:pt x="5201543" y="773907"/>
                </a:cubicBezTo>
                <a:cubicBezTo>
                  <a:pt x="5201543" y="773907"/>
                  <a:pt x="5199063" y="773907"/>
                  <a:pt x="5194101" y="773907"/>
                </a:cubicBezTo>
                <a:cubicBezTo>
                  <a:pt x="5194101" y="768945"/>
                  <a:pt x="5194101" y="766465"/>
                  <a:pt x="5194101" y="766465"/>
                </a:cubicBezTo>
                <a:close/>
                <a:moveTo>
                  <a:pt x="6191250" y="759024"/>
                </a:moveTo>
                <a:cubicBezTo>
                  <a:pt x="6191250" y="759024"/>
                  <a:pt x="6191250" y="761504"/>
                  <a:pt x="6191250" y="766465"/>
                </a:cubicBezTo>
                <a:cubicBezTo>
                  <a:pt x="6191250" y="771427"/>
                  <a:pt x="6190009" y="772666"/>
                  <a:pt x="6187529" y="770186"/>
                </a:cubicBezTo>
                <a:cubicBezTo>
                  <a:pt x="6185049" y="767706"/>
                  <a:pt x="6186288" y="763985"/>
                  <a:pt x="6191250" y="759024"/>
                </a:cubicBezTo>
                <a:close/>
                <a:moveTo>
                  <a:pt x="5752207" y="759024"/>
                </a:moveTo>
                <a:cubicBezTo>
                  <a:pt x="5757168" y="759024"/>
                  <a:pt x="5759648" y="760265"/>
                  <a:pt x="5759648" y="762745"/>
                </a:cubicBezTo>
                <a:cubicBezTo>
                  <a:pt x="5759648" y="765225"/>
                  <a:pt x="5758408" y="766465"/>
                  <a:pt x="5755928" y="766465"/>
                </a:cubicBezTo>
                <a:cubicBezTo>
                  <a:pt x="5753447" y="766465"/>
                  <a:pt x="5752207" y="763985"/>
                  <a:pt x="5752207" y="759024"/>
                </a:cubicBezTo>
                <a:close/>
                <a:moveTo>
                  <a:pt x="5640586" y="759024"/>
                </a:moveTo>
                <a:cubicBezTo>
                  <a:pt x="5640586" y="759024"/>
                  <a:pt x="5643066" y="759024"/>
                  <a:pt x="5648027" y="759024"/>
                </a:cubicBezTo>
                <a:cubicBezTo>
                  <a:pt x="5648027" y="759024"/>
                  <a:pt x="5648027" y="760265"/>
                  <a:pt x="5648027" y="762745"/>
                </a:cubicBezTo>
                <a:cubicBezTo>
                  <a:pt x="5648027" y="765225"/>
                  <a:pt x="5646786" y="766465"/>
                  <a:pt x="5644306" y="766465"/>
                </a:cubicBezTo>
                <a:cubicBezTo>
                  <a:pt x="5641826" y="766465"/>
                  <a:pt x="5640586" y="763985"/>
                  <a:pt x="5640586" y="759024"/>
                </a:cubicBezTo>
                <a:close/>
                <a:moveTo>
                  <a:pt x="5476875" y="759024"/>
                </a:moveTo>
                <a:cubicBezTo>
                  <a:pt x="5481836" y="759024"/>
                  <a:pt x="5484316" y="759024"/>
                  <a:pt x="5484316" y="759024"/>
                </a:cubicBezTo>
                <a:lnTo>
                  <a:pt x="5484316" y="766465"/>
                </a:lnTo>
                <a:cubicBezTo>
                  <a:pt x="5479355" y="766465"/>
                  <a:pt x="5476875" y="763985"/>
                  <a:pt x="5476875" y="759024"/>
                </a:cubicBezTo>
                <a:close/>
                <a:moveTo>
                  <a:pt x="5350371" y="759024"/>
                </a:moveTo>
                <a:lnTo>
                  <a:pt x="5342929" y="773907"/>
                </a:lnTo>
                <a:lnTo>
                  <a:pt x="5335488" y="773907"/>
                </a:lnTo>
                <a:cubicBezTo>
                  <a:pt x="5335488" y="773907"/>
                  <a:pt x="5336729" y="772666"/>
                  <a:pt x="5339209" y="770186"/>
                </a:cubicBezTo>
                <a:cubicBezTo>
                  <a:pt x="5341689" y="767706"/>
                  <a:pt x="5342929" y="766465"/>
                  <a:pt x="5342929" y="766465"/>
                </a:cubicBezTo>
                <a:cubicBezTo>
                  <a:pt x="5342929" y="766465"/>
                  <a:pt x="5345410" y="763985"/>
                  <a:pt x="5350371" y="759024"/>
                </a:cubicBezTo>
                <a:close/>
                <a:moveTo>
                  <a:pt x="5138291" y="759024"/>
                </a:moveTo>
                <a:cubicBezTo>
                  <a:pt x="5140771" y="759024"/>
                  <a:pt x="5142012" y="759024"/>
                  <a:pt x="5142012" y="759024"/>
                </a:cubicBezTo>
                <a:cubicBezTo>
                  <a:pt x="5142012" y="759024"/>
                  <a:pt x="5142012" y="761504"/>
                  <a:pt x="5142012" y="766465"/>
                </a:cubicBezTo>
                <a:lnTo>
                  <a:pt x="5134571" y="766465"/>
                </a:lnTo>
                <a:cubicBezTo>
                  <a:pt x="5134571" y="761504"/>
                  <a:pt x="5135811" y="759024"/>
                  <a:pt x="5138291" y="759024"/>
                </a:cubicBezTo>
                <a:close/>
                <a:moveTo>
                  <a:pt x="4622044" y="753443"/>
                </a:moveTo>
                <a:cubicBezTo>
                  <a:pt x="4622664" y="753443"/>
                  <a:pt x="4623594" y="754063"/>
                  <a:pt x="4624834" y="755303"/>
                </a:cubicBezTo>
                <a:cubicBezTo>
                  <a:pt x="4627314" y="757783"/>
                  <a:pt x="4628554" y="759024"/>
                  <a:pt x="4628554" y="759024"/>
                </a:cubicBezTo>
                <a:cubicBezTo>
                  <a:pt x="4623594" y="759024"/>
                  <a:pt x="4621113" y="757783"/>
                  <a:pt x="4621113" y="755303"/>
                </a:cubicBezTo>
                <a:cubicBezTo>
                  <a:pt x="4621113" y="754063"/>
                  <a:pt x="4621423" y="753443"/>
                  <a:pt x="4622044" y="753443"/>
                </a:cubicBezTo>
                <a:close/>
                <a:moveTo>
                  <a:pt x="6563320" y="751583"/>
                </a:moveTo>
                <a:cubicBezTo>
                  <a:pt x="6568281" y="751583"/>
                  <a:pt x="6565800" y="759024"/>
                  <a:pt x="6555879" y="773907"/>
                </a:cubicBezTo>
                <a:lnTo>
                  <a:pt x="6540996" y="781348"/>
                </a:lnTo>
                <a:cubicBezTo>
                  <a:pt x="6540996" y="781348"/>
                  <a:pt x="6544717" y="776387"/>
                  <a:pt x="6552158" y="766465"/>
                </a:cubicBezTo>
                <a:cubicBezTo>
                  <a:pt x="6559599" y="756544"/>
                  <a:pt x="6563320" y="751583"/>
                  <a:pt x="6563320" y="751583"/>
                </a:cubicBezTo>
                <a:close/>
                <a:moveTo>
                  <a:pt x="5867549" y="751583"/>
                </a:moveTo>
                <a:cubicBezTo>
                  <a:pt x="5870029" y="751583"/>
                  <a:pt x="5870029" y="752823"/>
                  <a:pt x="5867549" y="755303"/>
                </a:cubicBezTo>
                <a:cubicBezTo>
                  <a:pt x="5865069" y="757783"/>
                  <a:pt x="5862587" y="759024"/>
                  <a:pt x="5860107" y="759024"/>
                </a:cubicBezTo>
                <a:cubicBezTo>
                  <a:pt x="5857627" y="759024"/>
                  <a:pt x="5857627" y="757783"/>
                  <a:pt x="5860107" y="755303"/>
                </a:cubicBezTo>
                <a:cubicBezTo>
                  <a:pt x="5862587" y="752823"/>
                  <a:pt x="5865069" y="751583"/>
                  <a:pt x="5867549" y="751583"/>
                </a:cubicBezTo>
                <a:close/>
                <a:moveTo>
                  <a:pt x="5700117" y="751583"/>
                </a:moveTo>
                <a:lnTo>
                  <a:pt x="5707558" y="759024"/>
                </a:lnTo>
                <a:lnTo>
                  <a:pt x="5692676" y="759024"/>
                </a:lnTo>
                <a:close/>
                <a:moveTo>
                  <a:pt x="6392168" y="744141"/>
                </a:moveTo>
                <a:lnTo>
                  <a:pt x="6392168" y="751583"/>
                </a:lnTo>
                <a:lnTo>
                  <a:pt x="6384726" y="751583"/>
                </a:lnTo>
                <a:cubicBezTo>
                  <a:pt x="6384726" y="746621"/>
                  <a:pt x="6387206" y="744141"/>
                  <a:pt x="6392168" y="744141"/>
                </a:cubicBezTo>
                <a:close/>
                <a:moveTo>
                  <a:pt x="5662910" y="744141"/>
                </a:moveTo>
                <a:lnTo>
                  <a:pt x="5670351" y="744141"/>
                </a:lnTo>
                <a:cubicBezTo>
                  <a:pt x="5670351" y="744141"/>
                  <a:pt x="5667871" y="745382"/>
                  <a:pt x="5662910" y="747862"/>
                </a:cubicBezTo>
                <a:cubicBezTo>
                  <a:pt x="5657949" y="750342"/>
                  <a:pt x="5657949" y="749102"/>
                  <a:pt x="5662910" y="744141"/>
                </a:cubicBezTo>
                <a:close/>
                <a:moveTo>
                  <a:pt x="5223867" y="736700"/>
                </a:moveTo>
                <a:cubicBezTo>
                  <a:pt x="5223867" y="736700"/>
                  <a:pt x="5223867" y="739180"/>
                  <a:pt x="5223867" y="744141"/>
                </a:cubicBezTo>
                <a:lnTo>
                  <a:pt x="5216426" y="744141"/>
                </a:lnTo>
                <a:cubicBezTo>
                  <a:pt x="5216426" y="744141"/>
                  <a:pt x="5218906" y="741661"/>
                  <a:pt x="5223867" y="736700"/>
                </a:cubicBezTo>
                <a:close/>
                <a:moveTo>
                  <a:pt x="5723371" y="732049"/>
                </a:moveTo>
                <a:cubicBezTo>
                  <a:pt x="5725232" y="732669"/>
                  <a:pt x="5727402" y="734219"/>
                  <a:pt x="5729883" y="736700"/>
                </a:cubicBezTo>
                <a:lnTo>
                  <a:pt x="5729883" y="744141"/>
                </a:lnTo>
                <a:cubicBezTo>
                  <a:pt x="5724921" y="744141"/>
                  <a:pt x="5722441" y="746621"/>
                  <a:pt x="5722441" y="751583"/>
                </a:cubicBezTo>
                <a:lnTo>
                  <a:pt x="5715000" y="744141"/>
                </a:lnTo>
                <a:cubicBezTo>
                  <a:pt x="5715000" y="739180"/>
                  <a:pt x="5716240" y="735459"/>
                  <a:pt x="5718720" y="732979"/>
                </a:cubicBezTo>
                <a:cubicBezTo>
                  <a:pt x="5719961" y="731739"/>
                  <a:pt x="5721510" y="731429"/>
                  <a:pt x="5723371" y="732049"/>
                </a:cubicBezTo>
                <a:close/>
                <a:moveTo>
                  <a:pt x="5625703" y="729258"/>
                </a:moveTo>
                <a:lnTo>
                  <a:pt x="5610820" y="751583"/>
                </a:lnTo>
                <a:cubicBezTo>
                  <a:pt x="5605859" y="751583"/>
                  <a:pt x="5595937" y="756544"/>
                  <a:pt x="5581054" y="766465"/>
                </a:cubicBezTo>
                <a:lnTo>
                  <a:pt x="5551289" y="773907"/>
                </a:lnTo>
                <a:cubicBezTo>
                  <a:pt x="5556250" y="768945"/>
                  <a:pt x="5559971" y="765225"/>
                  <a:pt x="5562451" y="762745"/>
                </a:cubicBezTo>
                <a:cubicBezTo>
                  <a:pt x="5564931" y="760265"/>
                  <a:pt x="5568652" y="759024"/>
                  <a:pt x="5573613" y="759024"/>
                </a:cubicBezTo>
                <a:cubicBezTo>
                  <a:pt x="5578574" y="759024"/>
                  <a:pt x="5582295" y="757783"/>
                  <a:pt x="5584775" y="755303"/>
                </a:cubicBezTo>
                <a:cubicBezTo>
                  <a:pt x="5587255" y="752823"/>
                  <a:pt x="5588496" y="751583"/>
                  <a:pt x="5588496" y="751583"/>
                </a:cubicBezTo>
                <a:cubicBezTo>
                  <a:pt x="5588496" y="751583"/>
                  <a:pt x="5594697" y="747862"/>
                  <a:pt x="5607099" y="740420"/>
                </a:cubicBezTo>
                <a:cubicBezTo>
                  <a:pt x="5619502" y="732979"/>
                  <a:pt x="5625703" y="729258"/>
                  <a:pt x="5625703" y="729258"/>
                </a:cubicBezTo>
                <a:close/>
                <a:moveTo>
                  <a:pt x="5409902" y="729258"/>
                </a:moveTo>
                <a:lnTo>
                  <a:pt x="5417344" y="729258"/>
                </a:lnTo>
                <a:cubicBezTo>
                  <a:pt x="5417344" y="734220"/>
                  <a:pt x="5416103" y="736700"/>
                  <a:pt x="5413623" y="736700"/>
                </a:cubicBezTo>
                <a:cubicBezTo>
                  <a:pt x="5411143" y="736700"/>
                  <a:pt x="5409902" y="736700"/>
                  <a:pt x="5409902" y="736700"/>
                </a:cubicBezTo>
                <a:cubicBezTo>
                  <a:pt x="5409902" y="736700"/>
                  <a:pt x="5409902" y="734220"/>
                  <a:pt x="5409902" y="729258"/>
                </a:cubicBezTo>
                <a:close/>
                <a:moveTo>
                  <a:pt x="5253633" y="729258"/>
                </a:moveTo>
                <a:lnTo>
                  <a:pt x="5261074" y="729258"/>
                </a:lnTo>
                <a:cubicBezTo>
                  <a:pt x="5256113" y="734220"/>
                  <a:pt x="5253633" y="736700"/>
                  <a:pt x="5253633" y="736700"/>
                </a:cubicBezTo>
                <a:close/>
                <a:moveTo>
                  <a:pt x="4684366" y="729258"/>
                </a:moveTo>
                <a:cubicBezTo>
                  <a:pt x="4686846" y="729258"/>
                  <a:pt x="4688086" y="730499"/>
                  <a:pt x="4688086" y="732979"/>
                </a:cubicBezTo>
                <a:cubicBezTo>
                  <a:pt x="4688086" y="735459"/>
                  <a:pt x="4685606" y="736700"/>
                  <a:pt x="4680645" y="736700"/>
                </a:cubicBezTo>
                <a:cubicBezTo>
                  <a:pt x="4680645" y="731738"/>
                  <a:pt x="4681885" y="729258"/>
                  <a:pt x="4684366" y="729258"/>
                </a:cubicBezTo>
                <a:close/>
                <a:moveTo>
                  <a:pt x="6250781" y="721817"/>
                </a:moveTo>
                <a:lnTo>
                  <a:pt x="6243340" y="736700"/>
                </a:lnTo>
                <a:cubicBezTo>
                  <a:pt x="6228457" y="746621"/>
                  <a:pt x="6221015" y="749102"/>
                  <a:pt x="6221015" y="744141"/>
                </a:cubicBezTo>
                <a:cubicBezTo>
                  <a:pt x="6221015" y="744141"/>
                  <a:pt x="6223495" y="741661"/>
                  <a:pt x="6228457" y="736700"/>
                </a:cubicBezTo>
                <a:cubicBezTo>
                  <a:pt x="6233418" y="731738"/>
                  <a:pt x="6238378" y="729258"/>
                  <a:pt x="6243340" y="729258"/>
                </a:cubicBezTo>
                <a:close/>
                <a:moveTo>
                  <a:pt x="5834062" y="721817"/>
                </a:moveTo>
                <a:lnTo>
                  <a:pt x="5834062" y="729258"/>
                </a:lnTo>
                <a:cubicBezTo>
                  <a:pt x="5834062" y="729258"/>
                  <a:pt x="5831582" y="729258"/>
                  <a:pt x="5826621" y="729258"/>
                </a:cubicBezTo>
                <a:cubicBezTo>
                  <a:pt x="5831582" y="724297"/>
                  <a:pt x="5834062" y="721817"/>
                  <a:pt x="5834062" y="721817"/>
                </a:cubicBezTo>
                <a:close/>
                <a:moveTo>
                  <a:pt x="5633144" y="721817"/>
                </a:moveTo>
                <a:cubicBezTo>
                  <a:pt x="5638106" y="721817"/>
                  <a:pt x="5640586" y="724297"/>
                  <a:pt x="5640586" y="729258"/>
                </a:cubicBezTo>
                <a:cubicBezTo>
                  <a:pt x="5640586" y="729258"/>
                  <a:pt x="5638106" y="729258"/>
                  <a:pt x="5633144" y="729258"/>
                </a:cubicBezTo>
                <a:close/>
                <a:moveTo>
                  <a:pt x="5558730" y="721817"/>
                </a:moveTo>
                <a:cubicBezTo>
                  <a:pt x="5558730" y="721817"/>
                  <a:pt x="5558730" y="724297"/>
                  <a:pt x="5558730" y="729258"/>
                </a:cubicBezTo>
                <a:lnTo>
                  <a:pt x="5551289" y="729258"/>
                </a:lnTo>
                <a:close/>
                <a:moveTo>
                  <a:pt x="5298281" y="721817"/>
                </a:moveTo>
                <a:cubicBezTo>
                  <a:pt x="5298281" y="726778"/>
                  <a:pt x="5298281" y="729258"/>
                  <a:pt x="5298281" y="729258"/>
                </a:cubicBezTo>
                <a:lnTo>
                  <a:pt x="5290840" y="729258"/>
                </a:lnTo>
                <a:cubicBezTo>
                  <a:pt x="5290840" y="729258"/>
                  <a:pt x="5292080" y="728018"/>
                  <a:pt x="5294560" y="725538"/>
                </a:cubicBezTo>
                <a:cubicBezTo>
                  <a:pt x="5297040" y="723058"/>
                  <a:pt x="5298281" y="721817"/>
                  <a:pt x="5298281" y="721817"/>
                </a:cubicBezTo>
                <a:close/>
                <a:moveTo>
                  <a:pt x="5149453" y="721817"/>
                </a:moveTo>
                <a:lnTo>
                  <a:pt x="5156894" y="729258"/>
                </a:lnTo>
                <a:cubicBezTo>
                  <a:pt x="5151933" y="729258"/>
                  <a:pt x="5149453" y="729258"/>
                  <a:pt x="5149453" y="729258"/>
                </a:cubicBezTo>
                <a:cubicBezTo>
                  <a:pt x="5149453" y="724297"/>
                  <a:pt x="5149453" y="721817"/>
                  <a:pt x="5149453" y="721817"/>
                </a:cubicBezTo>
                <a:close/>
                <a:moveTo>
                  <a:pt x="4702969" y="721817"/>
                </a:moveTo>
                <a:cubicBezTo>
                  <a:pt x="4707930" y="721817"/>
                  <a:pt x="4710410" y="721817"/>
                  <a:pt x="4710410" y="721817"/>
                </a:cubicBezTo>
                <a:cubicBezTo>
                  <a:pt x="4710410" y="721817"/>
                  <a:pt x="4710410" y="724297"/>
                  <a:pt x="4710410" y="729258"/>
                </a:cubicBezTo>
                <a:lnTo>
                  <a:pt x="4702969" y="729258"/>
                </a:lnTo>
                <a:cubicBezTo>
                  <a:pt x="4698008" y="729258"/>
                  <a:pt x="4695528" y="729258"/>
                  <a:pt x="4695528" y="729258"/>
                </a:cubicBezTo>
                <a:cubicBezTo>
                  <a:pt x="4695528" y="729258"/>
                  <a:pt x="4698008" y="726778"/>
                  <a:pt x="4702969" y="721817"/>
                </a:cubicBezTo>
                <a:close/>
                <a:moveTo>
                  <a:pt x="5934521" y="718096"/>
                </a:moveTo>
                <a:cubicBezTo>
                  <a:pt x="5937002" y="718096"/>
                  <a:pt x="5938242" y="719336"/>
                  <a:pt x="5938242" y="721817"/>
                </a:cubicBezTo>
                <a:lnTo>
                  <a:pt x="5923359" y="729258"/>
                </a:lnTo>
                <a:lnTo>
                  <a:pt x="5923359" y="721817"/>
                </a:lnTo>
                <a:cubicBezTo>
                  <a:pt x="5928320" y="719336"/>
                  <a:pt x="5932041" y="718096"/>
                  <a:pt x="5934521" y="718096"/>
                </a:cubicBezTo>
                <a:close/>
                <a:moveTo>
                  <a:pt x="6080558" y="717166"/>
                </a:moveTo>
                <a:cubicBezTo>
                  <a:pt x="6082419" y="717786"/>
                  <a:pt x="6084589" y="719336"/>
                  <a:pt x="6087070" y="721817"/>
                </a:cubicBezTo>
                <a:lnTo>
                  <a:pt x="6079629" y="721817"/>
                </a:lnTo>
                <a:lnTo>
                  <a:pt x="6072187" y="721817"/>
                </a:lnTo>
                <a:cubicBezTo>
                  <a:pt x="6072187" y="721817"/>
                  <a:pt x="6073428" y="720576"/>
                  <a:pt x="6075908" y="718096"/>
                </a:cubicBezTo>
                <a:cubicBezTo>
                  <a:pt x="6077148" y="716856"/>
                  <a:pt x="6078698" y="716546"/>
                  <a:pt x="6080558" y="717166"/>
                </a:cubicBezTo>
                <a:close/>
                <a:moveTo>
                  <a:pt x="5854526" y="716236"/>
                </a:moveTo>
                <a:cubicBezTo>
                  <a:pt x="5855767" y="716236"/>
                  <a:pt x="5856386" y="716856"/>
                  <a:pt x="5856386" y="718096"/>
                </a:cubicBezTo>
                <a:cubicBezTo>
                  <a:pt x="5856386" y="720576"/>
                  <a:pt x="5853906" y="721817"/>
                  <a:pt x="5848945" y="721817"/>
                </a:cubicBezTo>
                <a:lnTo>
                  <a:pt x="5841504" y="729258"/>
                </a:lnTo>
                <a:cubicBezTo>
                  <a:pt x="5841504" y="724297"/>
                  <a:pt x="5843984" y="720576"/>
                  <a:pt x="5848945" y="718096"/>
                </a:cubicBezTo>
                <a:cubicBezTo>
                  <a:pt x="5851426" y="716856"/>
                  <a:pt x="5853286" y="716236"/>
                  <a:pt x="5854526" y="716236"/>
                </a:cubicBezTo>
                <a:close/>
                <a:moveTo>
                  <a:pt x="5819179" y="714375"/>
                </a:moveTo>
                <a:cubicBezTo>
                  <a:pt x="5819179" y="714375"/>
                  <a:pt x="5821660" y="714375"/>
                  <a:pt x="5826621" y="714375"/>
                </a:cubicBezTo>
                <a:cubicBezTo>
                  <a:pt x="5821660" y="719337"/>
                  <a:pt x="5819179" y="721817"/>
                  <a:pt x="5819179" y="721817"/>
                </a:cubicBezTo>
                <a:close/>
                <a:moveTo>
                  <a:pt x="5778252" y="714375"/>
                </a:moveTo>
                <a:cubicBezTo>
                  <a:pt x="5780732" y="714375"/>
                  <a:pt x="5781972" y="714375"/>
                  <a:pt x="5781972" y="714375"/>
                </a:cubicBezTo>
                <a:lnTo>
                  <a:pt x="5789414" y="714375"/>
                </a:lnTo>
                <a:cubicBezTo>
                  <a:pt x="5789414" y="714375"/>
                  <a:pt x="5786934" y="715616"/>
                  <a:pt x="5781972" y="718096"/>
                </a:cubicBezTo>
                <a:cubicBezTo>
                  <a:pt x="5777011" y="720576"/>
                  <a:pt x="5774531" y="720576"/>
                  <a:pt x="5774531" y="718096"/>
                </a:cubicBezTo>
                <a:cubicBezTo>
                  <a:pt x="5774531" y="715616"/>
                  <a:pt x="5775772" y="714375"/>
                  <a:pt x="5778252" y="714375"/>
                </a:cubicBezTo>
                <a:close/>
                <a:moveTo>
                  <a:pt x="5759648" y="714375"/>
                </a:moveTo>
                <a:lnTo>
                  <a:pt x="5752207" y="729258"/>
                </a:lnTo>
                <a:lnTo>
                  <a:pt x="5737324" y="736700"/>
                </a:lnTo>
                <a:cubicBezTo>
                  <a:pt x="5737324" y="721817"/>
                  <a:pt x="5744765" y="714375"/>
                  <a:pt x="5759648" y="714375"/>
                </a:cubicBezTo>
                <a:close/>
                <a:moveTo>
                  <a:pt x="5715000" y="714375"/>
                </a:moveTo>
                <a:cubicBezTo>
                  <a:pt x="5715000" y="714375"/>
                  <a:pt x="5717480" y="714375"/>
                  <a:pt x="5722441" y="714375"/>
                </a:cubicBezTo>
                <a:cubicBezTo>
                  <a:pt x="5727402" y="714375"/>
                  <a:pt x="5729883" y="714375"/>
                  <a:pt x="5729883" y="714375"/>
                </a:cubicBezTo>
                <a:cubicBezTo>
                  <a:pt x="5729883" y="714375"/>
                  <a:pt x="5729883" y="715616"/>
                  <a:pt x="5729883" y="718096"/>
                </a:cubicBezTo>
                <a:cubicBezTo>
                  <a:pt x="5729883" y="720576"/>
                  <a:pt x="5727402" y="721817"/>
                  <a:pt x="5722441" y="721817"/>
                </a:cubicBezTo>
                <a:cubicBezTo>
                  <a:pt x="5717480" y="721817"/>
                  <a:pt x="5715000" y="719337"/>
                  <a:pt x="5715000" y="714375"/>
                </a:cubicBezTo>
                <a:close/>
                <a:moveTo>
                  <a:pt x="5283398" y="714375"/>
                </a:moveTo>
                <a:cubicBezTo>
                  <a:pt x="5283398" y="714375"/>
                  <a:pt x="5283398" y="716856"/>
                  <a:pt x="5283398" y="721817"/>
                </a:cubicBezTo>
                <a:lnTo>
                  <a:pt x="5275957" y="721817"/>
                </a:lnTo>
                <a:cubicBezTo>
                  <a:pt x="5275957" y="721817"/>
                  <a:pt x="5277197" y="720576"/>
                  <a:pt x="5279678" y="718096"/>
                </a:cubicBezTo>
                <a:cubicBezTo>
                  <a:pt x="5282158" y="715616"/>
                  <a:pt x="5283398" y="714375"/>
                  <a:pt x="5283398" y="714375"/>
                </a:cubicBezTo>
                <a:close/>
                <a:moveTo>
                  <a:pt x="6426584" y="710655"/>
                </a:moveTo>
                <a:cubicBezTo>
                  <a:pt x="6427204" y="710655"/>
                  <a:pt x="6426894" y="711895"/>
                  <a:pt x="6425654" y="714375"/>
                </a:cubicBezTo>
                <a:cubicBezTo>
                  <a:pt x="6423174" y="719337"/>
                  <a:pt x="6421933" y="724297"/>
                  <a:pt x="6421933" y="729258"/>
                </a:cubicBezTo>
                <a:lnTo>
                  <a:pt x="6407051" y="736700"/>
                </a:lnTo>
                <a:cubicBezTo>
                  <a:pt x="6407051" y="726778"/>
                  <a:pt x="6412012" y="719337"/>
                  <a:pt x="6421933" y="714375"/>
                </a:cubicBezTo>
                <a:cubicBezTo>
                  <a:pt x="6424414" y="711895"/>
                  <a:pt x="6425964" y="710655"/>
                  <a:pt x="6426584" y="710655"/>
                </a:cubicBezTo>
                <a:close/>
                <a:moveTo>
                  <a:pt x="5664770" y="710655"/>
                </a:moveTo>
                <a:cubicBezTo>
                  <a:pt x="5666010" y="710655"/>
                  <a:pt x="5667871" y="711895"/>
                  <a:pt x="5670351" y="714375"/>
                </a:cubicBezTo>
                <a:lnTo>
                  <a:pt x="5662910" y="714375"/>
                </a:lnTo>
                <a:cubicBezTo>
                  <a:pt x="5662910" y="711895"/>
                  <a:pt x="5663530" y="710655"/>
                  <a:pt x="5664770" y="710655"/>
                </a:cubicBezTo>
                <a:close/>
                <a:moveTo>
                  <a:pt x="6101953" y="706934"/>
                </a:moveTo>
                <a:cubicBezTo>
                  <a:pt x="6101953" y="706934"/>
                  <a:pt x="6103194" y="708175"/>
                  <a:pt x="6105674" y="710655"/>
                </a:cubicBezTo>
                <a:cubicBezTo>
                  <a:pt x="6108154" y="713135"/>
                  <a:pt x="6109394" y="714375"/>
                  <a:pt x="6109394" y="714375"/>
                </a:cubicBezTo>
                <a:cubicBezTo>
                  <a:pt x="6109394" y="714375"/>
                  <a:pt x="6106914" y="714375"/>
                  <a:pt x="6101953" y="714375"/>
                </a:cubicBezTo>
                <a:cubicBezTo>
                  <a:pt x="6096992" y="714375"/>
                  <a:pt x="6094511" y="714375"/>
                  <a:pt x="6094511" y="714375"/>
                </a:cubicBezTo>
                <a:cubicBezTo>
                  <a:pt x="6094511" y="709414"/>
                  <a:pt x="6096992" y="706934"/>
                  <a:pt x="6101953" y="706934"/>
                </a:cubicBezTo>
                <a:close/>
                <a:moveTo>
                  <a:pt x="5506640" y="706934"/>
                </a:moveTo>
                <a:lnTo>
                  <a:pt x="5506640" y="714375"/>
                </a:lnTo>
                <a:lnTo>
                  <a:pt x="5499199" y="714375"/>
                </a:lnTo>
                <a:cubicBezTo>
                  <a:pt x="5499199" y="709414"/>
                  <a:pt x="5501679" y="706934"/>
                  <a:pt x="5506640" y="706934"/>
                </a:cubicBezTo>
                <a:close/>
                <a:moveTo>
                  <a:pt x="5320605" y="706934"/>
                </a:moveTo>
                <a:cubicBezTo>
                  <a:pt x="5320605" y="711895"/>
                  <a:pt x="5320605" y="714375"/>
                  <a:pt x="5320605" y="714375"/>
                </a:cubicBezTo>
                <a:lnTo>
                  <a:pt x="5313164" y="714375"/>
                </a:lnTo>
                <a:close/>
                <a:moveTo>
                  <a:pt x="5841504" y="692051"/>
                </a:moveTo>
                <a:lnTo>
                  <a:pt x="5856386" y="692051"/>
                </a:lnTo>
                <a:lnTo>
                  <a:pt x="5856386" y="699493"/>
                </a:lnTo>
                <a:lnTo>
                  <a:pt x="5841504" y="699493"/>
                </a:lnTo>
                <a:cubicBezTo>
                  <a:pt x="5841504" y="699493"/>
                  <a:pt x="5839024" y="699493"/>
                  <a:pt x="5834062" y="699493"/>
                </a:cubicBezTo>
                <a:close/>
                <a:moveTo>
                  <a:pt x="6020097" y="684610"/>
                </a:moveTo>
                <a:lnTo>
                  <a:pt x="6034980" y="684610"/>
                </a:lnTo>
                <a:cubicBezTo>
                  <a:pt x="6034980" y="684610"/>
                  <a:pt x="6025059" y="689571"/>
                  <a:pt x="6005215" y="699493"/>
                </a:cubicBezTo>
                <a:cubicBezTo>
                  <a:pt x="5970488" y="714375"/>
                  <a:pt x="5953125" y="719337"/>
                  <a:pt x="5953125" y="714375"/>
                </a:cubicBezTo>
                <a:lnTo>
                  <a:pt x="5975449" y="699493"/>
                </a:lnTo>
                <a:cubicBezTo>
                  <a:pt x="5980410" y="699493"/>
                  <a:pt x="5995293" y="694531"/>
                  <a:pt x="6020097" y="684610"/>
                </a:cubicBezTo>
                <a:close/>
                <a:moveTo>
                  <a:pt x="5927080" y="684610"/>
                </a:moveTo>
                <a:cubicBezTo>
                  <a:pt x="5929560" y="684610"/>
                  <a:pt x="5930801" y="685850"/>
                  <a:pt x="5930801" y="688331"/>
                </a:cubicBezTo>
                <a:cubicBezTo>
                  <a:pt x="5930801" y="690811"/>
                  <a:pt x="5928320" y="692051"/>
                  <a:pt x="5923359" y="692051"/>
                </a:cubicBezTo>
                <a:cubicBezTo>
                  <a:pt x="5923359" y="687090"/>
                  <a:pt x="5924600" y="684610"/>
                  <a:pt x="5927080" y="684610"/>
                </a:cubicBezTo>
                <a:close/>
                <a:moveTo>
                  <a:pt x="4795986" y="677168"/>
                </a:moveTo>
                <a:cubicBezTo>
                  <a:pt x="4798466" y="677168"/>
                  <a:pt x="4799707" y="679649"/>
                  <a:pt x="4799707" y="684610"/>
                </a:cubicBezTo>
                <a:cubicBezTo>
                  <a:pt x="4794745" y="684610"/>
                  <a:pt x="4792265" y="683369"/>
                  <a:pt x="4792265" y="680889"/>
                </a:cubicBezTo>
                <a:cubicBezTo>
                  <a:pt x="4792265" y="678409"/>
                  <a:pt x="4793506" y="677168"/>
                  <a:pt x="4795986" y="677168"/>
                </a:cubicBezTo>
                <a:close/>
                <a:moveTo>
                  <a:pt x="5800576" y="669727"/>
                </a:moveTo>
                <a:cubicBezTo>
                  <a:pt x="5803056" y="669727"/>
                  <a:pt x="5804297" y="670968"/>
                  <a:pt x="5804297" y="673448"/>
                </a:cubicBezTo>
                <a:cubicBezTo>
                  <a:pt x="5804297" y="675928"/>
                  <a:pt x="5804297" y="677168"/>
                  <a:pt x="5804297" y="677168"/>
                </a:cubicBezTo>
                <a:lnTo>
                  <a:pt x="5796855" y="677168"/>
                </a:lnTo>
                <a:cubicBezTo>
                  <a:pt x="5796855" y="672207"/>
                  <a:pt x="5798096" y="669727"/>
                  <a:pt x="5800576" y="669727"/>
                </a:cubicBezTo>
                <a:close/>
                <a:moveTo>
                  <a:pt x="5342929" y="669727"/>
                </a:moveTo>
                <a:cubicBezTo>
                  <a:pt x="5342929" y="674688"/>
                  <a:pt x="5339209" y="679649"/>
                  <a:pt x="5331767" y="684610"/>
                </a:cubicBezTo>
                <a:cubicBezTo>
                  <a:pt x="5324326" y="689571"/>
                  <a:pt x="5320605" y="692051"/>
                  <a:pt x="5320605" y="692051"/>
                </a:cubicBezTo>
                <a:cubicBezTo>
                  <a:pt x="5320605" y="692051"/>
                  <a:pt x="5319365" y="693292"/>
                  <a:pt x="5316885" y="695772"/>
                </a:cubicBezTo>
                <a:cubicBezTo>
                  <a:pt x="5314404" y="698252"/>
                  <a:pt x="5313164" y="699493"/>
                  <a:pt x="5313164" y="699493"/>
                </a:cubicBezTo>
                <a:lnTo>
                  <a:pt x="5298281" y="706934"/>
                </a:lnTo>
                <a:cubicBezTo>
                  <a:pt x="5298281" y="701973"/>
                  <a:pt x="5302002" y="695772"/>
                  <a:pt x="5309443" y="688331"/>
                </a:cubicBezTo>
                <a:cubicBezTo>
                  <a:pt x="5316885" y="680889"/>
                  <a:pt x="5320605" y="677168"/>
                  <a:pt x="5320605" y="677168"/>
                </a:cubicBezTo>
                <a:lnTo>
                  <a:pt x="5320605" y="684610"/>
                </a:lnTo>
                <a:lnTo>
                  <a:pt x="5328047" y="677168"/>
                </a:lnTo>
                <a:close/>
                <a:moveTo>
                  <a:pt x="5886152" y="662286"/>
                </a:moveTo>
                <a:cubicBezTo>
                  <a:pt x="5886152" y="662286"/>
                  <a:pt x="5886152" y="663526"/>
                  <a:pt x="5886152" y="666006"/>
                </a:cubicBezTo>
                <a:cubicBezTo>
                  <a:pt x="5886152" y="668486"/>
                  <a:pt x="5886152" y="672207"/>
                  <a:pt x="5886152" y="677168"/>
                </a:cubicBezTo>
                <a:lnTo>
                  <a:pt x="5863828" y="684610"/>
                </a:lnTo>
                <a:cubicBezTo>
                  <a:pt x="5863828" y="684610"/>
                  <a:pt x="5867549" y="680889"/>
                  <a:pt x="5874990" y="673448"/>
                </a:cubicBezTo>
                <a:cubicBezTo>
                  <a:pt x="5882431" y="666006"/>
                  <a:pt x="5886152" y="662286"/>
                  <a:pt x="5886152" y="662286"/>
                </a:cubicBezTo>
                <a:close/>
                <a:moveTo>
                  <a:pt x="5834062" y="654844"/>
                </a:moveTo>
                <a:lnTo>
                  <a:pt x="5834062" y="662286"/>
                </a:lnTo>
                <a:lnTo>
                  <a:pt x="5826621" y="662286"/>
                </a:lnTo>
                <a:cubicBezTo>
                  <a:pt x="5826621" y="657324"/>
                  <a:pt x="5829101" y="654844"/>
                  <a:pt x="5834062" y="654844"/>
                </a:cubicBezTo>
                <a:close/>
                <a:moveTo>
                  <a:pt x="6176367" y="647403"/>
                </a:moveTo>
                <a:cubicBezTo>
                  <a:pt x="6181328" y="647403"/>
                  <a:pt x="6183808" y="647403"/>
                  <a:pt x="6183808" y="647403"/>
                </a:cubicBezTo>
                <a:lnTo>
                  <a:pt x="6183808" y="654844"/>
                </a:lnTo>
                <a:cubicBezTo>
                  <a:pt x="6188770" y="654844"/>
                  <a:pt x="6191250" y="657324"/>
                  <a:pt x="6191250" y="662286"/>
                </a:cubicBezTo>
                <a:cubicBezTo>
                  <a:pt x="6191250" y="667247"/>
                  <a:pt x="6183808" y="669727"/>
                  <a:pt x="6168926" y="669727"/>
                </a:cubicBezTo>
                <a:cubicBezTo>
                  <a:pt x="6159004" y="664766"/>
                  <a:pt x="6154043" y="664766"/>
                  <a:pt x="6154043" y="669727"/>
                </a:cubicBezTo>
                <a:cubicBezTo>
                  <a:pt x="6149081" y="674688"/>
                  <a:pt x="6141640" y="678409"/>
                  <a:pt x="6131719" y="680889"/>
                </a:cubicBezTo>
                <a:cubicBezTo>
                  <a:pt x="6121797" y="683369"/>
                  <a:pt x="6114356" y="684610"/>
                  <a:pt x="6109394" y="684610"/>
                </a:cubicBezTo>
                <a:lnTo>
                  <a:pt x="6124277" y="669727"/>
                </a:lnTo>
                <a:cubicBezTo>
                  <a:pt x="6124277" y="669727"/>
                  <a:pt x="6126757" y="669727"/>
                  <a:pt x="6131719" y="669727"/>
                </a:cubicBezTo>
                <a:close/>
                <a:moveTo>
                  <a:pt x="5940102" y="643682"/>
                </a:moveTo>
                <a:cubicBezTo>
                  <a:pt x="5941342" y="643682"/>
                  <a:pt x="5943203" y="644922"/>
                  <a:pt x="5945683" y="647403"/>
                </a:cubicBezTo>
                <a:cubicBezTo>
                  <a:pt x="5940722" y="657324"/>
                  <a:pt x="5938242" y="657324"/>
                  <a:pt x="5938242" y="647403"/>
                </a:cubicBezTo>
                <a:cubicBezTo>
                  <a:pt x="5938242" y="644922"/>
                  <a:pt x="5938862" y="643682"/>
                  <a:pt x="5940102" y="643682"/>
                </a:cubicBezTo>
                <a:close/>
                <a:moveTo>
                  <a:pt x="6206133" y="639961"/>
                </a:moveTo>
                <a:lnTo>
                  <a:pt x="6213574" y="639961"/>
                </a:lnTo>
                <a:lnTo>
                  <a:pt x="6213574" y="647403"/>
                </a:lnTo>
                <a:cubicBezTo>
                  <a:pt x="6213574" y="647403"/>
                  <a:pt x="6212333" y="647403"/>
                  <a:pt x="6209853" y="647403"/>
                </a:cubicBezTo>
                <a:cubicBezTo>
                  <a:pt x="6207373" y="647403"/>
                  <a:pt x="6206133" y="644923"/>
                  <a:pt x="6206133" y="639961"/>
                </a:cubicBezTo>
                <a:close/>
                <a:moveTo>
                  <a:pt x="5335488" y="639961"/>
                </a:moveTo>
                <a:lnTo>
                  <a:pt x="5335488" y="654844"/>
                </a:lnTo>
                <a:lnTo>
                  <a:pt x="5328047" y="654844"/>
                </a:lnTo>
                <a:cubicBezTo>
                  <a:pt x="5328047" y="654844"/>
                  <a:pt x="5329287" y="652364"/>
                  <a:pt x="5331767" y="647403"/>
                </a:cubicBezTo>
                <a:cubicBezTo>
                  <a:pt x="5334247" y="642441"/>
                  <a:pt x="5335488" y="639961"/>
                  <a:pt x="5335488" y="639961"/>
                </a:cubicBezTo>
                <a:close/>
                <a:moveTo>
                  <a:pt x="6221015" y="625079"/>
                </a:moveTo>
                <a:cubicBezTo>
                  <a:pt x="6225977" y="625079"/>
                  <a:pt x="6228457" y="626319"/>
                  <a:pt x="6228457" y="628799"/>
                </a:cubicBezTo>
                <a:cubicBezTo>
                  <a:pt x="6228457" y="631279"/>
                  <a:pt x="6225977" y="632520"/>
                  <a:pt x="6221015" y="632520"/>
                </a:cubicBezTo>
                <a:cubicBezTo>
                  <a:pt x="6221015" y="632520"/>
                  <a:pt x="6218535" y="632520"/>
                  <a:pt x="6213574" y="632520"/>
                </a:cubicBezTo>
                <a:cubicBezTo>
                  <a:pt x="6213574" y="632520"/>
                  <a:pt x="6216054" y="630040"/>
                  <a:pt x="6221015" y="625079"/>
                </a:cubicBezTo>
                <a:close/>
                <a:moveTo>
                  <a:pt x="5867084" y="622753"/>
                </a:moveTo>
                <a:cubicBezTo>
                  <a:pt x="5869874" y="621823"/>
                  <a:pt x="5871269" y="625079"/>
                  <a:pt x="5871269" y="632520"/>
                </a:cubicBezTo>
                <a:lnTo>
                  <a:pt x="5841504" y="647403"/>
                </a:lnTo>
                <a:cubicBezTo>
                  <a:pt x="5841504" y="637481"/>
                  <a:pt x="5848945" y="630040"/>
                  <a:pt x="5863828" y="625079"/>
                </a:cubicBezTo>
                <a:cubicBezTo>
                  <a:pt x="5865068" y="623839"/>
                  <a:pt x="5866153" y="623063"/>
                  <a:pt x="5867084" y="622753"/>
                </a:cubicBezTo>
                <a:close/>
                <a:moveTo>
                  <a:pt x="5558730" y="617637"/>
                </a:moveTo>
                <a:cubicBezTo>
                  <a:pt x="5558730" y="622599"/>
                  <a:pt x="5557490" y="625079"/>
                  <a:pt x="5555010" y="625079"/>
                </a:cubicBezTo>
                <a:cubicBezTo>
                  <a:pt x="5552529" y="625079"/>
                  <a:pt x="5551289" y="623838"/>
                  <a:pt x="5551289" y="621358"/>
                </a:cubicBezTo>
                <a:cubicBezTo>
                  <a:pt x="5551289" y="618878"/>
                  <a:pt x="5553769" y="617637"/>
                  <a:pt x="5558730" y="617637"/>
                </a:cubicBezTo>
                <a:close/>
                <a:moveTo>
                  <a:pt x="5387578" y="617637"/>
                </a:moveTo>
                <a:cubicBezTo>
                  <a:pt x="5397499" y="617637"/>
                  <a:pt x="5397499" y="620117"/>
                  <a:pt x="5387578" y="625079"/>
                </a:cubicBezTo>
                <a:cubicBezTo>
                  <a:pt x="5387578" y="630040"/>
                  <a:pt x="5386337" y="630040"/>
                  <a:pt x="5383857" y="625079"/>
                </a:cubicBezTo>
                <a:cubicBezTo>
                  <a:pt x="5381377" y="620117"/>
                  <a:pt x="5382617" y="617637"/>
                  <a:pt x="5387578" y="617637"/>
                </a:cubicBezTo>
                <a:close/>
                <a:moveTo>
                  <a:pt x="6535208" y="617362"/>
                </a:moveTo>
                <a:lnTo>
                  <a:pt x="6534485" y="618567"/>
                </a:lnTo>
                <a:cubicBezTo>
                  <a:pt x="6533865" y="620428"/>
                  <a:pt x="6533554" y="622598"/>
                  <a:pt x="6533554" y="625079"/>
                </a:cubicBezTo>
                <a:lnTo>
                  <a:pt x="6533554" y="617637"/>
                </a:lnTo>
                <a:close/>
                <a:moveTo>
                  <a:pt x="6263803" y="613916"/>
                </a:moveTo>
                <a:cubicBezTo>
                  <a:pt x="6265044" y="613916"/>
                  <a:pt x="6265664" y="615157"/>
                  <a:pt x="6265664" y="617637"/>
                </a:cubicBezTo>
                <a:cubicBezTo>
                  <a:pt x="6265664" y="617637"/>
                  <a:pt x="6264423" y="617637"/>
                  <a:pt x="6261943" y="617637"/>
                </a:cubicBezTo>
                <a:cubicBezTo>
                  <a:pt x="6259463" y="617637"/>
                  <a:pt x="6258222" y="620117"/>
                  <a:pt x="6258222" y="625079"/>
                </a:cubicBezTo>
                <a:cubicBezTo>
                  <a:pt x="6253261" y="625079"/>
                  <a:pt x="6250781" y="623838"/>
                  <a:pt x="6250781" y="621358"/>
                </a:cubicBezTo>
                <a:cubicBezTo>
                  <a:pt x="6250781" y="618878"/>
                  <a:pt x="6250781" y="617637"/>
                  <a:pt x="6250781" y="617637"/>
                </a:cubicBezTo>
                <a:cubicBezTo>
                  <a:pt x="6250781" y="617637"/>
                  <a:pt x="6253261" y="617637"/>
                  <a:pt x="6258222" y="617637"/>
                </a:cubicBezTo>
                <a:cubicBezTo>
                  <a:pt x="6260703" y="615157"/>
                  <a:pt x="6262563" y="613916"/>
                  <a:pt x="6263803" y="613916"/>
                </a:cubicBezTo>
                <a:close/>
                <a:moveTo>
                  <a:pt x="6540066" y="612057"/>
                </a:moveTo>
                <a:cubicBezTo>
                  <a:pt x="6540685" y="612057"/>
                  <a:pt x="6540996" y="612676"/>
                  <a:pt x="6540996" y="613916"/>
                </a:cubicBezTo>
                <a:cubicBezTo>
                  <a:pt x="6540996" y="615157"/>
                  <a:pt x="6540376" y="616087"/>
                  <a:pt x="6539136" y="616707"/>
                </a:cubicBezTo>
                <a:lnTo>
                  <a:pt x="6535208" y="617362"/>
                </a:lnTo>
                <a:lnTo>
                  <a:pt x="6537275" y="613916"/>
                </a:lnTo>
                <a:cubicBezTo>
                  <a:pt x="6538515" y="612676"/>
                  <a:pt x="6539445" y="612057"/>
                  <a:pt x="6540066" y="612057"/>
                </a:cubicBezTo>
                <a:close/>
                <a:moveTo>
                  <a:pt x="6273105" y="602754"/>
                </a:moveTo>
                <a:cubicBezTo>
                  <a:pt x="6273105" y="602754"/>
                  <a:pt x="6275585" y="602754"/>
                  <a:pt x="6280547" y="602754"/>
                </a:cubicBezTo>
                <a:lnTo>
                  <a:pt x="6273105" y="610196"/>
                </a:lnTo>
                <a:cubicBezTo>
                  <a:pt x="6273105" y="610196"/>
                  <a:pt x="6273105" y="608955"/>
                  <a:pt x="6273105" y="606475"/>
                </a:cubicBezTo>
                <a:cubicBezTo>
                  <a:pt x="6273105" y="603995"/>
                  <a:pt x="6273105" y="602754"/>
                  <a:pt x="6273105" y="602754"/>
                </a:cubicBezTo>
                <a:close/>
                <a:moveTo>
                  <a:pt x="5871269" y="602754"/>
                </a:moveTo>
                <a:cubicBezTo>
                  <a:pt x="5876231" y="602754"/>
                  <a:pt x="5878711" y="602754"/>
                  <a:pt x="5878711" y="602754"/>
                </a:cubicBezTo>
                <a:lnTo>
                  <a:pt x="5871269" y="610196"/>
                </a:lnTo>
                <a:cubicBezTo>
                  <a:pt x="5871269" y="610196"/>
                  <a:pt x="5871269" y="607716"/>
                  <a:pt x="5871269" y="602754"/>
                </a:cubicBezTo>
                <a:close/>
                <a:moveTo>
                  <a:pt x="6384726" y="587872"/>
                </a:moveTo>
                <a:lnTo>
                  <a:pt x="6377285" y="595313"/>
                </a:lnTo>
                <a:cubicBezTo>
                  <a:pt x="6377285" y="595313"/>
                  <a:pt x="6374805" y="596554"/>
                  <a:pt x="6369844" y="599034"/>
                </a:cubicBezTo>
                <a:cubicBezTo>
                  <a:pt x="6364882" y="601514"/>
                  <a:pt x="6362402" y="602754"/>
                  <a:pt x="6362402" y="602754"/>
                </a:cubicBezTo>
                <a:lnTo>
                  <a:pt x="6369844" y="595313"/>
                </a:lnTo>
                <a:cubicBezTo>
                  <a:pt x="6369844" y="595313"/>
                  <a:pt x="6371084" y="594072"/>
                  <a:pt x="6373564" y="591592"/>
                </a:cubicBezTo>
                <a:cubicBezTo>
                  <a:pt x="6376044" y="589112"/>
                  <a:pt x="6379765" y="587872"/>
                  <a:pt x="6384726" y="587872"/>
                </a:cubicBezTo>
                <a:close/>
                <a:moveTo>
                  <a:pt x="6064746" y="587872"/>
                </a:moveTo>
                <a:cubicBezTo>
                  <a:pt x="6069707" y="587872"/>
                  <a:pt x="6072187" y="587872"/>
                  <a:pt x="6072187" y="587872"/>
                </a:cubicBezTo>
                <a:cubicBezTo>
                  <a:pt x="6072187" y="587872"/>
                  <a:pt x="6069707" y="590352"/>
                  <a:pt x="6064746" y="595313"/>
                </a:cubicBezTo>
                <a:close/>
                <a:moveTo>
                  <a:pt x="6578203" y="580430"/>
                </a:moveTo>
                <a:cubicBezTo>
                  <a:pt x="6578203" y="582911"/>
                  <a:pt x="6577583" y="584771"/>
                  <a:pt x="6576343" y="586011"/>
                </a:cubicBezTo>
                <a:lnTo>
                  <a:pt x="6570761" y="587872"/>
                </a:lnTo>
                <a:close/>
                <a:moveTo>
                  <a:pt x="5484316" y="580430"/>
                </a:moveTo>
                <a:lnTo>
                  <a:pt x="5491758" y="587872"/>
                </a:lnTo>
                <a:cubicBezTo>
                  <a:pt x="5491758" y="587872"/>
                  <a:pt x="5489277" y="589112"/>
                  <a:pt x="5484316" y="591592"/>
                </a:cubicBezTo>
                <a:cubicBezTo>
                  <a:pt x="5479355" y="594072"/>
                  <a:pt x="5474395" y="595313"/>
                  <a:pt x="5469433" y="595313"/>
                </a:cubicBezTo>
                <a:cubicBezTo>
                  <a:pt x="5469433" y="590352"/>
                  <a:pt x="5471913" y="587872"/>
                  <a:pt x="5476875" y="587872"/>
                </a:cubicBezTo>
                <a:close/>
                <a:moveTo>
                  <a:pt x="6429375" y="565547"/>
                </a:moveTo>
                <a:lnTo>
                  <a:pt x="6444258" y="565547"/>
                </a:lnTo>
                <a:lnTo>
                  <a:pt x="6414492" y="580430"/>
                </a:lnTo>
                <a:cubicBezTo>
                  <a:pt x="6409531" y="580430"/>
                  <a:pt x="6407051" y="582910"/>
                  <a:pt x="6407051" y="587872"/>
                </a:cubicBezTo>
                <a:cubicBezTo>
                  <a:pt x="6407051" y="587872"/>
                  <a:pt x="6404570" y="587872"/>
                  <a:pt x="6399609" y="587872"/>
                </a:cubicBezTo>
                <a:cubicBezTo>
                  <a:pt x="6394648" y="587872"/>
                  <a:pt x="6392168" y="587872"/>
                  <a:pt x="6392168" y="587872"/>
                </a:cubicBezTo>
                <a:cubicBezTo>
                  <a:pt x="6392168" y="587872"/>
                  <a:pt x="6394648" y="585391"/>
                  <a:pt x="6399609" y="580430"/>
                </a:cubicBezTo>
                <a:cubicBezTo>
                  <a:pt x="6404570" y="575469"/>
                  <a:pt x="6408291" y="572989"/>
                  <a:pt x="6410771" y="572989"/>
                </a:cubicBezTo>
                <a:cubicBezTo>
                  <a:pt x="6413251" y="572989"/>
                  <a:pt x="6419453" y="570509"/>
                  <a:pt x="6429375" y="565547"/>
                </a:cubicBezTo>
                <a:close/>
                <a:moveTo>
                  <a:pt x="6459140" y="550665"/>
                </a:moveTo>
                <a:cubicBezTo>
                  <a:pt x="6464102" y="550665"/>
                  <a:pt x="6466582" y="551905"/>
                  <a:pt x="6466582" y="554385"/>
                </a:cubicBezTo>
                <a:cubicBezTo>
                  <a:pt x="6466582" y="556865"/>
                  <a:pt x="6464102" y="558106"/>
                  <a:pt x="6459140" y="558106"/>
                </a:cubicBezTo>
                <a:cubicBezTo>
                  <a:pt x="6454179" y="558106"/>
                  <a:pt x="6451699" y="558106"/>
                  <a:pt x="6451699" y="558106"/>
                </a:cubicBezTo>
                <a:close/>
                <a:moveTo>
                  <a:pt x="5566172" y="550665"/>
                </a:moveTo>
                <a:cubicBezTo>
                  <a:pt x="5571133" y="550665"/>
                  <a:pt x="5573613" y="553145"/>
                  <a:pt x="5573613" y="558106"/>
                </a:cubicBezTo>
                <a:cubicBezTo>
                  <a:pt x="5568652" y="558106"/>
                  <a:pt x="5566172" y="558106"/>
                  <a:pt x="5566172" y="558106"/>
                </a:cubicBezTo>
                <a:close/>
                <a:moveTo>
                  <a:pt x="5521523" y="535782"/>
                </a:moveTo>
                <a:lnTo>
                  <a:pt x="5528965" y="543223"/>
                </a:lnTo>
                <a:cubicBezTo>
                  <a:pt x="5524003" y="543223"/>
                  <a:pt x="5521523" y="543223"/>
                  <a:pt x="5521523" y="543223"/>
                </a:cubicBezTo>
                <a:cubicBezTo>
                  <a:pt x="5521523" y="538262"/>
                  <a:pt x="5521523" y="535782"/>
                  <a:pt x="5521523" y="535782"/>
                </a:cubicBezTo>
                <a:close/>
                <a:moveTo>
                  <a:pt x="5625703" y="528340"/>
                </a:moveTo>
                <a:lnTo>
                  <a:pt x="5625703" y="535782"/>
                </a:lnTo>
                <a:lnTo>
                  <a:pt x="5618261" y="535782"/>
                </a:lnTo>
                <a:close/>
                <a:moveTo>
                  <a:pt x="5551289" y="520899"/>
                </a:moveTo>
                <a:lnTo>
                  <a:pt x="5551289" y="528340"/>
                </a:lnTo>
                <a:cubicBezTo>
                  <a:pt x="5551289" y="528340"/>
                  <a:pt x="5548809" y="528340"/>
                  <a:pt x="5543847" y="528340"/>
                </a:cubicBezTo>
                <a:cubicBezTo>
                  <a:pt x="5543847" y="523379"/>
                  <a:pt x="5546328" y="520899"/>
                  <a:pt x="5551289" y="520899"/>
                </a:cubicBezTo>
                <a:close/>
                <a:moveTo>
                  <a:pt x="6198691" y="513458"/>
                </a:moveTo>
                <a:lnTo>
                  <a:pt x="6206133" y="513458"/>
                </a:lnTo>
                <a:lnTo>
                  <a:pt x="6198691" y="520899"/>
                </a:lnTo>
                <a:close/>
                <a:moveTo>
                  <a:pt x="6667499" y="506016"/>
                </a:moveTo>
                <a:lnTo>
                  <a:pt x="6652617" y="513458"/>
                </a:lnTo>
                <a:lnTo>
                  <a:pt x="6637734" y="520899"/>
                </a:lnTo>
                <a:cubicBezTo>
                  <a:pt x="6637734" y="515938"/>
                  <a:pt x="6641455" y="512217"/>
                  <a:pt x="6648896" y="509737"/>
                </a:cubicBezTo>
                <a:cubicBezTo>
                  <a:pt x="6656337" y="507257"/>
                  <a:pt x="6662538" y="506016"/>
                  <a:pt x="6667499" y="506016"/>
                </a:cubicBezTo>
                <a:close/>
                <a:moveTo>
                  <a:pt x="5703838" y="498575"/>
                </a:moveTo>
                <a:cubicBezTo>
                  <a:pt x="5706318" y="498575"/>
                  <a:pt x="5707558" y="501055"/>
                  <a:pt x="5707558" y="506016"/>
                </a:cubicBezTo>
                <a:cubicBezTo>
                  <a:pt x="5702597" y="506016"/>
                  <a:pt x="5700117" y="504775"/>
                  <a:pt x="5700117" y="502295"/>
                </a:cubicBezTo>
                <a:cubicBezTo>
                  <a:pt x="5700117" y="499815"/>
                  <a:pt x="5701358" y="498575"/>
                  <a:pt x="5703838" y="498575"/>
                </a:cubicBezTo>
                <a:close/>
                <a:moveTo>
                  <a:pt x="6704707" y="483692"/>
                </a:moveTo>
                <a:lnTo>
                  <a:pt x="6697265" y="491133"/>
                </a:lnTo>
                <a:lnTo>
                  <a:pt x="6667499" y="498575"/>
                </a:lnTo>
                <a:close/>
                <a:moveTo>
                  <a:pt x="5588496" y="483692"/>
                </a:moveTo>
                <a:lnTo>
                  <a:pt x="5581054" y="506016"/>
                </a:lnTo>
                <a:lnTo>
                  <a:pt x="5566172" y="513458"/>
                </a:lnTo>
                <a:close/>
                <a:moveTo>
                  <a:pt x="6823769" y="476250"/>
                </a:moveTo>
                <a:cubicBezTo>
                  <a:pt x="6828731" y="476250"/>
                  <a:pt x="6831211" y="476250"/>
                  <a:pt x="6831211" y="476250"/>
                </a:cubicBezTo>
                <a:lnTo>
                  <a:pt x="6834931" y="476250"/>
                </a:lnTo>
                <a:cubicBezTo>
                  <a:pt x="6832451" y="476250"/>
                  <a:pt x="6831211" y="478731"/>
                  <a:pt x="6831211" y="483692"/>
                </a:cubicBezTo>
                <a:cubicBezTo>
                  <a:pt x="6826249" y="483692"/>
                  <a:pt x="6823769" y="481212"/>
                  <a:pt x="6823769" y="476250"/>
                </a:cubicBezTo>
                <a:close/>
                <a:moveTo>
                  <a:pt x="6235898" y="476250"/>
                </a:moveTo>
                <a:lnTo>
                  <a:pt x="6228457" y="498575"/>
                </a:lnTo>
                <a:cubicBezTo>
                  <a:pt x="6223495" y="503536"/>
                  <a:pt x="6221015" y="506016"/>
                  <a:pt x="6221015" y="506016"/>
                </a:cubicBezTo>
                <a:close/>
                <a:moveTo>
                  <a:pt x="6630293" y="468809"/>
                </a:moveTo>
                <a:lnTo>
                  <a:pt x="6637734" y="468809"/>
                </a:lnTo>
                <a:cubicBezTo>
                  <a:pt x="6637734" y="468809"/>
                  <a:pt x="6637734" y="471289"/>
                  <a:pt x="6637734" y="476250"/>
                </a:cubicBezTo>
                <a:cubicBezTo>
                  <a:pt x="6632773" y="476250"/>
                  <a:pt x="6630293" y="473770"/>
                  <a:pt x="6630293" y="468809"/>
                </a:cubicBezTo>
                <a:close/>
                <a:moveTo>
                  <a:pt x="5781972" y="468809"/>
                </a:moveTo>
                <a:cubicBezTo>
                  <a:pt x="5781972" y="468809"/>
                  <a:pt x="5784453" y="468809"/>
                  <a:pt x="5789414" y="468809"/>
                </a:cubicBezTo>
                <a:cubicBezTo>
                  <a:pt x="5794375" y="473770"/>
                  <a:pt x="5791894" y="476250"/>
                  <a:pt x="5781972" y="476250"/>
                </a:cubicBezTo>
                <a:cubicBezTo>
                  <a:pt x="5777011" y="476250"/>
                  <a:pt x="5777011" y="473770"/>
                  <a:pt x="5781972" y="468809"/>
                </a:cubicBezTo>
                <a:close/>
                <a:moveTo>
                  <a:pt x="5342929" y="468809"/>
                </a:moveTo>
                <a:lnTo>
                  <a:pt x="5350371" y="476250"/>
                </a:lnTo>
                <a:cubicBezTo>
                  <a:pt x="5345410" y="476250"/>
                  <a:pt x="5342929" y="476250"/>
                  <a:pt x="5342929" y="476250"/>
                </a:cubicBezTo>
                <a:cubicBezTo>
                  <a:pt x="5342929" y="471289"/>
                  <a:pt x="5342929" y="468809"/>
                  <a:pt x="5342929" y="468809"/>
                </a:cubicBezTo>
                <a:close/>
                <a:moveTo>
                  <a:pt x="5372695" y="453926"/>
                </a:moveTo>
                <a:lnTo>
                  <a:pt x="5372695" y="461368"/>
                </a:lnTo>
                <a:cubicBezTo>
                  <a:pt x="5372695" y="461368"/>
                  <a:pt x="5370215" y="461368"/>
                  <a:pt x="5365254" y="461368"/>
                </a:cubicBezTo>
                <a:cubicBezTo>
                  <a:pt x="5365254" y="456406"/>
                  <a:pt x="5367734" y="453926"/>
                  <a:pt x="5372695" y="453926"/>
                </a:cubicBezTo>
                <a:close/>
                <a:moveTo>
                  <a:pt x="5573613" y="416719"/>
                </a:moveTo>
                <a:cubicBezTo>
                  <a:pt x="5573613" y="416719"/>
                  <a:pt x="5576093" y="416719"/>
                  <a:pt x="5581054" y="416719"/>
                </a:cubicBezTo>
                <a:cubicBezTo>
                  <a:pt x="5581054" y="421681"/>
                  <a:pt x="5581054" y="424161"/>
                  <a:pt x="5581054" y="424161"/>
                </a:cubicBezTo>
                <a:close/>
                <a:moveTo>
                  <a:pt x="5409902" y="416719"/>
                </a:moveTo>
                <a:cubicBezTo>
                  <a:pt x="5414863" y="416719"/>
                  <a:pt x="5412382" y="424161"/>
                  <a:pt x="5402461" y="439043"/>
                </a:cubicBezTo>
                <a:lnTo>
                  <a:pt x="5387578" y="446485"/>
                </a:lnTo>
                <a:cubicBezTo>
                  <a:pt x="5387578" y="446485"/>
                  <a:pt x="5391299" y="441524"/>
                  <a:pt x="5398740" y="431602"/>
                </a:cubicBezTo>
                <a:cubicBezTo>
                  <a:pt x="5406181" y="421681"/>
                  <a:pt x="5409902" y="416719"/>
                  <a:pt x="5409902" y="416719"/>
                </a:cubicBezTo>
                <a:close/>
                <a:moveTo>
                  <a:pt x="5603379" y="401836"/>
                </a:moveTo>
                <a:cubicBezTo>
                  <a:pt x="5603379" y="401836"/>
                  <a:pt x="5605859" y="401836"/>
                  <a:pt x="5610820" y="401836"/>
                </a:cubicBezTo>
                <a:lnTo>
                  <a:pt x="5603379" y="409278"/>
                </a:lnTo>
                <a:close/>
                <a:moveTo>
                  <a:pt x="5648027" y="364629"/>
                </a:moveTo>
                <a:lnTo>
                  <a:pt x="5640586" y="379512"/>
                </a:lnTo>
                <a:lnTo>
                  <a:pt x="5618261" y="394395"/>
                </a:lnTo>
                <a:close/>
                <a:moveTo>
                  <a:pt x="5722441" y="305098"/>
                </a:moveTo>
                <a:lnTo>
                  <a:pt x="5729883" y="305098"/>
                </a:lnTo>
                <a:cubicBezTo>
                  <a:pt x="5729883" y="305098"/>
                  <a:pt x="5727402" y="307578"/>
                  <a:pt x="5722441" y="312540"/>
                </a:cubicBezTo>
                <a:close/>
                <a:moveTo>
                  <a:pt x="5759648" y="282774"/>
                </a:moveTo>
                <a:lnTo>
                  <a:pt x="5744765" y="297657"/>
                </a:lnTo>
                <a:cubicBezTo>
                  <a:pt x="5744765" y="292695"/>
                  <a:pt x="5747245" y="288975"/>
                  <a:pt x="5752207" y="286495"/>
                </a:cubicBezTo>
                <a:cubicBezTo>
                  <a:pt x="5757168" y="284015"/>
                  <a:pt x="5759648" y="282774"/>
                  <a:pt x="5759648" y="282774"/>
                </a:cubicBezTo>
                <a:close/>
                <a:moveTo>
                  <a:pt x="5789414" y="253008"/>
                </a:moveTo>
                <a:lnTo>
                  <a:pt x="5781972" y="275333"/>
                </a:lnTo>
                <a:lnTo>
                  <a:pt x="5767090" y="275333"/>
                </a:lnTo>
                <a:cubicBezTo>
                  <a:pt x="5767090" y="260450"/>
                  <a:pt x="5774531" y="253008"/>
                  <a:pt x="5789414" y="253008"/>
                </a:cubicBezTo>
                <a:close/>
                <a:moveTo>
                  <a:pt x="6801445" y="52090"/>
                </a:moveTo>
                <a:cubicBezTo>
                  <a:pt x="6801445" y="52090"/>
                  <a:pt x="6803925" y="52090"/>
                  <a:pt x="6808886" y="52090"/>
                </a:cubicBezTo>
                <a:cubicBezTo>
                  <a:pt x="6808886" y="57052"/>
                  <a:pt x="6806406" y="59532"/>
                  <a:pt x="6801445" y="59532"/>
                </a:cubicBezTo>
                <a:close/>
                <a:moveTo>
                  <a:pt x="6823769" y="37208"/>
                </a:moveTo>
                <a:lnTo>
                  <a:pt x="6831211" y="37208"/>
                </a:lnTo>
                <a:cubicBezTo>
                  <a:pt x="6831211" y="42169"/>
                  <a:pt x="6831211" y="44649"/>
                  <a:pt x="6831211" y="44649"/>
                </a:cubicBezTo>
                <a:close/>
                <a:moveTo>
                  <a:pt x="6868417" y="0"/>
                </a:moveTo>
                <a:lnTo>
                  <a:pt x="6868417" y="14883"/>
                </a:lnTo>
                <a:lnTo>
                  <a:pt x="6846093" y="22325"/>
                </a:lnTo>
                <a:close/>
              </a:path>
            </a:pathLst>
          </a:custGeom>
          <a:solidFill>
            <a:schemeClr val="tx1">
              <a:lumMod val="75000"/>
            </a:schemeClr>
          </a:solidFill>
          <a:ln>
            <a:noFill/>
          </a:ln>
          <a:effec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kumimoji="1" lang="ja-JP" altLang="en-US" sz="40002" dirty="0">
              <a:latin typeface="BrushPattern01" panose="02000509000000000000" pitchFamily="49" charset="0"/>
            </a:endParaRPr>
          </a:p>
        </p:txBody>
      </p:sp>
      <p:sp>
        <p:nvSpPr>
          <p:cNvPr id="10" name="Text Placeholder 3"/>
          <p:cNvSpPr>
            <a:spLocks noGrp="1"/>
          </p:cNvSpPr>
          <p:nvPr>
            <p:ph type="body" sz="quarter" idx="15" hasCustomPrompt="1"/>
          </p:nvPr>
        </p:nvSpPr>
        <p:spPr>
          <a:xfrm>
            <a:off x="6255658" y="967012"/>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3" name="Footer Placeholder 2"/>
          <p:cNvSpPr>
            <a:spLocks noGrp="1"/>
          </p:cNvSpPr>
          <p:nvPr>
            <p:ph type="ftr" sz="quarter" idx="10"/>
          </p:nvPr>
        </p:nvSpPr>
        <p:spPr/>
        <p:txBody>
          <a:bodyPr/>
          <a:lstStyle/>
          <a:p>
            <a:r>
              <a:rPr lang="en-US"/>
              <a:t>The Power of PowerPoint | thepopp.com</a:t>
            </a:r>
            <a:endParaRPr lang="en-US" dirty="0"/>
          </a:p>
        </p:txBody>
      </p:sp>
      <p:sp>
        <p:nvSpPr>
          <p:cNvPr id="4" name="Slide Number Placeholder 3"/>
          <p:cNvSpPr>
            <a:spLocks noGrp="1"/>
          </p:cNvSpPr>
          <p:nvPr>
            <p:ph type="sldNum" sz="quarter" idx="11"/>
          </p:nvPr>
        </p:nvSpPr>
        <p:spPr/>
        <p:txBody>
          <a:bodyPr/>
          <a:lstStyle/>
          <a:p>
            <a:fld id="{5F40E575-75D0-4511-BE24-65258C32779F}" type="slidenum">
              <a:rPr kumimoji="1" lang="ja-JP" altLang="en-US" smtClean="0"/>
              <a:pPr/>
              <a:t>‹#›</a:t>
            </a:fld>
            <a:endParaRPr kumimoji="1" lang="ja-JP" altLang="en-US" dirty="0"/>
          </a:p>
        </p:txBody>
      </p:sp>
      <p:sp>
        <p:nvSpPr>
          <p:cNvPr id="9" name="Text Placeholder 3"/>
          <p:cNvSpPr>
            <a:spLocks noGrp="1"/>
          </p:cNvSpPr>
          <p:nvPr>
            <p:ph type="body" sz="quarter" idx="14" hasCustomPrompt="1"/>
          </p:nvPr>
        </p:nvSpPr>
        <p:spPr>
          <a:xfrm>
            <a:off x="6255658" y="1402584"/>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11" name="Text Placeholder 3"/>
          <p:cNvSpPr>
            <a:spLocks noGrp="1"/>
          </p:cNvSpPr>
          <p:nvPr>
            <p:ph type="body" sz="quarter" idx="16" hasCustomPrompt="1"/>
          </p:nvPr>
        </p:nvSpPr>
        <p:spPr>
          <a:xfrm>
            <a:off x="6255658" y="1999773"/>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13" name="Text Placeholder 3"/>
          <p:cNvSpPr>
            <a:spLocks noGrp="1"/>
          </p:cNvSpPr>
          <p:nvPr>
            <p:ph type="body" sz="quarter" idx="18" hasCustomPrompt="1"/>
          </p:nvPr>
        </p:nvSpPr>
        <p:spPr>
          <a:xfrm>
            <a:off x="6255658" y="2435346"/>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1" name="Text Placeholder 3"/>
          <p:cNvSpPr>
            <a:spLocks noGrp="1"/>
          </p:cNvSpPr>
          <p:nvPr>
            <p:ph type="body" sz="quarter" idx="19" hasCustomPrompt="1"/>
          </p:nvPr>
        </p:nvSpPr>
        <p:spPr>
          <a:xfrm>
            <a:off x="6255658" y="3032534"/>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3" name="Text Placeholder 3"/>
          <p:cNvSpPr>
            <a:spLocks noGrp="1"/>
          </p:cNvSpPr>
          <p:nvPr>
            <p:ph type="body" sz="quarter" idx="21" hasCustomPrompt="1"/>
          </p:nvPr>
        </p:nvSpPr>
        <p:spPr>
          <a:xfrm>
            <a:off x="6255658" y="3468107"/>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4" name="Text Placeholder 3"/>
          <p:cNvSpPr>
            <a:spLocks noGrp="1"/>
          </p:cNvSpPr>
          <p:nvPr>
            <p:ph type="body" sz="quarter" idx="22" hasCustomPrompt="1"/>
          </p:nvPr>
        </p:nvSpPr>
        <p:spPr>
          <a:xfrm>
            <a:off x="6255658" y="4065296"/>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6" name="Text Placeholder 3"/>
          <p:cNvSpPr>
            <a:spLocks noGrp="1"/>
          </p:cNvSpPr>
          <p:nvPr>
            <p:ph type="body" sz="quarter" idx="24" hasCustomPrompt="1"/>
          </p:nvPr>
        </p:nvSpPr>
        <p:spPr>
          <a:xfrm>
            <a:off x="6255658" y="4500868"/>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7" name="Text Placeholder 3"/>
          <p:cNvSpPr>
            <a:spLocks noGrp="1"/>
          </p:cNvSpPr>
          <p:nvPr>
            <p:ph type="body" sz="quarter" idx="25" hasCustomPrompt="1"/>
          </p:nvPr>
        </p:nvSpPr>
        <p:spPr>
          <a:xfrm>
            <a:off x="6255658" y="5098058"/>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9" name="Text Placeholder 3"/>
          <p:cNvSpPr>
            <a:spLocks noGrp="1"/>
          </p:cNvSpPr>
          <p:nvPr>
            <p:ph type="body" sz="quarter" idx="27" hasCustomPrompt="1"/>
          </p:nvPr>
        </p:nvSpPr>
        <p:spPr>
          <a:xfrm>
            <a:off x="6255658" y="5533630"/>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 name="Title 1"/>
          <p:cNvSpPr>
            <a:spLocks noGrp="1"/>
          </p:cNvSpPr>
          <p:nvPr>
            <p:ph type="title" hasCustomPrompt="1"/>
          </p:nvPr>
        </p:nvSpPr>
        <p:spPr>
          <a:xfrm>
            <a:off x="503162" y="2016943"/>
            <a:ext cx="4512809" cy="2824114"/>
          </a:xfrm>
        </p:spPr>
        <p:txBody>
          <a:bodyPr anchor="ctr"/>
          <a:lstStyle>
            <a:lvl1pPr algn="l">
              <a:lnSpc>
                <a:spcPct val="80000"/>
              </a:lnSpc>
              <a:defRPr baseline="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8" name="Text Placeholder 3"/>
          <p:cNvSpPr>
            <a:spLocks noGrp="1"/>
          </p:cNvSpPr>
          <p:nvPr>
            <p:ph type="body" sz="quarter" idx="13" hasCustomPrompt="1"/>
          </p:nvPr>
        </p:nvSpPr>
        <p:spPr>
          <a:xfrm>
            <a:off x="5176761" y="838784"/>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12" name="Text Placeholder 3"/>
          <p:cNvSpPr>
            <a:spLocks noGrp="1"/>
          </p:cNvSpPr>
          <p:nvPr>
            <p:ph type="body" sz="quarter" idx="17" hasCustomPrompt="1"/>
          </p:nvPr>
        </p:nvSpPr>
        <p:spPr>
          <a:xfrm>
            <a:off x="5176761" y="1871545"/>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2" name="Text Placeholder 3"/>
          <p:cNvSpPr>
            <a:spLocks noGrp="1"/>
          </p:cNvSpPr>
          <p:nvPr>
            <p:ph type="body" sz="quarter" idx="20" hasCustomPrompt="1"/>
          </p:nvPr>
        </p:nvSpPr>
        <p:spPr>
          <a:xfrm>
            <a:off x="5176761" y="2904306"/>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5" name="Text Placeholder 3"/>
          <p:cNvSpPr>
            <a:spLocks noGrp="1"/>
          </p:cNvSpPr>
          <p:nvPr>
            <p:ph type="body" sz="quarter" idx="23" hasCustomPrompt="1"/>
          </p:nvPr>
        </p:nvSpPr>
        <p:spPr>
          <a:xfrm>
            <a:off x="5176761" y="3937068"/>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8" name="Text Placeholder 3"/>
          <p:cNvSpPr>
            <a:spLocks noGrp="1"/>
          </p:cNvSpPr>
          <p:nvPr>
            <p:ph type="body" sz="quarter" idx="26" hasCustomPrompt="1"/>
          </p:nvPr>
        </p:nvSpPr>
        <p:spPr>
          <a:xfrm>
            <a:off x="5176761" y="4969830"/>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Tree>
    <p:extLst>
      <p:ext uri="{BB962C8B-B14F-4D97-AF65-F5344CB8AC3E}">
        <p14:creationId xmlns:p14="http://schemas.microsoft.com/office/powerpoint/2010/main" val="56021445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958924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0" y="1147200"/>
            <a:ext cx="7481600" cy="4987200"/>
          </a:xfrm>
          <a:prstGeom prst="rect">
            <a:avLst/>
          </a:prstGeom>
        </p:spPr>
        <p:txBody>
          <a:bodyPr spcFirstLastPara="1" wrap="square" lIns="91425" tIns="91425" rIns="91425" bIns="91425" anchor="b" anchorCtr="0">
            <a:noAutofit/>
          </a:bodyPr>
          <a:lstStyle>
            <a:lvl1pPr marL="609585" lvl="0" indent="-397923" rtl="0">
              <a:lnSpc>
                <a:spcPct val="100000"/>
              </a:lnSpc>
              <a:spcBef>
                <a:spcPts val="0"/>
              </a:spcBef>
              <a:spcAft>
                <a:spcPts val="0"/>
              </a:spcAft>
              <a:buSzPts val="1100"/>
              <a:buAutoNum type="arabicPeriod"/>
              <a:defRPr/>
            </a:lvl1pPr>
            <a:lvl2pPr marL="1219170" lvl="1" indent="-397923" rtl="0">
              <a:lnSpc>
                <a:spcPct val="100000"/>
              </a:lnSpc>
              <a:spcBef>
                <a:spcPts val="0"/>
              </a:spcBef>
              <a:spcAft>
                <a:spcPts val="0"/>
              </a:spcAft>
              <a:buSzPts val="1100"/>
              <a:buAutoNum type="alphaLcPeriod"/>
              <a:defRPr/>
            </a:lvl2pPr>
            <a:lvl3pPr marL="1828754" lvl="2" indent="-397923" rtl="0">
              <a:spcBef>
                <a:spcPts val="0"/>
              </a:spcBef>
              <a:spcAft>
                <a:spcPts val="0"/>
              </a:spcAft>
              <a:buSzPts val="1100"/>
              <a:buAutoNum type="romanLcPeriod"/>
              <a:defRPr/>
            </a:lvl3pPr>
            <a:lvl4pPr marL="2438339" lvl="3" indent="-397923" rtl="0">
              <a:spcBef>
                <a:spcPts val="2133"/>
              </a:spcBef>
              <a:spcAft>
                <a:spcPts val="0"/>
              </a:spcAft>
              <a:buSzPts val="1100"/>
              <a:buAutoNum type="arabicPeriod"/>
              <a:defRPr/>
            </a:lvl4pPr>
            <a:lvl5pPr marL="3047924" lvl="4" indent="-397923" rtl="0">
              <a:spcBef>
                <a:spcPts val="2133"/>
              </a:spcBef>
              <a:spcAft>
                <a:spcPts val="0"/>
              </a:spcAft>
              <a:buSzPts val="1100"/>
              <a:buAutoNum type="alphaLcPeriod"/>
              <a:defRPr/>
            </a:lvl5pPr>
            <a:lvl6pPr marL="3657509" lvl="5" indent="-397923" rtl="0">
              <a:spcBef>
                <a:spcPts val="2133"/>
              </a:spcBef>
              <a:spcAft>
                <a:spcPts val="0"/>
              </a:spcAft>
              <a:buSzPts val="1100"/>
              <a:buAutoNum type="romanLcPeriod"/>
              <a:defRPr/>
            </a:lvl6pPr>
            <a:lvl7pPr marL="4267093" lvl="6" indent="-397923" rtl="0">
              <a:spcBef>
                <a:spcPts val="2133"/>
              </a:spcBef>
              <a:spcAft>
                <a:spcPts val="0"/>
              </a:spcAft>
              <a:buSzPts val="1100"/>
              <a:buAutoNum type="arabicPeriod"/>
              <a:defRPr/>
            </a:lvl7pPr>
            <a:lvl8pPr marL="4876678" lvl="7" indent="-397923" rtl="0">
              <a:spcBef>
                <a:spcPts val="2133"/>
              </a:spcBef>
              <a:spcAft>
                <a:spcPts val="0"/>
              </a:spcAft>
              <a:buSzPts val="1100"/>
              <a:buAutoNum type="alphaLcPeriod"/>
              <a:defRPr/>
            </a:lvl8pPr>
            <a:lvl9pPr marL="5486263" lvl="8" indent="-397923" rtl="0">
              <a:spcBef>
                <a:spcPts val="2133"/>
              </a:spcBef>
              <a:spcAft>
                <a:spcPts val="2133"/>
              </a:spcAft>
              <a:buSzPts val="1100"/>
              <a:buAutoNum type="romanLcPeriod"/>
              <a:defRPr/>
            </a:lvl9pPr>
          </a:lstStyle>
          <a:p>
            <a:endParaRPr/>
          </a:p>
        </p:txBody>
      </p:sp>
      <p:sp>
        <p:nvSpPr>
          <p:cNvPr id="17" name="Google Shape;17;p4"/>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8694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9"/>
          <p:cNvSpPr/>
          <p:nvPr/>
        </p:nvSpPr>
        <p:spPr>
          <a:xfrm>
            <a:off x="6096000" y="-167"/>
            <a:ext cx="6096000" cy="6858000"/>
          </a:xfrm>
          <a:prstGeom prst="rect">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9"/>
          <p:cNvSpPr txBox="1">
            <a:spLocks noGrp="1"/>
          </p:cNvSpPr>
          <p:nvPr>
            <p:ph type="title"/>
          </p:nvPr>
        </p:nvSpPr>
        <p:spPr>
          <a:xfrm>
            <a:off x="960000" y="1644233"/>
            <a:ext cx="4787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80" name="Google Shape;180;p9"/>
          <p:cNvSpPr txBox="1">
            <a:spLocks noGrp="1"/>
          </p:cNvSpPr>
          <p:nvPr>
            <p:ph type="subTitle" idx="1"/>
          </p:nvPr>
        </p:nvSpPr>
        <p:spPr>
          <a:xfrm>
            <a:off x="960000" y="3737433"/>
            <a:ext cx="4787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81" name="Google Shape;181;p9"/>
          <p:cNvSpPr txBox="1">
            <a:spLocks noGrp="1"/>
          </p:cNvSpPr>
          <p:nvPr>
            <p:ph type="body" idx="2"/>
          </p:nvPr>
        </p:nvSpPr>
        <p:spPr>
          <a:xfrm>
            <a:off x="6586000" y="965433"/>
            <a:ext cx="4646000" cy="4926800"/>
          </a:xfrm>
          <a:prstGeom prst="rect">
            <a:avLst/>
          </a:prstGeom>
        </p:spPr>
        <p:txBody>
          <a:bodyPr spcFirstLastPara="1" wrap="square" lIns="91425" tIns="91425" rIns="91425" bIns="91425" anchor="ctr" anchorCtr="0">
            <a:noAutofit/>
          </a:bodyPr>
          <a:lstStyle>
            <a:lvl1pPr marL="609585" lvl="0" indent="-397923" rtl="0">
              <a:spcBef>
                <a:spcPts val="0"/>
              </a:spcBef>
              <a:spcAft>
                <a:spcPts val="0"/>
              </a:spcAft>
              <a:buSzPts val="11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2696109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0"/>
          <p:cNvSpPr txBox="1">
            <a:spLocks noGrp="1"/>
          </p:cNvSpPr>
          <p:nvPr>
            <p:ph type="body" idx="1"/>
          </p:nvPr>
        </p:nvSpPr>
        <p:spPr>
          <a:xfrm>
            <a:off x="968800" y="5327600"/>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2761765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11"/>
          <p:cNvSpPr txBox="1">
            <a:spLocks noGrp="1"/>
          </p:cNvSpPr>
          <p:nvPr>
            <p:ph type="title" hasCustomPrompt="1"/>
          </p:nvPr>
        </p:nvSpPr>
        <p:spPr>
          <a:xfrm>
            <a:off x="960000" y="1474833"/>
            <a:ext cx="10272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1"/>
          <p:cNvSpPr txBox="1">
            <a:spLocks noGrp="1"/>
          </p:cNvSpPr>
          <p:nvPr>
            <p:ph type="body" idx="1"/>
          </p:nvPr>
        </p:nvSpPr>
        <p:spPr>
          <a:xfrm>
            <a:off x="960000" y="4202967"/>
            <a:ext cx="10272000" cy="1734400"/>
          </a:xfrm>
          <a:prstGeom prst="rect">
            <a:avLst/>
          </a:prstGeom>
        </p:spPr>
        <p:txBody>
          <a:bodyPr spcFirstLastPara="1" wrap="square" lIns="91425" tIns="91425" rIns="91425" bIns="91425" anchor="t" anchorCtr="0">
            <a:noAutofit/>
          </a:bodyPr>
          <a:lstStyle>
            <a:lvl1pPr marL="609585" lvl="0" indent="-397923" algn="ctr" rtl="0">
              <a:spcBef>
                <a:spcPts val="0"/>
              </a:spcBef>
              <a:spcAft>
                <a:spcPts val="0"/>
              </a:spcAft>
              <a:buSzPts val="1100"/>
              <a:buChar char="●"/>
              <a:defRPr/>
            </a:lvl1pPr>
            <a:lvl2pPr marL="1219170" lvl="1" indent="-397923" algn="ctr" rtl="0">
              <a:spcBef>
                <a:spcPts val="2133"/>
              </a:spcBef>
              <a:spcAft>
                <a:spcPts val="0"/>
              </a:spcAft>
              <a:buSzPts val="1100"/>
              <a:buChar char="○"/>
              <a:defRPr/>
            </a:lvl2pPr>
            <a:lvl3pPr marL="1828754" lvl="2" indent="-397923" algn="ctr" rtl="0">
              <a:spcBef>
                <a:spcPts val="2133"/>
              </a:spcBef>
              <a:spcAft>
                <a:spcPts val="0"/>
              </a:spcAft>
              <a:buSzPts val="1100"/>
              <a:buChar char="■"/>
              <a:defRPr/>
            </a:lvl3pPr>
            <a:lvl4pPr marL="2438339" lvl="3" indent="-397923" algn="ctr" rtl="0">
              <a:spcBef>
                <a:spcPts val="2133"/>
              </a:spcBef>
              <a:spcAft>
                <a:spcPts val="0"/>
              </a:spcAft>
              <a:buSzPts val="1100"/>
              <a:buChar char="●"/>
              <a:defRPr/>
            </a:lvl4pPr>
            <a:lvl5pPr marL="3047924" lvl="4" indent="-397923" algn="ctr" rtl="0">
              <a:spcBef>
                <a:spcPts val="2133"/>
              </a:spcBef>
              <a:spcAft>
                <a:spcPts val="0"/>
              </a:spcAft>
              <a:buSzPts val="1100"/>
              <a:buChar char="○"/>
              <a:defRPr/>
            </a:lvl5pPr>
            <a:lvl6pPr marL="3657509" lvl="5" indent="-397923" algn="ctr" rtl="0">
              <a:spcBef>
                <a:spcPts val="2133"/>
              </a:spcBef>
              <a:spcAft>
                <a:spcPts val="0"/>
              </a:spcAft>
              <a:buSzPts val="1100"/>
              <a:buChar char="■"/>
              <a:defRPr/>
            </a:lvl6pPr>
            <a:lvl7pPr marL="4267093" lvl="6" indent="-397923" algn="ctr" rtl="0">
              <a:spcBef>
                <a:spcPts val="2133"/>
              </a:spcBef>
              <a:spcAft>
                <a:spcPts val="0"/>
              </a:spcAft>
              <a:buSzPts val="1100"/>
              <a:buChar char="●"/>
              <a:defRPr/>
            </a:lvl7pPr>
            <a:lvl8pPr marL="4876678" lvl="7" indent="-397923" algn="ctr" rtl="0">
              <a:spcBef>
                <a:spcPts val="2133"/>
              </a:spcBef>
              <a:spcAft>
                <a:spcPts val="0"/>
              </a:spcAft>
              <a:buSzPts val="1100"/>
              <a:buChar char="○"/>
              <a:defRPr/>
            </a:lvl8pPr>
            <a:lvl9pPr marL="5486263" lvl="8" indent="-397923" algn="ctr"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402472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2673888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8294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13/02/2021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94295514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10;p2"/>
          <p:cNvSpPr txBox="1">
            <a:spLocks noGrp="1"/>
          </p:cNvSpPr>
          <p:nvPr>
            <p:ph type="ctrTitle"/>
          </p:nvPr>
        </p:nvSpPr>
        <p:spPr>
          <a:xfrm>
            <a:off x="960000" y="1147200"/>
            <a:ext cx="4460000" cy="2753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60000" y="3765767"/>
            <a:ext cx="4460000" cy="94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65349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512562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0" y="1147200"/>
            <a:ext cx="7481600" cy="4987200"/>
          </a:xfrm>
          <a:prstGeom prst="rect">
            <a:avLst/>
          </a:prstGeom>
        </p:spPr>
        <p:txBody>
          <a:bodyPr spcFirstLastPara="1" wrap="square" lIns="91425" tIns="91425" rIns="91425" bIns="91425" anchor="b" anchorCtr="0">
            <a:noAutofit/>
          </a:bodyPr>
          <a:lstStyle>
            <a:lvl1pPr marL="609585" lvl="0" indent="-397923" rtl="0">
              <a:lnSpc>
                <a:spcPct val="100000"/>
              </a:lnSpc>
              <a:spcBef>
                <a:spcPts val="0"/>
              </a:spcBef>
              <a:spcAft>
                <a:spcPts val="0"/>
              </a:spcAft>
              <a:buSzPts val="1100"/>
              <a:buAutoNum type="arabicPeriod"/>
              <a:defRPr/>
            </a:lvl1pPr>
            <a:lvl2pPr marL="1219170" lvl="1" indent="-397923" rtl="0">
              <a:lnSpc>
                <a:spcPct val="100000"/>
              </a:lnSpc>
              <a:spcBef>
                <a:spcPts val="0"/>
              </a:spcBef>
              <a:spcAft>
                <a:spcPts val="0"/>
              </a:spcAft>
              <a:buSzPts val="1100"/>
              <a:buAutoNum type="alphaLcPeriod"/>
              <a:defRPr/>
            </a:lvl2pPr>
            <a:lvl3pPr marL="1828754" lvl="2" indent="-397923" rtl="0">
              <a:spcBef>
                <a:spcPts val="0"/>
              </a:spcBef>
              <a:spcAft>
                <a:spcPts val="0"/>
              </a:spcAft>
              <a:buSzPts val="1100"/>
              <a:buAutoNum type="romanLcPeriod"/>
              <a:defRPr/>
            </a:lvl3pPr>
            <a:lvl4pPr marL="2438339" lvl="3" indent="-397923" rtl="0">
              <a:spcBef>
                <a:spcPts val="2133"/>
              </a:spcBef>
              <a:spcAft>
                <a:spcPts val="0"/>
              </a:spcAft>
              <a:buSzPts val="1100"/>
              <a:buAutoNum type="arabicPeriod"/>
              <a:defRPr/>
            </a:lvl4pPr>
            <a:lvl5pPr marL="3047924" lvl="4" indent="-397923" rtl="0">
              <a:spcBef>
                <a:spcPts val="2133"/>
              </a:spcBef>
              <a:spcAft>
                <a:spcPts val="0"/>
              </a:spcAft>
              <a:buSzPts val="1100"/>
              <a:buAutoNum type="alphaLcPeriod"/>
              <a:defRPr/>
            </a:lvl5pPr>
            <a:lvl6pPr marL="3657509" lvl="5" indent="-397923" rtl="0">
              <a:spcBef>
                <a:spcPts val="2133"/>
              </a:spcBef>
              <a:spcAft>
                <a:spcPts val="0"/>
              </a:spcAft>
              <a:buSzPts val="1100"/>
              <a:buAutoNum type="romanLcPeriod"/>
              <a:defRPr/>
            </a:lvl6pPr>
            <a:lvl7pPr marL="4267093" lvl="6" indent="-397923" rtl="0">
              <a:spcBef>
                <a:spcPts val="2133"/>
              </a:spcBef>
              <a:spcAft>
                <a:spcPts val="0"/>
              </a:spcAft>
              <a:buSzPts val="1100"/>
              <a:buAutoNum type="arabicPeriod"/>
              <a:defRPr/>
            </a:lvl7pPr>
            <a:lvl8pPr marL="4876678" lvl="7" indent="-397923" rtl="0">
              <a:spcBef>
                <a:spcPts val="2133"/>
              </a:spcBef>
              <a:spcAft>
                <a:spcPts val="0"/>
              </a:spcAft>
              <a:buSzPts val="1100"/>
              <a:buAutoNum type="alphaLcPeriod"/>
              <a:defRPr/>
            </a:lvl8pPr>
            <a:lvl9pPr marL="5486263" lvl="8" indent="-397923" rtl="0">
              <a:spcBef>
                <a:spcPts val="2133"/>
              </a:spcBef>
              <a:spcAft>
                <a:spcPts val="2133"/>
              </a:spcAft>
              <a:buSzPts val="1100"/>
              <a:buAutoNum type="romanLcPeriod"/>
              <a:defRPr/>
            </a:lvl9pPr>
          </a:lstStyle>
          <a:p>
            <a:endParaRPr/>
          </a:p>
        </p:txBody>
      </p:sp>
      <p:sp>
        <p:nvSpPr>
          <p:cNvPr id="17" name="Google Shape;17;p4"/>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581347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9"/>
          <p:cNvSpPr/>
          <p:nvPr/>
        </p:nvSpPr>
        <p:spPr>
          <a:xfrm>
            <a:off x="6096000" y="-167"/>
            <a:ext cx="6096000" cy="6858000"/>
          </a:xfrm>
          <a:prstGeom prst="rect">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9"/>
          <p:cNvSpPr txBox="1">
            <a:spLocks noGrp="1"/>
          </p:cNvSpPr>
          <p:nvPr>
            <p:ph type="title"/>
          </p:nvPr>
        </p:nvSpPr>
        <p:spPr>
          <a:xfrm>
            <a:off x="960000" y="1644233"/>
            <a:ext cx="4787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80" name="Google Shape;180;p9"/>
          <p:cNvSpPr txBox="1">
            <a:spLocks noGrp="1"/>
          </p:cNvSpPr>
          <p:nvPr>
            <p:ph type="subTitle" idx="1"/>
          </p:nvPr>
        </p:nvSpPr>
        <p:spPr>
          <a:xfrm>
            <a:off x="960000" y="3737433"/>
            <a:ext cx="4787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81" name="Google Shape;181;p9"/>
          <p:cNvSpPr txBox="1">
            <a:spLocks noGrp="1"/>
          </p:cNvSpPr>
          <p:nvPr>
            <p:ph type="body" idx="2"/>
          </p:nvPr>
        </p:nvSpPr>
        <p:spPr>
          <a:xfrm>
            <a:off x="6586000" y="965433"/>
            <a:ext cx="4646000" cy="4926800"/>
          </a:xfrm>
          <a:prstGeom prst="rect">
            <a:avLst/>
          </a:prstGeom>
        </p:spPr>
        <p:txBody>
          <a:bodyPr spcFirstLastPara="1" wrap="square" lIns="91425" tIns="91425" rIns="91425" bIns="91425" anchor="ctr" anchorCtr="0">
            <a:noAutofit/>
          </a:bodyPr>
          <a:lstStyle>
            <a:lvl1pPr marL="609585" lvl="0" indent="-397923" rtl="0">
              <a:spcBef>
                <a:spcPts val="0"/>
              </a:spcBef>
              <a:spcAft>
                <a:spcPts val="0"/>
              </a:spcAft>
              <a:buSzPts val="11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2581540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0"/>
          <p:cNvSpPr txBox="1">
            <a:spLocks noGrp="1"/>
          </p:cNvSpPr>
          <p:nvPr>
            <p:ph type="body" idx="1"/>
          </p:nvPr>
        </p:nvSpPr>
        <p:spPr>
          <a:xfrm>
            <a:off x="968800" y="5327600"/>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426739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11"/>
          <p:cNvSpPr txBox="1">
            <a:spLocks noGrp="1"/>
          </p:cNvSpPr>
          <p:nvPr>
            <p:ph type="title" hasCustomPrompt="1"/>
          </p:nvPr>
        </p:nvSpPr>
        <p:spPr>
          <a:xfrm>
            <a:off x="960000" y="1474833"/>
            <a:ext cx="10272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1"/>
          <p:cNvSpPr txBox="1">
            <a:spLocks noGrp="1"/>
          </p:cNvSpPr>
          <p:nvPr>
            <p:ph type="body" idx="1"/>
          </p:nvPr>
        </p:nvSpPr>
        <p:spPr>
          <a:xfrm>
            <a:off x="960000" y="4202967"/>
            <a:ext cx="10272000" cy="1734400"/>
          </a:xfrm>
          <a:prstGeom prst="rect">
            <a:avLst/>
          </a:prstGeom>
        </p:spPr>
        <p:txBody>
          <a:bodyPr spcFirstLastPara="1" wrap="square" lIns="91425" tIns="91425" rIns="91425" bIns="91425" anchor="t" anchorCtr="0">
            <a:noAutofit/>
          </a:bodyPr>
          <a:lstStyle>
            <a:lvl1pPr marL="609585" lvl="0" indent="-397923" algn="ctr" rtl="0">
              <a:spcBef>
                <a:spcPts val="0"/>
              </a:spcBef>
              <a:spcAft>
                <a:spcPts val="0"/>
              </a:spcAft>
              <a:buSzPts val="1100"/>
              <a:buChar char="●"/>
              <a:defRPr/>
            </a:lvl1pPr>
            <a:lvl2pPr marL="1219170" lvl="1" indent="-397923" algn="ctr" rtl="0">
              <a:spcBef>
                <a:spcPts val="2133"/>
              </a:spcBef>
              <a:spcAft>
                <a:spcPts val="0"/>
              </a:spcAft>
              <a:buSzPts val="1100"/>
              <a:buChar char="○"/>
              <a:defRPr/>
            </a:lvl2pPr>
            <a:lvl3pPr marL="1828754" lvl="2" indent="-397923" algn="ctr" rtl="0">
              <a:spcBef>
                <a:spcPts val="2133"/>
              </a:spcBef>
              <a:spcAft>
                <a:spcPts val="0"/>
              </a:spcAft>
              <a:buSzPts val="1100"/>
              <a:buChar char="■"/>
              <a:defRPr/>
            </a:lvl3pPr>
            <a:lvl4pPr marL="2438339" lvl="3" indent="-397923" algn="ctr" rtl="0">
              <a:spcBef>
                <a:spcPts val="2133"/>
              </a:spcBef>
              <a:spcAft>
                <a:spcPts val="0"/>
              </a:spcAft>
              <a:buSzPts val="1100"/>
              <a:buChar char="●"/>
              <a:defRPr/>
            </a:lvl4pPr>
            <a:lvl5pPr marL="3047924" lvl="4" indent="-397923" algn="ctr" rtl="0">
              <a:spcBef>
                <a:spcPts val="2133"/>
              </a:spcBef>
              <a:spcAft>
                <a:spcPts val="0"/>
              </a:spcAft>
              <a:buSzPts val="1100"/>
              <a:buChar char="○"/>
              <a:defRPr/>
            </a:lvl5pPr>
            <a:lvl6pPr marL="3657509" lvl="5" indent="-397923" algn="ctr" rtl="0">
              <a:spcBef>
                <a:spcPts val="2133"/>
              </a:spcBef>
              <a:spcAft>
                <a:spcPts val="0"/>
              </a:spcAft>
              <a:buSzPts val="1100"/>
              <a:buChar char="■"/>
              <a:defRPr/>
            </a:lvl6pPr>
            <a:lvl7pPr marL="4267093" lvl="6" indent="-397923" algn="ctr" rtl="0">
              <a:spcBef>
                <a:spcPts val="2133"/>
              </a:spcBef>
              <a:spcAft>
                <a:spcPts val="0"/>
              </a:spcAft>
              <a:buSzPts val="1100"/>
              <a:buChar char="●"/>
              <a:defRPr/>
            </a:lvl7pPr>
            <a:lvl8pPr marL="4876678" lvl="7" indent="-397923" algn="ctr" rtl="0">
              <a:spcBef>
                <a:spcPts val="2133"/>
              </a:spcBef>
              <a:spcAft>
                <a:spcPts val="0"/>
              </a:spcAft>
              <a:buSzPts val="1100"/>
              <a:buChar char="○"/>
              <a:defRPr/>
            </a:lvl8pPr>
            <a:lvl9pPr marL="5486263" lvl="8" indent="-397923" algn="ctr"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1747834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3558907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040476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10;p2"/>
          <p:cNvSpPr txBox="1">
            <a:spLocks noGrp="1"/>
          </p:cNvSpPr>
          <p:nvPr>
            <p:ph type="ctrTitle"/>
          </p:nvPr>
        </p:nvSpPr>
        <p:spPr>
          <a:xfrm>
            <a:off x="960000" y="1147200"/>
            <a:ext cx="4460000" cy="2753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60000" y="3765767"/>
            <a:ext cx="4460000" cy="94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74477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58E26-1793-48D6-B2AA-B9B3E6D3C95D}" type="datetime1">
              <a:rPr lang="fr-FR" smtClean="0"/>
              <a:t>13/02/2021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2019785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C258E26-1793-48D6-B2AA-B9B3E6D3C95D}" type="datetime1">
              <a:rPr lang="fr-FR" smtClean="0"/>
              <a:t>13/02/2021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8573160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C258E26-1793-48D6-B2AA-B9B3E6D3C95D}" type="datetime1">
              <a:rPr lang="fr-FR" smtClean="0"/>
              <a:t>13/02/2021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9893340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C258E26-1793-48D6-B2AA-B9B3E6D3C95D}" type="datetime1">
              <a:rPr lang="fr-FR" smtClean="0"/>
              <a:t>13/02/2021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858339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58E26-1793-48D6-B2AA-B9B3E6D3C95D}" type="datetime1">
              <a:rPr lang="fr-FR" smtClean="0"/>
              <a:t>13/02/2021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820642101"/>
      </p:ext>
    </p:extLst>
  </p:cSld>
  <p:clrMapOvr>
    <a:masterClrMapping/>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58E26-1793-48D6-B2AA-B9B3E6D3C95D}" type="datetime1">
              <a:rPr lang="fr-FR" smtClean="0"/>
              <a:t>13/02/2021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3317253427"/>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58E26-1793-48D6-B2AA-B9B3E6D3C95D}" type="datetime1">
              <a:rPr lang="fr-FR" smtClean="0"/>
              <a:t>13/02/2021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32147487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58E26-1793-48D6-B2AA-B9B3E6D3C95D}" type="datetime1">
              <a:rPr lang="fr-FR" smtClean="0"/>
              <a:t>13/02/2021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31425-D3A5-4172-9DA6-8A2A4A1C99F4}" type="slidenum">
              <a:rPr lang="fr-FR" smtClean="0"/>
              <a:t>‹#›</a:t>
            </a:fld>
            <a:endParaRPr lang="fr-FR"/>
          </a:p>
        </p:txBody>
      </p:sp>
    </p:spTree>
    <p:extLst>
      <p:ext uri="{BB962C8B-B14F-4D97-AF65-F5344CB8AC3E}">
        <p14:creationId xmlns:p14="http://schemas.microsoft.com/office/powerpoint/2010/main" val="2866960588"/>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3384737085"/>
      </p:ext>
    </p:extLst>
  </p:cSld>
  <p:clrMap bg1="lt1" tx1="dk1" bg2="dk2" tx2="lt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704686216"/>
      </p:ext>
    </p:extLst>
  </p:cSld>
  <p:clrMap bg1="lt1" tx1="dk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ysance.com/algorithme-n2-comprendre-comment-fonctionne-un-random-forest-en-5-min" TargetMode="External"/><Relationship Id="rId2" Type="http://schemas.openxmlformats.org/officeDocument/2006/relationships/hyperlink" Target="https://towardsdatascience.com/an-implementation-and-explanation-of-the-random-forest-in-python-77bf308a9b76" TargetMode="External"/><Relationship Id="rId1" Type="http://schemas.openxmlformats.org/officeDocument/2006/relationships/slideLayout" Target="../slideLayouts/slideLayout2.xml"/><Relationship Id="rId5" Type="http://schemas.openxmlformats.org/officeDocument/2006/relationships/hyperlink" Target="https://dataanalyticspost.com/Lexique/random-forest/" TargetMode="External"/><Relationship Id="rId4" Type="http://schemas.openxmlformats.org/officeDocument/2006/relationships/hyperlink" Target="https://fr.slideshare.net/Simplilearn/random-forest-algorithm-random-forest-explained-random-forest-in-machine-learning-simplilearn-9164739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ZoneTexte 18"/>
          <p:cNvSpPr txBox="1"/>
          <p:nvPr/>
        </p:nvSpPr>
        <p:spPr>
          <a:xfrm>
            <a:off x="3393527" y="2996153"/>
            <a:ext cx="5459731" cy="646331"/>
          </a:xfrm>
          <a:prstGeom prst="rect">
            <a:avLst/>
          </a:prstGeom>
          <a:noFill/>
        </p:spPr>
        <p:txBody>
          <a:bodyPr wrap="square" rtlCol="0">
            <a:spAutoFit/>
          </a:bodyPr>
          <a:lstStyle/>
          <a:p>
            <a:pPr algn="ctr"/>
            <a:r>
              <a:rPr lang="fr" sz="3600" b="1" dirty="0" smtClean="0">
                <a:latin typeface="Showcard Gothic" panose="04020904020102020604" pitchFamily="82" charset="0"/>
                <a:cs typeface="Times New Roman" panose="02020603050405020304" pitchFamily="18" charset="0"/>
              </a:rPr>
              <a:t>Random Forest</a:t>
            </a:r>
            <a:endParaRPr lang="fr-FR" sz="3600" b="1" dirty="0">
              <a:solidFill>
                <a:srgbClr val="FF3399"/>
              </a:solidFill>
              <a:latin typeface="Showcard Gothic" panose="04020904020102020604" pitchFamily="82" charset="0"/>
              <a:cs typeface="Times New Roman" panose="02020603050405020304" pitchFamily="18" charset="0"/>
            </a:endParaRPr>
          </a:p>
        </p:txBody>
      </p:sp>
      <p:sp>
        <p:nvSpPr>
          <p:cNvPr id="20" name="ZoneTexte 19"/>
          <p:cNvSpPr txBox="1"/>
          <p:nvPr/>
        </p:nvSpPr>
        <p:spPr>
          <a:xfrm>
            <a:off x="675615" y="5734585"/>
            <a:ext cx="4009465"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a:t>
            </a:r>
            <a:r>
              <a:rPr lang="fr-FR" b="1" dirty="0" smtClean="0">
                <a:latin typeface="Times New Roman" panose="02020603050405020304" pitchFamily="18" charset="0"/>
                <a:cs typeface="Times New Roman" panose="02020603050405020304" pitchFamily="18" charset="0"/>
              </a:rPr>
              <a:t>éalisé</a:t>
            </a:r>
            <a:r>
              <a:rPr lang="en-US" b="1" dirty="0" smtClean="0">
                <a:latin typeface="Times New Roman" panose="02020603050405020304" pitchFamily="18" charset="0"/>
                <a:cs typeface="Times New Roman" panose="02020603050405020304" pitchFamily="18" charset="0"/>
              </a:rPr>
              <a:t> par </a:t>
            </a:r>
            <a:r>
              <a:rPr lang="en-US" b="1"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BENJDIA </a:t>
            </a:r>
            <a:r>
              <a:rPr lang="en-US" b="1" dirty="0" err="1" smtClean="0">
                <a:latin typeface="Times New Roman" panose="02020603050405020304" pitchFamily="18" charset="0"/>
                <a:cs typeface="Times New Roman" panose="02020603050405020304" pitchFamily="18" charset="0"/>
              </a:rPr>
              <a:t>Saad</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endParaRPr lang="fr-FR" b="1" i="1" dirty="0">
              <a:latin typeface="Times New Roman" panose="02020603050405020304" pitchFamily="18" charset="0"/>
              <a:cs typeface="Times New Roman" panose="02020603050405020304" pitchFamily="18" charset="0"/>
            </a:endParaRPr>
          </a:p>
        </p:txBody>
      </p:sp>
      <p:sp>
        <p:nvSpPr>
          <p:cNvPr id="2" name="Half Frame 1"/>
          <p:cNvSpPr/>
          <p:nvPr/>
        </p:nvSpPr>
        <p:spPr>
          <a:xfrm>
            <a:off x="3125738" y="2462721"/>
            <a:ext cx="535577" cy="1882945"/>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Half Frame 6"/>
          <p:cNvSpPr/>
          <p:nvPr/>
        </p:nvSpPr>
        <p:spPr>
          <a:xfrm rot="10800000">
            <a:off x="8853254" y="2462719"/>
            <a:ext cx="535577" cy="1882944"/>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19"/>
          <p:cNvSpPr txBox="1"/>
          <p:nvPr/>
        </p:nvSpPr>
        <p:spPr>
          <a:xfrm>
            <a:off x="7596148" y="5734585"/>
            <a:ext cx="4009465" cy="369332"/>
          </a:xfrm>
          <a:prstGeom prst="rect">
            <a:avLst/>
          </a:prstGeom>
          <a:noFill/>
        </p:spPr>
        <p:txBody>
          <a:bodyPr wrap="square" rtlCol="0">
            <a:spAutoFit/>
          </a:bodyPr>
          <a:lstStyle/>
          <a:p>
            <a:r>
              <a:rPr lang="fr-FR" b="1" noProof="1" smtClean="0">
                <a:latin typeface="Times New Roman" panose="02020603050405020304" pitchFamily="18" charset="0"/>
                <a:cs typeface="Times New Roman" panose="02020603050405020304" pitchFamily="18" charset="0"/>
              </a:rPr>
              <a:t>Encadré</a:t>
            </a:r>
            <a:r>
              <a:rPr lang="en-US" b="1" dirty="0" smtClean="0">
                <a:latin typeface="Times New Roman" panose="02020603050405020304" pitchFamily="18" charset="0"/>
                <a:cs typeface="Times New Roman" panose="02020603050405020304" pitchFamily="18" charset="0"/>
              </a:rPr>
              <a:t> par : Mr. MOUNCIF </a:t>
            </a:r>
            <a:r>
              <a:rPr lang="en-US" b="1" dirty="0" err="1" smtClean="0">
                <a:latin typeface="Times New Roman" panose="02020603050405020304" pitchFamily="18" charset="0"/>
                <a:cs typeface="Times New Roman" panose="02020603050405020304" pitchFamily="18" charset="0"/>
              </a:rPr>
              <a:t>Hicham</a:t>
            </a:r>
            <a:endParaRPr lang="fr-FR" b="1" i="1" dirty="0">
              <a:latin typeface="Times New Roman" panose="02020603050405020304" pitchFamily="18" charset="0"/>
              <a:cs typeface="Times New Roman" panose="02020603050405020304" pitchFamily="18" charset="0"/>
            </a:endParaRPr>
          </a:p>
        </p:txBody>
      </p:sp>
      <p:pic>
        <p:nvPicPr>
          <p:cNvPr id="9" name="image1.png" descr="logo-blue"/>
          <p:cNvPicPr/>
          <p:nvPr/>
        </p:nvPicPr>
        <p:blipFill>
          <a:blip r:embed="rId3" cstate="print"/>
          <a:stretch>
            <a:fillRect/>
          </a:stretch>
        </p:blipFill>
        <p:spPr>
          <a:xfrm>
            <a:off x="465104" y="162339"/>
            <a:ext cx="1174115" cy="869950"/>
          </a:xfrm>
          <a:prstGeom prst="rect">
            <a:avLst/>
          </a:prstGeom>
        </p:spPr>
      </p:pic>
      <p:pic>
        <p:nvPicPr>
          <p:cNvPr id="10" name="image2.png" descr="logoFP2"/>
          <p:cNvPicPr/>
          <p:nvPr/>
        </p:nvPicPr>
        <p:blipFill>
          <a:blip r:embed="rId4" cstate="print"/>
          <a:stretch>
            <a:fillRect/>
          </a:stretch>
        </p:blipFill>
        <p:spPr>
          <a:xfrm>
            <a:off x="10589615" y="209329"/>
            <a:ext cx="1123950" cy="775970"/>
          </a:xfrm>
          <a:prstGeom prst="rect">
            <a:avLst/>
          </a:prstGeom>
        </p:spPr>
      </p:pic>
      <p:sp>
        <p:nvSpPr>
          <p:cNvPr id="11" name="Google Shape;970;p136">
            <a:extLst>
              <a:ext uri="{FF2B5EF4-FFF2-40B4-BE49-F238E27FC236}">
                <a16:creationId xmlns="" xmlns:a16="http://schemas.microsoft.com/office/drawing/2014/main" id="{EFE3EFF0-C8BA-4121-AF38-144968598F67}"/>
              </a:ext>
            </a:extLst>
          </p:cNvPr>
          <p:cNvSpPr txBox="1">
            <a:spLocks noChangeArrowheads="1"/>
          </p:cNvSpPr>
          <p:nvPr/>
        </p:nvSpPr>
        <p:spPr bwMode="auto">
          <a:xfrm>
            <a:off x="1749287" y="55565"/>
            <a:ext cx="8340871" cy="141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Université Sultan Moulay Slimane</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Faculté Polydisciplinaire Béni Mellal</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Département de Mathématiques et Informatique</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  Master ISI</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altLang="fr-FR" sz="1800" b="0" i="0" u="none" strike="noStrike" kern="1200" cap="none" spc="0" normalizeH="0" baseline="0" noProof="0" dirty="0">
              <a:ln>
                <a:noFill/>
              </a:ln>
              <a:solidFill>
                <a:srgbClr val="2F2F2F"/>
              </a:solidFill>
              <a:effectLst/>
              <a:uLnTx/>
              <a:uFillTx/>
              <a:latin typeface="Calibri" panose="020F0502020204030204" pitchFamily="34" charset="0"/>
              <a:ea typeface="微软雅黑"/>
              <a:cs typeface="Calibri" panose="020F0502020204030204" pitchFamily="34" charset="0"/>
              <a:sym typeface="Calibri" panose="020F0502020204030204" pitchFamily="34" charset="0"/>
            </a:endParaRPr>
          </a:p>
        </p:txBody>
      </p:sp>
      <p:sp>
        <p:nvSpPr>
          <p:cNvPr id="12" name="ZoneTexte 12">
            <a:extLst>
              <a:ext uri="{FF2B5EF4-FFF2-40B4-BE49-F238E27FC236}">
                <a16:creationId xmlns="" xmlns:a16="http://schemas.microsoft.com/office/drawing/2014/main" id="{F7FE1EA7-4AAE-44A0-88E0-1080E57F1928}"/>
              </a:ext>
            </a:extLst>
          </p:cNvPr>
          <p:cNvSpPr txBox="1">
            <a:spLocks noChangeArrowheads="1"/>
          </p:cNvSpPr>
          <p:nvPr/>
        </p:nvSpPr>
        <p:spPr bwMode="auto">
          <a:xfrm>
            <a:off x="3104944" y="1657284"/>
            <a:ext cx="6283887" cy="523220"/>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lvl="0" algn="ctr">
              <a:defRPr/>
            </a:pPr>
            <a:r>
              <a:rPr lang="fr-FR" sz="2800" b="1" dirty="0">
                <a:latin typeface="Century Gothic" panose="020B0502020202020204" pitchFamily="34" charset="0"/>
              </a:rPr>
              <a:t>Data </a:t>
            </a:r>
            <a:r>
              <a:rPr lang="fr-FR" sz="2800" b="1" dirty="0" err="1">
                <a:latin typeface="Century Gothic" panose="020B0502020202020204" pitchFamily="34" charset="0"/>
              </a:rPr>
              <a:t>Mining</a:t>
            </a:r>
            <a:endParaRPr kumimoji="0" lang="fr-FR" altLang="fr-FR" sz="2800" b="0" i="1" u="none" strike="noStrike" kern="1200" cap="none" spc="0" normalizeH="0" baseline="0" noProof="0" dirty="0">
              <a:ln>
                <a:noFill/>
              </a:ln>
              <a:solidFill>
                <a:srgbClr val="2F2F2F"/>
              </a:solidFill>
              <a:effectLst/>
              <a:uLnTx/>
              <a:uFillTx/>
              <a:latin typeface="Century Gothic" panose="020B0502020202020204" pitchFamily="34" charset="0"/>
              <a:ea typeface="微软雅黑"/>
              <a:cs typeface="Times New Roman" panose="02020603050405020304" pitchFamily="18" charset="0"/>
            </a:endParaRPr>
          </a:p>
        </p:txBody>
      </p:sp>
      <p:sp>
        <p:nvSpPr>
          <p:cNvPr id="13" name="ZoneTexte 12">
            <a:extLst>
              <a:ext uri="{FF2B5EF4-FFF2-40B4-BE49-F238E27FC236}">
                <a16:creationId xmlns="" xmlns:a16="http://schemas.microsoft.com/office/drawing/2014/main" id="{F7FE1EA7-4AAE-44A0-88E0-1080E57F1928}"/>
              </a:ext>
            </a:extLst>
          </p:cNvPr>
          <p:cNvSpPr txBox="1">
            <a:spLocks noChangeArrowheads="1"/>
          </p:cNvSpPr>
          <p:nvPr/>
        </p:nvSpPr>
        <p:spPr bwMode="auto">
          <a:xfrm>
            <a:off x="3050626" y="6408075"/>
            <a:ext cx="57381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lvl="0" algn="ctr">
              <a:defRPr/>
            </a:pPr>
            <a:r>
              <a:rPr lang="fr-FR" sz="2000" dirty="0" smtClean="0">
                <a:latin typeface="Agency FB" panose="020B0503020202020204" pitchFamily="34" charset="0"/>
                <a:cs typeface="Times New Roman" panose="02020603050405020304" pitchFamily="18" charset="0"/>
              </a:rPr>
              <a:t>Année universitaire : 2020/2021</a:t>
            </a:r>
            <a:endParaRPr kumimoji="0" lang="fr-FR" altLang="fr-FR" sz="2000" i="1" u="none" strike="noStrike" kern="1200" cap="none" spc="0" normalizeH="0" baseline="0" noProof="0" dirty="0">
              <a:ln>
                <a:noFill/>
              </a:ln>
              <a:solidFill>
                <a:srgbClr val="2F2F2F"/>
              </a:solidFill>
              <a:effectLst/>
              <a:uLnTx/>
              <a:uFillTx/>
              <a:latin typeface="Agency FB" panose="020B0503020202020204" pitchFamily="34" charset="0"/>
              <a:ea typeface="微软雅黑"/>
              <a:cs typeface="Times New Roman" panose="02020603050405020304" pitchFamily="18" charset="0"/>
            </a:endParaRPr>
          </a:p>
        </p:txBody>
      </p:sp>
    </p:spTree>
    <p:extLst>
      <p:ext uri="{BB962C8B-B14F-4D97-AF65-F5344CB8AC3E}">
        <p14:creationId xmlns:p14="http://schemas.microsoft.com/office/powerpoint/2010/main" val="3988667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10</a:t>
            </a:fld>
            <a:endParaRPr lang="fr-FR" dirty="0"/>
          </a:p>
        </p:txBody>
      </p:sp>
      <p:sp>
        <p:nvSpPr>
          <p:cNvPr id="3" name="TextBox 2"/>
          <p:cNvSpPr txBox="1"/>
          <p:nvPr/>
        </p:nvSpPr>
        <p:spPr>
          <a:xfrm>
            <a:off x="404950" y="3044694"/>
            <a:ext cx="10737285" cy="2426305"/>
          </a:xfrm>
          <a:prstGeom prst="rect">
            <a:avLst/>
          </a:prstGeom>
          <a:noFill/>
        </p:spPr>
        <p:txBody>
          <a:bodyPr wrap="square" rtlCol="0">
            <a:spAutoFit/>
          </a:bodyPr>
          <a:lstStyle/>
          <a:p>
            <a:pPr algn="just">
              <a:spcBef>
                <a:spcPts val="800"/>
              </a:spcBef>
            </a:pPr>
            <a:r>
              <a:rPr lang="fr-FR" sz="2000" dirty="0">
                <a:latin typeface="Times New Roman" panose="02020603050405020304" pitchFamily="18" charset="0"/>
                <a:cs typeface="Times New Roman" panose="02020603050405020304" pitchFamily="18" charset="0"/>
              </a:rPr>
              <a:t>Le Bagging signifie “bootstrap aggregation”. C'est un processus de tirage aléatoire sur les observations (lignes de données) déterminé par 3 étapes clés </a:t>
            </a:r>
            <a:r>
              <a:rPr lang="fr-FR" sz="2000" dirty="0" smtClean="0">
                <a:latin typeface="Times New Roman" panose="02020603050405020304" pitchFamily="18" charset="0"/>
                <a:cs typeface="Times New Roman" panose="02020603050405020304" pitchFamily="18" charset="0"/>
              </a:rPr>
              <a:t>:</a:t>
            </a:r>
          </a:p>
          <a:p>
            <a:pPr algn="just">
              <a:spcBef>
                <a:spcPts val="800"/>
              </a:spcBef>
            </a:pPr>
            <a:endParaRPr lang="fr-FR" sz="400" dirty="0">
              <a:latin typeface="Times New Roman" panose="02020603050405020304" pitchFamily="18" charset="0"/>
              <a:cs typeface="Times New Roman" panose="02020603050405020304" pitchFamily="18" charset="0"/>
            </a:endParaRP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Construction de n arbres de décisions en tirant aléatoirement n échantillons </a:t>
            </a:r>
            <a:r>
              <a:rPr lang="fr-FR" sz="2000" dirty="0" smtClean="0">
                <a:latin typeface="Times New Roman" panose="02020603050405020304" pitchFamily="18" charset="0"/>
                <a:cs typeface="Times New Roman" panose="02020603050405020304" pitchFamily="18" charset="0"/>
              </a:rPr>
              <a:t>d'observations.</a:t>
            </a:r>
            <a:endParaRPr lang="fr-FR" sz="2000" dirty="0">
              <a:latin typeface="Times New Roman" panose="02020603050405020304" pitchFamily="18" charset="0"/>
              <a:cs typeface="Times New Roman" panose="02020603050405020304" pitchFamily="18" charset="0"/>
            </a:endParaRP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Entraînement de chaque arbre de </a:t>
            </a:r>
            <a:r>
              <a:rPr lang="fr-FR" sz="2000" dirty="0" smtClean="0">
                <a:latin typeface="Times New Roman" panose="02020603050405020304" pitchFamily="18" charset="0"/>
                <a:cs typeface="Times New Roman" panose="02020603050405020304" pitchFamily="18" charset="0"/>
              </a:rPr>
              <a:t>décision.</a:t>
            </a:r>
            <a:endParaRPr lang="fr-FR" sz="2000" dirty="0">
              <a:latin typeface="Times New Roman" panose="02020603050405020304" pitchFamily="18" charset="0"/>
              <a:cs typeface="Times New Roman" panose="02020603050405020304" pitchFamily="18" charset="0"/>
            </a:endParaRP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Pour faire une prévision sur de nouvelles données, il faut appliquer chacun de n arbres et prendre la majorité parmi les n prévisions.</a:t>
            </a:r>
          </a:p>
        </p:txBody>
      </p:sp>
      <p:sp>
        <p:nvSpPr>
          <p:cNvPr id="7" name="Pentagon 6"/>
          <p:cNvSpPr/>
          <p:nvPr/>
        </p:nvSpPr>
        <p:spPr>
          <a:xfrm>
            <a:off x="404950" y="2220686"/>
            <a:ext cx="2392571"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5" y="2258088"/>
            <a:ext cx="2195200" cy="400110"/>
          </a:xfrm>
          <a:prstGeom prst="rect">
            <a:avLst/>
          </a:prstGeom>
          <a:noFill/>
        </p:spPr>
        <p:txBody>
          <a:bodyPr wrap="square" rtlCol="0">
            <a:spAutoFit/>
          </a:bodyPr>
          <a:lstStyle/>
          <a:p>
            <a:r>
              <a:rPr lang="fr-FR" sz="2000" b="1" dirty="0" err="1" smtClean="0">
                <a:latin typeface="Arial Rounded MT Bold" panose="020F0704030504030204" pitchFamily="34" charset="0"/>
              </a:rPr>
              <a:t>Tree</a:t>
            </a:r>
            <a:r>
              <a:rPr lang="fr-FR" sz="2000" b="1" dirty="0" smtClean="0">
                <a:latin typeface="Arial Rounded MT Bold" panose="020F0704030504030204" pitchFamily="34" charset="0"/>
              </a:rPr>
              <a:t> </a:t>
            </a:r>
            <a:r>
              <a:rPr lang="fr-FR" sz="2000" b="1" dirty="0" err="1" smtClean="0">
                <a:latin typeface="Arial Rounded MT Bold" panose="020F0704030504030204" pitchFamily="34" charset="0"/>
              </a:rPr>
              <a:t>bagging</a:t>
            </a:r>
            <a:endParaRPr lang="fr-FR" sz="2000" dirty="0">
              <a:latin typeface="Arial Rounded MT Bold" panose="020F0704030504030204" pitchFamily="34" charset="0"/>
            </a:endParaRPr>
          </a:p>
        </p:txBody>
      </p:sp>
      <p:sp>
        <p:nvSpPr>
          <p:cNvPr id="20" name="Pentagone 4"/>
          <p:cNvSpPr/>
          <p:nvPr/>
        </p:nvSpPr>
        <p:spPr>
          <a:xfrm>
            <a:off x="1353922" y="3379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hevron 20"/>
          <p:cNvSpPr/>
          <p:nvPr/>
        </p:nvSpPr>
        <p:spPr>
          <a:xfrm>
            <a:off x="8352029" y="3379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Chevron 21"/>
          <p:cNvSpPr/>
          <p:nvPr/>
        </p:nvSpPr>
        <p:spPr>
          <a:xfrm>
            <a:off x="3582734" y="3379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a:off x="5940405" y="3379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ZoneTexte 17"/>
          <p:cNvSpPr txBox="1"/>
          <p:nvPr/>
        </p:nvSpPr>
        <p:spPr>
          <a:xfrm>
            <a:off x="1374245" y="5686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18640" y="5686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7" name="ZoneTexte 20"/>
          <p:cNvSpPr txBox="1"/>
          <p:nvPr/>
        </p:nvSpPr>
        <p:spPr>
          <a:xfrm>
            <a:off x="8813061" y="6115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8" name="ZoneTexte 19"/>
          <p:cNvSpPr txBox="1"/>
          <p:nvPr/>
        </p:nvSpPr>
        <p:spPr>
          <a:xfrm>
            <a:off x="6148720" y="4576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92606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11</a:t>
            </a:fld>
            <a:endParaRPr lang="fr-FR" dirty="0"/>
          </a:p>
        </p:txBody>
      </p:sp>
      <p:sp>
        <p:nvSpPr>
          <p:cNvPr id="3" name="TextBox 2"/>
          <p:cNvSpPr txBox="1"/>
          <p:nvPr/>
        </p:nvSpPr>
        <p:spPr>
          <a:xfrm>
            <a:off x="404950" y="3160197"/>
            <a:ext cx="10848507" cy="2554545"/>
          </a:xfrm>
          <a:prstGeom prst="rect">
            <a:avLst/>
          </a:prstGeom>
          <a:noFill/>
        </p:spPr>
        <p:txBody>
          <a:bodyPr wrap="square" rtlCol="0">
            <a:spAutoFit/>
          </a:bodyPr>
          <a:lstStyle/>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C'est un processus de tirage aléatoire sur les variables (colonnes de données). </a:t>
            </a:r>
            <a:endParaRPr lang="fr-FR"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fr-FR" sz="1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fr-FR" sz="2000" dirty="0" smtClean="0">
                <a:latin typeface="Times New Roman" panose="02020603050405020304" pitchFamily="18" charset="0"/>
                <a:cs typeface="Times New Roman" panose="02020603050405020304" pitchFamily="18" charset="0"/>
              </a:rPr>
              <a:t>Pour </a:t>
            </a:r>
            <a:r>
              <a:rPr lang="fr-FR" sz="2000" dirty="0">
                <a:latin typeface="Times New Roman" panose="02020603050405020304" pitchFamily="18" charset="0"/>
                <a:cs typeface="Times New Roman" panose="02020603050405020304" pitchFamily="18" charset="0"/>
              </a:rPr>
              <a:t>reprendre l'exemple précédent de l’acceptation de crédit, l'idée de base du </a:t>
            </a:r>
            <a:r>
              <a:rPr lang="fr-FR" sz="2000" dirty="0" err="1">
                <a:latin typeface="Times New Roman" panose="02020603050405020304" pitchFamily="18" charset="0"/>
                <a:cs typeface="Times New Roman" panose="02020603050405020304" pitchFamily="18" charset="0"/>
              </a:rPr>
              <a:t>feature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sampling</a:t>
            </a:r>
            <a:r>
              <a:rPr lang="fr-FR" sz="2000" dirty="0">
                <a:latin typeface="Times New Roman" panose="02020603050405020304" pitchFamily="18" charset="0"/>
                <a:cs typeface="Times New Roman" panose="02020603050405020304" pitchFamily="18" charset="0"/>
              </a:rPr>
              <a:t> c'est de demander à chaque banque d’étudier votre demande de prêt à partir d'un accès limité aux informations du client. L'une des banques rendra sa décision en ayant, par exemple, uniquement accès aux informations relatifs à l’âge, à la CSP et au revenu annuel du client. Une autre banque quant à elle, aura uniquement pris connaissance des informations relatives à la situation maritale, au sexe et au nombre de crédits en cours du </a:t>
            </a:r>
            <a:r>
              <a:rPr lang="fr-FR" sz="2000" dirty="0" smtClean="0">
                <a:latin typeface="Times New Roman" panose="02020603050405020304" pitchFamily="18" charset="0"/>
                <a:cs typeface="Times New Roman" panose="02020603050405020304" pitchFamily="18" charset="0"/>
              </a:rPr>
              <a:t>client.</a:t>
            </a:r>
            <a:r>
              <a:rPr lang="fr-FR" sz="2000" dirty="0">
                <a:latin typeface="Times New Roman" panose="02020603050405020304" pitchFamily="18" charset="0"/>
                <a:cs typeface="Times New Roman" panose="02020603050405020304" pitchFamily="18" charset="0"/>
              </a:rPr>
              <a:t> </a:t>
            </a:r>
          </a:p>
        </p:txBody>
      </p:sp>
      <p:sp>
        <p:nvSpPr>
          <p:cNvPr id="7" name="Pentagon 6"/>
          <p:cNvSpPr/>
          <p:nvPr/>
        </p:nvSpPr>
        <p:spPr>
          <a:xfrm>
            <a:off x="404950" y="2220686"/>
            <a:ext cx="2845244"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4" y="2258088"/>
            <a:ext cx="2688647" cy="400110"/>
          </a:xfrm>
          <a:prstGeom prst="rect">
            <a:avLst/>
          </a:prstGeom>
          <a:noFill/>
        </p:spPr>
        <p:txBody>
          <a:bodyPr wrap="square" rtlCol="0">
            <a:spAutoFit/>
          </a:bodyPr>
          <a:lstStyle/>
          <a:p>
            <a:r>
              <a:rPr lang="fr-FR" sz="2000" b="1" dirty="0" err="1" smtClean="0">
                <a:latin typeface="Arial Rounded MT Bold" panose="020F0704030504030204" pitchFamily="34" charset="0"/>
              </a:rPr>
              <a:t>Feature</a:t>
            </a:r>
            <a:r>
              <a:rPr lang="fr-FR" sz="2000" b="1" dirty="0" smtClean="0">
                <a:latin typeface="Arial Rounded MT Bold" panose="020F0704030504030204" pitchFamily="34" charset="0"/>
              </a:rPr>
              <a:t> </a:t>
            </a:r>
            <a:r>
              <a:rPr lang="fr-FR" sz="2000" b="1" dirty="0" err="1" smtClean="0">
                <a:latin typeface="Arial Rounded MT Bold" panose="020F0704030504030204" pitchFamily="34" charset="0"/>
              </a:rPr>
              <a:t>sampling</a:t>
            </a:r>
            <a:endParaRPr lang="fr-FR" sz="2000" dirty="0">
              <a:latin typeface="Arial Rounded MT Bold" panose="020F0704030504030204" pitchFamily="34" charset="0"/>
            </a:endParaRPr>
          </a:p>
        </p:txBody>
      </p:sp>
      <p:sp>
        <p:nvSpPr>
          <p:cNvPr id="17" name="Pentagone 4"/>
          <p:cNvSpPr/>
          <p:nvPr/>
        </p:nvSpPr>
        <p:spPr>
          <a:xfrm>
            <a:off x="1353922" y="3475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hevron 25"/>
          <p:cNvSpPr/>
          <p:nvPr/>
        </p:nvSpPr>
        <p:spPr>
          <a:xfrm>
            <a:off x="8352029" y="34756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9" name="Chevron 28"/>
          <p:cNvSpPr/>
          <p:nvPr/>
        </p:nvSpPr>
        <p:spPr>
          <a:xfrm>
            <a:off x="3582734" y="34756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Chevron 29"/>
          <p:cNvSpPr/>
          <p:nvPr/>
        </p:nvSpPr>
        <p:spPr>
          <a:xfrm>
            <a:off x="5940405" y="3475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ZoneTexte 17"/>
          <p:cNvSpPr txBox="1"/>
          <p:nvPr/>
        </p:nvSpPr>
        <p:spPr>
          <a:xfrm>
            <a:off x="1374245" y="57827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32" name="ZoneTexte 18"/>
          <p:cNvSpPr txBox="1"/>
          <p:nvPr/>
        </p:nvSpPr>
        <p:spPr>
          <a:xfrm>
            <a:off x="3918640" y="57827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33" name="ZoneTexte 20"/>
          <p:cNvSpPr txBox="1"/>
          <p:nvPr/>
        </p:nvSpPr>
        <p:spPr>
          <a:xfrm>
            <a:off x="8813061" y="62121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34" name="ZoneTexte 19"/>
          <p:cNvSpPr txBox="1"/>
          <p:nvPr/>
        </p:nvSpPr>
        <p:spPr>
          <a:xfrm>
            <a:off x="6148720" y="46732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619394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12</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96" y="2281473"/>
            <a:ext cx="9810360" cy="4257439"/>
          </a:xfrm>
          <a:prstGeom prst="rect">
            <a:avLst/>
          </a:prstGeom>
          <a:ln w="6350">
            <a:solidFill>
              <a:schemeClr val="tx1"/>
            </a:solidFill>
          </a:ln>
        </p:spPr>
      </p:pic>
      <p:sp>
        <p:nvSpPr>
          <p:cNvPr id="18" name="Pentagone 4"/>
          <p:cNvSpPr/>
          <p:nvPr/>
        </p:nvSpPr>
        <p:spPr>
          <a:xfrm>
            <a:off x="1353922"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2831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2831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5902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5902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0196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94330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13</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80" y="2281473"/>
            <a:ext cx="7870591" cy="4257439"/>
          </a:xfrm>
          <a:prstGeom prst="rect">
            <a:avLst/>
          </a:prstGeom>
          <a:ln w="6350">
            <a:solidFill>
              <a:schemeClr val="tx1"/>
            </a:solidFill>
          </a:ln>
        </p:spPr>
      </p:pic>
      <p:sp>
        <p:nvSpPr>
          <p:cNvPr id="18" name="Pentagone 4"/>
          <p:cNvSpPr/>
          <p:nvPr/>
        </p:nvSpPr>
        <p:spPr>
          <a:xfrm>
            <a:off x="1353922"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2831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2831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5902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5902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0196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78409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14</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741" y="2281473"/>
            <a:ext cx="7957254" cy="4257439"/>
          </a:xfrm>
          <a:prstGeom prst="rect">
            <a:avLst/>
          </a:prstGeom>
          <a:ln w="6350">
            <a:solidFill>
              <a:schemeClr val="tx1"/>
            </a:solidFill>
          </a:ln>
        </p:spPr>
      </p:pic>
      <p:sp>
        <p:nvSpPr>
          <p:cNvPr id="18" name="Pentagone 4"/>
          <p:cNvSpPr/>
          <p:nvPr/>
        </p:nvSpPr>
        <p:spPr>
          <a:xfrm>
            <a:off x="1353922" y="31868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1868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1868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1868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4939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4939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59233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3844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38895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248039" y="3668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246146" y="3668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476851" y="36681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834522" y="366812"/>
            <a:ext cx="2702103" cy="914400"/>
          </a:xfrm>
          <a:prstGeom prst="chevron">
            <a:avLst/>
          </a:prstGeom>
          <a:solidFill>
            <a:schemeClr val="accent4">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p:cNvSpPr txBox="1"/>
          <p:nvPr/>
        </p:nvSpPr>
        <p:spPr>
          <a:xfrm>
            <a:off x="6042837" y="4865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15</a:t>
            </a:fld>
            <a:endParaRPr lang="fr-FR" dirty="0"/>
          </a:p>
        </p:txBody>
      </p:sp>
      <p:sp>
        <p:nvSpPr>
          <p:cNvPr id="23" name="ZoneTexte 22"/>
          <p:cNvSpPr txBox="1"/>
          <p:nvPr/>
        </p:nvSpPr>
        <p:spPr>
          <a:xfrm>
            <a:off x="377788" y="2773868"/>
            <a:ext cx="11104196" cy="3082895"/>
          </a:xfrm>
          <a:prstGeom prst="rect">
            <a:avLst/>
          </a:prstGeom>
          <a:noFill/>
        </p:spPr>
        <p:txBody>
          <a:bodyPr wrap="square" rtlCol="0">
            <a:spAutoFit/>
          </a:bodyPr>
          <a:lstStyle/>
          <a:p>
            <a:pPr marL="342900" indent="-342900" algn="just">
              <a:spcBef>
                <a:spcPts val="4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L'algorithme de forêt aléatoire n'est pas biaisé, car il existe plusieurs arbres et chaque arbre est formé sur un sous-ensemble de données. Fondamentalement, l'algorithme de forêt aléatoire repose sur la puissance de </a:t>
            </a:r>
            <a:r>
              <a:rPr lang="fr-FR" sz="2000" dirty="0" smtClean="0">
                <a:latin typeface="Times New Roman" panose="02020603050405020304" pitchFamily="18" charset="0"/>
                <a:cs typeface="Times New Roman" panose="02020603050405020304" pitchFamily="18" charset="0"/>
              </a:rPr>
              <a:t>«a </a:t>
            </a:r>
            <a:r>
              <a:rPr lang="fr-FR" sz="2000" dirty="0">
                <a:latin typeface="Times New Roman" panose="02020603050405020304" pitchFamily="18" charset="0"/>
                <a:cs typeface="Times New Roman" panose="02020603050405020304" pitchFamily="18" charset="0"/>
              </a:rPr>
              <a:t>foule</a:t>
            </a:r>
            <a:r>
              <a:rPr lang="fr-FR" sz="2000" dirty="0" smtClean="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par conséquent, le biais global de l'algorithme est réduit</a:t>
            </a:r>
            <a:r>
              <a:rPr lang="fr-FR" sz="2000" dirty="0" smtClean="0">
                <a:latin typeface="Times New Roman" panose="02020603050405020304" pitchFamily="18" charset="0"/>
                <a:cs typeface="Times New Roman" panose="02020603050405020304" pitchFamily="18" charset="0"/>
              </a:rPr>
              <a:t>.</a:t>
            </a:r>
          </a:p>
          <a:p>
            <a:pPr marL="342900" indent="-342900" algn="just">
              <a:spcBef>
                <a:spcPts val="400"/>
              </a:spcBef>
              <a:buFont typeface="Wingdings" panose="05000000000000000000" pitchFamily="2" charset="2"/>
              <a:buChar char="q"/>
            </a:pPr>
            <a:endParaRPr lang="fr-FR" sz="1000" dirty="0">
              <a:latin typeface="Times New Roman" panose="02020603050405020304" pitchFamily="18" charset="0"/>
              <a:cs typeface="Times New Roman" panose="02020603050405020304" pitchFamily="18" charset="0"/>
            </a:endParaRPr>
          </a:p>
          <a:p>
            <a:pPr marL="342900" indent="-342900" algn="just">
              <a:spcBef>
                <a:spcPts val="4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Cet algorithme est très stable. Même si un nouveau point de données est introduit dans l'ensemble de données, l'algorithme global n'est pas beaucoup affecté car les nouvelles données peuvent avoir un impact sur un arbre, mais il est très difficile pour cela d'avoir un impact sur tous les arbres</a:t>
            </a:r>
            <a:r>
              <a:rPr lang="fr-FR" sz="2000" dirty="0" smtClean="0">
                <a:latin typeface="Times New Roman" panose="02020603050405020304" pitchFamily="18" charset="0"/>
                <a:cs typeface="Times New Roman" panose="02020603050405020304" pitchFamily="18" charset="0"/>
              </a:rPr>
              <a:t>.</a:t>
            </a:r>
          </a:p>
          <a:p>
            <a:pPr marL="342900" indent="-342900" algn="just">
              <a:spcBef>
                <a:spcPts val="400"/>
              </a:spcBef>
              <a:buFont typeface="Wingdings" panose="05000000000000000000" pitchFamily="2" charset="2"/>
              <a:buChar char="q"/>
            </a:pPr>
            <a:endParaRPr lang="fr-FR" sz="1100" dirty="0">
              <a:latin typeface="Times New Roman" panose="02020603050405020304" pitchFamily="18" charset="0"/>
              <a:cs typeface="Times New Roman" panose="02020603050405020304" pitchFamily="18" charset="0"/>
            </a:endParaRPr>
          </a:p>
          <a:p>
            <a:pPr marL="342900" indent="-342900" algn="just">
              <a:spcBef>
                <a:spcPts val="400"/>
              </a:spcBef>
              <a:buFont typeface="Wingdings" panose="05000000000000000000" pitchFamily="2" charset="2"/>
              <a:buChar char="q"/>
            </a:pPr>
            <a:r>
              <a:rPr lang="fr-FR" sz="2000" dirty="0" smtClean="0">
                <a:latin typeface="Times New Roman" panose="02020603050405020304" pitchFamily="18" charset="0"/>
                <a:cs typeface="Times New Roman" panose="02020603050405020304" pitchFamily="18" charset="0"/>
              </a:rPr>
              <a:t>L'algorithme </a:t>
            </a:r>
            <a:r>
              <a:rPr lang="fr-FR" sz="2000" dirty="0">
                <a:latin typeface="Times New Roman" panose="02020603050405020304" pitchFamily="18" charset="0"/>
                <a:cs typeface="Times New Roman" panose="02020603050405020304" pitchFamily="18" charset="0"/>
              </a:rPr>
              <a:t>de forêt aléatoire fonctionne également bien lorsque les données ont des valeurs manquantes ou n'ont pas été correctement mises à </a:t>
            </a:r>
            <a:r>
              <a:rPr lang="fr-FR" sz="2000" dirty="0" smtClean="0">
                <a:latin typeface="Times New Roman" panose="02020603050405020304" pitchFamily="18" charset="0"/>
                <a:cs typeface="Times New Roman" panose="02020603050405020304" pitchFamily="18" charset="0"/>
              </a:rPr>
              <a:t>l'échelle.</a:t>
            </a:r>
            <a:endParaRPr lang="fr-FR" sz="2000" dirty="0">
              <a:latin typeface="Times New Roman" panose="02020603050405020304" pitchFamily="18" charset="0"/>
              <a:cs typeface="Times New Roman" panose="02020603050405020304" pitchFamily="18" charset="0"/>
            </a:endParaRPr>
          </a:p>
        </p:txBody>
      </p:sp>
      <p:sp>
        <p:nvSpPr>
          <p:cNvPr id="29" name="Pentagon 28"/>
          <p:cNvSpPr/>
          <p:nvPr/>
        </p:nvSpPr>
        <p:spPr>
          <a:xfrm>
            <a:off x="404949" y="1776549"/>
            <a:ext cx="5253467" cy="444137"/>
          </a:xfrm>
          <a:prstGeom prst="homePlate">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p:cNvSpPr txBox="1"/>
          <p:nvPr/>
        </p:nvSpPr>
        <p:spPr>
          <a:xfrm>
            <a:off x="452904" y="1813951"/>
            <a:ext cx="5060655"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Avantages de l'utilisation de Random </a:t>
            </a:r>
            <a:r>
              <a:rPr lang="fr-FR" sz="2000" b="1" dirty="0" smtClean="0">
                <a:latin typeface="Times New Roman" panose="02020603050405020304" pitchFamily="18" charset="0"/>
                <a:cs typeface="Times New Roman" panose="02020603050405020304" pitchFamily="18" charset="0"/>
              </a:rPr>
              <a:t>Forest</a:t>
            </a:r>
            <a:endParaRPr lang="fr-FR" sz="2000" b="1" dirty="0">
              <a:latin typeface="Times New Roman" panose="02020603050405020304" pitchFamily="18" charset="0"/>
              <a:cs typeface="Times New Roman" panose="02020603050405020304" pitchFamily="18" charset="0"/>
            </a:endParaRPr>
          </a:p>
        </p:txBody>
      </p:sp>
      <p:sp>
        <p:nvSpPr>
          <p:cNvPr id="24" name="ZoneTexte 17"/>
          <p:cNvSpPr txBox="1"/>
          <p:nvPr/>
        </p:nvSpPr>
        <p:spPr>
          <a:xfrm>
            <a:off x="1296553" y="623957"/>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48191" y="623957"/>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6" name="ZoneTexte 20"/>
          <p:cNvSpPr txBox="1"/>
          <p:nvPr/>
        </p:nvSpPr>
        <p:spPr>
          <a:xfrm>
            <a:off x="8707178" y="59752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82028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16</a:t>
            </a:fld>
            <a:endParaRPr lang="fr-FR" dirty="0"/>
          </a:p>
        </p:txBody>
      </p:sp>
      <p:sp>
        <p:nvSpPr>
          <p:cNvPr id="23" name="ZoneTexte 22"/>
          <p:cNvSpPr txBox="1"/>
          <p:nvPr/>
        </p:nvSpPr>
        <p:spPr>
          <a:xfrm>
            <a:off x="404949" y="3065698"/>
            <a:ext cx="10517191" cy="1631216"/>
          </a:xfrm>
          <a:prstGeom prst="rect">
            <a:avLst/>
          </a:prstGeom>
          <a:noFill/>
        </p:spPr>
        <p:txBody>
          <a:bodyPr wrap="square" rtlCol="0">
            <a:spAutoFit/>
          </a:bodyPr>
          <a:lstStyle/>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Un inconvénient majeur des forêts aléatoires réside dans leur complexité. Ils nécessitaient beaucoup plus de ressources de calcul, en raison du grand nombre d'arbres de décision réunis</a:t>
            </a:r>
            <a:r>
              <a:rPr lang="fr-FR"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endParaRPr lang="fr-FR"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 raison de leur complexité, ils nécessitent beaucoup plus de temps pour s'entraîner que d'autres algorithmes comparables.</a:t>
            </a:r>
          </a:p>
        </p:txBody>
      </p:sp>
      <p:sp>
        <p:nvSpPr>
          <p:cNvPr id="29" name="Pentagon 28"/>
          <p:cNvSpPr/>
          <p:nvPr/>
        </p:nvSpPr>
        <p:spPr>
          <a:xfrm>
            <a:off x="404949" y="2010013"/>
            <a:ext cx="5733301" cy="444137"/>
          </a:xfrm>
          <a:prstGeom prst="homePlate">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p:cNvSpPr txBox="1"/>
          <p:nvPr/>
        </p:nvSpPr>
        <p:spPr>
          <a:xfrm>
            <a:off x="452904" y="2047415"/>
            <a:ext cx="5585757"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Inconvénients de </a:t>
            </a:r>
            <a:r>
              <a:rPr lang="fr-FR" sz="2000" b="1" dirty="0">
                <a:latin typeface="Times New Roman" panose="02020603050405020304" pitchFamily="18" charset="0"/>
                <a:cs typeface="Times New Roman" panose="02020603050405020304" pitchFamily="18" charset="0"/>
              </a:rPr>
              <a:t>l'utilisation de Random </a:t>
            </a:r>
            <a:r>
              <a:rPr lang="fr-FR" sz="2000" b="1" dirty="0" smtClean="0">
                <a:latin typeface="Times New Roman" panose="02020603050405020304" pitchFamily="18" charset="0"/>
                <a:cs typeface="Times New Roman" panose="02020603050405020304" pitchFamily="18" charset="0"/>
              </a:rPr>
              <a:t>Forest</a:t>
            </a:r>
            <a:endParaRPr lang="fr-FR" sz="2000" b="1" dirty="0">
              <a:latin typeface="Times New Roman" panose="02020603050405020304" pitchFamily="18" charset="0"/>
              <a:cs typeface="Times New Roman" panose="02020603050405020304" pitchFamily="18" charset="0"/>
            </a:endParaRPr>
          </a:p>
        </p:txBody>
      </p:sp>
      <p:sp>
        <p:nvSpPr>
          <p:cNvPr id="19" name="Pentagone 4"/>
          <p:cNvSpPr/>
          <p:nvPr/>
        </p:nvSpPr>
        <p:spPr>
          <a:xfrm>
            <a:off x="1248039"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hevron 21"/>
          <p:cNvSpPr/>
          <p:nvPr/>
        </p:nvSpPr>
        <p:spPr>
          <a:xfrm>
            <a:off x="8246146"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Chevron 25"/>
          <p:cNvSpPr/>
          <p:nvPr/>
        </p:nvSpPr>
        <p:spPr>
          <a:xfrm>
            <a:off x="3476851" y="32831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Chevron 26"/>
          <p:cNvSpPr/>
          <p:nvPr/>
        </p:nvSpPr>
        <p:spPr>
          <a:xfrm>
            <a:off x="5834522" y="328312"/>
            <a:ext cx="2702103" cy="914400"/>
          </a:xfrm>
          <a:prstGeom prst="chevron">
            <a:avLst/>
          </a:prstGeom>
          <a:solidFill>
            <a:schemeClr val="accent4">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19"/>
          <p:cNvSpPr txBox="1"/>
          <p:nvPr/>
        </p:nvSpPr>
        <p:spPr>
          <a:xfrm>
            <a:off x="6042837"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
        <p:nvSpPr>
          <p:cNvPr id="31" name="ZoneTexte 17"/>
          <p:cNvSpPr txBox="1"/>
          <p:nvPr/>
        </p:nvSpPr>
        <p:spPr>
          <a:xfrm>
            <a:off x="1296553" y="585457"/>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32" name="ZoneTexte 18"/>
          <p:cNvSpPr txBox="1"/>
          <p:nvPr/>
        </p:nvSpPr>
        <p:spPr>
          <a:xfrm>
            <a:off x="3948191" y="585457"/>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33" name="ZoneTexte 20"/>
          <p:cNvSpPr txBox="1"/>
          <p:nvPr/>
        </p:nvSpPr>
        <p:spPr>
          <a:xfrm>
            <a:off x="8707178" y="55902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8211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9" name="Espace réservé du numéro de diapositive 1"/>
          <p:cNvSpPr txBox="1">
            <a:spLocks/>
          </p:cNvSpPr>
          <p:nvPr/>
        </p:nvSpPr>
        <p:spPr>
          <a:xfrm>
            <a:off x="10909425" y="6356350"/>
            <a:ext cx="444373" cy="365125"/>
          </a:xfrm>
          <a:prstGeom prst="rect">
            <a:avLst/>
          </a:prstGeom>
        </p:spPr>
        <p:style>
          <a:lnRef idx="0">
            <a:scrgbClr r="0" g="0" b="0"/>
          </a:lnRef>
          <a:fillRef idx="1001">
            <a:schemeClr val="dk2"/>
          </a:fillRef>
          <a:effectRef idx="0">
            <a:scrgbClr r="0" g="0" b="0"/>
          </a:effectRef>
          <a:fontRef idx="major"/>
        </p:style>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6231425-D3A5-4172-9DA6-8A2A4A1C99F4}" type="slidenum">
              <a:rPr lang="fr-FR" smtClean="0">
                <a:solidFill>
                  <a:schemeClr val="bg1"/>
                </a:solidFill>
                <a:latin typeface="Times New Roman" panose="02020603050405020304" pitchFamily="18" charset="0"/>
                <a:cs typeface="Times New Roman" panose="02020603050405020304" pitchFamily="18" charset="0"/>
              </a:rPr>
              <a:pPr algn="ctr"/>
              <a:t>17</a:t>
            </a:fld>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Pentagone 4"/>
          <p:cNvSpPr/>
          <p:nvPr/>
        </p:nvSpPr>
        <p:spPr>
          <a:xfrm>
            <a:off x="1469431" y="3860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hevron 10"/>
          <p:cNvSpPr/>
          <p:nvPr/>
        </p:nvSpPr>
        <p:spPr>
          <a:xfrm>
            <a:off x="8467538" y="386062"/>
            <a:ext cx="2562946" cy="914400"/>
          </a:xfrm>
          <a:prstGeom prst="chevron">
            <a:avLst/>
          </a:prstGeom>
          <a:solidFill>
            <a:srgbClr val="127014"/>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a:off x="3698243" y="38606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hevron 13"/>
          <p:cNvSpPr/>
          <p:nvPr/>
        </p:nvSpPr>
        <p:spPr>
          <a:xfrm>
            <a:off x="6055914" y="3860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9"/>
          <p:cNvSpPr txBox="1"/>
          <p:nvPr/>
        </p:nvSpPr>
        <p:spPr>
          <a:xfrm>
            <a:off x="6264229" y="505822"/>
            <a:ext cx="2495566" cy="707886"/>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Les avantages et </a:t>
            </a:r>
            <a:r>
              <a:rPr lang="fr-FR" sz="2000" b="1" dirty="0">
                <a:solidFill>
                  <a:schemeClr val="bg2"/>
                </a:solidFill>
                <a:latin typeface="Andalus" panose="02020603050405020304" pitchFamily="18" charset="-78"/>
                <a:ea typeface="Economica"/>
                <a:cs typeface="Andalus" panose="02020603050405020304" pitchFamily="18" charset="-78"/>
                <a:sym typeface="Economica"/>
              </a:rPr>
              <a:t>les </a:t>
            </a: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Inconvénients de RF</a:t>
            </a:r>
            <a:endParaRPr lang="fr-FR" sz="2000" b="1" dirty="0">
              <a:solidFill>
                <a:schemeClr val="bg2"/>
              </a:solidFill>
              <a:latin typeface="Andalus" panose="02020603050405020304" pitchFamily="18" charset="-78"/>
              <a:cs typeface="Andalus" panose="02020603050405020304" pitchFamily="18" charset="-78"/>
            </a:endParaRPr>
          </a:p>
        </p:txBody>
      </p:sp>
      <p:sp>
        <p:nvSpPr>
          <p:cNvPr id="18" name="ZoneTexte 17"/>
          <p:cNvSpPr txBox="1"/>
          <p:nvPr/>
        </p:nvSpPr>
        <p:spPr>
          <a:xfrm>
            <a:off x="1517945" y="643207"/>
            <a:ext cx="2447365" cy="400110"/>
          </a:xfrm>
          <a:prstGeom prst="rect">
            <a:avLst/>
          </a:prstGeom>
          <a:noFill/>
        </p:spPr>
        <p:txBody>
          <a:bodyPr wrap="square" rtlCol="0">
            <a:spAutoFit/>
          </a:bodyPr>
          <a:lstStyle/>
          <a:p>
            <a:pPr marL="133350" lvl="0">
              <a:buSzPts val="1500"/>
            </a:pPr>
            <a:r>
              <a:rPr lang="fr-FR" sz="2000" b="1" dirty="0" err="1">
                <a:solidFill>
                  <a:schemeClr val="bg2"/>
                </a:solidFill>
                <a:latin typeface="Andalus" panose="02020603050405020304" pitchFamily="18" charset="-78"/>
                <a:cs typeface="Andalus" panose="02020603050405020304" pitchFamily="18" charset="-78"/>
              </a:rPr>
              <a:t>Decision</a:t>
            </a:r>
            <a:r>
              <a:rPr lang="fr-FR" sz="2000" b="1" dirty="0">
                <a:solidFill>
                  <a:schemeClr val="bg2"/>
                </a:solidFill>
                <a:latin typeface="Andalus" panose="02020603050405020304" pitchFamily="18" charset="-78"/>
                <a:cs typeface="Andalus" panose="02020603050405020304" pitchFamily="18" charset="-78"/>
              </a:rPr>
              <a:t> </a:t>
            </a:r>
            <a:r>
              <a:rPr lang="fr-FR" sz="2000" b="1" dirty="0" err="1">
                <a:solidFill>
                  <a:schemeClr val="bg2"/>
                </a:solidFill>
                <a:latin typeface="Andalus" panose="02020603050405020304" pitchFamily="18" charset="-78"/>
                <a:cs typeface="Andalus" panose="02020603050405020304" pitchFamily="18" charset="-78"/>
              </a:rPr>
              <a:t>tree</a:t>
            </a:r>
            <a:endParaRPr lang="fr-FR" sz="2000" b="1" dirty="0">
              <a:solidFill>
                <a:schemeClr val="bg2"/>
              </a:solidFill>
              <a:latin typeface="Andalus" panose="02020603050405020304" pitchFamily="18" charset="-78"/>
              <a:cs typeface="Andalus" panose="02020603050405020304" pitchFamily="18" charset="-78"/>
            </a:endParaRPr>
          </a:p>
        </p:txBody>
      </p:sp>
      <p:sp>
        <p:nvSpPr>
          <p:cNvPr id="19" name="ZoneTexte 18"/>
          <p:cNvSpPr txBox="1"/>
          <p:nvPr/>
        </p:nvSpPr>
        <p:spPr>
          <a:xfrm>
            <a:off x="4169583" y="643207"/>
            <a:ext cx="2158256" cy="400110"/>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Random Forest</a:t>
            </a:r>
            <a:endParaRPr lang="fr-FR" sz="2000" b="1" dirty="0">
              <a:solidFill>
                <a:schemeClr val="bg2"/>
              </a:solidFill>
              <a:latin typeface="Andalus" panose="02020603050405020304" pitchFamily="18" charset="-78"/>
              <a:cs typeface="Andalus" panose="02020603050405020304" pitchFamily="18" charset="-78"/>
            </a:endParaRPr>
          </a:p>
        </p:txBody>
      </p:sp>
      <p:sp>
        <p:nvSpPr>
          <p:cNvPr id="21" name="ZoneTexte 20"/>
          <p:cNvSpPr txBox="1"/>
          <p:nvPr/>
        </p:nvSpPr>
        <p:spPr>
          <a:xfrm>
            <a:off x="8948893" y="681434"/>
            <a:ext cx="1851212" cy="400110"/>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cs typeface="Andalus" panose="02020603050405020304" pitchFamily="18" charset="-78"/>
              </a:rPr>
              <a:t>Simulation</a:t>
            </a:r>
            <a:endParaRPr lang="fr-FR" sz="2000" b="1" dirty="0">
              <a:solidFill>
                <a:schemeClr val="bg2"/>
              </a:solidFill>
              <a:latin typeface="Andalus" panose="02020603050405020304" pitchFamily="18" charset="-78"/>
              <a:cs typeface="Andalus" panose="02020603050405020304" pitchFamily="18" charset="-78"/>
            </a:endParaRPr>
          </a:p>
        </p:txBody>
      </p:sp>
      <p:sp>
        <p:nvSpPr>
          <p:cNvPr id="22" name="ZoneTexte 22"/>
          <p:cNvSpPr txBox="1"/>
          <p:nvPr/>
        </p:nvSpPr>
        <p:spPr>
          <a:xfrm>
            <a:off x="404949" y="2543429"/>
            <a:ext cx="10737286" cy="1631216"/>
          </a:xfrm>
          <a:prstGeom prst="rect">
            <a:avLst/>
          </a:prstGeom>
          <a:noFill/>
        </p:spPr>
        <p:txBody>
          <a:bodyPr wrap="square" rtlCol="0">
            <a:spAutoFit/>
          </a:bodyPr>
          <a:lstStyle/>
          <a:p>
            <a:r>
              <a:rPr lang="fr-FR" sz="2000" b="1" dirty="0">
                <a:solidFill>
                  <a:schemeClr val="bg2"/>
                </a:solidFill>
                <a:latin typeface="Times New Roman" panose="02020603050405020304" pitchFamily="18" charset="0"/>
                <a:cs typeface="Times New Roman" panose="02020603050405020304" pitchFamily="18" charset="0"/>
              </a:rPr>
              <a:t>Définition du problème</a:t>
            </a:r>
          </a:p>
          <a:p>
            <a:pPr lvl="0"/>
            <a:endParaRPr lang="fr-FR" sz="2000" dirty="0" smtClean="0"/>
          </a:p>
          <a:p>
            <a:pPr lvl="0" algn="just"/>
            <a:r>
              <a:rPr lang="fr-FR" sz="2000" dirty="0" smtClean="0">
                <a:solidFill>
                  <a:schemeClr val="bg2"/>
                </a:solidFill>
                <a:latin typeface="Times New Roman" panose="02020603050405020304" pitchFamily="18" charset="0"/>
                <a:cs typeface="Times New Roman" panose="02020603050405020304" pitchFamily="18" charset="0"/>
              </a:rPr>
              <a:t>Le </a:t>
            </a:r>
            <a:r>
              <a:rPr lang="fr-FR" sz="2000" dirty="0">
                <a:solidFill>
                  <a:schemeClr val="bg2"/>
                </a:solidFill>
                <a:latin typeface="Times New Roman" panose="02020603050405020304" pitchFamily="18" charset="0"/>
                <a:cs typeface="Times New Roman" panose="02020603050405020304" pitchFamily="18" charset="0"/>
              </a:rPr>
              <a:t>problème ici est de prédire la consommation de gaz (en millions de gallons) dans 48 des États américains sur la base de la taxe sur l'essence (en cents), du revenu par habitant (en dollars), des autoroutes pavées (en miles) et de la proportion de la population permis de conduire.</a:t>
            </a:r>
            <a:endParaRPr lang="fr-FR" sz="2000" dirty="0">
              <a:solidFill>
                <a:schemeClr val="bg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
        <p:nvSpPr>
          <p:cNvPr id="23" name="Pentagon 22"/>
          <p:cNvSpPr/>
          <p:nvPr/>
        </p:nvSpPr>
        <p:spPr>
          <a:xfrm>
            <a:off x="404951" y="1776549"/>
            <a:ext cx="2682282" cy="444137"/>
          </a:xfrm>
          <a:prstGeom prst="homePlate">
            <a:avLst/>
          </a:prstGeom>
          <a:solidFill>
            <a:srgbClr val="12701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404949" y="1798562"/>
            <a:ext cx="2378589" cy="400110"/>
          </a:xfrm>
          <a:prstGeom prst="rect">
            <a:avLst/>
          </a:prstGeom>
          <a:noFill/>
        </p:spPr>
        <p:txBody>
          <a:bodyPr wrap="square" rtlCol="0">
            <a:spAutoFit/>
          </a:bodyPr>
          <a:lstStyle/>
          <a:p>
            <a:pPr lvl="0"/>
            <a:r>
              <a:rPr lang="fr" sz="2000" b="1" dirty="0" smtClean="0">
                <a:solidFill>
                  <a:schemeClr val="bg2"/>
                </a:solidFill>
                <a:latin typeface="Arial Rounded MT Bold" panose="020F0704030504030204" pitchFamily="34" charset="0"/>
                <a:cs typeface="Times New Roman" panose="02020603050405020304" pitchFamily="18" charset="0"/>
              </a:rPr>
              <a:t>Simulation</a:t>
            </a:r>
            <a:endParaRPr lang="fr-FR" sz="2000" b="1" dirty="0">
              <a:solidFill>
                <a:schemeClr val="bg2"/>
              </a:solidFill>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553065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231425-D3A5-4172-9DA6-8A2A4A1C99F4}" type="slidenum">
              <a:rPr lang="fr-FR" sz="1600" smtClean="0"/>
              <a:t>18</a:t>
            </a:fld>
            <a:endParaRPr lang="fr-FR" dirty="0"/>
          </a:p>
        </p:txBody>
      </p:sp>
      <p:sp>
        <p:nvSpPr>
          <p:cNvPr id="2" name="Content Placeholder 1"/>
          <p:cNvSpPr>
            <a:spLocks noGrp="1"/>
          </p:cNvSpPr>
          <p:nvPr>
            <p:ph idx="1"/>
          </p:nvPr>
        </p:nvSpPr>
        <p:spPr>
          <a:xfrm>
            <a:off x="726381" y="2005012"/>
            <a:ext cx="10192098" cy="2612255"/>
          </a:xfrm>
        </p:spPr>
        <p:txBody>
          <a:bodyPr>
            <a:normAutofit/>
          </a:bodyPr>
          <a:lstStyle/>
          <a:p>
            <a:pPr algn="just"/>
            <a:r>
              <a:rPr lang="fr-FR" sz="2000" u="sng" dirty="0">
                <a:hlinkClick r:id="rId2"/>
              </a:rPr>
              <a:t>https://towardsdatascience.com/an-implementation-and-explanation-of-the-random-forest-in-python-77bf308a9b76</a:t>
            </a:r>
            <a:endParaRPr lang="fr-FR" sz="2000" u="sng" dirty="0"/>
          </a:p>
          <a:p>
            <a:pPr algn="just"/>
            <a:r>
              <a:rPr lang="fr-FR" sz="2000" u="sng" dirty="0">
                <a:hlinkClick r:id="rId3"/>
              </a:rPr>
              <a:t>https://blog.ysance.com/algorithme-n2-comprendre-comment-fonctionne-un-random-forest-en-5-min</a:t>
            </a:r>
            <a:endParaRPr lang="fr-FR" sz="2000" u="sng" dirty="0"/>
          </a:p>
          <a:p>
            <a:pPr algn="just"/>
            <a:r>
              <a:rPr lang="fr-FR" sz="2000" u="sng" dirty="0">
                <a:hlinkClick r:id="rId4"/>
              </a:rPr>
              <a:t>https://fr.slideshare.net/Simplilearn/random-forest-algorithm-random-forest-explained-random-forest-in-machine-learning-simplilearn-91647398</a:t>
            </a:r>
            <a:endParaRPr lang="fr-FR" sz="2000" u="sng" dirty="0"/>
          </a:p>
          <a:p>
            <a:pPr algn="just"/>
            <a:r>
              <a:rPr lang="fr-FR" sz="2000" u="sng" dirty="0">
                <a:hlinkClick r:id="rId5"/>
              </a:rPr>
              <a:t>https://dataanalyticspost.com/Lexique/random-forest</a:t>
            </a:r>
            <a:r>
              <a:rPr lang="fr-FR" sz="2000" u="sng" dirty="0" smtClean="0">
                <a:hlinkClick r:id="rId5"/>
              </a:rPr>
              <a:t>/</a:t>
            </a:r>
            <a:endParaRPr lang="fr-FR" sz="2000" u="sng" dirty="0" smtClean="0"/>
          </a:p>
          <a:p>
            <a:pPr marL="0" indent="0" algn="just">
              <a:buNone/>
            </a:pPr>
            <a:endParaRPr lang="fr-FR" sz="1600" dirty="0" smtClean="0">
              <a:latin typeface="Times New Roman" panose="02020603050405020304" pitchFamily="18" charset="0"/>
              <a:cs typeface="Times New Roman" panose="02020603050405020304" pitchFamily="18" charset="0"/>
            </a:endParaRPr>
          </a:p>
          <a:p>
            <a:pPr algn="just"/>
            <a:endParaRPr lang="fr-FR"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35434" y="963836"/>
            <a:ext cx="1817643" cy="492443"/>
          </a:xfrm>
          <a:prstGeom prst="rect">
            <a:avLst/>
          </a:prstGeom>
          <a:noFill/>
        </p:spPr>
        <p:txBody>
          <a:bodyPr wrap="square" rtlCol="0">
            <a:spAutoFit/>
          </a:bodyPr>
          <a:lstStyle/>
          <a:p>
            <a:r>
              <a:rPr kumimoji="1" lang="fr-FR" altLang="ja-JP" sz="2600" b="1" dirty="0" smtClean="0">
                <a:latin typeface="Times New Roman" panose="02020603050405020304" pitchFamily="18" charset="0"/>
                <a:cs typeface="Times New Roman" panose="02020603050405020304" pitchFamily="18" charset="0"/>
              </a:rPr>
              <a:t>Références</a:t>
            </a:r>
            <a:endParaRPr lang="fr-FR" sz="2600" b="1" dirty="0"/>
          </a:p>
        </p:txBody>
      </p:sp>
    </p:spTree>
    <p:extLst>
      <p:ext uri="{BB962C8B-B14F-4D97-AF65-F5344CB8AC3E}">
        <p14:creationId xmlns:p14="http://schemas.microsoft.com/office/powerpoint/2010/main" val="366403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B27E95-F4F6-4F42-B90D-597981947362}"/>
              </a:ext>
            </a:extLst>
          </p:cNvPr>
          <p:cNvSpPr>
            <a:spLocks noGrp="1"/>
          </p:cNvSpPr>
          <p:nvPr>
            <p:ph type="title"/>
          </p:nvPr>
        </p:nvSpPr>
        <p:spPr>
          <a:xfrm>
            <a:off x="960000" y="2582627"/>
            <a:ext cx="10272000" cy="936907"/>
          </a:xfrm>
        </p:spPr>
        <p:txBody>
          <a:bodyPr/>
          <a:lstStyle/>
          <a:p>
            <a:r>
              <a:rPr lang="fr-FR" b="1" dirty="0">
                <a:solidFill>
                  <a:schemeClr val="bg2"/>
                </a:solidFill>
              </a:rPr>
              <a:t>Merci de votre attention</a:t>
            </a:r>
          </a:p>
        </p:txBody>
      </p:sp>
      <p:sp>
        <p:nvSpPr>
          <p:cNvPr id="2" name="Rectangle 1"/>
          <p:cNvSpPr/>
          <p:nvPr/>
        </p:nvSpPr>
        <p:spPr>
          <a:xfrm>
            <a:off x="11347491" y="6358726"/>
            <a:ext cx="415498" cy="369332"/>
          </a:xfrm>
          <a:prstGeom prst="rect">
            <a:avLst/>
          </a:prstGeom>
        </p:spPr>
        <p:style>
          <a:lnRef idx="0">
            <a:scrgbClr r="0" g="0" b="0"/>
          </a:lnRef>
          <a:fillRef idx="1001">
            <a:schemeClr val="dk2"/>
          </a:fillRef>
          <a:effectRef idx="0">
            <a:scrgbClr r="0" g="0" b="0"/>
          </a:effectRef>
          <a:fontRef idx="major"/>
        </p:style>
        <p:txBody>
          <a:bodyPr wrap="none">
            <a:spAutoFit/>
          </a:bodyPr>
          <a:lstStyle/>
          <a:p>
            <a:r>
              <a:rPr lang="fr-FR" smtClean="0">
                <a:solidFill>
                  <a:schemeClr val="bg1"/>
                </a:solidFill>
                <a:latin typeface="Times New Roman" panose="02020603050405020304" pitchFamily="18" charset="0"/>
                <a:cs typeface="Times New Roman" panose="02020603050405020304" pitchFamily="18" charset="0"/>
              </a:rPr>
              <a:t>19</a:t>
            </a:r>
            <a:endParaRPr lang="fr-FR" dirty="0">
              <a:solidFill>
                <a:schemeClr val="bg1"/>
              </a:solidFill>
            </a:endParaRPr>
          </a:p>
        </p:txBody>
      </p:sp>
    </p:spTree>
    <p:extLst>
      <p:ext uri="{BB962C8B-B14F-4D97-AF65-F5344CB8AC3E}">
        <p14:creationId xmlns:p14="http://schemas.microsoft.com/office/powerpoint/2010/main" val="201703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15"/>
          </p:nvPr>
        </p:nvSpPr>
        <p:spPr>
          <a:xfrm>
            <a:off x="6232980" y="1050239"/>
            <a:ext cx="5268265" cy="556380"/>
          </a:xfrm>
        </p:spPr>
        <p:txBody>
          <a:bodyPr/>
          <a:lstStyle/>
          <a:p>
            <a:pPr marL="0" indent="0">
              <a:buSzPct val="82000"/>
              <a:buNone/>
            </a:pPr>
            <a:r>
              <a:rPr lang="fr-FR" sz="3600" dirty="0" smtClean="0">
                <a:latin typeface="Bahnschrift Condensed" panose="020B0502040204020203" pitchFamily="34" charset="0"/>
                <a:cs typeface="Times New Roman" panose="02020603050405020304" pitchFamily="18" charset="0"/>
              </a:rPr>
              <a:t>INTRODUCTION</a:t>
            </a:r>
            <a:endParaRPr lang="fr-FR" sz="3600" dirty="0">
              <a:latin typeface="Bahnschrift Condensed" panose="020B0502040204020203" pitchFamily="34" charset="0"/>
              <a:cs typeface="Times New Roman" panose="02020603050405020304" pitchFamily="18" charset="0"/>
            </a:endParaRPr>
          </a:p>
        </p:txBody>
      </p:sp>
      <p:sp>
        <p:nvSpPr>
          <p:cNvPr id="25" name="Title 24"/>
          <p:cNvSpPr>
            <a:spLocks noGrp="1"/>
          </p:cNvSpPr>
          <p:nvPr>
            <p:ph type="title"/>
          </p:nvPr>
        </p:nvSpPr>
        <p:spPr>
          <a:xfrm>
            <a:off x="1229304" y="2056262"/>
            <a:ext cx="3351661" cy="2823679"/>
          </a:xfrm>
        </p:spPr>
        <p:txBody>
          <a:bodyPr/>
          <a:lstStyle/>
          <a:p>
            <a:r>
              <a:rPr kumimoji="1" lang="en-US" altLang="ja-JP" dirty="0" smtClean="0">
                <a:latin typeface="Century Gothic (Headings)"/>
              </a:rPr>
              <a:t>PLAN</a:t>
            </a:r>
            <a:endParaRPr kumimoji="1" lang="ja-JP" altLang="en-US" dirty="0">
              <a:latin typeface="Century Gothic (Headings)"/>
            </a:endParaRPr>
          </a:p>
        </p:txBody>
      </p:sp>
      <p:sp>
        <p:nvSpPr>
          <p:cNvPr id="3" name="Slide Number Placeholder 2"/>
          <p:cNvSpPr>
            <a:spLocks noGrp="1"/>
          </p:cNvSpPr>
          <p:nvPr>
            <p:ph type="sldNum" sz="quarter" idx="11"/>
          </p:nvPr>
        </p:nvSpPr>
        <p:spPr/>
        <p:txBody>
          <a:bodyPr/>
          <a:lstStyle/>
          <a:p>
            <a:fld id="{5F40E575-75D0-4511-BE24-65258C32779F}" type="slidenum">
              <a:rPr kumimoji="1" lang="ja-JP" altLang="en-US" sz="1600" smtClean="0"/>
              <a:pPr/>
              <a:t>2</a:t>
            </a:fld>
            <a:endParaRPr kumimoji="1" lang="ja-JP" altLang="en-US" dirty="0"/>
          </a:p>
        </p:txBody>
      </p:sp>
      <p:sp>
        <p:nvSpPr>
          <p:cNvPr id="26" name="Text Placeholder 25"/>
          <p:cNvSpPr>
            <a:spLocks noGrp="1"/>
          </p:cNvSpPr>
          <p:nvPr>
            <p:ph type="body" sz="quarter" idx="13"/>
          </p:nvPr>
        </p:nvSpPr>
        <p:spPr>
          <a:xfrm>
            <a:off x="5185814" y="820297"/>
            <a:ext cx="545029" cy="919238"/>
          </a:xfrm>
        </p:spPr>
        <p:txBody>
          <a:bodyPr/>
          <a:lstStyle/>
          <a:p>
            <a:pPr marL="0" indent="0">
              <a:buNone/>
            </a:pPr>
            <a:r>
              <a:rPr kumimoji="1" lang="en-US" altLang="ja-JP" sz="3600" dirty="0">
                <a:latin typeface="Arial Rounded MT Bold" panose="020F0704030504030204" pitchFamily="34" charset="0"/>
              </a:rPr>
              <a:t>1</a:t>
            </a:r>
            <a:endParaRPr kumimoji="1" lang="ja-JP" altLang="en-US" sz="5334" dirty="0">
              <a:latin typeface="Arial Rounded MT Bold" panose="020F0704030504030204" pitchFamily="34" charset="0"/>
            </a:endParaRPr>
          </a:p>
        </p:txBody>
      </p:sp>
      <p:sp>
        <p:nvSpPr>
          <p:cNvPr id="29" name="Text Placeholder 28"/>
          <p:cNvSpPr>
            <a:spLocks noGrp="1"/>
          </p:cNvSpPr>
          <p:nvPr>
            <p:ph type="body" sz="quarter" idx="16"/>
          </p:nvPr>
        </p:nvSpPr>
        <p:spPr>
          <a:xfrm>
            <a:off x="6232980" y="2074460"/>
            <a:ext cx="5837731" cy="517245"/>
          </a:xfrm>
        </p:spPr>
        <p:txBody>
          <a:bodyPr/>
          <a:lstStyle/>
          <a:p>
            <a:pPr marL="0" indent="0">
              <a:buSzPct val="82000"/>
              <a:buNone/>
            </a:pPr>
            <a:r>
              <a:rPr lang="fr-FR" sz="3600" dirty="0" smtClean="0">
                <a:latin typeface="Bahnschrift Condensed" panose="020B0502040204020203" pitchFamily="34" charset="0"/>
                <a:cs typeface="Times New Roman" panose="02020603050405020304" pitchFamily="18" charset="0"/>
                <a:sym typeface="Economica"/>
              </a:rPr>
              <a:t>Rappel : </a:t>
            </a:r>
            <a:r>
              <a:rPr lang="fr-FR" sz="3600" dirty="0" err="1" smtClean="0">
                <a:latin typeface="Bahnschrift Condensed" panose="020B0502040204020203" pitchFamily="34" charset="0"/>
                <a:cs typeface="Times New Roman" panose="02020603050405020304" pitchFamily="18" charset="0"/>
                <a:sym typeface="Economica"/>
              </a:rPr>
              <a:t>Decision</a:t>
            </a:r>
            <a:r>
              <a:rPr lang="fr-FR" sz="3600" dirty="0" smtClean="0">
                <a:latin typeface="Bahnschrift Condensed" panose="020B0502040204020203" pitchFamily="34" charset="0"/>
                <a:cs typeface="Times New Roman" panose="02020603050405020304" pitchFamily="18" charset="0"/>
                <a:sym typeface="Economica"/>
              </a:rPr>
              <a:t> </a:t>
            </a:r>
            <a:r>
              <a:rPr lang="fr-FR" sz="3600" dirty="0" err="1" smtClean="0">
                <a:latin typeface="Bahnschrift Condensed" panose="020B0502040204020203" pitchFamily="34" charset="0"/>
                <a:cs typeface="Times New Roman" panose="02020603050405020304" pitchFamily="18" charset="0"/>
                <a:sym typeface="Economica"/>
              </a:rPr>
              <a:t>Tree</a:t>
            </a:r>
            <a:endParaRPr lang="fr-FR" sz="3600" dirty="0">
              <a:latin typeface="Bahnschrift Condensed" panose="020B0502040204020203" pitchFamily="34" charset="0"/>
              <a:cs typeface="Times New Roman" panose="02020603050405020304" pitchFamily="18" charset="0"/>
            </a:endParaRPr>
          </a:p>
        </p:txBody>
      </p:sp>
      <p:sp>
        <p:nvSpPr>
          <p:cNvPr id="33" name="Text Placeholder 32"/>
          <p:cNvSpPr>
            <a:spLocks noGrp="1"/>
          </p:cNvSpPr>
          <p:nvPr>
            <p:ph type="body" sz="quarter" idx="20"/>
          </p:nvPr>
        </p:nvSpPr>
        <p:spPr>
          <a:xfrm>
            <a:off x="5211357" y="2820301"/>
            <a:ext cx="810948" cy="919238"/>
          </a:xfrm>
        </p:spPr>
        <p:txBody>
          <a:bodyPr/>
          <a:lstStyle/>
          <a:p>
            <a:pPr marL="0" indent="0">
              <a:buNone/>
            </a:pPr>
            <a:r>
              <a:rPr kumimoji="1" lang="en-US" altLang="ja-JP" sz="3600" dirty="0" smtClean="0">
                <a:latin typeface="Arial Rounded MT Bold" panose="020F0704030504030204" pitchFamily="34" charset="0"/>
              </a:rPr>
              <a:t>3</a:t>
            </a:r>
            <a:endParaRPr kumimoji="1" lang="ja-JP" altLang="en-US" sz="4400" dirty="0">
              <a:latin typeface="Arial Rounded MT Bold" panose="020F0704030504030204" pitchFamily="34" charset="0"/>
            </a:endParaRPr>
          </a:p>
        </p:txBody>
      </p:sp>
      <p:sp>
        <p:nvSpPr>
          <p:cNvPr id="35" name="Text Placeholder 34"/>
          <p:cNvSpPr>
            <a:spLocks noGrp="1"/>
          </p:cNvSpPr>
          <p:nvPr>
            <p:ph type="body" sz="quarter" idx="22"/>
          </p:nvPr>
        </p:nvSpPr>
        <p:spPr>
          <a:xfrm>
            <a:off x="6255658" y="4580530"/>
            <a:ext cx="5815053" cy="556380"/>
          </a:xfrm>
        </p:spPr>
        <p:txBody>
          <a:bodyPr/>
          <a:lstStyle/>
          <a:p>
            <a:pPr marL="0" indent="0">
              <a:buNone/>
            </a:pPr>
            <a:r>
              <a:rPr kumimoji="1" lang="en-US" altLang="ja-JP" sz="3600" dirty="0" smtClean="0">
                <a:latin typeface="Bahnschrift Condensed" panose="020B0502040204020203" pitchFamily="34" charset="0"/>
              </a:rPr>
              <a:t>Les </a:t>
            </a:r>
            <a:r>
              <a:rPr kumimoji="1" lang="en-US" altLang="ja-JP" sz="3600" dirty="0" err="1" smtClean="0">
                <a:latin typeface="Bahnschrift Condensed" panose="020B0502040204020203" pitchFamily="34" charset="0"/>
              </a:rPr>
              <a:t>avantages</a:t>
            </a:r>
            <a:r>
              <a:rPr kumimoji="1" lang="en-US" altLang="ja-JP" sz="3600" dirty="0" smtClean="0">
                <a:latin typeface="Bahnschrift Condensed" panose="020B0502040204020203" pitchFamily="34" charset="0"/>
              </a:rPr>
              <a:t> et les </a:t>
            </a:r>
            <a:r>
              <a:rPr kumimoji="1" lang="fr-FR" altLang="ja-JP" sz="3600" dirty="0" smtClean="0">
                <a:latin typeface="Bahnschrift Condensed" panose="020B0502040204020203" pitchFamily="34" charset="0"/>
              </a:rPr>
              <a:t>inconvénients</a:t>
            </a:r>
            <a:r>
              <a:rPr kumimoji="1" lang="en-US" altLang="ja-JP" sz="3600" dirty="0" smtClean="0">
                <a:latin typeface="Bahnschrift Condensed" panose="020B0502040204020203" pitchFamily="34" charset="0"/>
              </a:rPr>
              <a:t> de Random Forest</a:t>
            </a:r>
            <a:endParaRPr kumimoji="1" lang="ja-JP" altLang="en-US" sz="3600" dirty="0">
              <a:latin typeface="Bahnschrift Condensed" panose="020B0502040204020203" pitchFamily="34" charset="0"/>
            </a:endParaRPr>
          </a:p>
        </p:txBody>
      </p:sp>
      <p:sp>
        <p:nvSpPr>
          <p:cNvPr id="39" name="Text Placeholder 38"/>
          <p:cNvSpPr>
            <a:spLocks noGrp="1"/>
          </p:cNvSpPr>
          <p:nvPr>
            <p:ph type="body" sz="quarter" idx="26"/>
          </p:nvPr>
        </p:nvSpPr>
        <p:spPr>
          <a:xfrm>
            <a:off x="5203009" y="5167212"/>
            <a:ext cx="810948" cy="919238"/>
          </a:xfrm>
        </p:spPr>
        <p:txBody>
          <a:bodyPr/>
          <a:lstStyle/>
          <a:p>
            <a:pPr marL="0" indent="0">
              <a:buNone/>
            </a:pPr>
            <a:r>
              <a:rPr kumimoji="1" lang="en-US" altLang="ja-JP" sz="3600" dirty="0">
                <a:latin typeface="Arial Rounded MT Bold" panose="020F0704030504030204" pitchFamily="34" charset="0"/>
              </a:rPr>
              <a:t>5</a:t>
            </a:r>
            <a:endParaRPr kumimoji="1" lang="ja-JP" altLang="en-US" sz="6000" dirty="0">
              <a:latin typeface="Arial Rounded MT Bold" panose="020F0704030504030204" pitchFamily="34" charset="0"/>
            </a:endParaRPr>
          </a:p>
        </p:txBody>
      </p:sp>
      <p:sp>
        <p:nvSpPr>
          <p:cNvPr id="21" name="Text Placeholder 25"/>
          <p:cNvSpPr>
            <a:spLocks noGrp="1"/>
          </p:cNvSpPr>
          <p:nvPr>
            <p:ph type="body" sz="quarter" idx="13"/>
          </p:nvPr>
        </p:nvSpPr>
        <p:spPr>
          <a:xfrm>
            <a:off x="5211357" y="1820299"/>
            <a:ext cx="810948" cy="919238"/>
          </a:xfrm>
        </p:spPr>
        <p:txBody>
          <a:bodyPr/>
          <a:lstStyle/>
          <a:p>
            <a:pPr marL="0" indent="0">
              <a:buNone/>
            </a:pPr>
            <a:r>
              <a:rPr kumimoji="1" lang="en-US" altLang="ja-JP" sz="3600" dirty="0">
                <a:latin typeface="Arial Rounded MT Bold" panose="020F0704030504030204" pitchFamily="34" charset="0"/>
              </a:rPr>
              <a:t>2</a:t>
            </a:r>
            <a:endParaRPr kumimoji="1" lang="ja-JP" altLang="en-US" dirty="0">
              <a:latin typeface="Arial Rounded MT Bold" panose="020F0704030504030204" pitchFamily="34" charset="0"/>
            </a:endParaRPr>
          </a:p>
        </p:txBody>
      </p:sp>
      <p:sp>
        <p:nvSpPr>
          <p:cNvPr id="22" name="Text Placeholder 32"/>
          <p:cNvSpPr>
            <a:spLocks noGrp="1"/>
          </p:cNvSpPr>
          <p:nvPr>
            <p:ph type="body" sz="quarter" idx="20"/>
          </p:nvPr>
        </p:nvSpPr>
        <p:spPr>
          <a:xfrm>
            <a:off x="5193956" y="3951773"/>
            <a:ext cx="810948" cy="919238"/>
          </a:xfrm>
        </p:spPr>
        <p:txBody>
          <a:bodyPr/>
          <a:lstStyle/>
          <a:p>
            <a:pPr marL="0" indent="0">
              <a:buNone/>
            </a:pPr>
            <a:r>
              <a:rPr kumimoji="1" lang="en-US" altLang="ja-JP" sz="3600" dirty="0">
                <a:latin typeface="Arial Rounded MT Bold" panose="020F0704030504030204" pitchFamily="34" charset="0"/>
              </a:rPr>
              <a:t>4</a:t>
            </a:r>
            <a:endParaRPr kumimoji="1" lang="ja-JP" altLang="en-US" sz="5334" dirty="0">
              <a:latin typeface="Arial Rounded MT Bold" panose="020F0704030504030204" pitchFamily="34" charset="0"/>
            </a:endParaRPr>
          </a:p>
        </p:txBody>
      </p:sp>
      <p:sp>
        <p:nvSpPr>
          <p:cNvPr id="2" name="Text Placeholder 1"/>
          <p:cNvSpPr>
            <a:spLocks noGrp="1"/>
          </p:cNvSpPr>
          <p:nvPr>
            <p:ph type="body" sz="quarter" idx="19"/>
          </p:nvPr>
        </p:nvSpPr>
        <p:spPr>
          <a:xfrm>
            <a:off x="6255658" y="3062981"/>
            <a:ext cx="5268265" cy="556466"/>
          </a:xfrm>
        </p:spPr>
        <p:txBody>
          <a:bodyPr/>
          <a:lstStyle/>
          <a:p>
            <a:pPr marL="0" indent="0">
              <a:buNone/>
            </a:pPr>
            <a:r>
              <a:rPr lang="fr-FR" sz="3600" dirty="0" smtClean="0">
                <a:latin typeface="Bahnschrift Condensed" panose="020B0502040204020203" pitchFamily="34" charset="0"/>
              </a:rPr>
              <a:t>Random Forest </a:t>
            </a:r>
            <a:endParaRPr lang="fr-FR" sz="3600" dirty="0">
              <a:latin typeface="Bahnschrift Condensed" panose="020B0502040204020203" pitchFamily="34" charset="0"/>
            </a:endParaRPr>
          </a:p>
        </p:txBody>
      </p:sp>
      <p:sp>
        <p:nvSpPr>
          <p:cNvPr id="4" name="Text Placeholder 3"/>
          <p:cNvSpPr>
            <a:spLocks noGrp="1"/>
          </p:cNvSpPr>
          <p:nvPr>
            <p:ph type="body" sz="quarter" idx="25"/>
          </p:nvPr>
        </p:nvSpPr>
        <p:spPr>
          <a:xfrm>
            <a:off x="6255658" y="5384810"/>
            <a:ext cx="5268265" cy="556466"/>
          </a:xfrm>
        </p:spPr>
        <p:txBody>
          <a:bodyPr/>
          <a:lstStyle/>
          <a:p>
            <a:pPr marL="0" indent="0">
              <a:buNone/>
            </a:pPr>
            <a:r>
              <a:rPr lang="fr-FR" sz="3600" dirty="0" smtClean="0">
                <a:latin typeface="Bahnschrift Condensed" panose="020B0502040204020203" pitchFamily="34" charset="0"/>
              </a:rPr>
              <a:t>Simulation</a:t>
            </a:r>
            <a:endParaRPr lang="fr-FR" dirty="0">
              <a:latin typeface="Bahnschrift Condensed" panose="020B0502040204020203" pitchFamily="34" charset="0"/>
            </a:endParaRPr>
          </a:p>
        </p:txBody>
      </p:sp>
    </p:spTree>
    <p:extLst>
      <p:ext uri="{BB962C8B-B14F-4D97-AF65-F5344CB8AC3E}">
        <p14:creationId xmlns:p14="http://schemas.microsoft.com/office/powerpoint/2010/main" val="2470780027"/>
      </p:ext>
    </p:extLst>
  </p:cSld>
  <p:clrMapOvr>
    <a:masterClrMapping/>
  </p:clrMapOvr>
  <mc:AlternateContent xmlns:mc="http://schemas.openxmlformats.org/markup-compatibility/2006" xmlns:p14="http://schemas.microsoft.com/office/powerpoint/2010/main">
    <mc:Choice Requires="p14">
      <p:transition p14:dur="0" advTm="6730"/>
    </mc:Choice>
    <mc:Fallback xmlns="">
      <p:transition advTm="673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9" name="Espace réservé du numéro de diapositive 1"/>
          <p:cNvSpPr txBox="1">
            <a:spLocks/>
          </p:cNvSpPr>
          <p:nvPr/>
        </p:nvSpPr>
        <p:spPr>
          <a:xfrm>
            <a:off x="10909425" y="6356350"/>
            <a:ext cx="444373" cy="365125"/>
          </a:xfrm>
          <a:prstGeom prst="rect">
            <a:avLst/>
          </a:prstGeom>
        </p:spPr>
        <p:style>
          <a:lnRef idx="0">
            <a:scrgbClr r="0" g="0" b="0"/>
          </a:lnRef>
          <a:fillRef idx="1001">
            <a:schemeClr val="dk2"/>
          </a:fillRef>
          <a:effectRef idx="0">
            <a:scrgbClr r="0" g="0" b="0"/>
          </a:effectRef>
          <a:fontRef idx="major"/>
        </p:style>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6231425-D3A5-4172-9DA6-8A2A4A1C99F4}" type="slidenum">
              <a:rPr lang="fr-FR" smtClean="0">
                <a:solidFill>
                  <a:srgbClr val="FFFFFF"/>
                </a:solidFill>
                <a:latin typeface="Times New Roman" panose="02020603050405020304" pitchFamily="18" charset="0"/>
                <a:cs typeface="Times New Roman" panose="02020603050405020304" pitchFamily="18" charset="0"/>
              </a:rPr>
              <a:pPr algn="ctr"/>
              <a:t>3</a:t>
            </a:fld>
            <a:endParaRPr lang="fr-FR" dirty="0">
              <a:solidFill>
                <a:srgbClr val="FFFFFF"/>
              </a:solidFill>
              <a:latin typeface="Times New Roman" panose="02020603050405020304" pitchFamily="18" charset="0"/>
              <a:cs typeface="Times New Roman" panose="02020603050405020304" pitchFamily="18" charset="0"/>
            </a:endParaRPr>
          </a:p>
        </p:txBody>
      </p:sp>
      <p:sp>
        <p:nvSpPr>
          <p:cNvPr id="33" name="Content Placeholder 2"/>
          <p:cNvSpPr txBox="1">
            <a:spLocks/>
          </p:cNvSpPr>
          <p:nvPr/>
        </p:nvSpPr>
        <p:spPr>
          <a:xfrm>
            <a:off x="457954" y="530981"/>
            <a:ext cx="10515600" cy="790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800"/>
              <a:buFont typeface="Josefin Sans"/>
              <a:buNone/>
              <a:defRPr sz="1867"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9pPr>
          </a:lstStyle>
          <a:p>
            <a:pPr marL="0" indent="0" algn="l">
              <a:buClr>
                <a:srgbClr val="263238"/>
              </a:buClr>
            </a:pPr>
            <a:r>
              <a:rPr lang="en-US" sz="4000" kern="0" dirty="0" smtClean="0">
                <a:solidFill>
                  <a:srgbClr val="8A4C48">
                    <a:lumMod val="50000"/>
                  </a:srgbClr>
                </a:solidFill>
                <a:latin typeface="Times New Roman" panose="02020603050405020304" pitchFamily="18" charset="0"/>
                <a:cs typeface="Times New Roman" panose="02020603050405020304" pitchFamily="18" charset="0"/>
              </a:rPr>
              <a:t>INTRODUCTION</a:t>
            </a:r>
            <a:endParaRPr lang="en-US" sz="4000" kern="0" dirty="0">
              <a:solidFill>
                <a:srgbClr val="8A4C48">
                  <a:lumMod val="50000"/>
                </a:srgbClr>
              </a:solidFill>
              <a:latin typeface="Times New Roman" panose="02020603050405020304" pitchFamily="18" charset="0"/>
              <a:cs typeface="Times New Roman" panose="02020603050405020304" pitchFamily="18" charset="0"/>
            </a:endParaRPr>
          </a:p>
        </p:txBody>
      </p:sp>
      <p:sp>
        <p:nvSpPr>
          <p:cNvPr id="15" name="ZoneTexte 22"/>
          <p:cNvSpPr txBox="1"/>
          <p:nvPr/>
        </p:nvSpPr>
        <p:spPr>
          <a:xfrm>
            <a:off x="341576" y="1963473"/>
            <a:ext cx="10255444" cy="2862322"/>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Random Forest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est un type d'algorithme de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Machine Learning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supervisé basé sur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l'apprentissage d'ensemble.</a:t>
            </a:r>
          </a:p>
          <a:p>
            <a:pPr marL="342900" indent="-342900" algn="just">
              <a:buFont typeface="Wingdings" panose="05000000000000000000" pitchFamily="2" charset="2"/>
              <a:buChar char="§"/>
            </a:pPr>
            <a:endPar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Apprentissage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d'ensemble est un type d'apprentissage dans lequel vous associez plusieurs types d'algorithmes ou le même algorithme plusieurs fois pour former un modèle de prédiction plus puissant.</a:t>
            </a:r>
          </a:p>
          <a:p>
            <a:pPr marL="342900" indent="-342900" algn="just">
              <a:buFont typeface="Wingdings" panose="05000000000000000000" pitchFamily="2" charset="2"/>
              <a:buChar char="§"/>
            </a:pPr>
            <a:endPar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Algorithme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Random Forest</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combine plusieurs algorithmes du même type,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c’est-à-dire plusieurs</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arbres</a:t>
            </a:r>
            <a:r>
              <a:rPr lang="fr-FR" sz="2000" i="1"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 décision , résultant en une forêt d'arbres</a:t>
            </a:r>
          </a:p>
        </p:txBody>
      </p:sp>
    </p:spTree>
    <p:extLst>
      <p:ext uri="{BB962C8B-B14F-4D97-AF65-F5344CB8AC3E}">
        <p14:creationId xmlns:p14="http://schemas.microsoft.com/office/powerpoint/2010/main" val="57061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353921" y="385090"/>
            <a:ext cx="2544395" cy="914400"/>
          </a:xfrm>
          <a:prstGeom prst="homePlate">
            <a:avLst/>
          </a:prstGeom>
          <a:solidFill>
            <a:srgbClr val="FF3399"/>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352028" y="385090"/>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582733" y="385090"/>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940404" y="385090"/>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p:cNvSpPr txBox="1"/>
          <p:nvPr/>
        </p:nvSpPr>
        <p:spPr>
          <a:xfrm>
            <a:off x="1353921" y="629006"/>
            <a:ext cx="2447365" cy="400110"/>
          </a:xfrm>
          <a:prstGeom prst="rect">
            <a:avLst/>
          </a:prstGeom>
          <a:noFill/>
        </p:spPr>
        <p:txBody>
          <a:bodyPr wrap="square" rtlCol="0">
            <a:spAutoFit/>
          </a:bodyPr>
          <a:lstStyle/>
          <a:p>
            <a:pPr marL="133350" lvl="0">
              <a:buSzPts val="1500"/>
            </a:pPr>
            <a:r>
              <a:rPr lang="fr-FR" sz="2000" b="1" dirty="0" err="1" smtClean="0">
                <a:latin typeface="Andalus" panose="02020603050405020304" pitchFamily="18" charset="-78"/>
                <a:cs typeface="Andalus" panose="02020603050405020304" pitchFamily="18" charset="-78"/>
              </a:rPr>
              <a:t>Decision</a:t>
            </a:r>
            <a:r>
              <a:rPr lang="fr-FR" sz="2000" b="1" dirty="0" smtClean="0">
                <a:latin typeface="Andalus" panose="02020603050405020304" pitchFamily="18" charset="-78"/>
                <a:cs typeface="Andalus" panose="02020603050405020304" pitchFamily="18" charset="-78"/>
              </a:rPr>
              <a:t> </a:t>
            </a:r>
            <a:r>
              <a:rPr lang="fr-FR" sz="2000" b="1" dirty="0" err="1" smtClean="0">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1" name="ZoneTexte 20"/>
          <p:cNvSpPr txBox="1"/>
          <p:nvPr/>
        </p:nvSpPr>
        <p:spPr>
          <a:xfrm>
            <a:off x="8833383" y="629006"/>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3" name="ZoneTexte 22"/>
          <p:cNvSpPr txBox="1"/>
          <p:nvPr/>
        </p:nvSpPr>
        <p:spPr>
          <a:xfrm>
            <a:off x="404948" y="3195803"/>
            <a:ext cx="10373299" cy="2554545"/>
          </a:xfrm>
          <a:prstGeom prst="rect">
            <a:avLst/>
          </a:prstGeom>
          <a:noFill/>
        </p:spPr>
        <p:txBody>
          <a:bodyPr wrap="square" rtlCol="0">
            <a:spAutoFit/>
          </a:bodyPr>
          <a:lstStyle/>
          <a:p>
            <a:pPr marL="342900" lvl="0" indent="-342900"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Un </a:t>
            </a:r>
            <a:r>
              <a:rPr lang="fr-FR" sz="2000" dirty="0" smtClean="0">
                <a:latin typeface="Times New Roman" panose="02020603050405020304" pitchFamily="18" charset="0"/>
                <a:cs typeface="Times New Roman" panose="02020603050405020304" pitchFamily="18" charset="0"/>
              </a:rPr>
              <a:t>arbre de décision</a:t>
            </a:r>
            <a:r>
              <a:rPr lang="fr-FR" sz="2000" dirty="0">
                <a:latin typeface="Times New Roman" panose="02020603050405020304" pitchFamily="18" charset="0"/>
                <a:cs typeface="Times New Roman" panose="02020603050405020304" pitchFamily="18" charset="0"/>
              </a:rPr>
              <a:t> est la pierre angulaire d'une forêt aléatoire et est un modèle intuitif. Nous pouvons penser à un arbre de décision comme une série de questions oui / non posées sur nos données conduisant éventuellement à une classe prédite (ou une valeur continue dans le cas de la régression). </a:t>
            </a:r>
            <a:endParaRPr lang="fr-FR" sz="2000" dirty="0" smtClean="0">
              <a:latin typeface="Times New Roman" panose="02020603050405020304" pitchFamily="18" charset="0"/>
              <a:cs typeface="Times New Roman" panose="02020603050405020304" pitchFamily="18" charset="0"/>
            </a:endParaRPr>
          </a:p>
          <a:p>
            <a:pPr lvl="0"/>
            <a:endParaRPr lang="fr-FR" sz="2000" dirty="0" smtClean="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fr-FR" sz="2000" dirty="0" smtClean="0">
                <a:latin typeface="Times New Roman" panose="02020603050405020304" pitchFamily="18" charset="0"/>
                <a:cs typeface="Times New Roman" panose="02020603050405020304" pitchFamily="18" charset="0"/>
              </a:rPr>
              <a:t>Un </a:t>
            </a:r>
            <a:r>
              <a:rPr lang="fr-FR" sz="2000" dirty="0">
                <a:latin typeface="Times New Roman" panose="02020603050405020304" pitchFamily="18" charset="0"/>
                <a:cs typeface="Times New Roman" panose="02020603050405020304" pitchFamily="18" charset="0"/>
              </a:rPr>
              <a:t>modèle interprétable car il fait des classifications un peu comme nous: nous posons une séquence de requêtes sur les données disponibles dont nous disposons jusqu'à ce que nous arrivions à une </a:t>
            </a:r>
            <a:r>
              <a:rPr lang="fr-FR" sz="2000" dirty="0" smtClean="0">
                <a:latin typeface="Times New Roman" panose="02020603050405020304" pitchFamily="18" charset="0"/>
                <a:cs typeface="Times New Roman" panose="02020603050405020304" pitchFamily="18" charset="0"/>
              </a:rPr>
              <a:t>décision.</a:t>
            </a:r>
            <a:endParaRPr lang="en-US" sz="2000" dirty="0" smtClean="0">
              <a:latin typeface="Times New Roman" panose="02020603050405020304" pitchFamily="18" charset="0"/>
              <a:cs typeface="Times New Roman" panose="02020603050405020304" pitchFamily="18" charset="0"/>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4</a:t>
            </a:fld>
            <a:endParaRPr lang="fr-FR" dirty="0"/>
          </a:p>
        </p:txBody>
      </p:sp>
      <p:sp>
        <p:nvSpPr>
          <p:cNvPr id="26" name="Pentagon 25"/>
          <p:cNvSpPr/>
          <p:nvPr/>
        </p:nvSpPr>
        <p:spPr>
          <a:xfrm>
            <a:off x="404949" y="2220686"/>
            <a:ext cx="3551033" cy="444137"/>
          </a:xfrm>
          <a:prstGeom prst="homePlate">
            <a:avLst/>
          </a:prstGeom>
          <a:solidFill>
            <a:srgbClr val="FF339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p:cNvSpPr txBox="1"/>
          <p:nvPr/>
        </p:nvSpPr>
        <p:spPr>
          <a:xfrm>
            <a:off x="404948" y="2220686"/>
            <a:ext cx="3647287" cy="400110"/>
          </a:xfrm>
          <a:prstGeom prst="rect">
            <a:avLst/>
          </a:prstGeom>
          <a:noFill/>
        </p:spPr>
        <p:txBody>
          <a:bodyPr wrap="square" rtlCol="0">
            <a:spAutoFit/>
          </a:bodyPr>
          <a:lstStyle/>
          <a:p>
            <a:r>
              <a:rPr lang="fr" sz="2000" dirty="0" smtClean="0">
                <a:latin typeface="Times New Roman" panose="02020603050405020304" pitchFamily="18" charset="0"/>
                <a:cs typeface="Times New Roman" panose="02020603050405020304" pitchFamily="18" charset="0"/>
              </a:rPr>
              <a:t>Définition d’arbre de décision</a:t>
            </a:r>
            <a:endParaRPr lang="fr-FR" sz="2000" dirty="0"/>
          </a:p>
        </p:txBody>
      </p:sp>
      <p:sp>
        <p:nvSpPr>
          <p:cNvPr id="24" name="ZoneTexte 18"/>
          <p:cNvSpPr txBox="1"/>
          <p:nvPr/>
        </p:nvSpPr>
        <p:spPr>
          <a:xfrm>
            <a:off x="3951330" y="644858"/>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19" name="ZoneTexte 19"/>
          <p:cNvSpPr txBox="1"/>
          <p:nvPr/>
        </p:nvSpPr>
        <p:spPr>
          <a:xfrm>
            <a:off x="6148719" y="504850"/>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71453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1353921" y="385090"/>
            <a:ext cx="2544395" cy="914400"/>
          </a:xfrm>
          <a:prstGeom prst="homePlate">
            <a:avLst/>
          </a:prstGeom>
          <a:solidFill>
            <a:srgbClr val="FF3399"/>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352028" y="385090"/>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582733" y="385090"/>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940404" y="385090"/>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p:cNvSpPr txBox="1"/>
          <p:nvPr/>
        </p:nvSpPr>
        <p:spPr>
          <a:xfrm>
            <a:off x="1353921" y="629006"/>
            <a:ext cx="2447365" cy="400110"/>
          </a:xfrm>
          <a:prstGeom prst="rect">
            <a:avLst/>
          </a:prstGeom>
          <a:noFill/>
        </p:spPr>
        <p:txBody>
          <a:bodyPr wrap="square" rtlCol="0">
            <a:spAutoFit/>
          </a:bodyPr>
          <a:lstStyle/>
          <a:p>
            <a:pPr marL="133350" lvl="0">
              <a:buSzPts val="1500"/>
            </a:pPr>
            <a:r>
              <a:rPr lang="fr-FR" sz="2000" b="1" dirty="0" err="1" smtClean="0">
                <a:latin typeface="Andalus" panose="02020603050405020304" pitchFamily="18" charset="-78"/>
                <a:cs typeface="Andalus" panose="02020603050405020304" pitchFamily="18" charset="-78"/>
              </a:rPr>
              <a:t>Decision</a:t>
            </a:r>
            <a:r>
              <a:rPr lang="fr-FR" sz="2000" b="1" dirty="0" smtClean="0">
                <a:latin typeface="Andalus" panose="02020603050405020304" pitchFamily="18" charset="-78"/>
                <a:cs typeface="Andalus" panose="02020603050405020304" pitchFamily="18" charset="-78"/>
              </a:rPr>
              <a:t> </a:t>
            </a:r>
            <a:r>
              <a:rPr lang="fr-FR" sz="2000" b="1" dirty="0" err="1" smtClean="0">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1" name="ZoneTexte 20"/>
          <p:cNvSpPr txBox="1"/>
          <p:nvPr/>
        </p:nvSpPr>
        <p:spPr>
          <a:xfrm>
            <a:off x="8833383" y="629006"/>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3" name="ZoneTexte 22"/>
          <p:cNvSpPr txBox="1"/>
          <p:nvPr/>
        </p:nvSpPr>
        <p:spPr>
          <a:xfrm>
            <a:off x="404948" y="3373801"/>
            <a:ext cx="10645672" cy="2862322"/>
          </a:xfrm>
          <a:prstGeom prst="rect">
            <a:avLst/>
          </a:prstGeom>
          <a:noFill/>
        </p:spPr>
        <p:txBody>
          <a:bodyPr wrap="square" rtlCol="0">
            <a:spAutoFit/>
          </a:bodyPr>
          <a:lstStyle/>
          <a:p>
            <a:pPr marL="342900" lvl="0" indent="-342900"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Mais derrière ces qualité apparente on peut leur reprocher de ne pas </a:t>
            </a:r>
            <a:r>
              <a:rPr lang="fr-FR" sz="2000" dirty="0" smtClean="0">
                <a:latin typeface="Times New Roman" panose="02020603050405020304" pitchFamily="18" charset="0"/>
                <a:cs typeface="Times New Roman" panose="02020603050405020304" pitchFamily="18" charset="0"/>
              </a:rPr>
              <a:t>être </a:t>
            </a:r>
            <a:r>
              <a:rPr lang="fr-FR" sz="2000" dirty="0">
                <a:latin typeface="Times New Roman" panose="02020603050405020304" pitchFamily="18" charset="0"/>
                <a:cs typeface="Times New Roman" panose="02020603050405020304" pitchFamily="18" charset="0"/>
              </a:rPr>
              <a:t>assez précis ni assez généralisable. En effet, l'arbre est performant avec le jeu d'entrainement mais il n'est pas assez flexible pour donner de bonnes performances sur des données de test.</a:t>
            </a:r>
            <a:endParaRPr lang="fr-FR" sz="20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endParaRPr lang="fr-FR" sz="2000" dirty="0" smtClean="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fr-FR" sz="2000" dirty="0" smtClean="0">
                <a:latin typeface="Times New Roman" panose="02020603050405020304" pitchFamily="18" charset="0"/>
                <a:cs typeface="Times New Roman" panose="02020603050405020304" pitchFamily="18" charset="0"/>
              </a:rPr>
              <a:t>Le but d’un algorithme de machine </a:t>
            </a:r>
            <a:r>
              <a:rPr lang="fr-FR" sz="2000" dirty="0" err="1" smtClean="0">
                <a:latin typeface="Times New Roman" panose="02020603050405020304" pitchFamily="18" charset="0"/>
                <a:cs typeface="Times New Roman" panose="02020603050405020304" pitchFamily="18" charset="0"/>
              </a:rPr>
              <a:t>learning</a:t>
            </a:r>
            <a:r>
              <a:rPr lang="fr-FR" sz="2000" dirty="0" smtClean="0">
                <a:latin typeface="Times New Roman" panose="02020603050405020304" pitchFamily="18" charset="0"/>
                <a:cs typeface="Times New Roman" panose="02020603050405020304" pitchFamily="18" charset="0"/>
              </a:rPr>
              <a:t> est de pouvoir classifier des données dont on ne connait pas encore la prédiction donc se sont des autres que celle d’entrainement. </a:t>
            </a:r>
          </a:p>
          <a:p>
            <a:pPr marL="342900" lvl="0" indent="-342900" algn="just">
              <a:buFont typeface="Wingdings" panose="05000000000000000000" pitchFamily="2" charset="2"/>
              <a:buChar char="§"/>
            </a:pPr>
            <a:endParaRPr lang="fr-FR" sz="2000" dirty="0">
              <a:latin typeface="Times New Roman" panose="02020603050405020304" pitchFamily="18" charset="0"/>
              <a:cs typeface="Times New Roman" panose="02020603050405020304" pitchFamily="18" charset="0"/>
            </a:endParaRPr>
          </a:p>
          <a:p>
            <a:pPr lvl="0" algn="just"/>
            <a:endParaRPr lang="fr-FR" sz="1200" dirty="0" smtClean="0">
              <a:latin typeface="Times New Roman" panose="02020603050405020304" pitchFamily="18" charset="0"/>
              <a:cs typeface="Times New Roman" panose="02020603050405020304" pitchFamily="18" charset="0"/>
            </a:endParaRPr>
          </a:p>
          <a:p>
            <a:pPr lvl="0" algn="ctr"/>
            <a:r>
              <a:rPr lang="fr-FR" sz="28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Surajustement</a:t>
            </a:r>
            <a:endPar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5</a:t>
            </a:fld>
            <a:endParaRPr lang="fr-FR" dirty="0"/>
          </a:p>
        </p:txBody>
      </p:sp>
      <p:sp>
        <p:nvSpPr>
          <p:cNvPr id="26" name="Pentagon 25"/>
          <p:cNvSpPr/>
          <p:nvPr/>
        </p:nvSpPr>
        <p:spPr>
          <a:xfrm>
            <a:off x="404949" y="2220686"/>
            <a:ext cx="3962770" cy="444137"/>
          </a:xfrm>
          <a:prstGeom prst="homePlate">
            <a:avLst/>
          </a:prstGeom>
          <a:solidFill>
            <a:srgbClr val="FF339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p:cNvSpPr txBox="1"/>
          <p:nvPr/>
        </p:nvSpPr>
        <p:spPr>
          <a:xfrm>
            <a:off x="404948" y="2220686"/>
            <a:ext cx="4225418" cy="400110"/>
          </a:xfrm>
          <a:prstGeom prst="rect">
            <a:avLst/>
          </a:prstGeom>
          <a:noFill/>
        </p:spPr>
        <p:txBody>
          <a:bodyPr wrap="square" rtlCol="0">
            <a:spAutoFit/>
          </a:bodyPr>
          <a:lstStyle/>
          <a:p>
            <a:r>
              <a:rPr lang="fr-FR" sz="2000" dirty="0" smtClean="0">
                <a:latin typeface="Times New Roman" panose="02020603050405020304" pitchFamily="18" charset="0"/>
                <a:cs typeface="Times New Roman" panose="02020603050405020304" pitchFamily="18" charset="0"/>
              </a:rPr>
              <a:t>L</a:t>
            </a:r>
            <a:r>
              <a:rPr lang="fr" sz="2000" dirty="0" smtClean="0">
                <a:latin typeface="Times New Roman" panose="02020603050405020304" pitchFamily="18" charset="0"/>
                <a:cs typeface="Times New Roman" panose="02020603050405020304" pitchFamily="18" charset="0"/>
              </a:rPr>
              <a:t>e problème des arbres de décision</a:t>
            </a:r>
            <a:endParaRPr lang="fr-FR" sz="2000" dirty="0"/>
          </a:p>
        </p:txBody>
      </p:sp>
      <p:sp>
        <p:nvSpPr>
          <p:cNvPr id="24" name="ZoneTexte 18"/>
          <p:cNvSpPr txBox="1"/>
          <p:nvPr/>
        </p:nvSpPr>
        <p:spPr>
          <a:xfrm>
            <a:off x="3951330" y="644858"/>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19" name="ZoneTexte 19"/>
          <p:cNvSpPr txBox="1"/>
          <p:nvPr/>
        </p:nvSpPr>
        <p:spPr>
          <a:xfrm>
            <a:off x="6148719" y="504850"/>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841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5" end="5"/>
                                            </p:txEl>
                                          </p:spTgt>
                                        </p:tgtEl>
                                        <p:attrNameLst>
                                          <p:attrName>style.visibility</p:attrName>
                                        </p:attrNameLst>
                                      </p:cBhvr>
                                      <p:to>
                                        <p:strVal val="visible"/>
                                      </p:to>
                                    </p:set>
                                    <p:animEffect transition="in" filter="fade">
                                      <p:cBhvr>
                                        <p:cTn id="7" dur="1000"/>
                                        <p:tgtEl>
                                          <p:spTgt spid="23">
                                            <p:txEl>
                                              <p:pRg st="5" end="5"/>
                                            </p:txEl>
                                          </p:spTgt>
                                        </p:tgtEl>
                                      </p:cBhvr>
                                    </p:animEffect>
                                    <p:anim calcmode="lin" valueType="num">
                                      <p:cBhvr>
                                        <p:cTn id="8"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353922" y="3764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352029" y="3764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582734" y="3764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940405" y="3764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p:cNvSpPr txBox="1"/>
          <p:nvPr/>
        </p:nvSpPr>
        <p:spPr>
          <a:xfrm>
            <a:off x="1374245" y="6071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19" name="ZoneTexte 18"/>
          <p:cNvSpPr txBox="1"/>
          <p:nvPr/>
        </p:nvSpPr>
        <p:spPr>
          <a:xfrm>
            <a:off x="3918640" y="6071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1" name="ZoneTexte 20"/>
          <p:cNvSpPr txBox="1"/>
          <p:nvPr/>
        </p:nvSpPr>
        <p:spPr>
          <a:xfrm>
            <a:off x="8813061" y="6500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b="1" dirty="0">
              <a:ln w="22225">
                <a:solidFill>
                  <a:schemeClr val="accent2"/>
                </a:solidFill>
                <a:prstDash val="solid"/>
              </a:ln>
              <a:solidFill>
                <a:schemeClr val="accent2">
                  <a:lumMod val="40000"/>
                  <a:lumOff val="60000"/>
                </a:schemeClr>
              </a:solidFill>
            </a:endParaRPr>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6</a:t>
            </a:fld>
            <a:endParaRPr lang="fr-FR" sz="1600" dirty="0"/>
          </a:p>
        </p:txBody>
      </p:sp>
      <p:sp>
        <p:nvSpPr>
          <p:cNvPr id="3" name="TextBox 2"/>
          <p:cNvSpPr txBox="1"/>
          <p:nvPr/>
        </p:nvSpPr>
        <p:spPr>
          <a:xfrm>
            <a:off x="404950" y="3044694"/>
            <a:ext cx="10626216" cy="2492990"/>
          </a:xfrm>
          <a:prstGeom prst="rect">
            <a:avLst/>
          </a:prstGeom>
          <a:noFill/>
        </p:spPr>
        <p:txBody>
          <a:bodyPr wrap="square" rtlCol="0">
            <a:spAutoFit/>
          </a:bodyPr>
          <a:lstStyle/>
          <a:p>
            <a:pPr marL="342900" lvl="0" indent="-342900" algn="just">
              <a:buFont typeface="Wingdings" panose="05000000000000000000" pitchFamily="2" charset="2"/>
              <a:buChar char="§"/>
            </a:pPr>
            <a:r>
              <a:rPr lang="fr-FR" sz="2000" dirty="0" err="1" smtClean="0">
                <a:latin typeface="Times New Roman" panose="02020603050405020304" pitchFamily="18" charset="0"/>
                <a:cs typeface="Times New Roman" panose="02020603050405020304" pitchFamily="18" charset="0"/>
              </a:rPr>
              <a:t>Random</a:t>
            </a:r>
            <a:r>
              <a:rPr lang="fr-FR" sz="2000" dirty="0" smtClean="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est un algorithme incontournable en machine </a:t>
            </a:r>
            <a:r>
              <a:rPr lang="fr-FR" sz="2000" dirty="0" err="1">
                <a:latin typeface="Times New Roman" panose="02020603050405020304" pitchFamily="18" charset="0"/>
                <a:cs typeface="Times New Roman" panose="02020603050405020304" pitchFamily="18" charset="0"/>
              </a:rPr>
              <a:t>learning</a:t>
            </a:r>
            <a:r>
              <a:rPr lang="fr-FR" sz="2000" dirty="0">
                <a:latin typeface="Times New Roman" panose="02020603050405020304" pitchFamily="18" charset="0"/>
                <a:cs typeface="Times New Roman" panose="02020603050405020304" pitchFamily="18" charset="0"/>
              </a:rPr>
              <a:t>. Random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signifie « forêt aléatoire ». Proposé par Leo </a:t>
            </a:r>
            <a:r>
              <a:rPr lang="fr-FR" sz="2000" dirty="0" err="1">
                <a:latin typeface="Times New Roman" panose="02020603050405020304" pitchFamily="18" charset="0"/>
                <a:cs typeface="Times New Roman" panose="02020603050405020304" pitchFamily="18" charset="0"/>
              </a:rPr>
              <a:t>Breiman</a:t>
            </a:r>
            <a:r>
              <a:rPr lang="fr-FR" sz="2000" dirty="0">
                <a:latin typeface="Times New Roman" panose="02020603050405020304" pitchFamily="18" charset="0"/>
                <a:cs typeface="Times New Roman" panose="02020603050405020304" pitchFamily="18" charset="0"/>
              </a:rPr>
              <a:t> en 2001, c'est un algorithme qui se base sur l’assemblage d’arbres de décision</a:t>
            </a:r>
            <a:r>
              <a:rPr lang="fr-FR" sz="2000" dirty="0" smtClean="0">
                <a:latin typeface="Times New Roman" panose="02020603050405020304" pitchFamily="18" charset="0"/>
                <a:cs typeface="Times New Roman" panose="02020603050405020304" pitchFamily="18" charset="0"/>
              </a:rPr>
              <a:t>.</a:t>
            </a:r>
          </a:p>
          <a:p>
            <a:pPr marL="342900" lvl="0" indent="-342900" algn="just">
              <a:buFont typeface="Wingdings" panose="05000000000000000000" pitchFamily="2" charset="2"/>
              <a:buChar char="§"/>
            </a:pPr>
            <a:endParaRPr lang="fr-FR" sz="1600" dirty="0" smtClean="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Random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est un algorithme d'apprentissage automatique flexible et facile à utiliser qui </a:t>
            </a:r>
            <a:r>
              <a:rPr lang="fr-FR" sz="2000" dirty="0" smtClean="0">
                <a:latin typeface="Times New Roman" panose="02020603050405020304" pitchFamily="18" charset="0"/>
                <a:cs typeface="Times New Roman" panose="02020603050405020304" pitchFamily="18" charset="0"/>
              </a:rPr>
              <a:t>produit </a:t>
            </a:r>
            <a:r>
              <a:rPr lang="fr-FR" sz="2000" dirty="0">
                <a:latin typeface="Times New Roman" panose="02020603050405020304" pitchFamily="18" charset="0"/>
                <a:cs typeface="Times New Roman" panose="02020603050405020304" pitchFamily="18" charset="0"/>
              </a:rPr>
              <a:t>un excellent résultat la plupart du </a:t>
            </a:r>
            <a:r>
              <a:rPr lang="fr-FR" sz="2000" dirty="0" smtClean="0">
                <a:latin typeface="Times New Roman" panose="02020603050405020304" pitchFamily="18" charset="0"/>
                <a:cs typeface="Times New Roman" panose="02020603050405020304" pitchFamily="18" charset="0"/>
              </a:rPr>
              <a:t>temps, </a:t>
            </a:r>
            <a:r>
              <a:rPr lang="fr-FR" sz="2000" dirty="0">
                <a:latin typeface="Times New Roman" panose="02020603050405020304" pitchFamily="18" charset="0"/>
                <a:cs typeface="Times New Roman" panose="02020603050405020304" pitchFamily="18" charset="0"/>
              </a:rPr>
              <a:t>même sans réglage </a:t>
            </a:r>
            <a:r>
              <a:rPr lang="fr-FR" sz="2000" dirty="0" smtClean="0">
                <a:latin typeface="Times New Roman" panose="02020603050405020304" pitchFamily="18" charset="0"/>
                <a:cs typeface="Times New Roman" panose="02020603050405020304" pitchFamily="18" charset="0"/>
              </a:rPr>
              <a:t>d'hyper-paramètre. </a:t>
            </a:r>
            <a:r>
              <a:rPr lang="fr-FR" sz="2000" dirty="0">
                <a:latin typeface="Times New Roman" panose="02020603050405020304" pitchFamily="18" charset="0"/>
                <a:cs typeface="Times New Roman" panose="02020603050405020304" pitchFamily="18" charset="0"/>
              </a:rPr>
              <a:t>C'est également l'un des algorithmes les plus utilisés, en raison de sa simplicité et de sa diversité (il peut être utilisé à la fois pour des tâches de classification et de régression)</a:t>
            </a:r>
          </a:p>
        </p:txBody>
      </p:sp>
      <p:sp>
        <p:nvSpPr>
          <p:cNvPr id="7" name="Pentagon 6"/>
          <p:cNvSpPr/>
          <p:nvPr/>
        </p:nvSpPr>
        <p:spPr>
          <a:xfrm>
            <a:off x="404950" y="2220686"/>
            <a:ext cx="3777752"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04949" y="2256941"/>
            <a:ext cx="3886394" cy="369332"/>
          </a:xfrm>
          <a:prstGeom prst="rect">
            <a:avLst/>
          </a:prstGeom>
          <a:noFill/>
        </p:spPr>
        <p:txBody>
          <a:bodyPr wrap="square" rtlCol="0">
            <a:spAutoFit/>
          </a:bodyPr>
          <a:lstStyle/>
          <a:p>
            <a:r>
              <a:rPr lang="fr-FR" dirty="0" smtClean="0">
                <a:latin typeface="Arial Rounded MT Bold" panose="020F0704030504030204" pitchFamily="34" charset="0"/>
                <a:cs typeface="Times New Roman" panose="02020603050405020304" pitchFamily="18" charset="0"/>
              </a:rPr>
              <a:t>Définition de Radom Forest</a:t>
            </a:r>
            <a:endParaRPr lang="fr-FR" dirty="0">
              <a:latin typeface="Arial Rounded MT Bold" panose="020F0704030504030204" pitchFamily="34" charset="0"/>
            </a:endParaRPr>
          </a:p>
        </p:txBody>
      </p:sp>
      <p:sp>
        <p:nvSpPr>
          <p:cNvPr id="23" name="ZoneTexte 19"/>
          <p:cNvSpPr txBox="1"/>
          <p:nvPr/>
        </p:nvSpPr>
        <p:spPr>
          <a:xfrm>
            <a:off x="6148720" y="4961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034468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7</a:t>
            </a:fld>
            <a:endParaRPr lang="fr-FR" sz="1600" dirty="0"/>
          </a:p>
        </p:txBody>
      </p:sp>
      <p:sp>
        <p:nvSpPr>
          <p:cNvPr id="3" name="TextBox 2"/>
          <p:cNvSpPr txBox="1"/>
          <p:nvPr/>
        </p:nvSpPr>
        <p:spPr>
          <a:xfrm>
            <a:off x="404949" y="3044694"/>
            <a:ext cx="11366747" cy="2554545"/>
          </a:xfrm>
          <a:prstGeom prst="rect">
            <a:avLst/>
          </a:prstGeom>
          <a:noFill/>
        </p:spPr>
        <p:txBody>
          <a:bodyPr wrap="square" rtlCol="0">
            <a:spAutoFit/>
          </a:bodyPr>
          <a:lstStyle/>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Choisissez N enregistrements aléatoires dans l'ensemble de données.</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Construisez un arbre de décision basé sur ces N enregistrements.</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Choisissez le nombre d'arbres que vous souhaitez dans votre algorithme et répétez les étapes 1 et 2.</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En cas de problème de régression, pour un nouvel enregistrement, chaque arbre de la forêt prédit une valeur pour Y (sortie). La valeur finale peut être calculée en prenant la moyenne de toutes les valeurs prédites par tous les arbres de la forêt. Ou, en cas de problème de classification, chaque arbre de la forêt prédit la catégorie à laquelle appartient le nouvel enregistrement. Enfin, le nouveau record est attribué à la catégorie qui remporte le vote majoritaire.</a:t>
            </a:r>
          </a:p>
        </p:txBody>
      </p:sp>
      <p:sp>
        <p:nvSpPr>
          <p:cNvPr id="7" name="Pentagon 6"/>
          <p:cNvSpPr/>
          <p:nvPr/>
        </p:nvSpPr>
        <p:spPr>
          <a:xfrm>
            <a:off x="404950" y="2220686"/>
            <a:ext cx="6104492"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3" y="2258088"/>
            <a:ext cx="6201394" cy="369332"/>
          </a:xfrm>
          <a:prstGeom prst="rect">
            <a:avLst/>
          </a:prstGeom>
          <a:noFill/>
        </p:spPr>
        <p:txBody>
          <a:bodyPr wrap="square" rtlCol="0">
            <a:spAutoFit/>
          </a:bodyPr>
          <a:lstStyle/>
          <a:p>
            <a:r>
              <a:rPr lang="fr-FR" dirty="0">
                <a:latin typeface="Arial Rounded MT Bold" panose="020F0704030504030204" pitchFamily="34" charset="0"/>
              </a:rPr>
              <a:t>Comment fonctionne l'algorithme de </a:t>
            </a:r>
            <a:r>
              <a:rPr lang="fr-FR" dirty="0" smtClean="0">
                <a:latin typeface="Arial Rounded MT Bold" panose="020F0704030504030204" pitchFamily="34" charset="0"/>
              </a:rPr>
              <a:t>Random Forest</a:t>
            </a:r>
            <a:endParaRPr lang="fr-FR" dirty="0">
              <a:latin typeface="Arial Rounded MT Bold" panose="020F0704030504030204" pitchFamily="34" charset="0"/>
            </a:endParaRPr>
          </a:p>
        </p:txBody>
      </p:sp>
      <p:sp>
        <p:nvSpPr>
          <p:cNvPr id="18" name="Pentagone 4"/>
          <p:cNvSpPr/>
          <p:nvPr/>
        </p:nvSpPr>
        <p:spPr>
          <a:xfrm>
            <a:off x="1353922" y="3764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764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764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764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6071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6071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500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961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65424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8</a:t>
            </a:fld>
            <a:endParaRPr lang="fr-FR" dirty="0"/>
          </a:p>
        </p:txBody>
      </p:sp>
      <p:sp>
        <p:nvSpPr>
          <p:cNvPr id="3" name="TextBox 2"/>
          <p:cNvSpPr txBox="1"/>
          <p:nvPr/>
        </p:nvSpPr>
        <p:spPr>
          <a:xfrm>
            <a:off x="404949" y="3044694"/>
            <a:ext cx="10811041" cy="2862322"/>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L'idée de base de cet algorithme est assez intuitive. A titre d’exemple, si votre banque vous refuse votre demande de crédit, il y a fort à parier que vous irez consulter une ou plusieurs autres banques. Effectivement, un seul avis ne suffit pas en général pour prendre la meilleure décision.</a:t>
            </a:r>
          </a:p>
          <a:p>
            <a:pPr marL="342900" indent="-342900" algn="just">
              <a:buFont typeface="Wingdings" panose="05000000000000000000" pitchFamily="2" charset="2"/>
              <a:buChar char="§"/>
            </a:pPr>
            <a:endParaRPr lang="fr-FR"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fr-FR" sz="2000" dirty="0" smtClean="0">
                <a:latin typeface="Times New Roman" panose="02020603050405020304" pitchFamily="18" charset="0"/>
                <a:cs typeface="Times New Roman" panose="02020603050405020304" pitchFamily="18" charset="0"/>
              </a:rPr>
              <a:t>Le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fonctionne sur ce même principe : plutôt que d'avoir un estimateur complexe capable de tout faire, le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utilise plusieurs estimateurs simples (de moins bonne qualité individuelle). Chaque estimateur a une vision parcellaire du problème. Ensuite, l'ensemble de ces estimateurs est réuni pour obtenir la vision globale du problème. C'est l'assemblage de tous ces estimateurs qui rend extrêmement performante la prédiction.</a:t>
            </a:r>
          </a:p>
        </p:txBody>
      </p:sp>
      <p:sp>
        <p:nvSpPr>
          <p:cNvPr id="7" name="Pentagon 6"/>
          <p:cNvSpPr/>
          <p:nvPr/>
        </p:nvSpPr>
        <p:spPr>
          <a:xfrm>
            <a:off x="404949" y="222068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5" y="225808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sp>
        <p:nvSpPr>
          <p:cNvPr id="18" name="Pentagone 4"/>
          <p:cNvSpPr/>
          <p:nvPr/>
        </p:nvSpPr>
        <p:spPr>
          <a:xfrm>
            <a:off x="1353922" y="3475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4756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4756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475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7827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7827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2121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6732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139763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945640" y="6309575"/>
            <a:ext cx="6596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9</a:t>
            </a:fld>
            <a:endParaRPr lang="fr-FR" dirty="0"/>
          </a:p>
        </p:txBody>
      </p:sp>
      <p:sp>
        <p:nvSpPr>
          <p:cNvPr id="3" name="TextBox 2"/>
          <p:cNvSpPr txBox="1"/>
          <p:nvPr/>
        </p:nvSpPr>
        <p:spPr>
          <a:xfrm>
            <a:off x="404950" y="3044695"/>
            <a:ext cx="10667438" cy="3493264"/>
          </a:xfrm>
          <a:prstGeom prst="rect">
            <a:avLst/>
          </a:prstGeom>
          <a:noFill/>
        </p:spPr>
        <p:txBody>
          <a:bodyPr wrap="square" rtlCol="0">
            <a:spAutoFit/>
          </a:bodyPr>
          <a:lstStyle/>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Le défaut majeur de l'arbre de décision est que sa performance est fortement dépendante de l'échantillon de données de départ. Par exemple, l'ajout de quelques nouvelles données dans la base d'apprentissage peut modifier radicalement le modèle et les résultats.</a:t>
            </a:r>
          </a:p>
          <a:p>
            <a:pPr marL="162000" indent="-342900" algn="just">
              <a:buFont typeface="Wingdings" panose="05000000000000000000" pitchFamily="2" charset="2"/>
              <a:buChar char="ü"/>
            </a:pPr>
            <a:endParaRPr lang="fr-FR" dirty="0" smtClean="0">
              <a:latin typeface="Times New Roman" panose="02020603050405020304" pitchFamily="18" charset="0"/>
              <a:cs typeface="Times New Roman" panose="02020603050405020304" pitchFamily="18" charset="0"/>
            </a:endParaRPr>
          </a:p>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Pour lutter contre ce défaut, on peut utiliser une multitude d’arbres : une forêt d'arbres. Vous comprenez maintenant le terme de </a:t>
            </a:r>
            <a:r>
              <a:rPr lang="fr-FR" b="1" dirty="0" err="1" smtClean="0">
                <a:latin typeface="Times New Roman" panose="02020603050405020304" pitchFamily="18" charset="0"/>
                <a:cs typeface="Times New Roman" panose="02020603050405020304" pitchFamily="18" charset="0"/>
              </a:rPr>
              <a:t>forest</a:t>
            </a:r>
            <a:r>
              <a:rPr lang="fr-FR" dirty="0" smtClean="0">
                <a:latin typeface="Times New Roman" panose="02020603050405020304" pitchFamily="18" charset="0"/>
                <a:cs typeface="Times New Roman" panose="02020603050405020304" pitchFamily="18" charset="0"/>
              </a:rPr>
              <a:t> contenu dans l’anglicisme </a:t>
            </a:r>
            <a:r>
              <a:rPr lang="fr-FR" dirty="0" err="1" smtClean="0">
                <a:latin typeface="Times New Roman" panose="02020603050405020304" pitchFamily="18" charset="0"/>
                <a:cs typeface="Times New Roman" panose="02020603050405020304" pitchFamily="18" charset="0"/>
              </a:rPr>
              <a:t>random</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forest</a:t>
            </a:r>
            <a:r>
              <a:rPr lang="fr-FR" dirty="0" smtClean="0">
                <a:latin typeface="Times New Roman" panose="02020603050405020304" pitchFamily="18" charset="0"/>
                <a:cs typeface="Times New Roman" panose="02020603050405020304" pitchFamily="18" charset="0"/>
              </a:rPr>
              <a:t>.</a:t>
            </a:r>
          </a:p>
          <a:p>
            <a:pPr marL="162000" indent="-342900" algn="just">
              <a:buFont typeface="Wingdings" panose="05000000000000000000" pitchFamily="2" charset="2"/>
              <a:buChar char="ü"/>
            </a:pPr>
            <a:endParaRPr lang="fr-FR" dirty="0" smtClean="0">
              <a:latin typeface="Times New Roman" panose="02020603050405020304" pitchFamily="18" charset="0"/>
              <a:cs typeface="Times New Roman" panose="02020603050405020304" pitchFamily="18" charset="0"/>
            </a:endParaRPr>
          </a:p>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Et vous l’aurez compris, le terme “</a:t>
            </a:r>
            <a:r>
              <a:rPr lang="fr-FR" dirty="0" err="1" smtClean="0">
                <a:latin typeface="Times New Roman" panose="02020603050405020304" pitchFamily="18" charset="0"/>
                <a:cs typeface="Times New Roman" panose="02020603050405020304" pitchFamily="18" charset="0"/>
              </a:rPr>
              <a:t>random</a:t>
            </a:r>
            <a:r>
              <a:rPr lang="fr-FR" dirty="0" smtClean="0">
                <a:latin typeface="Times New Roman" panose="02020603050405020304" pitchFamily="18" charset="0"/>
                <a:cs typeface="Times New Roman" panose="02020603050405020304" pitchFamily="18" charset="0"/>
              </a:rPr>
              <a:t>” vient du processus de double tirage aléatoire que l’on applique à chaque arbre, à la fois sur les variables et sur les observations.</a:t>
            </a:r>
          </a:p>
          <a:p>
            <a:pPr marL="162000" indent="-342900" algn="just">
              <a:buFont typeface="Wingdings" panose="05000000000000000000" pitchFamily="2" charset="2"/>
              <a:buChar char="ü"/>
            </a:pPr>
            <a:endParaRPr lang="fr-FR" sz="1100" dirty="0" smtClean="0">
              <a:latin typeface="Times New Roman" panose="02020603050405020304" pitchFamily="18" charset="0"/>
              <a:cs typeface="Times New Roman" panose="02020603050405020304" pitchFamily="18" charset="0"/>
            </a:endParaRPr>
          </a:p>
          <a:p>
            <a:pPr marL="0" lvl="1" algn="just">
              <a:spcBef>
                <a:spcPts val="300"/>
              </a:spcBef>
            </a:pP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Ilustration</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pratique de l'algorithme</a:t>
            </a:r>
          </a:p>
          <a:p>
            <a:pPr marL="162000" lvl="1" indent="-342900" algn="just">
              <a:spcBef>
                <a:spcPts val="300"/>
              </a:spcBef>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Une formule à retenir : Random </a:t>
            </a:r>
            <a:r>
              <a:rPr lang="fr-FR" dirty="0" err="1">
                <a:latin typeface="Times New Roman" panose="02020603050405020304" pitchFamily="18" charset="0"/>
                <a:cs typeface="Times New Roman" panose="02020603050405020304" pitchFamily="18" charset="0"/>
              </a:rPr>
              <a:t>forest</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tree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bagging</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feature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sampling</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Pentagon 6"/>
          <p:cNvSpPr/>
          <p:nvPr/>
        </p:nvSpPr>
        <p:spPr>
          <a:xfrm>
            <a:off x="404950" y="2220686"/>
            <a:ext cx="3234543"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4" y="2258088"/>
            <a:ext cx="2933091" cy="369332"/>
          </a:xfrm>
          <a:prstGeom prst="rect">
            <a:avLst/>
          </a:prstGeom>
          <a:noFill/>
        </p:spPr>
        <p:txBody>
          <a:bodyPr wrap="square" rtlCol="0">
            <a:spAutoFit/>
          </a:bodyPr>
          <a:lstStyle/>
          <a:p>
            <a:r>
              <a:rPr lang="fr-FR" b="1" dirty="0">
                <a:latin typeface="Arial Rounded MT Bold" panose="020F0704030504030204" pitchFamily="34" charset="0"/>
              </a:rPr>
              <a:t>Genèse de </a:t>
            </a:r>
            <a:r>
              <a:rPr lang="fr-FR" b="1" dirty="0" smtClean="0">
                <a:latin typeface="Arial Rounded MT Bold" panose="020F0704030504030204" pitchFamily="34" charset="0"/>
              </a:rPr>
              <a:t>l’algorithme</a:t>
            </a:r>
            <a:endParaRPr lang="fr-FR" dirty="0">
              <a:latin typeface="Arial Rounded MT Bold" panose="020F0704030504030204" pitchFamily="34" charset="0"/>
            </a:endParaRPr>
          </a:p>
        </p:txBody>
      </p:sp>
      <p:sp>
        <p:nvSpPr>
          <p:cNvPr id="20" name="Pentagone 4"/>
          <p:cNvSpPr/>
          <p:nvPr/>
        </p:nvSpPr>
        <p:spPr>
          <a:xfrm>
            <a:off x="1353922" y="35718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hevron 20"/>
          <p:cNvSpPr/>
          <p:nvPr/>
        </p:nvSpPr>
        <p:spPr>
          <a:xfrm>
            <a:off x="8352029" y="35718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Chevron 21"/>
          <p:cNvSpPr/>
          <p:nvPr/>
        </p:nvSpPr>
        <p:spPr>
          <a:xfrm>
            <a:off x="3582734" y="35718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a:off x="5940405" y="35718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ZoneTexte 17"/>
          <p:cNvSpPr txBox="1"/>
          <p:nvPr/>
        </p:nvSpPr>
        <p:spPr>
          <a:xfrm>
            <a:off x="1374245" y="58789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18640" y="58789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7" name="ZoneTexte 20"/>
          <p:cNvSpPr txBox="1"/>
          <p:nvPr/>
        </p:nvSpPr>
        <p:spPr>
          <a:xfrm>
            <a:off x="8813061" y="63083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8" name="ZoneTexte 19"/>
          <p:cNvSpPr txBox="1"/>
          <p:nvPr/>
        </p:nvSpPr>
        <p:spPr>
          <a:xfrm>
            <a:off x="6148720" y="47694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45893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research">
  <a:themeElements>
    <a:clrScheme name="Simple Light">
      <a:dk1>
        <a:srgbClr val="E00700"/>
      </a:dk1>
      <a:lt1>
        <a:srgbClr val="FFFFFF"/>
      </a:lt1>
      <a:dk2>
        <a:srgbClr val="263238"/>
      </a:dk2>
      <a:lt2>
        <a:srgbClr val="8A4C48"/>
      </a:lt2>
      <a:accent1>
        <a:srgbClr val="690300"/>
      </a:accent1>
      <a:accent2>
        <a:srgbClr val="FF5E59"/>
      </a:accent2>
      <a:accent3>
        <a:srgbClr val="B78876"/>
      </a:accent3>
      <a:accent4>
        <a:srgbClr val="FFBE9D"/>
      </a:accent4>
      <a:accent5>
        <a:srgbClr val="EBEBEB"/>
      </a:accent5>
      <a:accent6>
        <a:srgbClr val="E0E0E0"/>
      </a:accent6>
      <a:hlink>
        <a:srgbClr val="E00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ject research">
  <a:themeElements>
    <a:clrScheme name="Simple Light">
      <a:dk1>
        <a:srgbClr val="E00700"/>
      </a:dk1>
      <a:lt1>
        <a:srgbClr val="FFFFFF"/>
      </a:lt1>
      <a:dk2>
        <a:srgbClr val="263238"/>
      </a:dk2>
      <a:lt2>
        <a:srgbClr val="8A4C48"/>
      </a:lt2>
      <a:accent1>
        <a:srgbClr val="690300"/>
      </a:accent1>
      <a:accent2>
        <a:srgbClr val="FF5E59"/>
      </a:accent2>
      <a:accent3>
        <a:srgbClr val="B78876"/>
      </a:accent3>
      <a:accent4>
        <a:srgbClr val="FFBE9D"/>
      </a:accent4>
      <a:accent5>
        <a:srgbClr val="EBEBEB"/>
      </a:accent5>
      <a:accent6>
        <a:srgbClr val="E0E0E0"/>
      </a:accent6>
      <a:hlink>
        <a:srgbClr val="E00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886B62D2B4294F8C3A0A41A97D1D36" ma:contentTypeVersion="6" ma:contentTypeDescription="Crée un document." ma:contentTypeScope="" ma:versionID="79b85a2b4ce6c3e07efa9847787bba49">
  <xsd:schema xmlns:xsd="http://www.w3.org/2001/XMLSchema" xmlns:xs="http://www.w3.org/2001/XMLSchema" xmlns:p="http://schemas.microsoft.com/office/2006/metadata/properties" xmlns:ns2="0b9ee149-6ae8-423c-95c9-5b35c671cc81" targetNamespace="http://schemas.microsoft.com/office/2006/metadata/properties" ma:root="true" ma:fieldsID="7ae87bd2f61b8c94cf0a4f4effab1349" ns2:_="">
    <xsd:import namespace="0b9ee149-6ae8-423c-95c9-5b35c671cc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9ee149-6ae8-423c-95c9-5b35c671cc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5B195C-D4A4-4E0D-85E3-A81CAF459B57}">
  <ds:schemaRefs>
    <ds:schemaRef ds:uri="http://schemas.microsoft.com/sharepoint/v3/contenttype/forms"/>
  </ds:schemaRefs>
</ds:datastoreItem>
</file>

<file path=customXml/itemProps2.xml><?xml version="1.0" encoding="utf-8"?>
<ds:datastoreItem xmlns:ds="http://schemas.openxmlformats.org/officeDocument/2006/customXml" ds:itemID="{C9DC02CC-8B66-4958-A634-E8102810260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b9ee149-6ae8-423c-95c9-5b35c671cc81"/>
    <ds:schemaRef ds:uri="http://www.w3.org/XML/1998/namespace"/>
    <ds:schemaRef ds:uri="http://purl.org/dc/dcmitype/"/>
  </ds:schemaRefs>
</ds:datastoreItem>
</file>

<file path=customXml/itemProps3.xml><?xml version="1.0" encoding="utf-8"?>
<ds:datastoreItem xmlns:ds="http://schemas.openxmlformats.org/officeDocument/2006/customXml" ds:itemID="{3192795F-195C-4D33-B4CB-98D0B07FE5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9ee149-6ae8-423c-95c9-5b35c671cc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3759</TotalTime>
  <Words>1066</Words>
  <Application>Microsoft Office PowerPoint</Application>
  <PresentationFormat>Widescreen</PresentationFormat>
  <Paragraphs>181</Paragraphs>
  <Slides>19</Slides>
  <Notes>16</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19</vt:i4>
      </vt:variant>
    </vt:vector>
  </HeadingPairs>
  <TitlesOfParts>
    <vt:vector size="42" baseType="lpstr">
      <vt:lpstr>微软雅黑</vt:lpstr>
      <vt:lpstr>ＭＳ Ｐゴシック</vt:lpstr>
      <vt:lpstr>Agency FB</vt:lpstr>
      <vt:lpstr>Andalus</vt:lpstr>
      <vt:lpstr>Arial</vt:lpstr>
      <vt:lpstr>Arial Rounded MT Bold</vt:lpstr>
      <vt:lpstr>Bahnschrift Condensed</vt:lpstr>
      <vt:lpstr>Bebas Neue Regular</vt:lpstr>
      <vt:lpstr>BrushPattern01</vt:lpstr>
      <vt:lpstr>Calibri</vt:lpstr>
      <vt:lpstr>Calibri Light</vt:lpstr>
      <vt:lpstr>Century Gothic</vt:lpstr>
      <vt:lpstr>Century Gothic (Headings)</vt:lpstr>
      <vt:lpstr>Economica</vt:lpstr>
      <vt:lpstr>Josefin Sans</vt:lpstr>
      <vt:lpstr>Lilita One</vt:lpstr>
      <vt:lpstr>Showcard Gothic</vt:lpstr>
      <vt:lpstr>Tahoma</vt:lpstr>
      <vt:lpstr>Times New Roman</vt:lpstr>
      <vt:lpstr>Wingdings</vt:lpstr>
      <vt:lpstr>Office Theme</vt:lpstr>
      <vt:lpstr>Project research</vt:lpstr>
      <vt:lpstr>1_Project research</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Saad Benjdia</dc:creator>
  <cp:lastModifiedBy>Microsoft account</cp:lastModifiedBy>
  <cp:revision>705</cp:revision>
  <dcterms:created xsi:type="dcterms:W3CDTF">2019-11-30T14:08:48Z</dcterms:created>
  <dcterms:modified xsi:type="dcterms:W3CDTF">2021-02-13T14:51:28Z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0x0101001E886B62D2B4294F8C3A0A41A97D1D36</vt:lpwstr>
  </property>
</Properties>
</file>