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1E78-228C-4F62-84C2-C6A1EFCD0AB3}" type="datetimeFigureOut">
              <a:rPr lang="en-IN" smtClean="0"/>
              <a:t>13-10-2016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03C80-C3A2-4E74-8511-54C2DB686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27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1E78-228C-4F62-84C2-C6A1EFCD0AB3}" type="datetimeFigureOut">
              <a:rPr lang="en-IN" smtClean="0"/>
              <a:t>13-10-2016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03C80-C3A2-4E74-8511-54C2DB686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37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1E78-228C-4F62-84C2-C6A1EFCD0AB3}" type="datetimeFigureOut">
              <a:rPr lang="en-IN" smtClean="0"/>
              <a:t>13-10-2016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03C80-C3A2-4E74-8511-54C2DB686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51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1E78-228C-4F62-84C2-C6A1EFCD0AB3}" type="datetimeFigureOut">
              <a:rPr lang="en-IN" smtClean="0"/>
              <a:t>13-10-2016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03C80-C3A2-4E74-8511-54C2DB686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76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1E78-228C-4F62-84C2-C6A1EFCD0AB3}" type="datetimeFigureOut">
              <a:rPr lang="en-IN" smtClean="0"/>
              <a:t>13-10-2016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03C80-C3A2-4E74-8511-54C2DB686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29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1E78-228C-4F62-84C2-C6A1EFCD0AB3}" type="datetimeFigureOut">
              <a:rPr lang="en-IN" smtClean="0"/>
              <a:t>13-10-2016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03C80-C3A2-4E74-8511-54C2DB686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46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1E78-228C-4F62-84C2-C6A1EFCD0AB3}" type="datetimeFigureOut">
              <a:rPr lang="en-IN" smtClean="0"/>
              <a:t>13-10-2016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03C80-C3A2-4E74-8511-54C2DB686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09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1E78-228C-4F62-84C2-C6A1EFCD0AB3}" type="datetimeFigureOut">
              <a:rPr lang="en-IN" smtClean="0"/>
              <a:t>13-10-2016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03C80-C3A2-4E74-8511-54C2DB686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11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1E78-228C-4F62-84C2-C6A1EFCD0AB3}" type="datetimeFigureOut">
              <a:rPr lang="en-IN" smtClean="0"/>
              <a:t>13-10-2016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03C80-C3A2-4E74-8511-54C2DB686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16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1E78-228C-4F62-84C2-C6A1EFCD0AB3}" type="datetimeFigureOut">
              <a:rPr lang="en-IN" smtClean="0"/>
              <a:t>13-10-2016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03C80-C3A2-4E74-8511-54C2DB686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27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1E78-228C-4F62-84C2-C6A1EFCD0AB3}" type="datetimeFigureOut">
              <a:rPr lang="en-IN" smtClean="0"/>
              <a:t>13-10-2016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03C80-C3A2-4E74-8511-54C2DB686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18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11E78-228C-4F62-84C2-C6A1EFCD0AB3}" type="datetimeFigureOut">
              <a:rPr lang="en-IN" smtClean="0"/>
              <a:t>13-10-2016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03C80-C3A2-4E74-8511-54C2DB686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5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MINI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GROUP 10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7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8000" dirty="0" smtClean="0">
                <a:solidFill>
                  <a:srgbClr val="FF0000"/>
                </a:solidFill>
              </a:rPr>
              <a:t>CONCEPT</a:t>
            </a:r>
            <a:endParaRPr lang="en-IN" sz="8000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84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SEVERAL RULES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79" y="1412776"/>
            <a:ext cx="8488983" cy="4968552"/>
          </a:xfrm>
        </p:spPr>
      </p:pic>
    </p:spTree>
    <p:extLst>
      <p:ext uri="{BB962C8B-B14F-4D97-AF65-F5344CB8AC3E}">
        <p14:creationId xmlns:p14="http://schemas.microsoft.com/office/powerpoint/2010/main" val="390177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SEVERAL CONDITION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13491"/>
            <a:ext cx="6802542" cy="2987717"/>
          </a:xfrm>
        </p:spPr>
      </p:pic>
    </p:spTree>
    <p:extLst>
      <p:ext uri="{BB962C8B-B14F-4D97-AF65-F5344CB8AC3E}">
        <p14:creationId xmlns:p14="http://schemas.microsoft.com/office/powerpoint/2010/main" val="361180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8136904" cy="4525963"/>
          </a:xfrm>
        </p:spPr>
      </p:pic>
    </p:spTree>
    <p:extLst>
      <p:ext uri="{BB962C8B-B14F-4D97-AF65-F5344CB8AC3E}">
        <p14:creationId xmlns:p14="http://schemas.microsoft.com/office/powerpoint/2010/main" val="265887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YOU!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7376864" cy="3312368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 smtClean="0"/>
              <a:t>                                                   By</a:t>
            </a:r>
          </a:p>
          <a:p>
            <a:pPr algn="r"/>
            <a:r>
              <a:rPr lang="en-IN" dirty="0" smtClean="0"/>
              <a:t>Team 10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dirty="0" err="1" smtClean="0"/>
              <a:t>Karthik.G</a:t>
            </a:r>
            <a:endParaRPr lang="en-IN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dirty="0" err="1" smtClean="0"/>
              <a:t>Kaviraj.S</a:t>
            </a:r>
            <a:endParaRPr lang="en-IN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dirty="0" err="1" smtClean="0"/>
              <a:t>KrishnaMoorthy.M</a:t>
            </a:r>
            <a:endParaRPr lang="en-IN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dirty="0" err="1" smtClean="0"/>
              <a:t>Priyanka.R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44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22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MINI PROJECT</vt:lpstr>
      <vt:lpstr>CONCEPT</vt:lpstr>
      <vt:lpstr>SEVERAL RULES</vt:lpstr>
      <vt:lpstr>SEVERAL CONDITION</vt:lpstr>
      <vt:lpstr>DEMO OUTPUT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krish</cp:lastModifiedBy>
  <cp:revision>6</cp:revision>
  <dcterms:created xsi:type="dcterms:W3CDTF">2016-10-14T02:29:22Z</dcterms:created>
  <dcterms:modified xsi:type="dcterms:W3CDTF">2016-10-14T06:59:53Z</dcterms:modified>
</cp:coreProperties>
</file>