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8" r:id="rId3"/>
    <p:sldId id="260" r:id="rId4"/>
    <p:sldId id="266" r:id="rId5"/>
    <p:sldId id="297" r:id="rId6"/>
    <p:sldId id="278" r:id="rId7"/>
    <p:sldId id="274" r:id="rId8"/>
    <p:sldId id="298" r:id="rId9"/>
  </p:sldIdLst>
  <p:sldSz cx="9144000" cy="5143500" type="screen16x9"/>
  <p:notesSz cx="6858000" cy="9144000"/>
  <p:embeddedFontLst>
    <p:embeddedFont>
      <p:font typeface="Advent Pro Light" panose="020B0600000101010101" charset="0"/>
      <p:regular r:id="rId11"/>
      <p:bold r:id="rId12"/>
    </p:embeddedFont>
    <p:embeddedFont>
      <p:font typeface="Anton" panose="020B0600000101010101" charset="0"/>
      <p:regular r:id="rId13"/>
    </p:embeddedFont>
    <p:embeddedFont>
      <p:font typeface="Fira Sans Condensed" panose="020B0600000101010101" charset="0"/>
      <p:regular r:id="rId14"/>
      <p:bold r:id="rId15"/>
      <p:italic r:id="rId16"/>
      <p:boldItalic r:id="rId17"/>
    </p:embeddedFont>
    <p:embeddedFont>
      <p:font typeface="Fira Sans Condensed Light" panose="020B0600000101010101" charset="0"/>
      <p:regular r:id="rId18"/>
      <p:bold r:id="rId19"/>
      <p:italic r:id="rId20"/>
      <p:boldItalic r:id="rId21"/>
    </p:embeddedFont>
    <p:embeddedFont>
      <p:font typeface="KoPub돋움체 Bold" panose="02020603020101020101" pitchFamily="18" charset="-127"/>
      <p:regular r:id="rId22"/>
    </p:embeddedFont>
    <p:embeddedFont>
      <p:font typeface="Rajdhani" panose="020B0600000101010101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99641D-530B-4F75-AA63-7FA2CCDC5369}">
  <a:tblStyle styleId="{8699641D-530B-4F75-AA63-7FA2CCDC53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850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098bb5640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098bb5640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40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258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9" r:id="rId4"/>
    <p:sldLayoutId id="2147483660" r:id="rId5"/>
    <p:sldLayoutId id="2147483665" r:id="rId6"/>
    <p:sldLayoutId id="2147483666" r:id="rId7"/>
    <p:sldLayoutId id="2147483667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jdhani"/>
                <a:ea typeface="Rajdhani"/>
                <a:cs typeface="Rajdhani"/>
                <a:sym typeface="Rajdhani"/>
              </a:rPr>
              <a:t>AR</a:t>
            </a:r>
            <a:br>
              <a:rPr lang="en-US" dirty="0">
                <a:latin typeface="Rajdhani"/>
                <a:ea typeface="Rajdhani"/>
                <a:cs typeface="Rajdhani"/>
                <a:sym typeface="Rajdhani"/>
              </a:rPr>
            </a:b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Rajdhani"/>
                <a:sym typeface="Rajdhani"/>
              </a:rPr>
              <a:t>단어장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강건 </a:t>
            </a:r>
            <a:r>
              <a:rPr lang="ko-KR" altLang="en-US" dirty="0" err="1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김민범</a:t>
            </a:r>
            <a:r>
              <a:rPr lang="ko-KR" altLang="en-US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김승욱 황동현</a:t>
            </a: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6" name="Google Shape;1760;p45">
            <a:extLst>
              <a:ext uri="{FF2B5EF4-FFF2-40B4-BE49-F238E27FC236}">
                <a16:creationId xmlns:a16="http://schemas.microsoft.com/office/drawing/2014/main" id="{65EAB502-1CD1-4A22-9328-CFCFBBD35110}"/>
              </a:ext>
            </a:extLst>
          </p:cNvPr>
          <p:cNvSpPr/>
          <p:nvPr/>
        </p:nvSpPr>
        <p:spPr>
          <a:xfrm>
            <a:off x="5601548" y="748203"/>
            <a:ext cx="1975870" cy="3890015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2157176" y="1856037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Idea Sketch</a:t>
            </a:r>
            <a:endParaRPr dirty="0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2157175" y="218298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아이디어 설명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6469600" y="1856037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>Open API</a:t>
            </a:r>
            <a:endParaRPr lang="ko-KR" altLang="en-US"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6469600" y="2183012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사용할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API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설명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4286627" y="2911888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4286626" y="32388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사용할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Tool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설명</a:t>
            </a:r>
            <a:endParaRPr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3477651" y="3198738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1349800" y="213376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5673025" y="2119987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27" name="Google Shape;127;p26"/>
          <p:cNvCxnSpPr/>
          <p:nvPr/>
        </p:nvCxnSpPr>
        <p:spPr>
          <a:xfrm>
            <a:off x="4153852" y="3103853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6349301" y="202100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2026001" y="202364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IDEA</a:t>
            </a:r>
            <a:endParaRPr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98377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스마트폰 카메라를 사용하여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단어를 인식</a:t>
            </a:r>
            <a:endParaRPr lang="en-US" altLang="ko-KR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1. 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602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983775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텍스트를 검색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&amp; 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저장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6256025" y="336730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저장한 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DB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를 활용한 사용자만의 단어장 제작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98377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2.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256025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3.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983775" y="33692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4.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stCxn id="144" idx="3"/>
            <a:endCxn id="145" idx="1"/>
          </p:cNvCxnSpPr>
          <p:nvPr/>
        </p:nvCxnSpPr>
        <p:spPr>
          <a:xfrm>
            <a:off x="6047475" y="1461050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stCxn id="149" idx="3"/>
            <a:endCxn id="146" idx="1"/>
          </p:cNvCxnSpPr>
          <p:nvPr/>
        </p:nvCxnSpPr>
        <p:spPr>
          <a:xfrm>
            <a:off x="6047475" y="2202150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stCxn id="147" idx="3"/>
            <a:endCxn id="150" idx="1"/>
          </p:cNvCxnSpPr>
          <p:nvPr/>
        </p:nvCxnSpPr>
        <p:spPr>
          <a:xfrm>
            <a:off x="6047475" y="2941325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stCxn id="151" idx="3"/>
            <a:endCxn id="148" idx="1"/>
          </p:cNvCxnSpPr>
          <p:nvPr/>
        </p:nvCxnSpPr>
        <p:spPr>
          <a:xfrm rot="10800000" flipH="1">
            <a:off x="6047475" y="3680625"/>
            <a:ext cx="208500" cy="1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44;p28">
            <a:extLst>
              <a:ext uri="{FF2B5EF4-FFF2-40B4-BE49-F238E27FC236}">
                <a16:creationId xmlns:a16="http://schemas.microsoft.com/office/drawing/2014/main" id="{BA3CF5DE-8EE2-4663-BCA6-E4F188692C43}"/>
              </a:ext>
            </a:extLst>
          </p:cNvPr>
          <p:cNvSpPr txBox="1"/>
          <p:nvPr/>
        </p:nvSpPr>
        <p:spPr>
          <a:xfrm>
            <a:off x="6010124" y="1887024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이미지를 텍스트화</a:t>
            </a:r>
            <a:endParaRPr lang="en-US" altLang="ko-KR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</a:t>
            </a:r>
            <a:endParaRPr dirty="0"/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861825" y="1689419"/>
            <a:ext cx="22344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400" dirty="0"/>
              <a:t>협업을 위한 </a:t>
            </a:r>
            <a:r>
              <a:rPr lang="en-US" altLang="ko-KR" sz="1400" dirty="0"/>
              <a:t>                 </a:t>
            </a:r>
            <a:r>
              <a:rPr lang="ko-KR" altLang="en-US" sz="1400" dirty="0"/>
              <a:t>파일 공유 프로그램</a:t>
            </a:r>
            <a:endParaRPr sz="1400" dirty="0"/>
          </a:p>
        </p:txBody>
      </p:sp>
      <p:sp>
        <p:nvSpPr>
          <p:cNvPr id="655" name="Google Shape;655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5" y="1689425"/>
            <a:ext cx="21948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Visual</a:t>
            </a:r>
            <a:r>
              <a:rPr lang="ko-KR" altLang="en-US" sz="1400" dirty="0"/>
              <a:t> </a:t>
            </a:r>
            <a:r>
              <a:rPr lang="en-US" altLang="ko-KR" sz="1400" dirty="0"/>
              <a:t>Studio</a:t>
            </a:r>
            <a:r>
              <a:rPr lang="ko-KR" altLang="en-US" sz="1400" dirty="0"/>
              <a:t>를         사용한 작업</a:t>
            </a:r>
            <a:endParaRPr sz="1400" dirty="0"/>
          </a:p>
        </p:txBody>
      </p:sp>
      <p:sp>
        <p:nvSpPr>
          <p:cNvPr id="656" name="Google Shape;656;p34"/>
          <p:cNvSpPr txBox="1">
            <a:spLocks noGrp="1"/>
          </p:cNvSpPr>
          <p:nvPr>
            <p:ph type="subTitle" idx="4294967295"/>
          </p:nvPr>
        </p:nvSpPr>
        <p:spPr>
          <a:xfrm>
            <a:off x="861813" y="3302726"/>
            <a:ext cx="2234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400" dirty="0"/>
              <a:t>멀티플랫폼을 위한 </a:t>
            </a:r>
            <a:r>
              <a:rPr lang="en-US" altLang="ko-KR" sz="1400" dirty="0"/>
              <a:t>      </a:t>
            </a:r>
            <a:r>
              <a:rPr lang="ko-KR" altLang="en-US" sz="1400" dirty="0"/>
              <a:t>개발 엔진 프로그램</a:t>
            </a:r>
            <a:endParaRPr sz="1400" dirty="0"/>
          </a:p>
        </p:txBody>
      </p:sp>
      <p:sp>
        <p:nvSpPr>
          <p:cNvPr id="657" name="Google Shape;657;p34"/>
          <p:cNvSpPr txBox="1">
            <a:spLocks noGrp="1"/>
          </p:cNvSpPr>
          <p:nvPr>
            <p:ph type="subTitle" idx="4294967295"/>
          </p:nvPr>
        </p:nvSpPr>
        <p:spPr>
          <a:xfrm>
            <a:off x="6087537" y="3302704"/>
            <a:ext cx="2194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C#-&gt;Java </a:t>
            </a:r>
            <a:r>
              <a:rPr lang="ko-KR" altLang="en-US" sz="1400" dirty="0"/>
              <a:t>변환 작업용</a:t>
            </a:r>
            <a:endParaRPr sz="1400" dirty="0"/>
          </a:p>
        </p:txBody>
      </p:sp>
      <p:sp>
        <p:nvSpPr>
          <p:cNvPr id="658" name="Google Shape;658;p34"/>
          <p:cNvSpPr/>
          <p:nvPr/>
        </p:nvSpPr>
        <p:spPr>
          <a:xfrm>
            <a:off x="4285725" y="2508750"/>
            <a:ext cx="572700" cy="5727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4"/>
          <p:cNvSpPr/>
          <p:nvPr/>
        </p:nvSpPr>
        <p:spPr>
          <a:xfrm>
            <a:off x="4385488" y="2569788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34"/>
          <p:cNvGrpSpPr/>
          <p:nvPr/>
        </p:nvGrpSpPr>
        <p:grpSpPr>
          <a:xfrm>
            <a:off x="5567955" y="3351974"/>
            <a:ext cx="266197" cy="249155"/>
            <a:chOff x="1507342" y="1024774"/>
            <a:chExt cx="399216" cy="373658"/>
          </a:xfrm>
        </p:grpSpPr>
        <p:sp>
          <p:nvSpPr>
            <p:cNvPr id="661" name="Google Shape;661;p34"/>
            <p:cNvSpPr/>
            <p:nvPr/>
          </p:nvSpPr>
          <p:spPr>
            <a:xfrm>
              <a:off x="1507342" y="1024774"/>
              <a:ext cx="399216" cy="373658"/>
            </a:xfrm>
            <a:custGeom>
              <a:avLst/>
              <a:gdLst/>
              <a:ahLst/>
              <a:cxnLst/>
              <a:rect l="l" t="t" r="r" b="b"/>
              <a:pathLst>
                <a:path w="53389" h="49971" extrusionOk="0">
                  <a:moveTo>
                    <a:pt x="39967" y="0"/>
                  </a:moveTo>
                  <a:lnTo>
                    <a:pt x="16320" y="7"/>
                  </a:lnTo>
                  <a:lnTo>
                    <a:pt x="17534" y="2032"/>
                  </a:lnTo>
                  <a:lnTo>
                    <a:pt x="38760" y="2022"/>
                  </a:lnTo>
                  <a:lnTo>
                    <a:pt x="50008" y="21948"/>
                  </a:lnTo>
                  <a:lnTo>
                    <a:pt x="26026" y="21954"/>
                  </a:lnTo>
                  <a:lnTo>
                    <a:pt x="14332" y="154"/>
                  </a:lnTo>
                  <a:lnTo>
                    <a:pt x="1" y="24996"/>
                  </a:lnTo>
                  <a:lnTo>
                    <a:pt x="14346" y="49827"/>
                  </a:lnTo>
                  <a:lnTo>
                    <a:pt x="26026" y="28020"/>
                  </a:lnTo>
                  <a:lnTo>
                    <a:pt x="50012" y="28013"/>
                  </a:lnTo>
                  <a:lnTo>
                    <a:pt x="50012" y="28013"/>
                  </a:lnTo>
                  <a:lnTo>
                    <a:pt x="38770" y="47942"/>
                  </a:lnTo>
                  <a:lnTo>
                    <a:pt x="17548" y="47948"/>
                  </a:lnTo>
                  <a:lnTo>
                    <a:pt x="16334" y="49971"/>
                  </a:lnTo>
                  <a:lnTo>
                    <a:pt x="39981" y="49963"/>
                  </a:lnTo>
                  <a:lnTo>
                    <a:pt x="53389" y="25992"/>
                  </a:lnTo>
                  <a:lnTo>
                    <a:pt x="24815" y="25998"/>
                  </a:lnTo>
                  <a:lnTo>
                    <a:pt x="14281" y="45667"/>
                  </a:lnTo>
                  <a:lnTo>
                    <a:pt x="2334" y="24996"/>
                  </a:lnTo>
                  <a:lnTo>
                    <a:pt x="14267" y="4311"/>
                  </a:lnTo>
                  <a:lnTo>
                    <a:pt x="24818" y="23976"/>
                  </a:lnTo>
                  <a:lnTo>
                    <a:pt x="53389" y="23969"/>
                  </a:lnTo>
                  <a:lnTo>
                    <a:pt x="39967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1609125" y="1147993"/>
              <a:ext cx="45471" cy="127222"/>
            </a:xfrm>
            <a:custGeom>
              <a:avLst/>
              <a:gdLst/>
              <a:ahLst/>
              <a:cxnLst/>
              <a:rect l="l" t="t" r="r" b="b"/>
              <a:pathLst>
                <a:path w="6081" h="17014" extrusionOk="0">
                  <a:moveTo>
                    <a:pt x="4913" y="0"/>
                  </a:moveTo>
                  <a:lnTo>
                    <a:pt x="1" y="8506"/>
                  </a:lnTo>
                  <a:lnTo>
                    <a:pt x="4913" y="17014"/>
                  </a:lnTo>
                  <a:lnTo>
                    <a:pt x="6080" y="14992"/>
                  </a:lnTo>
                  <a:lnTo>
                    <a:pt x="2338" y="8506"/>
                  </a:lnTo>
                  <a:lnTo>
                    <a:pt x="6080" y="2023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4"/>
          <p:cNvSpPr/>
          <p:nvPr/>
        </p:nvSpPr>
        <p:spPr>
          <a:xfrm>
            <a:off x="3303861" y="1991081"/>
            <a:ext cx="283071" cy="245141"/>
          </a:xfrm>
          <a:custGeom>
            <a:avLst/>
            <a:gdLst/>
            <a:ahLst/>
            <a:cxnLst/>
            <a:rect l="l" t="t" r="r" b="b"/>
            <a:pathLst>
              <a:path w="56756" h="49151" extrusionOk="0">
                <a:moveTo>
                  <a:pt x="14188" y="1"/>
                </a:moveTo>
                <a:lnTo>
                  <a:pt x="1" y="24576"/>
                </a:lnTo>
                <a:lnTo>
                  <a:pt x="14188" y="49150"/>
                </a:lnTo>
                <a:lnTo>
                  <a:pt x="43782" y="49150"/>
                </a:lnTo>
                <a:lnTo>
                  <a:pt x="28376" y="23864"/>
                </a:lnTo>
                <a:lnTo>
                  <a:pt x="15426" y="45124"/>
                </a:lnTo>
                <a:lnTo>
                  <a:pt x="35068" y="45124"/>
                </a:lnTo>
                <a:lnTo>
                  <a:pt x="33679" y="43101"/>
                </a:lnTo>
                <a:lnTo>
                  <a:pt x="19026" y="43101"/>
                </a:lnTo>
                <a:lnTo>
                  <a:pt x="28376" y="27750"/>
                </a:lnTo>
                <a:lnTo>
                  <a:pt x="40182" y="47128"/>
                </a:lnTo>
                <a:lnTo>
                  <a:pt x="15355" y="47128"/>
                </a:lnTo>
                <a:lnTo>
                  <a:pt x="2334" y="24576"/>
                </a:lnTo>
                <a:lnTo>
                  <a:pt x="15355" y="2023"/>
                </a:lnTo>
                <a:lnTo>
                  <a:pt x="41397" y="2023"/>
                </a:lnTo>
                <a:lnTo>
                  <a:pt x="54418" y="24576"/>
                </a:lnTo>
                <a:lnTo>
                  <a:pt x="44818" y="41206"/>
                </a:lnTo>
                <a:lnTo>
                  <a:pt x="23241" y="6659"/>
                </a:lnTo>
                <a:lnTo>
                  <a:pt x="34254" y="6659"/>
                </a:lnTo>
                <a:lnTo>
                  <a:pt x="30764" y="12912"/>
                </a:lnTo>
                <a:lnTo>
                  <a:pt x="32006" y="14839"/>
                </a:lnTo>
                <a:lnTo>
                  <a:pt x="37698" y="4637"/>
                </a:lnTo>
                <a:lnTo>
                  <a:pt x="19590" y="4637"/>
                </a:lnTo>
                <a:lnTo>
                  <a:pt x="44887" y="45130"/>
                </a:lnTo>
                <a:lnTo>
                  <a:pt x="56755" y="24576"/>
                </a:lnTo>
                <a:lnTo>
                  <a:pt x="42563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5586942" y="1999525"/>
            <a:ext cx="228224" cy="228239"/>
          </a:xfrm>
          <a:custGeom>
            <a:avLst/>
            <a:gdLst/>
            <a:ahLst/>
            <a:cxnLst/>
            <a:rect l="l" t="t" r="r" b="b"/>
            <a:pathLst>
              <a:path w="46246" h="46249" extrusionOk="0">
                <a:moveTo>
                  <a:pt x="23121" y="14630"/>
                </a:moveTo>
                <a:cubicBezTo>
                  <a:pt x="25393" y="14630"/>
                  <a:pt x="27524" y="15513"/>
                  <a:pt x="29129" y="17117"/>
                </a:cubicBezTo>
                <a:cubicBezTo>
                  <a:pt x="32440" y="20429"/>
                  <a:pt x="32440" y="25821"/>
                  <a:pt x="29129" y="29132"/>
                </a:cubicBezTo>
                <a:cubicBezTo>
                  <a:pt x="27524" y="30737"/>
                  <a:pt x="25393" y="31620"/>
                  <a:pt x="23121" y="31620"/>
                </a:cubicBezTo>
                <a:cubicBezTo>
                  <a:pt x="20853" y="31620"/>
                  <a:pt x="18721" y="30737"/>
                  <a:pt x="17117" y="29132"/>
                </a:cubicBezTo>
                <a:cubicBezTo>
                  <a:pt x="13805" y="25821"/>
                  <a:pt x="13805" y="20429"/>
                  <a:pt x="17117" y="17117"/>
                </a:cubicBezTo>
                <a:cubicBezTo>
                  <a:pt x="18721" y="15513"/>
                  <a:pt x="20853" y="14630"/>
                  <a:pt x="23121" y="14630"/>
                </a:cubicBezTo>
                <a:close/>
                <a:moveTo>
                  <a:pt x="23121" y="2023"/>
                </a:moveTo>
                <a:cubicBezTo>
                  <a:pt x="28759" y="2023"/>
                  <a:pt x="34059" y="4219"/>
                  <a:pt x="38044" y="8205"/>
                </a:cubicBezTo>
                <a:cubicBezTo>
                  <a:pt x="42030" y="12191"/>
                  <a:pt x="44223" y="17490"/>
                  <a:pt x="44223" y="23125"/>
                </a:cubicBezTo>
                <a:cubicBezTo>
                  <a:pt x="44223" y="27528"/>
                  <a:pt x="42879" y="31723"/>
                  <a:pt x="40392" y="35246"/>
                </a:cubicBezTo>
                <a:cubicBezTo>
                  <a:pt x="38279" y="35832"/>
                  <a:pt x="36128" y="36118"/>
                  <a:pt x="33994" y="36118"/>
                </a:cubicBezTo>
                <a:cubicBezTo>
                  <a:pt x="31061" y="36118"/>
                  <a:pt x="28160" y="35578"/>
                  <a:pt x="25437" y="34535"/>
                </a:cubicBezTo>
                <a:cubicBezTo>
                  <a:pt x="27131" y="33532"/>
                  <a:pt x="28721" y="32324"/>
                  <a:pt x="30172" y="30929"/>
                </a:cubicBezTo>
                <a:cubicBezTo>
                  <a:pt x="30305" y="30809"/>
                  <a:pt x="30432" y="30686"/>
                  <a:pt x="30559" y="30562"/>
                </a:cubicBezTo>
                <a:cubicBezTo>
                  <a:pt x="34660" y="26460"/>
                  <a:pt x="34660" y="19789"/>
                  <a:pt x="30559" y="15687"/>
                </a:cubicBezTo>
                <a:cubicBezTo>
                  <a:pt x="28575" y="13703"/>
                  <a:pt x="25933" y="12608"/>
                  <a:pt x="23121" y="12608"/>
                </a:cubicBezTo>
                <a:cubicBezTo>
                  <a:pt x="20316" y="12608"/>
                  <a:pt x="17675" y="13703"/>
                  <a:pt x="15687" y="15687"/>
                </a:cubicBezTo>
                <a:cubicBezTo>
                  <a:pt x="11585" y="19789"/>
                  <a:pt x="11585" y="26460"/>
                  <a:pt x="15687" y="30562"/>
                </a:cubicBezTo>
                <a:cubicBezTo>
                  <a:pt x="15813" y="30686"/>
                  <a:pt x="15940" y="30809"/>
                  <a:pt x="16073" y="30929"/>
                </a:cubicBezTo>
                <a:cubicBezTo>
                  <a:pt x="17524" y="32324"/>
                  <a:pt x="19111" y="33532"/>
                  <a:pt x="20805" y="34535"/>
                </a:cubicBezTo>
                <a:cubicBezTo>
                  <a:pt x="18084" y="35578"/>
                  <a:pt x="15184" y="36118"/>
                  <a:pt x="12251" y="36118"/>
                </a:cubicBezTo>
                <a:cubicBezTo>
                  <a:pt x="10116" y="36118"/>
                  <a:pt x="7964" y="35832"/>
                  <a:pt x="5851" y="35246"/>
                </a:cubicBezTo>
                <a:cubicBezTo>
                  <a:pt x="3367" y="31723"/>
                  <a:pt x="2022" y="27528"/>
                  <a:pt x="2022" y="23125"/>
                </a:cubicBezTo>
                <a:cubicBezTo>
                  <a:pt x="2022" y="17487"/>
                  <a:pt x="4215" y="12191"/>
                  <a:pt x="8201" y="8205"/>
                </a:cubicBezTo>
                <a:cubicBezTo>
                  <a:pt x="12187" y="4219"/>
                  <a:pt x="17487" y="2023"/>
                  <a:pt x="23121" y="2023"/>
                </a:cubicBezTo>
                <a:close/>
                <a:moveTo>
                  <a:pt x="23121" y="35749"/>
                </a:moveTo>
                <a:cubicBezTo>
                  <a:pt x="26522" y="37322"/>
                  <a:pt x="30234" y="38143"/>
                  <a:pt x="33997" y="38143"/>
                </a:cubicBezTo>
                <a:cubicBezTo>
                  <a:pt x="35427" y="38143"/>
                  <a:pt x="36864" y="38024"/>
                  <a:pt x="38294" y="37785"/>
                </a:cubicBezTo>
                <a:lnTo>
                  <a:pt x="38294" y="37785"/>
                </a:lnTo>
                <a:cubicBezTo>
                  <a:pt x="38208" y="37870"/>
                  <a:pt x="38129" y="37959"/>
                  <a:pt x="38044" y="38045"/>
                </a:cubicBezTo>
                <a:cubicBezTo>
                  <a:pt x="34059" y="42031"/>
                  <a:pt x="28759" y="44227"/>
                  <a:pt x="23121" y="44227"/>
                </a:cubicBezTo>
                <a:cubicBezTo>
                  <a:pt x="17487" y="44227"/>
                  <a:pt x="12187" y="42031"/>
                  <a:pt x="8201" y="38045"/>
                </a:cubicBezTo>
                <a:cubicBezTo>
                  <a:pt x="8115" y="37959"/>
                  <a:pt x="8037" y="37870"/>
                  <a:pt x="7951" y="37785"/>
                </a:cubicBezTo>
                <a:lnTo>
                  <a:pt x="7951" y="37785"/>
                </a:lnTo>
                <a:cubicBezTo>
                  <a:pt x="9382" y="38024"/>
                  <a:pt x="10819" y="38143"/>
                  <a:pt x="12249" y="38143"/>
                </a:cubicBezTo>
                <a:cubicBezTo>
                  <a:pt x="16012" y="38143"/>
                  <a:pt x="19721" y="37322"/>
                  <a:pt x="23121" y="35749"/>
                </a:cubicBezTo>
                <a:close/>
                <a:moveTo>
                  <a:pt x="23121" y="1"/>
                </a:moveTo>
                <a:cubicBezTo>
                  <a:pt x="16945" y="1"/>
                  <a:pt x="11140" y="2406"/>
                  <a:pt x="6771" y="6775"/>
                </a:cubicBezTo>
                <a:cubicBezTo>
                  <a:pt x="2406" y="11140"/>
                  <a:pt x="1" y="16950"/>
                  <a:pt x="1" y="23125"/>
                </a:cubicBezTo>
                <a:cubicBezTo>
                  <a:pt x="1" y="29300"/>
                  <a:pt x="2406" y="35110"/>
                  <a:pt x="6771" y="39474"/>
                </a:cubicBezTo>
                <a:cubicBezTo>
                  <a:pt x="11140" y="43843"/>
                  <a:pt x="16945" y="46248"/>
                  <a:pt x="23121" y="46248"/>
                </a:cubicBezTo>
                <a:cubicBezTo>
                  <a:pt x="29300" y="46248"/>
                  <a:pt x="35105" y="43843"/>
                  <a:pt x="39474" y="39474"/>
                </a:cubicBezTo>
                <a:cubicBezTo>
                  <a:pt x="43840" y="35110"/>
                  <a:pt x="46245" y="29300"/>
                  <a:pt x="46245" y="23125"/>
                </a:cubicBezTo>
                <a:cubicBezTo>
                  <a:pt x="46245" y="16950"/>
                  <a:pt x="43840" y="11140"/>
                  <a:pt x="39474" y="6775"/>
                </a:cubicBezTo>
                <a:cubicBezTo>
                  <a:pt x="35105" y="2406"/>
                  <a:pt x="29296" y="1"/>
                  <a:pt x="2312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3314557" y="3360344"/>
            <a:ext cx="261654" cy="238415"/>
          </a:xfrm>
          <a:custGeom>
            <a:avLst/>
            <a:gdLst/>
            <a:ahLst/>
            <a:cxnLst/>
            <a:rect l="l" t="t" r="r" b="b"/>
            <a:pathLst>
              <a:path w="53020" h="48311" extrusionOk="0">
                <a:moveTo>
                  <a:pt x="26516" y="2026"/>
                </a:moveTo>
                <a:cubicBezTo>
                  <a:pt x="32184" y="2026"/>
                  <a:pt x="37851" y="4183"/>
                  <a:pt x="42167" y="8497"/>
                </a:cubicBezTo>
                <a:cubicBezTo>
                  <a:pt x="43528" y="9862"/>
                  <a:pt x="44674" y="11357"/>
                  <a:pt x="45605" y="12948"/>
                </a:cubicBezTo>
                <a:lnTo>
                  <a:pt x="23912" y="18761"/>
                </a:lnTo>
                <a:lnTo>
                  <a:pt x="12314" y="7166"/>
                </a:lnTo>
                <a:cubicBezTo>
                  <a:pt x="16411" y="3740"/>
                  <a:pt x="21463" y="2026"/>
                  <a:pt x="26516" y="2026"/>
                </a:cubicBezTo>
                <a:close/>
                <a:moveTo>
                  <a:pt x="35841" y="17659"/>
                </a:moveTo>
                <a:lnTo>
                  <a:pt x="33087" y="27936"/>
                </a:lnTo>
                <a:lnTo>
                  <a:pt x="25560" y="20413"/>
                </a:lnTo>
                <a:lnTo>
                  <a:pt x="35841" y="17659"/>
                </a:lnTo>
                <a:close/>
                <a:moveTo>
                  <a:pt x="46570" y="14782"/>
                </a:moveTo>
                <a:lnTo>
                  <a:pt x="46570" y="14782"/>
                </a:lnTo>
                <a:cubicBezTo>
                  <a:pt x="50392" y="22983"/>
                  <a:pt x="48924" y="33054"/>
                  <a:pt x="42167" y="39815"/>
                </a:cubicBezTo>
                <a:cubicBezTo>
                  <a:pt x="38827" y="43150"/>
                  <a:pt x="34681" y="45193"/>
                  <a:pt x="30354" y="45948"/>
                </a:cubicBezTo>
                <a:lnTo>
                  <a:pt x="38096" y="17054"/>
                </a:lnTo>
                <a:lnTo>
                  <a:pt x="46570" y="14782"/>
                </a:lnTo>
                <a:close/>
                <a:moveTo>
                  <a:pt x="10822" y="8531"/>
                </a:moveTo>
                <a:lnTo>
                  <a:pt x="23241" y="20954"/>
                </a:lnTo>
                <a:lnTo>
                  <a:pt x="23261" y="21028"/>
                </a:lnTo>
                <a:lnTo>
                  <a:pt x="23306" y="21015"/>
                </a:lnTo>
                <a:lnTo>
                  <a:pt x="32481" y="30191"/>
                </a:lnTo>
                <a:lnTo>
                  <a:pt x="28188" y="46219"/>
                </a:lnTo>
                <a:cubicBezTo>
                  <a:pt x="27628" y="46262"/>
                  <a:pt x="27067" y="46283"/>
                  <a:pt x="26506" y="46283"/>
                </a:cubicBezTo>
                <a:cubicBezTo>
                  <a:pt x="20836" y="46283"/>
                  <a:pt x="15168" y="44130"/>
                  <a:pt x="10853" y="39815"/>
                </a:cubicBezTo>
                <a:cubicBezTo>
                  <a:pt x="2227" y="31189"/>
                  <a:pt x="2218" y="17166"/>
                  <a:pt x="10822" y="8531"/>
                </a:cubicBezTo>
                <a:close/>
                <a:moveTo>
                  <a:pt x="26510" y="0"/>
                </a:moveTo>
                <a:cubicBezTo>
                  <a:pt x="20322" y="0"/>
                  <a:pt x="14134" y="2356"/>
                  <a:pt x="9423" y="7067"/>
                </a:cubicBezTo>
                <a:cubicBezTo>
                  <a:pt x="1" y="16489"/>
                  <a:pt x="1" y="31822"/>
                  <a:pt x="9423" y="41244"/>
                </a:cubicBezTo>
                <a:cubicBezTo>
                  <a:pt x="14134" y="45955"/>
                  <a:pt x="20322" y="48311"/>
                  <a:pt x="26510" y="48311"/>
                </a:cubicBezTo>
                <a:cubicBezTo>
                  <a:pt x="32698" y="48311"/>
                  <a:pt x="38886" y="45955"/>
                  <a:pt x="43597" y="41244"/>
                </a:cubicBezTo>
                <a:cubicBezTo>
                  <a:pt x="53019" y="31822"/>
                  <a:pt x="53019" y="16489"/>
                  <a:pt x="43597" y="7067"/>
                </a:cubicBezTo>
                <a:cubicBezTo>
                  <a:pt x="38886" y="2356"/>
                  <a:pt x="32698" y="0"/>
                  <a:pt x="2651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61825" y="2268110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Githu</a:t>
            </a: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b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5" y="2268113"/>
            <a:ext cx="21948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Visual Studio 2019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8" name="Google Shape;668;p34"/>
          <p:cNvSpPr txBox="1">
            <a:spLocks noGrp="1"/>
          </p:cNvSpPr>
          <p:nvPr>
            <p:ph type="subTitle" idx="4294967295"/>
          </p:nvPr>
        </p:nvSpPr>
        <p:spPr>
          <a:xfrm>
            <a:off x="861862" y="3040093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Unity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9" name="Google Shape;669;p34"/>
          <p:cNvSpPr txBox="1">
            <a:spLocks noGrp="1"/>
          </p:cNvSpPr>
          <p:nvPr>
            <p:ph type="subTitle" idx="4294967295"/>
          </p:nvPr>
        </p:nvSpPr>
        <p:spPr>
          <a:xfrm>
            <a:off x="6087537" y="3037098"/>
            <a:ext cx="21948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Android Studio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3220100" y="32512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5473450" y="32512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3" idx="1"/>
            <a:endCxn id="670" idx="3"/>
          </p:cNvCxnSpPr>
          <p:nvPr/>
        </p:nvCxnSpPr>
        <p:spPr>
          <a:xfrm flipH="1">
            <a:off x="36707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53" idx="3"/>
            <a:endCxn id="671" idx="1"/>
          </p:cNvCxnSpPr>
          <p:nvPr/>
        </p:nvCxnSpPr>
        <p:spPr>
          <a:xfrm>
            <a:off x="50282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1864B1-45AF-4934-AA6C-B1E5D65B0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17" y="3287031"/>
            <a:ext cx="392486" cy="39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CE6E2CB-644B-43DB-A452-D58C1F3A2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076" y="3273573"/>
            <a:ext cx="420875" cy="4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8273B3B-5934-4A78-8370-EC317B29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293" y="1971452"/>
            <a:ext cx="337133" cy="33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2C4B409-C952-49F3-8BB4-40838B51F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06" y="1946023"/>
            <a:ext cx="322087" cy="32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</a:t>
            </a:r>
            <a:endParaRPr dirty="0"/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861825" y="1689419"/>
            <a:ext cx="22344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400" dirty="0"/>
              <a:t>협업을 위한 </a:t>
            </a:r>
            <a:r>
              <a:rPr lang="en-US" altLang="ko-KR" sz="1400" dirty="0"/>
              <a:t>                 </a:t>
            </a:r>
            <a:r>
              <a:rPr lang="ko-KR" altLang="en-US" sz="1400" dirty="0"/>
              <a:t>파일 공유 프로그램</a:t>
            </a:r>
            <a:endParaRPr sz="1400" dirty="0"/>
          </a:p>
        </p:txBody>
      </p:sp>
      <p:sp>
        <p:nvSpPr>
          <p:cNvPr id="655" name="Google Shape;655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5" y="1689425"/>
            <a:ext cx="21948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400" dirty="0"/>
              <a:t>네이버 사전을 통한 발음기호 및 기타 뜻 검색</a:t>
            </a:r>
            <a:endParaRPr sz="1400" dirty="0"/>
          </a:p>
        </p:txBody>
      </p:sp>
      <p:sp>
        <p:nvSpPr>
          <p:cNvPr id="656" name="Google Shape;656;p34"/>
          <p:cNvSpPr txBox="1">
            <a:spLocks noGrp="1"/>
          </p:cNvSpPr>
          <p:nvPr>
            <p:ph type="subTitle" idx="4294967295"/>
          </p:nvPr>
        </p:nvSpPr>
        <p:spPr>
          <a:xfrm>
            <a:off x="4858376" y="3949208"/>
            <a:ext cx="2234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400" dirty="0"/>
              <a:t>단어 뜻 검색용</a:t>
            </a:r>
            <a:endParaRPr sz="1400" dirty="0"/>
          </a:p>
        </p:txBody>
      </p:sp>
      <p:sp>
        <p:nvSpPr>
          <p:cNvPr id="658" name="Google Shape;658;p34"/>
          <p:cNvSpPr/>
          <p:nvPr/>
        </p:nvSpPr>
        <p:spPr>
          <a:xfrm>
            <a:off x="4285725" y="2508750"/>
            <a:ext cx="572700" cy="5727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4"/>
          <p:cNvSpPr/>
          <p:nvPr/>
        </p:nvSpPr>
        <p:spPr>
          <a:xfrm>
            <a:off x="4385488" y="2569788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4"/>
          <p:cNvSpPr/>
          <p:nvPr/>
        </p:nvSpPr>
        <p:spPr>
          <a:xfrm>
            <a:off x="3303861" y="1991081"/>
            <a:ext cx="283071" cy="245141"/>
          </a:xfrm>
          <a:custGeom>
            <a:avLst/>
            <a:gdLst/>
            <a:ahLst/>
            <a:cxnLst/>
            <a:rect l="l" t="t" r="r" b="b"/>
            <a:pathLst>
              <a:path w="56756" h="49151" extrusionOk="0">
                <a:moveTo>
                  <a:pt x="14188" y="1"/>
                </a:moveTo>
                <a:lnTo>
                  <a:pt x="1" y="24576"/>
                </a:lnTo>
                <a:lnTo>
                  <a:pt x="14188" y="49150"/>
                </a:lnTo>
                <a:lnTo>
                  <a:pt x="43782" y="49150"/>
                </a:lnTo>
                <a:lnTo>
                  <a:pt x="28376" y="23864"/>
                </a:lnTo>
                <a:lnTo>
                  <a:pt x="15426" y="45124"/>
                </a:lnTo>
                <a:lnTo>
                  <a:pt x="35068" y="45124"/>
                </a:lnTo>
                <a:lnTo>
                  <a:pt x="33679" y="43101"/>
                </a:lnTo>
                <a:lnTo>
                  <a:pt x="19026" y="43101"/>
                </a:lnTo>
                <a:lnTo>
                  <a:pt x="28376" y="27750"/>
                </a:lnTo>
                <a:lnTo>
                  <a:pt x="40182" y="47128"/>
                </a:lnTo>
                <a:lnTo>
                  <a:pt x="15355" y="47128"/>
                </a:lnTo>
                <a:lnTo>
                  <a:pt x="2334" y="24576"/>
                </a:lnTo>
                <a:lnTo>
                  <a:pt x="15355" y="2023"/>
                </a:lnTo>
                <a:lnTo>
                  <a:pt x="41397" y="2023"/>
                </a:lnTo>
                <a:lnTo>
                  <a:pt x="54418" y="24576"/>
                </a:lnTo>
                <a:lnTo>
                  <a:pt x="44818" y="41206"/>
                </a:lnTo>
                <a:lnTo>
                  <a:pt x="23241" y="6659"/>
                </a:lnTo>
                <a:lnTo>
                  <a:pt x="34254" y="6659"/>
                </a:lnTo>
                <a:lnTo>
                  <a:pt x="30764" y="12912"/>
                </a:lnTo>
                <a:lnTo>
                  <a:pt x="32006" y="14839"/>
                </a:lnTo>
                <a:lnTo>
                  <a:pt x="37698" y="4637"/>
                </a:lnTo>
                <a:lnTo>
                  <a:pt x="19590" y="4637"/>
                </a:lnTo>
                <a:lnTo>
                  <a:pt x="44887" y="45130"/>
                </a:lnTo>
                <a:lnTo>
                  <a:pt x="56755" y="24576"/>
                </a:lnTo>
                <a:lnTo>
                  <a:pt x="42563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5586942" y="1999525"/>
            <a:ext cx="228224" cy="228239"/>
          </a:xfrm>
          <a:custGeom>
            <a:avLst/>
            <a:gdLst/>
            <a:ahLst/>
            <a:cxnLst/>
            <a:rect l="l" t="t" r="r" b="b"/>
            <a:pathLst>
              <a:path w="46246" h="46249" extrusionOk="0">
                <a:moveTo>
                  <a:pt x="23121" y="14630"/>
                </a:moveTo>
                <a:cubicBezTo>
                  <a:pt x="25393" y="14630"/>
                  <a:pt x="27524" y="15513"/>
                  <a:pt x="29129" y="17117"/>
                </a:cubicBezTo>
                <a:cubicBezTo>
                  <a:pt x="32440" y="20429"/>
                  <a:pt x="32440" y="25821"/>
                  <a:pt x="29129" y="29132"/>
                </a:cubicBezTo>
                <a:cubicBezTo>
                  <a:pt x="27524" y="30737"/>
                  <a:pt x="25393" y="31620"/>
                  <a:pt x="23121" y="31620"/>
                </a:cubicBezTo>
                <a:cubicBezTo>
                  <a:pt x="20853" y="31620"/>
                  <a:pt x="18721" y="30737"/>
                  <a:pt x="17117" y="29132"/>
                </a:cubicBezTo>
                <a:cubicBezTo>
                  <a:pt x="13805" y="25821"/>
                  <a:pt x="13805" y="20429"/>
                  <a:pt x="17117" y="17117"/>
                </a:cubicBezTo>
                <a:cubicBezTo>
                  <a:pt x="18721" y="15513"/>
                  <a:pt x="20853" y="14630"/>
                  <a:pt x="23121" y="14630"/>
                </a:cubicBezTo>
                <a:close/>
                <a:moveTo>
                  <a:pt x="23121" y="2023"/>
                </a:moveTo>
                <a:cubicBezTo>
                  <a:pt x="28759" y="2023"/>
                  <a:pt x="34059" y="4219"/>
                  <a:pt x="38044" y="8205"/>
                </a:cubicBezTo>
                <a:cubicBezTo>
                  <a:pt x="42030" y="12191"/>
                  <a:pt x="44223" y="17490"/>
                  <a:pt x="44223" y="23125"/>
                </a:cubicBezTo>
                <a:cubicBezTo>
                  <a:pt x="44223" y="27528"/>
                  <a:pt x="42879" y="31723"/>
                  <a:pt x="40392" y="35246"/>
                </a:cubicBezTo>
                <a:cubicBezTo>
                  <a:pt x="38279" y="35832"/>
                  <a:pt x="36128" y="36118"/>
                  <a:pt x="33994" y="36118"/>
                </a:cubicBezTo>
                <a:cubicBezTo>
                  <a:pt x="31061" y="36118"/>
                  <a:pt x="28160" y="35578"/>
                  <a:pt x="25437" y="34535"/>
                </a:cubicBezTo>
                <a:cubicBezTo>
                  <a:pt x="27131" y="33532"/>
                  <a:pt x="28721" y="32324"/>
                  <a:pt x="30172" y="30929"/>
                </a:cubicBezTo>
                <a:cubicBezTo>
                  <a:pt x="30305" y="30809"/>
                  <a:pt x="30432" y="30686"/>
                  <a:pt x="30559" y="30562"/>
                </a:cubicBezTo>
                <a:cubicBezTo>
                  <a:pt x="34660" y="26460"/>
                  <a:pt x="34660" y="19789"/>
                  <a:pt x="30559" y="15687"/>
                </a:cubicBezTo>
                <a:cubicBezTo>
                  <a:pt x="28575" y="13703"/>
                  <a:pt x="25933" y="12608"/>
                  <a:pt x="23121" y="12608"/>
                </a:cubicBezTo>
                <a:cubicBezTo>
                  <a:pt x="20316" y="12608"/>
                  <a:pt x="17675" y="13703"/>
                  <a:pt x="15687" y="15687"/>
                </a:cubicBezTo>
                <a:cubicBezTo>
                  <a:pt x="11585" y="19789"/>
                  <a:pt x="11585" y="26460"/>
                  <a:pt x="15687" y="30562"/>
                </a:cubicBezTo>
                <a:cubicBezTo>
                  <a:pt x="15813" y="30686"/>
                  <a:pt x="15940" y="30809"/>
                  <a:pt x="16073" y="30929"/>
                </a:cubicBezTo>
                <a:cubicBezTo>
                  <a:pt x="17524" y="32324"/>
                  <a:pt x="19111" y="33532"/>
                  <a:pt x="20805" y="34535"/>
                </a:cubicBezTo>
                <a:cubicBezTo>
                  <a:pt x="18084" y="35578"/>
                  <a:pt x="15184" y="36118"/>
                  <a:pt x="12251" y="36118"/>
                </a:cubicBezTo>
                <a:cubicBezTo>
                  <a:pt x="10116" y="36118"/>
                  <a:pt x="7964" y="35832"/>
                  <a:pt x="5851" y="35246"/>
                </a:cubicBezTo>
                <a:cubicBezTo>
                  <a:pt x="3367" y="31723"/>
                  <a:pt x="2022" y="27528"/>
                  <a:pt x="2022" y="23125"/>
                </a:cubicBezTo>
                <a:cubicBezTo>
                  <a:pt x="2022" y="17487"/>
                  <a:pt x="4215" y="12191"/>
                  <a:pt x="8201" y="8205"/>
                </a:cubicBezTo>
                <a:cubicBezTo>
                  <a:pt x="12187" y="4219"/>
                  <a:pt x="17487" y="2023"/>
                  <a:pt x="23121" y="2023"/>
                </a:cubicBezTo>
                <a:close/>
                <a:moveTo>
                  <a:pt x="23121" y="35749"/>
                </a:moveTo>
                <a:cubicBezTo>
                  <a:pt x="26522" y="37322"/>
                  <a:pt x="30234" y="38143"/>
                  <a:pt x="33997" y="38143"/>
                </a:cubicBezTo>
                <a:cubicBezTo>
                  <a:pt x="35427" y="38143"/>
                  <a:pt x="36864" y="38024"/>
                  <a:pt x="38294" y="37785"/>
                </a:cubicBezTo>
                <a:lnTo>
                  <a:pt x="38294" y="37785"/>
                </a:lnTo>
                <a:cubicBezTo>
                  <a:pt x="38208" y="37870"/>
                  <a:pt x="38129" y="37959"/>
                  <a:pt x="38044" y="38045"/>
                </a:cubicBezTo>
                <a:cubicBezTo>
                  <a:pt x="34059" y="42031"/>
                  <a:pt x="28759" y="44227"/>
                  <a:pt x="23121" y="44227"/>
                </a:cubicBezTo>
                <a:cubicBezTo>
                  <a:pt x="17487" y="44227"/>
                  <a:pt x="12187" y="42031"/>
                  <a:pt x="8201" y="38045"/>
                </a:cubicBezTo>
                <a:cubicBezTo>
                  <a:pt x="8115" y="37959"/>
                  <a:pt x="8037" y="37870"/>
                  <a:pt x="7951" y="37785"/>
                </a:cubicBezTo>
                <a:lnTo>
                  <a:pt x="7951" y="37785"/>
                </a:lnTo>
                <a:cubicBezTo>
                  <a:pt x="9382" y="38024"/>
                  <a:pt x="10819" y="38143"/>
                  <a:pt x="12249" y="38143"/>
                </a:cubicBezTo>
                <a:cubicBezTo>
                  <a:pt x="16012" y="38143"/>
                  <a:pt x="19721" y="37322"/>
                  <a:pt x="23121" y="35749"/>
                </a:cubicBezTo>
                <a:close/>
                <a:moveTo>
                  <a:pt x="23121" y="1"/>
                </a:moveTo>
                <a:cubicBezTo>
                  <a:pt x="16945" y="1"/>
                  <a:pt x="11140" y="2406"/>
                  <a:pt x="6771" y="6775"/>
                </a:cubicBezTo>
                <a:cubicBezTo>
                  <a:pt x="2406" y="11140"/>
                  <a:pt x="1" y="16950"/>
                  <a:pt x="1" y="23125"/>
                </a:cubicBezTo>
                <a:cubicBezTo>
                  <a:pt x="1" y="29300"/>
                  <a:pt x="2406" y="35110"/>
                  <a:pt x="6771" y="39474"/>
                </a:cubicBezTo>
                <a:cubicBezTo>
                  <a:pt x="11140" y="43843"/>
                  <a:pt x="16945" y="46248"/>
                  <a:pt x="23121" y="46248"/>
                </a:cubicBezTo>
                <a:cubicBezTo>
                  <a:pt x="29300" y="46248"/>
                  <a:pt x="35105" y="43843"/>
                  <a:pt x="39474" y="39474"/>
                </a:cubicBezTo>
                <a:cubicBezTo>
                  <a:pt x="43840" y="35110"/>
                  <a:pt x="46245" y="29300"/>
                  <a:pt x="46245" y="23125"/>
                </a:cubicBezTo>
                <a:cubicBezTo>
                  <a:pt x="46245" y="16950"/>
                  <a:pt x="43840" y="11140"/>
                  <a:pt x="39474" y="6775"/>
                </a:cubicBezTo>
                <a:cubicBezTo>
                  <a:pt x="35105" y="2406"/>
                  <a:pt x="29296" y="1"/>
                  <a:pt x="2312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4445168" y="3929773"/>
            <a:ext cx="261654" cy="238415"/>
          </a:xfrm>
          <a:custGeom>
            <a:avLst/>
            <a:gdLst/>
            <a:ahLst/>
            <a:cxnLst/>
            <a:rect l="l" t="t" r="r" b="b"/>
            <a:pathLst>
              <a:path w="53020" h="48311" extrusionOk="0">
                <a:moveTo>
                  <a:pt x="26516" y="2026"/>
                </a:moveTo>
                <a:cubicBezTo>
                  <a:pt x="32184" y="2026"/>
                  <a:pt x="37851" y="4183"/>
                  <a:pt x="42167" y="8497"/>
                </a:cubicBezTo>
                <a:cubicBezTo>
                  <a:pt x="43528" y="9862"/>
                  <a:pt x="44674" y="11357"/>
                  <a:pt x="45605" y="12948"/>
                </a:cubicBezTo>
                <a:lnTo>
                  <a:pt x="23912" y="18761"/>
                </a:lnTo>
                <a:lnTo>
                  <a:pt x="12314" y="7166"/>
                </a:lnTo>
                <a:cubicBezTo>
                  <a:pt x="16411" y="3740"/>
                  <a:pt x="21463" y="2026"/>
                  <a:pt x="26516" y="2026"/>
                </a:cubicBezTo>
                <a:close/>
                <a:moveTo>
                  <a:pt x="35841" y="17659"/>
                </a:moveTo>
                <a:lnTo>
                  <a:pt x="33087" y="27936"/>
                </a:lnTo>
                <a:lnTo>
                  <a:pt x="25560" y="20413"/>
                </a:lnTo>
                <a:lnTo>
                  <a:pt x="35841" y="17659"/>
                </a:lnTo>
                <a:close/>
                <a:moveTo>
                  <a:pt x="46570" y="14782"/>
                </a:moveTo>
                <a:lnTo>
                  <a:pt x="46570" y="14782"/>
                </a:lnTo>
                <a:cubicBezTo>
                  <a:pt x="50392" y="22983"/>
                  <a:pt x="48924" y="33054"/>
                  <a:pt x="42167" y="39815"/>
                </a:cubicBezTo>
                <a:cubicBezTo>
                  <a:pt x="38827" y="43150"/>
                  <a:pt x="34681" y="45193"/>
                  <a:pt x="30354" y="45948"/>
                </a:cubicBezTo>
                <a:lnTo>
                  <a:pt x="38096" y="17054"/>
                </a:lnTo>
                <a:lnTo>
                  <a:pt x="46570" y="14782"/>
                </a:lnTo>
                <a:close/>
                <a:moveTo>
                  <a:pt x="10822" y="8531"/>
                </a:moveTo>
                <a:lnTo>
                  <a:pt x="23241" y="20954"/>
                </a:lnTo>
                <a:lnTo>
                  <a:pt x="23261" y="21028"/>
                </a:lnTo>
                <a:lnTo>
                  <a:pt x="23306" y="21015"/>
                </a:lnTo>
                <a:lnTo>
                  <a:pt x="32481" y="30191"/>
                </a:lnTo>
                <a:lnTo>
                  <a:pt x="28188" y="46219"/>
                </a:lnTo>
                <a:cubicBezTo>
                  <a:pt x="27628" y="46262"/>
                  <a:pt x="27067" y="46283"/>
                  <a:pt x="26506" y="46283"/>
                </a:cubicBezTo>
                <a:cubicBezTo>
                  <a:pt x="20836" y="46283"/>
                  <a:pt x="15168" y="44130"/>
                  <a:pt x="10853" y="39815"/>
                </a:cubicBezTo>
                <a:cubicBezTo>
                  <a:pt x="2227" y="31189"/>
                  <a:pt x="2218" y="17166"/>
                  <a:pt x="10822" y="8531"/>
                </a:cubicBezTo>
                <a:close/>
                <a:moveTo>
                  <a:pt x="26510" y="0"/>
                </a:moveTo>
                <a:cubicBezTo>
                  <a:pt x="20322" y="0"/>
                  <a:pt x="14134" y="2356"/>
                  <a:pt x="9423" y="7067"/>
                </a:cubicBezTo>
                <a:cubicBezTo>
                  <a:pt x="1" y="16489"/>
                  <a:pt x="1" y="31822"/>
                  <a:pt x="9423" y="41244"/>
                </a:cubicBezTo>
                <a:cubicBezTo>
                  <a:pt x="14134" y="45955"/>
                  <a:pt x="20322" y="48311"/>
                  <a:pt x="26510" y="48311"/>
                </a:cubicBezTo>
                <a:cubicBezTo>
                  <a:pt x="32698" y="48311"/>
                  <a:pt x="38886" y="45955"/>
                  <a:pt x="43597" y="41244"/>
                </a:cubicBezTo>
                <a:cubicBezTo>
                  <a:pt x="53019" y="31822"/>
                  <a:pt x="53019" y="16489"/>
                  <a:pt x="43597" y="7067"/>
                </a:cubicBezTo>
                <a:cubicBezTo>
                  <a:pt x="38886" y="2356"/>
                  <a:pt x="32698" y="0"/>
                  <a:pt x="2651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61825" y="2268110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Vuforia AR Sdk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5" y="2268113"/>
            <a:ext cx="21948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 err="1">
                <a:latin typeface="Rajdhani"/>
                <a:ea typeface="Rajdhani"/>
                <a:cs typeface="Rajdhani"/>
                <a:sym typeface="Rajdhani"/>
              </a:rPr>
              <a:t>Naver</a:t>
            </a: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 Dictionary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8" name="Google Shape;668;p34"/>
          <p:cNvSpPr txBox="1">
            <a:spLocks noGrp="1"/>
          </p:cNvSpPr>
          <p:nvPr>
            <p:ph type="subTitle" idx="4294967295"/>
          </p:nvPr>
        </p:nvSpPr>
        <p:spPr>
          <a:xfrm>
            <a:off x="4858425" y="3686575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 err="1">
                <a:latin typeface="Rajdhani"/>
                <a:ea typeface="Rajdhani"/>
                <a:cs typeface="Rajdhani"/>
                <a:sym typeface="Rajdhani"/>
              </a:rPr>
              <a:t>Naver</a:t>
            </a: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 Papago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4346700" y="3809305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cxnSpLocks/>
            <a:stCxn id="653" idx="2"/>
          </p:cNvCxnSpPr>
          <p:nvPr/>
        </p:nvCxnSpPr>
        <p:spPr>
          <a:xfrm rot="16200000" flipH="1">
            <a:off x="4294940" y="3528384"/>
            <a:ext cx="554271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87B087-011A-47F9-8CAE-1A9AD2CA9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815" y="3905264"/>
            <a:ext cx="398369" cy="26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C8749AF-9959-48AE-8291-79FA2AE1B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50" y="1932746"/>
            <a:ext cx="384445" cy="33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2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70" name="Google Shape;1770;p46"/>
          <p:cNvSpPr txBox="1"/>
          <p:nvPr/>
        </p:nvSpPr>
        <p:spPr>
          <a:xfrm>
            <a:off x="3500975" y="4280644"/>
            <a:ext cx="21420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Please keep this slide for attribution.</a:t>
            </a: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1771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1772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777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1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782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1785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RO</a:t>
            </a:r>
            <a:r>
              <a:rPr lang="en-US" dirty="0"/>
              <a:t>L</a:t>
            </a:r>
            <a:r>
              <a:rPr lang="en" dirty="0"/>
              <a:t>E</a:t>
            </a:r>
            <a:endParaRPr dirty="0"/>
          </a:p>
        </p:txBody>
      </p:sp>
      <p:sp>
        <p:nvSpPr>
          <p:cNvPr id="1603" name="Google Shape;1603;p42"/>
          <p:cNvSpPr txBox="1"/>
          <p:nvPr/>
        </p:nvSpPr>
        <p:spPr>
          <a:xfrm>
            <a:off x="2088350" y="1790024"/>
            <a:ext cx="2376168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Vuforia Sdk 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작업 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        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GitHub Merge 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매니지먼트 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  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안드로이드 빌드</a:t>
            </a:r>
            <a:endParaRPr lang="en-US" altLang="ko-KR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604" name="Google Shape;1604;p42"/>
          <p:cNvSpPr txBox="1"/>
          <p:nvPr/>
        </p:nvSpPr>
        <p:spPr>
          <a:xfrm>
            <a:off x="2088350" y="3320800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DB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관련 코드작업 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                  XML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파일 제작</a:t>
            </a:r>
            <a:endParaRPr lang="en-US" altLang="ko-KR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1605" name="Google Shape;1605;p42"/>
          <p:cNvGrpSpPr/>
          <p:nvPr/>
        </p:nvGrpSpPr>
        <p:grpSpPr>
          <a:xfrm>
            <a:off x="1047565" y="1676257"/>
            <a:ext cx="635477" cy="633411"/>
            <a:chOff x="6039282" y="1042577"/>
            <a:chExt cx="734315" cy="731929"/>
          </a:xfrm>
        </p:grpSpPr>
        <p:sp>
          <p:nvSpPr>
            <p:cNvPr id="1606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2"/>
          <p:cNvGrpSpPr/>
          <p:nvPr/>
        </p:nvGrpSpPr>
        <p:grpSpPr>
          <a:xfrm>
            <a:off x="685928" y="1318008"/>
            <a:ext cx="1359588" cy="1359588"/>
            <a:chOff x="885403" y="1571142"/>
            <a:chExt cx="2598600" cy="2598600"/>
          </a:xfrm>
        </p:grpSpPr>
        <p:sp>
          <p:nvSpPr>
            <p:cNvPr id="1628" name="Google Shape;1628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42"/>
          <p:cNvGrpSpPr/>
          <p:nvPr/>
        </p:nvGrpSpPr>
        <p:grpSpPr>
          <a:xfrm>
            <a:off x="5175119" y="1676257"/>
            <a:ext cx="635477" cy="633411"/>
            <a:chOff x="6039282" y="1042577"/>
            <a:chExt cx="734315" cy="731929"/>
          </a:xfrm>
        </p:grpSpPr>
        <p:sp>
          <p:nvSpPr>
            <p:cNvPr id="1632" name="Google Shape;1632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42"/>
          <p:cNvGrpSpPr/>
          <p:nvPr/>
        </p:nvGrpSpPr>
        <p:grpSpPr>
          <a:xfrm rot="9050597">
            <a:off x="4813463" y="1313173"/>
            <a:ext cx="1359571" cy="1359571"/>
            <a:chOff x="885403" y="1571142"/>
            <a:chExt cx="2598600" cy="2598600"/>
          </a:xfrm>
        </p:grpSpPr>
        <p:sp>
          <p:nvSpPr>
            <p:cNvPr id="1654" name="Google Shape;1654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42"/>
          <p:cNvGrpSpPr/>
          <p:nvPr/>
        </p:nvGrpSpPr>
        <p:grpSpPr>
          <a:xfrm>
            <a:off x="1047565" y="3210636"/>
            <a:ext cx="635477" cy="633411"/>
            <a:chOff x="6039282" y="1042577"/>
            <a:chExt cx="734315" cy="731929"/>
          </a:xfrm>
        </p:grpSpPr>
        <p:sp>
          <p:nvSpPr>
            <p:cNvPr id="1658" name="Google Shape;1658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42"/>
          <p:cNvGrpSpPr/>
          <p:nvPr/>
        </p:nvGrpSpPr>
        <p:grpSpPr>
          <a:xfrm rot="3938964">
            <a:off x="686008" y="2852262"/>
            <a:ext cx="1359428" cy="1359428"/>
            <a:chOff x="885403" y="1571142"/>
            <a:chExt cx="2598600" cy="2598600"/>
          </a:xfrm>
        </p:grpSpPr>
        <p:sp>
          <p:nvSpPr>
            <p:cNvPr id="1680" name="Google Shape;1680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42"/>
          <p:cNvGrpSpPr/>
          <p:nvPr/>
        </p:nvGrpSpPr>
        <p:grpSpPr>
          <a:xfrm>
            <a:off x="5175119" y="3210636"/>
            <a:ext cx="635477" cy="633411"/>
            <a:chOff x="6039282" y="1042577"/>
            <a:chExt cx="734315" cy="731929"/>
          </a:xfrm>
        </p:grpSpPr>
        <p:sp>
          <p:nvSpPr>
            <p:cNvPr id="1684" name="Google Shape;1684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5" name="Google Shape;1705;p42"/>
          <p:cNvGrpSpPr/>
          <p:nvPr/>
        </p:nvGrpSpPr>
        <p:grpSpPr>
          <a:xfrm rot="-5079530">
            <a:off x="4813491" y="2852495"/>
            <a:ext cx="1359514" cy="1359514"/>
            <a:chOff x="885403" y="1571142"/>
            <a:chExt cx="2598600" cy="2598600"/>
          </a:xfrm>
        </p:grpSpPr>
        <p:sp>
          <p:nvSpPr>
            <p:cNvPr id="1706" name="Google Shape;1706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9" name="Google Shape;1709;p42"/>
          <p:cNvSpPr txBox="1"/>
          <p:nvPr/>
        </p:nvSpPr>
        <p:spPr>
          <a:xfrm>
            <a:off x="6238525" y="1790024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Vision </a:t>
            </a:r>
            <a:r>
              <a:rPr lang="en-US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OpenApi</a:t>
            </a:r>
            <a:r>
              <a:rPr 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,            </a:t>
            </a:r>
            <a:r>
              <a:rPr lang="en-US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Naver</a:t>
            </a:r>
            <a:r>
              <a:rPr 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OpenApi</a:t>
            </a:r>
            <a:r>
              <a:rPr 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Pasing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10" name="Google Shape;1710;p42"/>
          <p:cNvSpPr txBox="1"/>
          <p:nvPr/>
        </p:nvSpPr>
        <p:spPr>
          <a:xfrm>
            <a:off x="6238525" y="3320800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단어장 알고리즘 제작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 Vision </a:t>
            </a:r>
            <a:r>
              <a:rPr lang="en-US" altLang="ko-KR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OpenApi</a:t>
            </a:r>
            <a:r>
              <a:rPr lang="en-US" altLang="ko-KR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,      UI</a:t>
            </a:r>
            <a:r>
              <a:rPr lang="ko-KR" alt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작업</a:t>
            </a:r>
            <a:endParaRPr lang="en-US" altLang="ko-KR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11" name="Google Shape;1711;p42"/>
          <p:cNvSpPr txBox="1"/>
          <p:nvPr/>
        </p:nvSpPr>
        <p:spPr>
          <a:xfrm>
            <a:off x="2088350" y="156550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1" dirty="0">
                <a:solidFill>
                  <a:srgbClr val="F3F3F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Rajdhani"/>
                <a:sym typeface="Rajdhani"/>
              </a:rPr>
              <a:t>강건</a:t>
            </a:r>
            <a:endParaRPr sz="1800" b="1" dirty="0">
              <a:solidFill>
                <a:srgbClr val="F3F3F3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Rajdhani"/>
              <a:sym typeface="Rajdhani"/>
            </a:endParaRPr>
          </a:p>
        </p:txBody>
      </p:sp>
      <p:sp>
        <p:nvSpPr>
          <p:cNvPr id="1712" name="Google Shape;1712;p42"/>
          <p:cNvSpPr txBox="1"/>
          <p:nvPr/>
        </p:nvSpPr>
        <p:spPr>
          <a:xfrm>
            <a:off x="2088350" y="3096275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1" dirty="0" err="1">
                <a:solidFill>
                  <a:srgbClr val="F3F3F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Rajdhani"/>
                <a:sym typeface="Rajdhani"/>
              </a:rPr>
              <a:t>김민범</a:t>
            </a:r>
            <a:endParaRPr sz="1800" b="1" dirty="0">
              <a:solidFill>
                <a:srgbClr val="F3F3F3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Rajdhani"/>
              <a:sym typeface="Rajdhani"/>
            </a:endParaRPr>
          </a:p>
        </p:txBody>
      </p:sp>
      <p:sp>
        <p:nvSpPr>
          <p:cNvPr id="1713" name="Google Shape;1713;p42"/>
          <p:cNvSpPr txBox="1"/>
          <p:nvPr/>
        </p:nvSpPr>
        <p:spPr>
          <a:xfrm>
            <a:off x="6238525" y="156550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1" dirty="0">
                <a:solidFill>
                  <a:srgbClr val="F3F3F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Rajdhani"/>
                <a:sym typeface="Rajdhani"/>
              </a:rPr>
              <a:t>김승욱</a:t>
            </a:r>
            <a:endParaRPr sz="1800" b="1" dirty="0">
              <a:solidFill>
                <a:srgbClr val="F3F3F3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Rajdhani"/>
              <a:sym typeface="Rajdhani"/>
            </a:endParaRPr>
          </a:p>
        </p:txBody>
      </p:sp>
      <p:sp>
        <p:nvSpPr>
          <p:cNvPr id="1714" name="Google Shape;1714;p42"/>
          <p:cNvSpPr txBox="1"/>
          <p:nvPr/>
        </p:nvSpPr>
        <p:spPr>
          <a:xfrm>
            <a:off x="6238525" y="3096275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1" dirty="0">
                <a:solidFill>
                  <a:srgbClr val="F3F3F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Rajdhani"/>
                <a:sym typeface="Rajdhani"/>
              </a:rPr>
              <a:t>황동현</a:t>
            </a:r>
            <a:endParaRPr sz="1800" b="1" dirty="0">
              <a:solidFill>
                <a:srgbClr val="F3F3F3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234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</a:t>
            </a:r>
            <a:endParaRPr dirty="0"/>
          </a:p>
        </p:txBody>
      </p:sp>
      <p:sp>
        <p:nvSpPr>
          <p:cNvPr id="23" name="Google Shape;1760;p45">
            <a:extLst>
              <a:ext uri="{FF2B5EF4-FFF2-40B4-BE49-F238E27FC236}">
                <a16:creationId xmlns:a16="http://schemas.microsoft.com/office/drawing/2014/main" id="{BA67E6A2-330F-4B94-A4C6-1636E24B8572}"/>
              </a:ext>
            </a:extLst>
          </p:cNvPr>
          <p:cNvSpPr/>
          <p:nvPr/>
        </p:nvSpPr>
        <p:spPr>
          <a:xfrm>
            <a:off x="222727" y="1082525"/>
            <a:ext cx="1975870" cy="3890015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" name="Google Shape;1760;p45">
            <a:extLst>
              <a:ext uri="{FF2B5EF4-FFF2-40B4-BE49-F238E27FC236}">
                <a16:creationId xmlns:a16="http://schemas.microsoft.com/office/drawing/2014/main" id="{9A0B32FB-185B-459E-890A-950AAE5E50CA}"/>
              </a:ext>
            </a:extLst>
          </p:cNvPr>
          <p:cNvSpPr/>
          <p:nvPr/>
        </p:nvSpPr>
        <p:spPr>
          <a:xfrm>
            <a:off x="2414602" y="1082524"/>
            <a:ext cx="1975870" cy="3890015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" name="Google Shape;1760;p45">
            <a:extLst>
              <a:ext uri="{FF2B5EF4-FFF2-40B4-BE49-F238E27FC236}">
                <a16:creationId xmlns:a16="http://schemas.microsoft.com/office/drawing/2014/main" id="{CADDCC86-8801-43E6-BA96-119F8F2CB743}"/>
              </a:ext>
            </a:extLst>
          </p:cNvPr>
          <p:cNvSpPr/>
          <p:nvPr/>
        </p:nvSpPr>
        <p:spPr>
          <a:xfrm>
            <a:off x="4714046" y="1082524"/>
            <a:ext cx="1975870" cy="3890015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" name="Google Shape;1760;p45">
            <a:extLst>
              <a:ext uri="{FF2B5EF4-FFF2-40B4-BE49-F238E27FC236}">
                <a16:creationId xmlns:a16="http://schemas.microsoft.com/office/drawing/2014/main" id="{AF10226C-6189-435C-B31C-4B91336D394A}"/>
              </a:ext>
            </a:extLst>
          </p:cNvPr>
          <p:cNvSpPr/>
          <p:nvPr/>
        </p:nvSpPr>
        <p:spPr>
          <a:xfrm>
            <a:off x="6959707" y="1082523"/>
            <a:ext cx="1975870" cy="3890015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EEF607-8148-4696-BE9A-33DF0A54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4" y="1391772"/>
            <a:ext cx="1856537" cy="32620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77D1EF-658C-4AF5-9B0A-0D54BB967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384" y="1398496"/>
            <a:ext cx="1868295" cy="32553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83E01B-F6A8-48E3-AC26-7F11EB02B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832" y="1398496"/>
            <a:ext cx="1868295" cy="32553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300D58-4E72-4766-B71E-6643A9D07B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736"/>
          <a:stretch/>
        </p:blipFill>
        <p:spPr>
          <a:xfrm>
            <a:off x="7013490" y="1398497"/>
            <a:ext cx="1869814" cy="32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59925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154</Words>
  <Application>Microsoft Office PowerPoint</Application>
  <PresentationFormat>화면 슬라이드 쇼(16:9)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KoPub돋움체 Bold</vt:lpstr>
      <vt:lpstr>Rajdhani</vt:lpstr>
      <vt:lpstr>Anton</vt:lpstr>
      <vt:lpstr>Arial</vt:lpstr>
      <vt:lpstr>Fira Sans Condensed Light</vt:lpstr>
      <vt:lpstr>Advent Pro Light</vt:lpstr>
      <vt:lpstr>Fira Sans Condensed</vt:lpstr>
      <vt:lpstr>Ai Tech Agency by Slidesgo</vt:lpstr>
      <vt:lpstr>AR 단어장</vt:lpstr>
      <vt:lpstr>Idea Sketch</vt:lpstr>
      <vt:lpstr>OUR IDEA</vt:lpstr>
      <vt:lpstr>Tool</vt:lpstr>
      <vt:lpstr>API</vt:lpstr>
      <vt:lpstr>THANKS!</vt:lpstr>
      <vt:lpstr>OUR ROLE</vt:lpstr>
      <vt:lpstr>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 AGENCY</dc:title>
  <cp:lastModifiedBy>강 건</cp:lastModifiedBy>
  <cp:revision>11</cp:revision>
  <dcterms:modified xsi:type="dcterms:W3CDTF">2020-11-09T08:52:34Z</dcterms:modified>
</cp:coreProperties>
</file>