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DBDA2-434E-448B-99F8-DB08B781B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6D6BBB-FF24-4E72-8F00-F6AB0C28F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0665E-E3A6-4C55-BFA3-D31F7F60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C7F3-B198-4BD9-BEE5-A43B90A42DE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AF647-A281-4A21-8277-41C2A9C8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AC361-91B7-46B7-B097-7D173232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8FCD-C262-46AB-B506-3537C086A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49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05402-D49A-4E22-8A58-4F03611B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9D2F27-EFE8-48AE-8961-CA10472C5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BC959-C1EA-4676-A7FE-C6900A4F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C7F3-B198-4BD9-BEE5-A43B90A42DE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D1F17-3C72-4763-9FFC-D475F312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890B2-0748-44C0-AF98-D598A3DD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8FCD-C262-46AB-B506-3537C086A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40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C49A56-FF27-4903-BDD8-4814BD72B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D6A1A9-929A-4B0C-B696-C0D385FD0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5D211-B2E3-48A4-8036-FD2140F3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C7F3-B198-4BD9-BEE5-A43B90A42DE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2AE12-A677-463C-A4E0-BC8EB3B5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59B56-F82E-4025-83EC-C3EFCCEF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8FCD-C262-46AB-B506-3537C086A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60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61193-A02C-4CEF-B4A4-4073E3D0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CAFFE-27E3-40B0-8704-4E3D3B3DF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F8AAF-DC27-4225-8AD7-93D7B6B6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C7F3-B198-4BD9-BEE5-A43B90A42DE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0B1E7-6641-4EF1-852C-2F259737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1F863-CE94-4E81-94D7-6B42D948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8FCD-C262-46AB-B506-3537C086A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0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D6A9F-BE06-4471-9E0C-025BEA00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8660-D9F1-4B35-9A33-175C1CE8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DD341-59A5-4075-A300-FC90784A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C7F3-B198-4BD9-BEE5-A43B90A42DE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82E09-2A1B-4D42-A9EC-FA17F3DE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5164D-A0D2-4E45-9DA0-E4E1BF37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8FCD-C262-46AB-B506-3537C086A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5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C59D5-049F-4528-9BE1-375CAA2E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9759A5-0629-40CC-A4DB-14977649E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C06D67-3BDF-4125-8825-F4C1CAFBF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835C99-EDA6-4CAF-A449-0FAB4849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C7F3-B198-4BD9-BEE5-A43B90A42DE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43443-AE3F-4B36-8B33-96F093F7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01462-E2D0-4AF8-BF6F-E195474D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8FCD-C262-46AB-B506-3537C086A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9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BD4A6-961C-49D1-9D60-DF828D8B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5766C7-1D25-433B-B5CF-385A11A59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CFB78F-F991-47F8-BE41-C2EC3320D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EAB1AF-EA8A-4C3B-AB2A-7659354A6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716A11-A269-46A7-A88A-8372B9B5F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15D579-D454-49BF-AE46-6B104626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C7F3-B198-4BD9-BEE5-A43B90A42DE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EEF9F6-8135-407A-BDC6-76647A41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E46462-7118-4632-8060-A4FF4352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8FCD-C262-46AB-B506-3537C086A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6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30605-42E7-4237-82DC-77732357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4C191-8C22-49E4-802C-D874582D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C7F3-B198-4BD9-BEE5-A43B90A42DE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213584-D6EB-4247-B677-86F14140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D934FF-5784-4F41-B9F7-37B0A55C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8FCD-C262-46AB-B506-3537C086A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8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B52C9E-933E-4FF2-9F1F-2D088657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C7F3-B198-4BD9-BEE5-A43B90A42DE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7EF4BD-F0E8-46BD-8981-269F0F0A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B46E1D-B074-498E-95C2-B8A90604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8FCD-C262-46AB-B506-3537C086A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95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79CD5-FB8E-4810-86CD-87B62EEC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024DE-D78B-48DA-8E18-801DB36D7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49C6C6-90F4-4B29-8CEA-849EE6379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E1D3ED-79D6-4097-BE79-A0D7FA2E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C7F3-B198-4BD9-BEE5-A43B90A42DE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5598F-4091-440C-9E64-0A73A0CF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7C97E-E9B9-4B0C-8321-A4824617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8FCD-C262-46AB-B506-3537C086A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1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DE179-1DAC-4A34-834C-429BE173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A54214-7D8C-4D7F-B7CF-4DE2C7B3B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4D61E4-319C-4FDD-8AE7-D591E85CB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4489E5-B3FC-40DB-B5ED-900C573F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C7F3-B198-4BD9-BEE5-A43B90A42DE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DE2964-0BB3-42FB-A05F-4D081EFF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D6B62-C2E8-4865-83CD-2E9C5658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8FCD-C262-46AB-B506-3537C086A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40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57E652-C4BA-4FF6-ACCD-7F031313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4606FC-251D-4FA3-8837-007C19E3A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BD4C6-493A-4C6F-BD06-CA4BDE306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6C7F3-B198-4BD9-BEE5-A43B90A42DE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BBC07-CB28-4B16-A2A2-7BB0CA03D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0EB6D-9BF7-472C-9972-A3CAE0ACE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78FCD-C262-46AB-B506-3537C086A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71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54870BB-471B-4E82-9645-2A6CB87BB413}"/>
              </a:ext>
            </a:extLst>
          </p:cNvPr>
          <p:cNvSpPr/>
          <p:nvPr/>
        </p:nvSpPr>
        <p:spPr>
          <a:xfrm>
            <a:off x="1695450" y="5943600"/>
            <a:ext cx="8712200" cy="83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								Program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A7D25D-D338-485F-B133-21791D5C0D74}"/>
              </a:ext>
            </a:extLst>
          </p:cNvPr>
          <p:cNvSpPr/>
          <p:nvPr/>
        </p:nvSpPr>
        <p:spPr>
          <a:xfrm>
            <a:off x="1149350" y="3414085"/>
            <a:ext cx="10775950" cy="2339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									          Control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B2F9ED-F2F7-46DF-94EA-C404E563455E}"/>
              </a:ext>
            </a:extLst>
          </p:cNvPr>
          <p:cNvSpPr/>
          <p:nvPr/>
        </p:nvSpPr>
        <p:spPr>
          <a:xfrm>
            <a:off x="1784350" y="5994400"/>
            <a:ext cx="8636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272422-F7CC-4E69-9F24-C90AEFAEE3E9}"/>
              </a:ext>
            </a:extLst>
          </p:cNvPr>
          <p:cNvSpPr/>
          <p:nvPr/>
        </p:nvSpPr>
        <p:spPr>
          <a:xfrm>
            <a:off x="5089525" y="6115050"/>
            <a:ext cx="8636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E688F4-891D-4E41-A9AE-92570C0A292A}"/>
              </a:ext>
            </a:extLst>
          </p:cNvPr>
          <p:cNvSpPr/>
          <p:nvPr/>
        </p:nvSpPr>
        <p:spPr>
          <a:xfrm>
            <a:off x="6718302" y="6255545"/>
            <a:ext cx="2236788" cy="292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MenuPrint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C5C53A-DDBA-4559-A18F-E0E575BF22C5}"/>
              </a:ext>
            </a:extLst>
          </p:cNvPr>
          <p:cNvSpPr/>
          <p:nvPr/>
        </p:nvSpPr>
        <p:spPr>
          <a:xfrm>
            <a:off x="1149350" y="1565720"/>
            <a:ext cx="10775950" cy="16451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									</a:t>
            </a:r>
            <a:r>
              <a:rPr lang="en-US" altLang="ko-KR" dirty="0" err="1">
                <a:solidFill>
                  <a:schemeClr val="tx1"/>
                </a:solidFill>
              </a:rPr>
              <a:t>Wb_client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0CB789-C0CA-4349-A468-B9D5535A560C}"/>
              </a:ext>
            </a:extLst>
          </p:cNvPr>
          <p:cNvSpPr/>
          <p:nvPr/>
        </p:nvSpPr>
        <p:spPr>
          <a:xfrm>
            <a:off x="1295400" y="4279900"/>
            <a:ext cx="1498600" cy="1250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StartClient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00958C8-63C4-4103-805D-6864C2D846C9}"/>
              </a:ext>
            </a:extLst>
          </p:cNvPr>
          <p:cNvCxnSpPr>
            <a:endCxn id="17" idx="2"/>
          </p:cNvCxnSpPr>
          <p:nvPr/>
        </p:nvCxnSpPr>
        <p:spPr>
          <a:xfrm flipH="1" flipV="1">
            <a:off x="2044700" y="5530850"/>
            <a:ext cx="11430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588683B-8247-49D0-947C-FE46B6EB1706}"/>
              </a:ext>
            </a:extLst>
          </p:cNvPr>
          <p:cNvSpPr/>
          <p:nvPr/>
        </p:nvSpPr>
        <p:spPr>
          <a:xfrm>
            <a:off x="1235075" y="1752600"/>
            <a:ext cx="1498600" cy="1250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StartClient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8411CF5-5A02-4372-8B7C-F4E919A18E25}"/>
              </a:ext>
            </a:extLst>
          </p:cNvPr>
          <p:cNvCxnSpPr>
            <a:stCxn id="17" idx="0"/>
            <a:endCxn id="22" idx="2"/>
          </p:cNvCxnSpPr>
          <p:nvPr/>
        </p:nvCxnSpPr>
        <p:spPr>
          <a:xfrm flipH="1" flipV="1">
            <a:off x="1984375" y="3003550"/>
            <a:ext cx="60325" cy="127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0A5B612-93DE-4982-8B5F-195899A02484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2733675" y="2123210"/>
            <a:ext cx="350382" cy="25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5C9F89A-002A-4326-BF58-5AFB30271AF9}"/>
              </a:ext>
            </a:extLst>
          </p:cNvPr>
          <p:cNvSpPr txBox="1"/>
          <p:nvPr/>
        </p:nvSpPr>
        <p:spPr>
          <a:xfrm>
            <a:off x="2952750" y="29583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727C777-4002-4123-A8D3-C97054C9F59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953125" y="6362700"/>
            <a:ext cx="765177" cy="3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76562E-EADC-42CE-880B-8EE27855EA2A}"/>
              </a:ext>
            </a:extLst>
          </p:cNvPr>
          <p:cNvSpPr/>
          <p:nvPr/>
        </p:nvSpPr>
        <p:spPr>
          <a:xfrm>
            <a:off x="2908300" y="5234694"/>
            <a:ext cx="1720850" cy="42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InsertMember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C16EF84-1AED-4515-84A2-8A30030FCBD5}"/>
              </a:ext>
            </a:extLst>
          </p:cNvPr>
          <p:cNvCxnSpPr>
            <a:stCxn id="25" idx="2"/>
            <a:endCxn id="8" idx="0"/>
          </p:cNvCxnSpPr>
          <p:nvPr/>
        </p:nvCxnSpPr>
        <p:spPr>
          <a:xfrm flipH="1">
            <a:off x="2216150" y="2464522"/>
            <a:ext cx="1893432" cy="352987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BE5424C-22F0-4EDC-AB45-C5F8F731421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647950" y="6242050"/>
            <a:ext cx="2441575" cy="12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F914D9C-1675-4CDE-9A6D-787A7B18026D}"/>
              </a:ext>
            </a:extLst>
          </p:cNvPr>
          <p:cNvCxnSpPr>
            <a:cxnSpLocks/>
            <a:stCxn id="10" idx="0"/>
            <a:endCxn id="35" idx="2"/>
          </p:cNvCxnSpPr>
          <p:nvPr/>
        </p:nvCxnSpPr>
        <p:spPr>
          <a:xfrm flipH="1" flipV="1">
            <a:off x="3768725" y="5656818"/>
            <a:ext cx="1752600" cy="45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E7AA81A-7078-488C-9C8D-230BCE7962C5}"/>
              </a:ext>
            </a:extLst>
          </p:cNvPr>
          <p:cNvSpPr/>
          <p:nvPr/>
        </p:nvSpPr>
        <p:spPr>
          <a:xfrm>
            <a:off x="4855369" y="251270"/>
            <a:ext cx="2960688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DFF213C-02B4-45DF-90AB-6899B3139BCB}"/>
              </a:ext>
            </a:extLst>
          </p:cNvPr>
          <p:cNvCxnSpPr>
            <a:stCxn id="40" idx="0"/>
            <a:endCxn id="49" idx="2"/>
          </p:cNvCxnSpPr>
          <p:nvPr/>
        </p:nvCxnSpPr>
        <p:spPr>
          <a:xfrm flipV="1">
            <a:off x="6231395" y="1394270"/>
            <a:ext cx="104318" cy="851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F6240C6-E359-4C65-9D99-BF22F30F943D}"/>
              </a:ext>
            </a:extLst>
          </p:cNvPr>
          <p:cNvSpPr/>
          <p:nvPr/>
        </p:nvSpPr>
        <p:spPr>
          <a:xfrm>
            <a:off x="8586113" y="2601013"/>
            <a:ext cx="1720850" cy="46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ReceiveData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8D713E3-158D-4D2D-80AE-C7D2719C6F55}"/>
              </a:ext>
            </a:extLst>
          </p:cNvPr>
          <p:cNvCxnSpPr>
            <a:cxnSpLocks/>
            <a:stCxn id="49" idx="2"/>
            <a:endCxn id="108" idx="0"/>
          </p:cNvCxnSpPr>
          <p:nvPr/>
        </p:nvCxnSpPr>
        <p:spPr>
          <a:xfrm>
            <a:off x="6335713" y="1394270"/>
            <a:ext cx="2026514" cy="33361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1339FCF-BA45-4366-BB37-9ACD08966755}"/>
              </a:ext>
            </a:extLst>
          </p:cNvPr>
          <p:cNvSpPr/>
          <p:nvPr/>
        </p:nvSpPr>
        <p:spPr>
          <a:xfrm>
            <a:off x="4743450" y="5237716"/>
            <a:ext cx="1720850" cy="39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LoginMember</a:t>
            </a:r>
            <a:endParaRPr lang="ko-KR" altLang="en-US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F89BFB0-5935-4CA9-A760-D3B7D86B10A0}"/>
              </a:ext>
            </a:extLst>
          </p:cNvPr>
          <p:cNvCxnSpPr>
            <a:cxnSpLocks/>
            <a:stCxn id="10" idx="0"/>
            <a:endCxn id="56" idx="2"/>
          </p:cNvCxnSpPr>
          <p:nvPr/>
        </p:nvCxnSpPr>
        <p:spPr>
          <a:xfrm flipV="1">
            <a:off x="5521325" y="5631001"/>
            <a:ext cx="82550" cy="484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99A3514-51B6-44F0-ACB7-02EC2F1F6350}"/>
              </a:ext>
            </a:extLst>
          </p:cNvPr>
          <p:cNvCxnSpPr>
            <a:cxnSpLocks/>
            <a:stCxn id="35" idx="0"/>
            <a:endCxn id="40" idx="2"/>
          </p:cNvCxnSpPr>
          <p:nvPr/>
        </p:nvCxnSpPr>
        <p:spPr>
          <a:xfrm flipV="1">
            <a:off x="3768725" y="2706083"/>
            <a:ext cx="2462670" cy="2528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7F264DE-1537-4DB3-9DD7-31F674F04385}"/>
              </a:ext>
            </a:extLst>
          </p:cNvPr>
          <p:cNvCxnSpPr>
            <a:cxnSpLocks/>
            <a:stCxn id="56" idx="0"/>
            <a:endCxn id="40" idx="2"/>
          </p:cNvCxnSpPr>
          <p:nvPr/>
        </p:nvCxnSpPr>
        <p:spPr>
          <a:xfrm flipV="1">
            <a:off x="5603875" y="2706083"/>
            <a:ext cx="627520" cy="2531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36838C9-D8E2-433E-A22B-14956B66E9C0}"/>
              </a:ext>
            </a:extLst>
          </p:cNvPr>
          <p:cNvSpPr/>
          <p:nvPr/>
        </p:nvSpPr>
        <p:spPr>
          <a:xfrm>
            <a:off x="3084057" y="1781897"/>
            <a:ext cx="2051050" cy="68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CreateSocket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E48FE6-DC6C-4E26-8E92-3F0EE9CC9541}"/>
              </a:ext>
            </a:extLst>
          </p:cNvPr>
          <p:cNvSpPr/>
          <p:nvPr/>
        </p:nvSpPr>
        <p:spPr>
          <a:xfrm>
            <a:off x="6496050" y="5200944"/>
            <a:ext cx="1847850" cy="430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LogOutMember</a:t>
            </a:r>
            <a:endParaRPr lang="ko-KR" altLang="en-US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2563F07-6EBE-49FE-849C-5E42F267FBAD}"/>
              </a:ext>
            </a:extLst>
          </p:cNvPr>
          <p:cNvCxnSpPr>
            <a:cxnSpLocks/>
            <a:stCxn id="91" idx="0"/>
            <a:endCxn id="40" idx="2"/>
          </p:cNvCxnSpPr>
          <p:nvPr/>
        </p:nvCxnSpPr>
        <p:spPr>
          <a:xfrm flipH="1" flipV="1">
            <a:off x="6231395" y="2706083"/>
            <a:ext cx="1188580" cy="2494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04166FF-9D4B-45D1-BA6A-1A0EEB40EA50}"/>
              </a:ext>
            </a:extLst>
          </p:cNvPr>
          <p:cNvSpPr/>
          <p:nvPr/>
        </p:nvSpPr>
        <p:spPr>
          <a:xfrm>
            <a:off x="8432006" y="5200943"/>
            <a:ext cx="1543844" cy="420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DelMember</a:t>
            </a:r>
            <a:endParaRPr lang="ko-KR" altLang="en-US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BE8503E-950F-43AD-945A-7739CE7AACD1}"/>
              </a:ext>
            </a:extLst>
          </p:cNvPr>
          <p:cNvCxnSpPr>
            <a:cxnSpLocks/>
            <a:stCxn id="94" idx="0"/>
            <a:endCxn id="40" idx="2"/>
          </p:cNvCxnSpPr>
          <p:nvPr/>
        </p:nvCxnSpPr>
        <p:spPr>
          <a:xfrm flipH="1" flipV="1">
            <a:off x="6231395" y="2706083"/>
            <a:ext cx="2972533" cy="2494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68BBB3D-7E71-48D5-A7C9-172B63A5E36C}"/>
              </a:ext>
            </a:extLst>
          </p:cNvPr>
          <p:cNvCxnSpPr>
            <a:cxnSpLocks/>
            <a:stCxn id="95" idx="0"/>
            <a:endCxn id="40" idx="2"/>
          </p:cNvCxnSpPr>
          <p:nvPr/>
        </p:nvCxnSpPr>
        <p:spPr>
          <a:xfrm flipH="1" flipV="1">
            <a:off x="6231395" y="2706083"/>
            <a:ext cx="4665091" cy="2528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84128A5-8E02-4B61-BCA5-A4C9CD29E13E}"/>
              </a:ext>
            </a:extLst>
          </p:cNvPr>
          <p:cNvSpPr/>
          <p:nvPr/>
        </p:nvSpPr>
        <p:spPr>
          <a:xfrm>
            <a:off x="10051821" y="5234693"/>
            <a:ext cx="1689329" cy="29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ShortMessage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40DBDBC-C983-48B4-A1A1-F54B33AAC45D}"/>
              </a:ext>
            </a:extLst>
          </p:cNvPr>
          <p:cNvSpPr/>
          <p:nvPr/>
        </p:nvSpPr>
        <p:spPr>
          <a:xfrm>
            <a:off x="7336702" y="1727888"/>
            <a:ext cx="2051050" cy="68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RecvThread</a:t>
            </a:r>
            <a:endParaRPr lang="ko-KR" altLang="en-US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78004C0-8DF8-40C2-9F58-D0456A7D4739}"/>
              </a:ext>
            </a:extLst>
          </p:cNvPr>
          <p:cNvCxnSpPr>
            <a:cxnSpLocks/>
            <a:stCxn id="25" idx="3"/>
            <a:endCxn id="108" idx="1"/>
          </p:cNvCxnSpPr>
          <p:nvPr/>
        </p:nvCxnSpPr>
        <p:spPr>
          <a:xfrm flipV="1">
            <a:off x="5135107" y="2069201"/>
            <a:ext cx="2201595" cy="5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BF2797C-53F4-42A4-9C7D-D484785ABDC3}"/>
              </a:ext>
            </a:extLst>
          </p:cNvPr>
          <p:cNvCxnSpPr>
            <a:stCxn id="25" idx="0"/>
            <a:endCxn id="49" idx="2"/>
          </p:cNvCxnSpPr>
          <p:nvPr/>
        </p:nvCxnSpPr>
        <p:spPr>
          <a:xfrm flipV="1">
            <a:off x="4109582" y="1394270"/>
            <a:ext cx="2226131" cy="38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AD4F5D4E-A7F5-44C0-9D4A-F21FEC2445FE}"/>
              </a:ext>
            </a:extLst>
          </p:cNvPr>
          <p:cNvCxnSpPr>
            <a:cxnSpLocks/>
            <a:stCxn id="108" idx="2"/>
            <a:endCxn id="52" idx="0"/>
          </p:cNvCxnSpPr>
          <p:nvPr/>
        </p:nvCxnSpPr>
        <p:spPr>
          <a:xfrm>
            <a:off x="8362227" y="2410513"/>
            <a:ext cx="1084311" cy="1905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DE43FD4-220B-490F-9778-E2D422AEFA92}"/>
              </a:ext>
            </a:extLst>
          </p:cNvPr>
          <p:cNvCxnSpPr>
            <a:cxnSpLocks/>
            <a:stCxn id="52" idx="0"/>
            <a:endCxn id="108" idx="2"/>
          </p:cNvCxnSpPr>
          <p:nvPr/>
        </p:nvCxnSpPr>
        <p:spPr>
          <a:xfrm flipH="1" flipV="1">
            <a:off x="8362227" y="2410513"/>
            <a:ext cx="1084311" cy="1905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09FEF2C-3F14-4613-9555-E4D104CB0A89}"/>
              </a:ext>
            </a:extLst>
          </p:cNvPr>
          <p:cNvSpPr/>
          <p:nvPr/>
        </p:nvSpPr>
        <p:spPr>
          <a:xfrm>
            <a:off x="8807110" y="3599870"/>
            <a:ext cx="1720850" cy="46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ReceiveData</a:t>
            </a:r>
            <a:endParaRPr lang="ko-KR" altLang="en-US" dirty="0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4C769E6F-93E6-4F73-A279-655A23F66CEE}"/>
              </a:ext>
            </a:extLst>
          </p:cNvPr>
          <p:cNvCxnSpPr>
            <a:cxnSpLocks/>
            <a:stCxn id="108" idx="2"/>
            <a:endCxn id="127" idx="0"/>
          </p:cNvCxnSpPr>
          <p:nvPr/>
        </p:nvCxnSpPr>
        <p:spPr>
          <a:xfrm>
            <a:off x="8362227" y="2410513"/>
            <a:ext cx="1305308" cy="11893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77423D50-74A7-4444-AC1E-4C85EDA3A85F}"/>
              </a:ext>
            </a:extLst>
          </p:cNvPr>
          <p:cNvCxnSpPr>
            <a:stCxn id="49" idx="2"/>
            <a:endCxn id="25" idx="3"/>
          </p:cNvCxnSpPr>
          <p:nvPr/>
        </p:nvCxnSpPr>
        <p:spPr>
          <a:xfrm flipH="1">
            <a:off x="5135107" y="1394270"/>
            <a:ext cx="1200606" cy="7289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D8840A3-7507-43B9-A318-F2D82B90EF63}"/>
              </a:ext>
            </a:extLst>
          </p:cNvPr>
          <p:cNvSpPr txBox="1"/>
          <p:nvPr/>
        </p:nvSpPr>
        <p:spPr>
          <a:xfrm>
            <a:off x="266700" y="265111"/>
            <a:ext cx="250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클라이언트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41A496F-55AC-4018-8E1F-F44D25E60CF2}"/>
              </a:ext>
            </a:extLst>
          </p:cNvPr>
          <p:cNvSpPr/>
          <p:nvPr/>
        </p:nvSpPr>
        <p:spPr>
          <a:xfrm>
            <a:off x="5370970" y="2245570"/>
            <a:ext cx="1720850" cy="46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SendData</a:t>
            </a:r>
            <a:endParaRPr lang="ko-KR" altLang="en-US" dirty="0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498315F6-82A7-4E42-9505-DB2B7FA5165D}"/>
              </a:ext>
            </a:extLst>
          </p:cNvPr>
          <p:cNvSpPr/>
          <p:nvPr/>
        </p:nvSpPr>
        <p:spPr>
          <a:xfrm>
            <a:off x="2894748" y="4585886"/>
            <a:ext cx="2195910" cy="42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Ack_InsertMember</a:t>
            </a:r>
            <a:endParaRPr lang="ko-KR" altLang="en-US" dirty="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7B1E6091-4536-4730-9E50-2F58214F67AF}"/>
              </a:ext>
            </a:extLst>
          </p:cNvPr>
          <p:cNvCxnSpPr>
            <a:cxnSpLocks/>
            <a:stCxn id="127" idx="1"/>
            <a:endCxn id="186" idx="0"/>
          </p:cNvCxnSpPr>
          <p:nvPr/>
        </p:nvCxnSpPr>
        <p:spPr>
          <a:xfrm flipH="1">
            <a:off x="3992703" y="3830127"/>
            <a:ext cx="4814407" cy="7557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6BF470EE-F80D-4A69-8492-29E012C10CD5}"/>
              </a:ext>
            </a:extLst>
          </p:cNvPr>
          <p:cNvSpPr/>
          <p:nvPr/>
        </p:nvSpPr>
        <p:spPr>
          <a:xfrm>
            <a:off x="5172872" y="4575568"/>
            <a:ext cx="2109592" cy="42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Ack_LoginMember</a:t>
            </a:r>
            <a:endParaRPr lang="ko-KR" altLang="en-US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DAE683E-87B0-442D-B02B-C664DC53D803}"/>
              </a:ext>
            </a:extLst>
          </p:cNvPr>
          <p:cNvSpPr/>
          <p:nvPr/>
        </p:nvSpPr>
        <p:spPr>
          <a:xfrm>
            <a:off x="7345556" y="4591346"/>
            <a:ext cx="2307833" cy="42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Ack_LogOutMember</a:t>
            </a:r>
            <a:endParaRPr lang="ko-KR" altLang="en-US" dirty="0"/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393DEFA7-E6D3-4D36-B643-6EE3D9C5AF97}"/>
              </a:ext>
            </a:extLst>
          </p:cNvPr>
          <p:cNvCxnSpPr>
            <a:stCxn id="127" idx="2"/>
            <a:endCxn id="189" idx="0"/>
          </p:cNvCxnSpPr>
          <p:nvPr/>
        </p:nvCxnSpPr>
        <p:spPr>
          <a:xfrm flipH="1">
            <a:off x="6227668" y="4060383"/>
            <a:ext cx="3439867" cy="5151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C948B219-86D8-4179-9B74-74E54C17B679}"/>
              </a:ext>
            </a:extLst>
          </p:cNvPr>
          <p:cNvCxnSpPr>
            <a:stCxn id="127" idx="2"/>
          </p:cNvCxnSpPr>
          <p:nvPr/>
        </p:nvCxnSpPr>
        <p:spPr>
          <a:xfrm flipH="1">
            <a:off x="8499472" y="4060383"/>
            <a:ext cx="1168063" cy="5232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50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8021E1-1265-4A6B-ADC3-9E7C01528458}"/>
              </a:ext>
            </a:extLst>
          </p:cNvPr>
          <p:cNvSpPr/>
          <p:nvPr/>
        </p:nvSpPr>
        <p:spPr>
          <a:xfrm>
            <a:off x="1346200" y="5791200"/>
            <a:ext cx="906145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								Program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D15A45-DC46-453E-8525-A656B63B5E1E}"/>
              </a:ext>
            </a:extLst>
          </p:cNvPr>
          <p:cNvSpPr/>
          <p:nvPr/>
        </p:nvSpPr>
        <p:spPr>
          <a:xfrm>
            <a:off x="1784350" y="5994400"/>
            <a:ext cx="8636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0325EA-6F0C-48B8-BE65-C07910CD7209}"/>
              </a:ext>
            </a:extLst>
          </p:cNvPr>
          <p:cNvSpPr/>
          <p:nvPr/>
        </p:nvSpPr>
        <p:spPr>
          <a:xfrm>
            <a:off x="4251326" y="5912640"/>
            <a:ext cx="863600" cy="32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Init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50FE38-0B2A-4DA3-99F6-52B6AF0A47A0}"/>
              </a:ext>
            </a:extLst>
          </p:cNvPr>
          <p:cNvSpPr/>
          <p:nvPr/>
        </p:nvSpPr>
        <p:spPr>
          <a:xfrm>
            <a:off x="6718302" y="6242051"/>
            <a:ext cx="952500" cy="305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B6E674D-A4C1-4D7E-9EE6-D562940F91A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114926" y="6077345"/>
            <a:ext cx="1603376" cy="31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22F4C0-28A3-4FD6-BEBD-0D837F6F31E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647950" y="6077345"/>
            <a:ext cx="1603376" cy="16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F6DC2A-C1B5-40F0-8E5E-CA27CD1C8090}"/>
              </a:ext>
            </a:extLst>
          </p:cNvPr>
          <p:cNvSpPr/>
          <p:nvPr/>
        </p:nvSpPr>
        <p:spPr>
          <a:xfrm>
            <a:off x="4251326" y="6420441"/>
            <a:ext cx="863600" cy="32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Exit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F7D52EC-BCC7-461E-BBB1-56C2BAC79B12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2647950" y="6242050"/>
            <a:ext cx="1603376" cy="34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6DDA1C-973F-4E14-A7E9-73D88A420108}"/>
              </a:ext>
            </a:extLst>
          </p:cNvPr>
          <p:cNvSpPr/>
          <p:nvPr/>
        </p:nvSpPr>
        <p:spPr>
          <a:xfrm>
            <a:off x="1317626" y="4168496"/>
            <a:ext cx="9061450" cy="1509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								Control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226ED6-94BF-4B40-BBF4-E6806DAD7C21}"/>
              </a:ext>
            </a:extLst>
          </p:cNvPr>
          <p:cNvSpPr/>
          <p:nvPr/>
        </p:nvSpPr>
        <p:spPr>
          <a:xfrm>
            <a:off x="1671635" y="5187852"/>
            <a:ext cx="863600" cy="32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Init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F520A8B-EE2A-49FC-98D6-962E28DDE1C7}"/>
              </a:ext>
            </a:extLst>
          </p:cNvPr>
          <p:cNvCxnSpPr>
            <a:cxnSpLocks/>
            <a:stCxn id="6" idx="0"/>
            <a:endCxn id="26" idx="2"/>
          </p:cNvCxnSpPr>
          <p:nvPr/>
        </p:nvCxnSpPr>
        <p:spPr>
          <a:xfrm flipH="1" flipV="1">
            <a:off x="2103435" y="5517262"/>
            <a:ext cx="2579691" cy="395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7DDCC7-AA9C-446C-8DAD-F274E4CC01DE}"/>
              </a:ext>
            </a:extLst>
          </p:cNvPr>
          <p:cNvSpPr/>
          <p:nvPr/>
        </p:nvSpPr>
        <p:spPr>
          <a:xfrm>
            <a:off x="1346200" y="1563137"/>
            <a:ext cx="9061450" cy="2452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																	</a:t>
            </a:r>
            <a:r>
              <a:rPr lang="en-US" altLang="ko-KR" dirty="0" err="1">
                <a:solidFill>
                  <a:schemeClr val="tx1"/>
                </a:solidFill>
              </a:rPr>
              <a:t>WbServer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81C3AF-8632-4C46-970F-2FB7B163EBFD}"/>
              </a:ext>
            </a:extLst>
          </p:cNvPr>
          <p:cNvSpPr/>
          <p:nvPr/>
        </p:nvSpPr>
        <p:spPr>
          <a:xfrm>
            <a:off x="1458915" y="2035372"/>
            <a:ext cx="1476374" cy="67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StartServer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6B406F-4D2E-4BC3-A9F8-B7EEB010EE5D}"/>
              </a:ext>
            </a:extLst>
          </p:cNvPr>
          <p:cNvCxnSpPr>
            <a:stCxn id="26" idx="0"/>
            <a:endCxn id="31" idx="2"/>
          </p:cNvCxnSpPr>
          <p:nvPr/>
        </p:nvCxnSpPr>
        <p:spPr>
          <a:xfrm flipV="1">
            <a:off x="2103435" y="2714428"/>
            <a:ext cx="93667" cy="2473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DF98737-9F61-48AD-B243-61A3ABC7391C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 flipV="1">
            <a:off x="2935289" y="2057298"/>
            <a:ext cx="437355" cy="317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650F94-BD4B-4D1E-A3C4-6D268CE4B172}"/>
              </a:ext>
            </a:extLst>
          </p:cNvPr>
          <p:cNvSpPr/>
          <p:nvPr/>
        </p:nvSpPr>
        <p:spPr>
          <a:xfrm>
            <a:off x="4921839" y="270570"/>
            <a:ext cx="28702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4DA4111-31D5-4FD8-A8CC-BED7BABEE41F}"/>
              </a:ext>
            </a:extLst>
          </p:cNvPr>
          <p:cNvCxnSpPr>
            <a:cxnSpLocks/>
            <a:stCxn id="34" idx="0"/>
            <a:endCxn id="37" idx="2"/>
          </p:cNvCxnSpPr>
          <p:nvPr/>
        </p:nvCxnSpPr>
        <p:spPr>
          <a:xfrm flipV="1">
            <a:off x="4139407" y="1286570"/>
            <a:ext cx="2217532" cy="43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E582530-D9F8-4254-8603-D67CF6D80E63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 flipH="1">
            <a:off x="4001670" y="2396826"/>
            <a:ext cx="137737" cy="73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61F1DEB-40F2-47A2-BAA1-348C65144092}"/>
              </a:ext>
            </a:extLst>
          </p:cNvPr>
          <p:cNvCxnSpPr>
            <a:stCxn id="37" idx="2"/>
            <a:endCxn id="44" idx="0"/>
          </p:cNvCxnSpPr>
          <p:nvPr/>
        </p:nvCxnSpPr>
        <p:spPr>
          <a:xfrm flipH="1">
            <a:off x="4001670" y="1286570"/>
            <a:ext cx="2355269" cy="18406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DBC8119-DA49-4448-8E16-F4527AF493D8}"/>
              </a:ext>
            </a:extLst>
          </p:cNvPr>
          <p:cNvCxnSpPr>
            <a:cxnSpLocks/>
            <a:stCxn id="44" idx="0"/>
            <a:endCxn id="47" idx="1"/>
          </p:cNvCxnSpPr>
          <p:nvPr/>
        </p:nvCxnSpPr>
        <p:spPr>
          <a:xfrm flipV="1">
            <a:off x="4001670" y="2852677"/>
            <a:ext cx="1840339" cy="27453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C43A849-6468-4EF1-B60E-CE41A28FBC4D}"/>
              </a:ext>
            </a:extLst>
          </p:cNvPr>
          <p:cNvSpPr/>
          <p:nvPr/>
        </p:nvSpPr>
        <p:spPr>
          <a:xfrm>
            <a:off x="7245354" y="2879241"/>
            <a:ext cx="2654300" cy="43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WorkThread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179A65D-F05B-4708-A00D-FF19F4D47FA1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>
            <a:off x="6794507" y="2852677"/>
            <a:ext cx="450847" cy="24643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DDF2927-67D9-47FB-9D74-E477B959CF83}"/>
              </a:ext>
            </a:extLst>
          </p:cNvPr>
          <p:cNvSpPr/>
          <p:nvPr/>
        </p:nvSpPr>
        <p:spPr>
          <a:xfrm>
            <a:off x="7245354" y="3504258"/>
            <a:ext cx="2654300" cy="43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ReceiveData</a:t>
            </a:r>
            <a:endParaRPr lang="ko-KR" altLang="en-US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AE0128B-E64F-472E-B748-BE4DDB0A195D}"/>
              </a:ext>
            </a:extLst>
          </p:cNvPr>
          <p:cNvCxnSpPr>
            <a:stCxn id="52" idx="2"/>
            <a:endCxn id="94" idx="0"/>
          </p:cNvCxnSpPr>
          <p:nvPr/>
        </p:nvCxnSpPr>
        <p:spPr>
          <a:xfrm>
            <a:off x="8572504" y="3318981"/>
            <a:ext cx="0" cy="18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BDE6B13-D70F-4BD8-9FF0-2B072199670B}"/>
              </a:ext>
            </a:extLst>
          </p:cNvPr>
          <p:cNvCxnSpPr>
            <a:cxnSpLocks/>
          </p:cNvCxnSpPr>
          <p:nvPr/>
        </p:nvCxnSpPr>
        <p:spPr>
          <a:xfrm flipV="1">
            <a:off x="8826500" y="3312779"/>
            <a:ext cx="0" cy="19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E78A967-40AF-4D6E-9FC5-80BC04DBBA60}"/>
              </a:ext>
            </a:extLst>
          </p:cNvPr>
          <p:cNvCxnSpPr>
            <a:cxnSpLocks/>
            <a:endCxn id="128" idx="0"/>
          </p:cNvCxnSpPr>
          <p:nvPr/>
        </p:nvCxnSpPr>
        <p:spPr>
          <a:xfrm flipH="1">
            <a:off x="3521493" y="3099112"/>
            <a:ext cx="3692108" cy="13437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148E3BB9-BE05-436D-B389-359B8691594B}"/>
              </a:ext>
            </a:extLst>
          </p:cNvPr>
          <p:cNvCxnSpPr>
            <a:cxnSpLocks/>
            <a:stCxn id="128" idx="3"/>
            <a:endCxn id="104" idx="1"/>
          </p:cNvCxnSpPr>
          <p:nvPr/>
        </p:nvCxnSpPr>
        <p:spPr>
          <a:xfrm>
            <a:off x="4227555" y="4662712"/>
            <a:ext cx="363499" cy="7642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B6304A6-7384-4FC5-A8C3-7CF1DB799503}"/>
              </a:ext>
            </a:extLst>
          </p:cNvPr>
          <p:cNvCxnSpPr>
            <a:cxnSpLocks/>
            <a:stCxn id="128" idx="3"/>
            <a:endCxn id="105" idx="1"/>
          </p:cNvCxnSpPr>
          <p:nvPr/>
        </p:nvCxnSpPr>
        <p:spPr>
          <a:xfrm>
            <a:off x="4227555" y="4662712"/>
            <a:ext cx="331744" cy="4028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D0FD6A5-0168-459D-87A5-15FF19F4E683}"/>
              </a:ext>
            </a:extLst>
          </p:cNvPr>
          <p:cNvCxnSpPr>
            <a:cxnSpLocks/>
            <a:stCxn id="128" idx="3"/>
            <a:endCxn id="107" idx="1"/>
          </p:cNvCxnSpPr>
          <p:nvPr/>
        </p:nvCxnSpPr>
        <p:spPr>
          <a:xfrm flipV="1">
            <a:off x="4227555" y="4326957"/>
            <a:ext cx="322220" cy="3357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826B569-2EE9-4F76-A2EF-BFD6F4CE7C29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4247349" y="4637158"/>
            <a:ext cx="311950" cy="743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50B95AF-83CC-4E73-BFD4-314ACFBA324C}"/>
              </a:ext>
            </a:extLst>
          </p:cNvPr>
          <p:cNvSpPr txBox="1"/>
          <p:nvPr/>
        </p:nvSpPr>
        <p:spPr>
          <a:xfrm>
            <a:off x="266700" y="265111"/>
            <a:ext cx="250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68280E5-C7E3-4F67-B74D-0928BE954B76}"/>
              </a:ext>
            </a:extLst>
          </p:cNvPr>
          <p:cNvSpPr/>
          <p:nvPr/>
        </p:nvSpPr>
        <p:spPr>
          <a:xfrm>
            <a:off x="5842009" y="2513149"/>
            <a:ext cx="952498" cy="67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Accept</a:t>
            </a:r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CCEE526-D333-41D1-BC3A-69BD0CDDF999}"/>
              </a:ext>
            </a:extLst>
          </p:cNvPr>
          <p:cNvSpPr/>
          <p:nvPr/>
        </p:nvSpPr>
        <p:spPr>
          <a:xfrm>
            <a:off x="4591054" y="5288163"/>
            <a:ext cx="2654300" cy="277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InsertMember</a:t>
            </a:r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D848776-DF8C-4180-BCE8-803FC8BF2DAB}"/>
              </a:ext>
            </a:extLst>
          </p:cNvPr>
          <p:cNvSpPr/>
          <p:nvPr/>
        </p:nvSpPr>
        <p:spPr>
          <a:xfrm>
            <a:off x="4559299" y="4949694"/>
            <a:ext cx="2654300" cy="231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LoginMember</a:t>
            </a: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1E09233-1F52-4F19-A2EB-5A92E4CF6A5D}"/>
              </a:ext>
            </a:extLst>
          </p:cNvPr>
          <p:cNvSpPr/>
          <p:nvPr/>
        </p:nvSpPr>
        <p:spPr>
          <a:xfrm>
            <a:off x="4559299" y="4595636"/>
            <a:ext cx="2654300" cy="231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LogOutMember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BAC5EC9-AD5D-40A6-82B7-91312D0C04DC}"/>
              </a:ext>
            </a:extLst>
          </p:cNvPr>
          <p:cNvSpPr/>
          <p:nvPr/>
        </p:nvSpPr>
        <p:spPr>
          <a:xfrm>
            <a:off x="4549775" y="4211072"/>
            <a:ext cx="2654300" cy="231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DelMember</a:t>
            </a:r>
            <a:endParaRPr lang="ko-KR" altLang="en-US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DDB4F28-93A8-4EDA-8CB7-E3F42502D148}"/>
              </a:ext>
            </a:extLst>
          </p:cNvPr>
          <p:cNvSpPr/>
          <p:nvPr/>
        </p:nvSpPr>
        <p:spPr>
          <a:xfrm>
            <a:off x="2815430" y="4442842"/>
            <a:ext cx="1412125" cy="43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RecvData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BBCCDD-43CD-44A1-8646-25DDAD95B458}"/>
              </a:ext>
            </a:extLst>
          </p:cNvPr>
          <p:cNvSpPr/>
          <p:nvPr/>
        </p:nvSpPr>
        <p:spPr>
          <a:xfrm>
            <a:off x="3372644" y="1717770"/>
            <a:ext cx="1533526" cy="67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CreateSocket</a:t>
            </a:r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E08D3D4-1451-4B78-8A1E-13BA6F505E4C}"/>
              </a:ext>
            </a:extLst>
          </p:cNvPr>
          <p:cNvSpPr/>
          <p:nvPr/>
        </p:nvSpPr>
        <p:spPr>
          <a:xfrm>
            <a:off x="7778752" y="1931340"/>
            <a:ext cx="1587503" cy="320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SendData</a:t>
            </a:r>
            <a:endParaRPr lang="ko-KR" altLang="en-US" dirty="0"/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CF8A05B-331C-481A-B5EC-4BD631CB356F}"/>
              </a:ext>
            </a:extLst>
          </p:cNvPr>
          <p:cNvCxnSpPr>
            <a:cxnSpLocks/>
            <a:stCxn id="52" idx="0"/>
            <a:endCxn id="139" idx="2"/>
          </p:cNvCxnSpPr>
          <p:nvPr/>
        </p:nvCxnSpPr>
        <p:spPr>
          <a:xfrm flipV="1">
            <a:off x="8572504" y="2252278"/>
            <a:ext cx="0" cy="626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AE6BC623-B6F2-4AB1-A3D3-78A6AB0DB054}"/>
              </a:ext>
            </a:extLst>
          </p:cNvPr>
          <p:cNvCxnSpPr>
            <a:stCxn id="139" idx="0"/>
            <a:endCxn id="37" idx="2"/>
          </p:cNvCxnSpPr>
          <p:nvPr/>
        </p:nvCxnSpPr>
        <p:spPr>
          <a:xfrm flipH="1" flipV="1">
            <a:off x="6356939" y="1286570"/>
            <a:ext cx="2215565" cy="644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5F75C3-CC6C-4C1A-BA7E-07BE668FE1B4}"/>
              </a:ext>
            </a:extLst>
          </p:cNvPr>
          <p:cNvSpPr/>
          <p:nvPr/>
        </p:nvSpPr>
        <p:spPr>
          <a:xfrm>
            <a:off x="2674520" y="3127210"/>
            <a:ext cx="2654300" cy="43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ListenThread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26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EA7D25D-D338-485F-B133-21791D5C0D74}"/>
              </a:ext>
            </a:extLst>
          </p:cNvPr>
          <p:cNvSpPr/>
          <p:nvPr/>
        </p:nvSpPr>
        <p:spPr>
          <a:xfrm>
            <a:off x="78653" y="3291337"/>
            <a:ext cx="11984669" cy="24617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									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0B95813A-417B-4B9F-91A2-38E8A9361C21}"/>
              </a:ext>
            </a:extLst>
          </p:cNvPr>
          <p:cNvSpPr/>
          <p:nvPr/>
        </p:nvSpPr>
        <p:spPr>
          <a:xfrm>
            <a:off x="7767727" y="3692857"/>
            <a:ext cx="4164741" cy="1990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B5548ECD-F422-434F-BE58-5EBC79C14F87}"/>
              </a:ext>
            </a:extLst>
          </p:cNvPr>
          <p:cNvSpPr/>
          <p:nvPr/>
        </p:nvSpPr>
        <p:spPr>
          <a:xfrm>
            <a:off x="7814713" y="4509298"/>
            <a:ext cx="4026463" cy="1125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0452420-105D-434B-A30E-C371DA4AD560}"/>
              </a:ext>
            </a:extLst>
          </p:cNvPr>
          <p:cNvSpPr/>
          <p:nvPr/>
        </p:nvSpPr>
        <p:spPr>
          <a:xfrm>
            <a:off x="128678" y="3702329"/>
            <a:ext cx="3781641" cy="1993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4870BB-471B-4E82-9645-2A6CB87BB413}"/>
              </a:ext>
            </a:extLst>
          </p:cNvPr>
          <p:cNvSpPr/>
          <p:nvPr/>
        </p:nvSpPr>
        <p:spPr>
          <a:xfrm>
            <a:off x="78653" y="5943600"/>
            <a:ext cx="11984668" cy="83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								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272422-F7CC-4E69-9F24-C90AEFAEE3E9}"/>
              </a:ext>
            </a:extLst>
          </p:cNvPr>
          <p:cNvSpPr/>
          <p:nvPr/>
        </p:nvSpPr>
        <p:spPr>
          <a:xfrm>
            <a:off x="3084056" y="6115050"/>
            <a:ext cx="363424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Run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C5C53A-DDBA-4559-A18F-E0E575BF22C5}"/>
              </a:ext>
            </a:extLst>
          </p:cNvPr>
          <p:cNvSpPr/>
          <p:nvPr/>
        </p:nvSpPr>
        <p:spPr>
          <a:xfrm>
            <a:off x="3935718" y="985603"/>
            <a:ext cx="8111773" cy="22252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C9F89A-002A-4326-BF58-5AFB30271AF9}"/>
              </a:ext>
            </a:extLst>
          </p:cNvPr>
          <p:cNvSpPr txBox="1"/>
          <p:nvPr/>
        </p:nvSpPr>
        <p:spPr>
          <a:xfrm>
            <a:off x="2952750" y="295830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76562E-EADC-42CE-880B-8EE27855EA2A}"/>
              </a:ext>
            </a:extLst>
          </p:cNvPr>
          <p:cNvSpPr/>
          <p:nvPr/>
        </p:nvSpPr>
        <p:spPr>
          <a:xfrm>
            <a:off x="261625" y="5192061"/>
            <a:ext cx="1720850" cy="42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InsertMember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E7AA81A-7078-488C-9C8D-230BCE7962C5}"/>
              </a:ext>
            </a:extLst>
          </p:cNvPr>
          <p:cNvSpPr/>
          <p:nvPr/>
        </p:nvSpPr>
        <p:spPr>
          <a:xfrm>
            <a:off x="1560352" y="251270"/>
            <a:ext cx="10438543" cy="46719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F6240C6-E359-4C65-9D99-BF22F30F943D}"/>
              </a:ext>
            </a:extLst>
          </p:cNvPr>
          <p:cNvSpPr/>
          <p:nvPr/>
        </p:nvSpPr>
        <p:spPr>
          <a:xfrm>
            <a:off x="5821059" y="2198237"/>
            <a:ext cx="1498599" cy="46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 </a:t>
            </a:r>
            <a:r>
              <a:rPr lang="en-US" altLang="ko-KR" sz="1400" dirty="0" err="1"/>
              <a:t>ReceiveData</a:t>
            </a:r>
            <a:endParaRPr lang="ko-KR" altLang="en-US" sz="14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8D713E3-158D-4D2D-80AE-C7D2719C6F55}"/>
              </a:ext>
            </a:extLst>
          </p:cNvPr>
          <p:cNvCxnSpPr>
            <a:cxnSpLocks/>
          </p:cNvCxnSpPr>
          <p:nvPr/>
        </p:nvCxnSpPr>
        <p:spPr>
          <a:xfrm>
            <a:off x="6582068" y="718464"/>
            <a:ext cx="0" cy="56525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1339FCF-BA45-4366-BB37-9ACD08966755}"/>
              </a:ext>
            </a:extLst>
          </p:cNvPr>
          <p:cNvSpPr/>
          <p:nvPr/>
        </p:nvSpPr>
        <p:spPr>
          <a:xfrm>
            <a:off x="295274" y="4640678"/>
            <a:ext cx="1720850" cy="39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LoginMember</a:t>
            </a:r>
            <a:endParaRPr lang="ko-KR" altLang="en-US" sz="14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E48FE6-DC6C-4E26-8E92-3F0EE9CC9541}"/>
              </a:ext>
            </a:extLst>
          </p:cNvPr>
          <p:cNvSpPr/>
          <p:nvPr/>
        </p:nvSpPr>
        <p:spPr>
          <a:xfrm>
            <a:off x="259531" y="4108814"/>
            <a:ext cx="1853797" cy="430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LogOutMember</a:t>
            </a:r>
            <a:endParaRPr lang="ko-KR" altLang="en-US" sz="14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04166FF-9D4B-45D1-BA6A-1A0EEB40EA50}"/>
              </a:ext>
            </a:extLst>
          </p:cNvPr>
          <p:cNvSpPr/>
          <p:nvPr/>
        </p:nvSpPr>
        <p:spPr>
          <a:xfrm>
            <a:off x="2120586" y="4672124"/>
            <a:ext cx="1682071" cy="420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DelMember</a:t>
            </a:r>
            <a:endParaRPr lang="ko-KR" altLang="en-US" sz="14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84128A5-8E02-4B61-BCA5-A4C9CD29E13E}"/>
              </a:ext>
            </a:extLst>
          </p:cNvPr>
          <p:cNvSpPr/>
          <p:nvPr/>
        </p:nvSpPr>
        <p:spPr>
          <a:xfrm>
            <a:off x="2113329" y="5225912"/>
            <a:ext cx="1689329" cy="38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ShortMessage</a:t>
            </a:r>
            <a:endParaRPr lang="ko-KR" altLang="en-US" sz="14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40DBDBC-C983-48B4-A1A1-F54B33AAC45D}"/>
              </a:ext>
            </a:extLst>
          </p:cNvPr>
          <p:cNvSpPr/>
          <p:nvPr/>
        </p:nvSpPr>
        <p:spPr>
          <a:xfrm>
            <a:off x="5787409" y="1283722"/>
            <a:ext cx="2822209" cy="43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RecvThread</a:t>
            </a:r>
            <a:endParaRPr lang="ko-KR" altLang="en-US" sz="14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09FEF2C-3F14-4613-9555-E4D104CB0A89}"/>
              </a:ext>
            </a:extLst>
          </p:cNvPr>
          <p:cNvSpPr/>
          <p:nvPr/>
        </p:nvSpPr>
        <p:spPr>
          <a:xfrm>
            <a:off x="7930509" y="3969770"/>
            <a:ext cx="3796664" cy="31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 </a:t>
            </a:r>
            <a:r>
              <a:rPr lang="en-US" altLang="ko-KR" sz="1400" dirty="0" err="1"/>
              <a:t>ReceiveData</a:t>
            </a:r>
            <a:endParaRPr lang="ko-KR" altLang="en-US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D8840A3-7507-43B9-A318-F2D82B90EF63}"/>
              </a:ext>
            </a:extLst>
          </p:cNvPr>
          <p:cNvSpPr txBox="1"/>
          <p:nvPr/>
        </p:nvSpPr>
        <p:spPr>
          <a:xfrm>
            <a:off x="144508" y="223377"/>
            <a:ext cx="133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클라이언트</a:t>
            </a:r>
            <a:endParaRPr lang="en-US" altLang="ko-KR" sz="1400" b="1" dirty="0"/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초기화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41A496F-55AC-4018-8E1F-F44D25E60CF2}"/>
              </a:ext>
            </a:extLst>
          </p:cNvPr>
          <p:cNvSpPr/>
          <p:nvPr/>
        </p:nvSpPr>
        <p:spPr>
          <a:xfrm>
            <a:off x="3994944" y="2407508"/>
            <a:ext cx="1720850" cy="47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 </a:t>
            </a:r>
            <a:r>
              <a:rPr lang="en-US" altLang="ko-KR" sz="1400" dirty="0" err="1"/>
              <a:t>SendData</a:t>
            </a:r>
            <a:endParaRPr lang="ko-KR" altLang="en-US" sz="1400" dirty="0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498315F6-82A7-4E42-9505-DB2B7FA5165D}"/>
              </a:ext>
            </a:extLst>
          </p:cNvPr>
          <p:cNvSpPr/>
          <p:nvPr/>
        </p:nvSpPr>
        <p:spPr>
          <a:xfrm>
            <a:off x="9874930" y="4606888"/>
            <a:ext cx="1874217" cy="42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Ack_InsertMember</a:t>
            </a:r>
            <a:endParaRPr lang="ko-KR" altLang="en-US" sz="14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6BF470EE-F80D-4A69-8492-29E012C10CD5}"/>
              </a:ext>
            </a:extLst>
          </p:cNvPr>
          <p:cNvSpPr/>
          <p:nvPr/>
        </p:nvSpPr>
        <p:spPr>
          <a:xfrm>
            <a:off x="7930921" y="4618670"/>
            <a:ext cx="1859885" cy="42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Ack_LoginMember</a:t>
            </a:r>
            <a:endParaRPr lang="ko-KR" altLang="en-US" sz="1400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DAE683E-87B0-442D-B02B-C664DC53D803}"/>
              </a:ext>
            </a:extLst>
          </p:cNvPr>
          <p:cNvSpPr/>
          <p:nvPr/>
        </p:nvSpPr>
        <p:spPr>
          <a:xfrm>
            <a:off x="7917429" y="5093073"/>
            <a:ext cx="1876815" cy="42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Ack_LogOutMember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32323C-BD7F-4F65-9450-96E1F4EEC7BB}"/>
              </a:ext>
            </a:extLst>
          </p:cNvPr>
          <p:cNvSpPr/>
          <p:nvPr/>
        </p:nvSpPr>
        <p:spPr>
          <a:xfrm>
            <a:off x="259531" y="3681022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기능 시작점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1E9D2A0-DDD6-4530-B961-BEBC227FAEC9}"/>
              </a:ext>
            </a:extLst>
          </p:cNvPr>
          <p:cNvCxnSpPr>
            <a:cxnSpLocks/>
          </p:cNvCxnSpPr>
          <p:nvPr/>
        </p:nvCxnSpPr>
        <p:spPr>
          <a:xfrm flipV="1">
            <a:off x="4901178" y="5716216"/>
            <a:ext cx="0" cy="3988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D837C3E-A5E4-4D95-9F18-5A017B196892}"/>
              </a:ext>
            </a:extLst>
          </p:cNvPr>
          <p:cNvSpPr/>
          <p:nvPr/>
        </p:nvSpPr>
        <p:spPr>
          <a:xfrm>
            <a:off x="78653" y="987921"/>
            <a:ext cx="3783470" cy="222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6B6072-45B8-41F3-90F3-BEE87CBDDADE}"/>
              </a:ext>
            </a:extLst>
          </p:cNvPr>
          <p:cNvSpPr txBox="1"/>
          <p:nvPr/>
        </p:nvSpPr>
        <p:spPr>
          <a:xfrm>
            <a:off x="164187" y="1013320"/>
            <a:ext cx="250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[packet]</a:t>
            </a:r>
            <a:endParaRPr lang="ko-KR" altLang="en-US" sz="1400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423FA3E-207B-4975-84A5-A2B8E7BE0A83}"/>
              </a:ext>
            </a:extLst>
          </p:cNvPr>
          <p:cNvSpPr/>
          <p:nvPr/>
        </p:nvSpPr>
        <p:spPr>
          <a:xfrm>
            <a:off x="164187" y="2506081"/>
            <a:ext cx="1720850" cy="42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InsertMember</a:t>
            </a:r>
            <a:endParaRPr lang="ko-KR" altLang="en-US" sz="14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1C4E688-C144-4B1D-A586-657129BCCB22}"/>
              </a:ext>
            </a:extLst>
          </p:cNvPr>
          <p:cNvSpPr/>
          <p:nvPr/>
        </p:nvSpPr>
        <p:spPr>
          <a:xfrm>
            <a:off x="1947962" y="2002152"/>
            <a:ext cx="1720850" cy="39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LoginMember</a:t>
            </a:r>
            <a:endParaRPr lang="ko-KR" altLang="en-US" sz="14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FE18A2E-10C6-4BAF-AAA5-14C73B2FF4AD}"/>
              </a:ext>
            </a:extLst>
          </p:cNvPr>
          <p:cNvSpPr/>
          <p:nvPr/>
        </p:nvSpPr>
        <p:spPr>
          <a:xfrm>
            <a:off x="144508" y="2006167"/>
            <a:ext cx="1720851" cy="430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LogOutMember</a:t>
            </a:r>
            <a:endParaRPr lang="ko-KR" altLang="en-US" sz="14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9BAA014-1EC9-4B16-803B-58EFC8E27505}"/>
              </a:ext>
            </a:extLst>
          </p:cNvPr>
          <p:cNvSpPr/>
          <p:nvPr/>
        </p:nvSpPr>
        <p:spPr>
          <a:xfrm>
            <a:off x="164187" y="1503592"/>
            <a:ext cx="1682071" cy="420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DelMember</a:t>
            </a:r>
            <a:endParaRPr lang="ko-KR" altLang="en-US" sz="14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144C40-8250-4803-8F34-78B9CF76E87C}"/>
              </a:ext>
            </a:extLst>
          </p:cNvPr>
          <p:cNvSpPr/>
          <p:nvPr/>
        </p:nvSpPr>
        <p:spPr>
          <a:xfrm>
            <a:off x="1958633" y="2499287"/>
            <a:ext cx="1689329" cy="38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ShortMessage</a:t>
            </a:r>
            <a:endParaRPr lang="ko-KR" altLang="en-US" sz="14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2DF06B2-5F3A-4E20-84D7-BE1807A39A73}"/>
              </a:ext>
            </a:extLst>
          </p:cNvPr>
          <p:cNvCxnSpPr>
            <a:cxnSpLocks/>
          </p:cNvCxnSpPr>
          <p:nvPr/>
        </p:nvCxnSpPr>
        <p:spPr>
          <a:xfrm flipV="1">
            <a:off x="1693696" y="3153201"/>
            <a:ext cx="0" cy="5312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9EC4B27-7BA2-4B71-81F0-D08822177A3B}"/>
              </a:ext>
            </a:extLst>
          </p:cNvPr>
          <p:cNvCxnSpPr>
            <a:cxnSpLocks/>
          </p:cNvCxnSpPr>
          <p:nvPr/>
        </p:nvCxnSpPr>
        <p:spPr>
          <a:xfrm flipH="1">
            <a:off x="1835251" y="3187817"/>
            <a:ext cx="10327" cy="536001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CF06A48-793F-43D1-B648-D6B6AED7F085}"/>
              </a:ext>
            </a:extLst>
          </p:cNvPr>
          <p:cNvCxnSpPr>
            <a:cxnSpLocks/>
          </p:cNvCxnSpPr>
          <p:nvPr/>
        </p:nvCxnSpPr>
        <p:spPr>
          <a:xfrm flipV="1">
            <a:off x="4388480" y="2887560"/>
            <a:ext cx="0" cy="5312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4EF2AEF-815E-4F4C-81F3-56C0B37E9B04}"/>
              </a:ext>
            </a:extLst>
          </p:cNvPr>
          <p:cNvCxnSpPr>
            <a:cxnSpLocks/>
          </p:cNvCxnSpPr>
          <p:nvPr/>
        </p:nvCxnSpPr>
        <p:spPr>
          <a:xfrm flipV="1">
            <a:off x="4379572" y="718464"/>
            <a:ext cx="0" cy="16890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7CB493B-F1AE-457A-B0B9-218BA59276C9}"/>
              </a:ext>
            </a:extLst>
          </p:cNvPr>
          <p:cNvSpPr txBox="1"/>
          <p:nvPr/>
        </p:nvSpPr>
        <p:spPr>
          <a:xfrm>
            <a:off x="10693587" y="986405"/>
            <a:ext cx="1305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en-US" altLang="ko-KR" sz="1400" b="1" dirty="0" err="1"/>
              <a:t>wb_client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BFCB268-1F66-47E3-9D21-271FEC258581}"/>
              </a:ext>
            </a:extLst>
          </p:cNvPr>
          <p:cNvCxnSpPr>
            <a:cxnSpLocks/>
          </p:cNvCxnSpPr>
          <p:nvPr/>
        </p:nvCxnSpPr>
        <p:spPr>
          <a:xfrm flipV="1">
            <a:off x="3240067" y="3418842"/>
            <a:ext cx="0" cy="276865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43C1C31-1480-4524-BFAF-01115A6CE060}"/>
              </a:ext>
            </a:extLst>
          </p:cNvPr>
          <p:cNvCxnSpPr>
            <a:cxnSpLocks/>
          </p:cNvCxnSpPr>
          <p:nvPr/>
        </p:nvCxnSpPr>
        <p:spPr>
          <a:xfrm flipV="1">
            <a:off x="3229911" y="3417073"/>
            <a:ext cx="1158569" cy="8392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DF2F2C6-3D41-415C-8085-CFB71228CC8E}"/>
              </a:ext>
            </a:extLst>
          </p:cNvPr>
          <p:cNvSpPr/>
          <p:nvPr/>
        </p:nvSpPr>
        <p:spPr>
          <a:xfrm>
            <a:off x="3986090" y="3695706"/>
            <a:ext cx="3697513" cy="1964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BB2B76C-3644-47E0-8A2C-64514BE8D11C}"/>
              </a:ext>
            </a:extLst>
          </p:cNvPr>
          <p:cNvSpPr/>
          <p:nvPr/>
        </p:nvSpPr>
        <p:spPr>
          <a:xfrm>
            <a:off x="3994944" y="3743842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사용자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입력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79801D6-0203-4BCA-9A44-EA36A4360A38}"/>
              </a:ext>
            </a:extLst>
          </p:cNvPr>
          <p:cNvSpPr/>
          <p:nvPr/>
        </p:nvSpPr>
        <p:spPr>
          <a:xfrm>
            <a:off x="4066560" y="5130958"/>
            <a:ext cx="1720850" cy="42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InsertMember</a:t>
            </a:r>
            <a:endParaRPr lang="ko-KR" altLang="en-US" sz="14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58734D1-6943-420B-BD74-36EB980096C9}"/>
              </a:ext>
            </a:extLst>
          </p:cNvPr>
          <p:cNvSpPr/>
          <p:nvPr/>
        </p:nvSpPr>
        <p:spPr>
          <a:xfrm>
            <a:off x="4100209" y="4579575"/>
            <a:ext cx="1720850" cy="39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LoginMember</a:t>
            </a:r>
            <a:endParaRPr lang="ko-KR" altLang="en-US" sz="14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0F6FE23-C8C6-406E-8D1B-DADDCDEE41DA}"/>
              </a:ext>
            </a:extLst>
          </p:cNvPr>
          <p:cNvSpPr/>
          <p:nvPr/>
        </p:nvSpPr>
        <p:spPr>
          <a:xfrm>
            <a:off x="4064466" y="4047711"/>
            <a:ext cx="1756593" cy="430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LogOutMember</a:t>
            </a:r>
            <a:endParaRPr lang="ko-KR" altLang="en-US" sz="14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4ABBEC7-902A-44BE-8C59-E4B4FD0F1B39}"/>
              </a:ext>
            </a:extLst>
          </p:cNvPr>
          <p:cNvSpPr/>
          <p:nvPr/>
        </p:nvSpPr>
        <p:spPr>
          <a:xfrm>
            <a:off x="5925521" y="4611021"/>
            <a:ext cx="1682071" cy="420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DelMember</a:t>
            </a:r>
            <a:endParaRPr lang="ko-KR" altLang="en-US" sz="14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94DF837-4991-4358-A409-90EC69CBC0B6}"/>
              </a:ext>
            </a:extLst>
          </p:cNvPr>
          <p:cNvSpPr/>
          <p:nvPr/>
        </p:nvSpPr>
        <p:spPr>
          <a:xfrm>
            <a:off x="5918264" y="5164809"/>
            <a:ext cx="1689329" cy="38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ShortMessage</a:t>
            </a:r>
            <a:endParaRPr lang="ko-KR" altLang="en-US" sz="1400" dirty="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3F4A00B4-7FB5-4EEC-8BA1-BC1CB7CD312D}"/>
              </a:ext>
            </a:extLst>
          </p:cNvPr>
          <p:cNvCxnSpPr>
            <a:cxnSpLocks/>
          </p:cNvCxnSpPr>
          <p:nvPr/>
        </p:nvCxnSpPr>
        <p:spPr>
          <a:xfrm>
            <a:off x="3647962" y="4309543"/>
            <a:ext cx="416504" cy="66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7C2CBBA-9C30-4342-8480-3CAFD47467F4}"/>
              </a:ext>
            </a:extLst>
          </p:cNvPr>
          <p:cNvCxnSpPr>
            <a:cxnSpLocks/>
          </p:cNvCxnSpPr>
          <p:nvPr/>
        </p:nvCxnSpPr>
        <p:spPr>
          <a:xfrm flipH="1">
            <a:off x="3647962" y="4538871"/>
            <a:ext cx="376476" cy="1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A90E539-C222-424D-85FC-B7351636F981}"/>
              </a:ext>
            </a:extLst>
          </p:cNvPr>
          <p:cNvSpPr/>
          <p:nvPr/>
        </p:nvSpPr>
        <p:spPr>
          <a:xfrm>
            <a:off x="3439112" y="3965853"/>
            <a:ext cx="417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(1)</a:t>
            </a:r>
            <a:endParaRPr lang="ko-KR" altLang="en-US" sz="14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5E8F195-40E0-47C3-9BBD-0D2735B03D4A}"/>
              </a:ext>
            </a:extLst>
          </p:cNvPr>
          <p:cNvSpPr/>
          <p:nvPr/>
        </p:nvSpPr>
        <p:spPr>
          <a:xfrm>
            <a:off x="1854333" y="3303038"/>
            <a:ext cx="417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(2)</a:t>
            </a:r>
            <a:endParaRPr lang="ko-KR" altLang="en-US" sz="14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83B0CF3-5F7C-4210-926E-A18C787A6C07}"/>
              </a:ext>
            </a:extLst>
          </p:cNvPr>
          <p:cNvSpPr/>
          <p:nvPr/>
        </p:nvSpPr>
        <p:spPr>
          <a:xfrm>
            <a:off x="3239853" y="3128326"/>
            <a:ext cx="417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(3)</a:t>
            </a:r>
            <a:endParaRPr lang="ko-KR" altLang="en-US" sz="1400" dirty="0"/>
          </a:p>
        </p:txBody>
      </p: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B13DA700-00C4-42D6-B9A6-3121240E8F15}"/>
              </a:ext>
            </a:extLst>
          </p:cNvPr>
          <p:cNvCxnSpPr>
            <a:cxnSpLocks/>
          </p:cNvCxnSpPr>
          <p:nvPr/>
        </p:nvCxnSpPr>
        <p:spPr>
          <a:xfrm>
            <a:off x="6096000" y="1719523"/>
            <a:ext cx="0" cy="50167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F76320D6-4261-400F-96C8-9F90BA2EA3A8}"/>
              </a:ext>
            </a:extLst>
          </p:cNvPr>
          <p:cNvCxnSpPr>
            <a:cxnSpLocks/>
          </p:cNvCxnSpPr>
          <p:nvPr/>
        </p:nvCxnSpPr>
        <p:spPr>
          <a:xfrm flipV="1">
            <a:off x="6295053" y="1709797"/>
            <a:ext cx="0" cy="48844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3A359FF6-236B-439C-BFD3-D13773ABB85C}"/>
              </a:ext>
            </a:extLst>
          </p:cNvPr>
          <p:cNvSpPr/>
          <p:nvPr/>
        </p:nvSpPr>
        <p:spPr>
          <a:xfrm>
            <a:off x="10707148" y="3681926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데이터 수신</a:t>
            </a: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0B1E3B6-46C5-4405-BBF1-9E0AE8276DF7}"/>
              </a:ext>
            </a:extLst>
          </p:cNvPr>
          <p:cNvSpPr/>
          <p:nvPr/>
        </p:nvSpPr>
        <p:spPr>
          <a:xfrm>
            <a:off x="9880551" y="5112269"/>
            <a:ext cx="1874217" cy="42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…</a:t>
            </a:r>
            <a:endParaRPr lang="ko-KR" altLang="en-US" sz="1400" dirty="0"/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C36BF477-EC85-4CEF-A745-B4209924BEB1}"/>
              </a:ext>
            </a:extLst>
          </p:cNvPr>
          <p:cNvCxnSpPr>
            <a:cxnSpLocks/>
          </p:cNvCxnSpPr>
          <p:nvPr/>
        </p:nvCxnSpPr>
        <p:spPr>
          <a:xfrm>
            <a:off x="8207828" y="1719523"/>
            <a:ext cx="0" cy="22463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72C5159E-62AC-4C30-B7B2-C6AB5E9B1D5F}"/>
              </a:ext>
            </a:extLst>
          </p:cNvPr>
          <p:cNvCxnSpPr>
            <a:cxnSpLocks/>
          </p:cNvCxnSpPr>
          <p:nvPr/>
        </p:nvCxnSpPr>
        <p:spPr>
          <a:xfrm>
            <a:off x="9694506" y="4309543"/>
            <a:ext cx="0" cy="19975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7BF1780B-8213-4D7C-BD6C-2F29D083E8AF}"/>
              </a:ext>
            </a:extLst>
          </p:cNvPr>
          <p:cNvSpPr/>
          <p:nvPr/>
        </p:nvSpPr>
        <p:spPr>
          <a:xfrm>
            <a:off x="100361" y="5959598"/>
            <a:ext cx="10493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[Program]</a:t>
            </a:r>
            <a:endParaRPr lang="ko-KR" altLang="en-US" sz="1400" b="1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DC268D66-C8ED-4A56-9FD5-19C45B1FAC54}"/>
              </a:ext>
            </a:extLst>
          </p:cNvPr>
          <p:cNvSpPr/>
          <p:nvPr/>
        </p:nvSpPr>
        <p:spPr>
          <a:xfrm>
            <a:off x="150473" y="3243065"/>
            <a:ext cx="9467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[Control]</a:t>
            </a:r>
            <a:endParaRPr lang="ko-KR" altLang="en-US" sz="1400" b="1" dirty="0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11BEAD9E-DAF8-4533-B6D4-B7DD5D3F8825}"/>
              </a:ext>
            </a:extLst>
          </p:cNvPr>
          <p:cNvSpPr/>
          <p:nvPr/>
        </p:nvSpPr>
        <p:spPr>
          <a:xfrm>
            <a:off x="6655665" y="905100"/>
            <a:ext cx="417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(4)</a:t>
            </a:r>
            <a:endParaRPr lang="ko-KR" altLang="en-US" sz="14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C38DF56E-2CE8-4074-9A88-D213D6F55942}"/>
              </a:ext>
            </a:extLst>
          </p:cNvPr>
          <p:cNvSpPr/>
          <p:nvPr/>
        </p:nvSpPr>
        <p:spPr>
          <a:xfrm>
            <a:off x="6248311" y="1838406"/>
            <a:ext cx="417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(5)</a:t>
            </a:r>
            <a:endParaRPr lang="ko-KR" altLang="en-US" sz="14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EE86247-6C85-4863-B399-CB75BF81D12F}"/>
              </a:ext>
            </a:extLst>
          </p:cNvPr>
          <p:cNvSpPr/>
          <p:nvPr/>
        </p:nvSpPr>
        <p:spPr>
          <a:xfrm>
            <a:off x="8192516" y="2880040"/>
            <a:ext cx="417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(6)</a:t>
            </a:r>
            <a:endParaRPr lang="ko-KR" altLang="en-US" sz="14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25A38241-F111-4F56-A2B1-C0DEE6E19662}"/>
              </a:ext>
            </a:extLst>
          </p:cNvPr>
          <p:cNvSpPr/>
          <p:nvPr/>
        </p:nvSpPr>
        <p:spPr>
          <a:xfrm>
            <a:off x="9690734" y="4231855"/>
            <a:ext cx="417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(7)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935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EA7D25D-D338-485F-B133-21791D5C0D74}"/>
              </a:ext>
            </a:extLst>
          </p:cNvPr>
          <p:cNvSpPr/>
          <p:nvPr/>
        </p:nvSpPr>
        <p:spPr>
          <a:xfrm>
            <a:off x="78653" y="3291337"/>
            <a:ext cx="11984669" cy="24617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									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0B95813A-417B-4B9F-91A2-38E8A9361C21}"/>
              </a:ext>
            </a:extLst>
          </p:cNvPr>
          <p:cNvSpPr/>
          <p:nvPr/>
        </p:nvSpPr>
        <p:spPr>
          <a:xfrm>
            <a:off x="7767727" y="3692857"/>
            <a:ext cx="4164741" cy="1990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B5548ECD-F422-434F-BE58-5EBC79C14F87}"/>
              </a:ext>
            </a:extLst>
          </p:cNvPr>
          <p:cNvSpPr/>
          <p:nvPr/>
        </p:nvSpPr>
        <p:spPr>
          <a:xfrm>
            <a:off x="7814713" y="4509298"/>
            <a:ext cx="4026463" cy="1125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0452420-105D-434B-A30E-C371DA4AD560}"/>
              </a:ext>
            </a:extLst>
          </p:cNvPr>
          <p:cNvSpPr/>
          <p:nvPr/>
        </p:nvSpPr>
        <p:spPr>
          <a:xfrm>
            <a:off x="128678" y="3702329"/>
            <a:ext cx="3781641" cy="1993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4870BB-471B-4E82-9645-2A6CB87BB413}"/>
              </a:ext>
            </a:extLst>
          </p:cNvPr>
          <p:cNvSpPr/>
          <p:nvPr/>
        </p:nvSpPr>
        <p:spPr>
          <a:xfrm>
            <a:off x="78653" y="5943600"/>
            <a:ext cx="11984668" cy="83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								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272422-F7CC-4E69-9F24-C90AEFAEE3E9}"/>
              </a:ext>
            </a:extLst>
          </p:cNvPr>
          <p:cNvSpPr/>
          <p:nvPr/>
        </p:nvSpPr>
        <p:spPr>
          <a:xfrm>
            <a:off x="3084056" y="6115050"/>
            <a:ext cx="363424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Run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C5C53A-DDBA-4559-A18F-E0E575BF22C5}"/>
              </a:ext>
            </a:extLst>
          </p:cNvPr>
          <p:cNvSpPr/>
          <p:nvPr/>
        </p:nvSpPr>
        <p:spPr>
          <a:xfrm>
            <a:off x="3935718" y="985603"/>
            <a:ext cx="8111773" cy="22252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C9F89A-002A-4326-BF58-5AFB30271AF9}"/>
              </a:ext>
            </a:extLst>
          </p:cNvPr>
          <p:cNvSpPr txBox="1"/>
          <p:nvPr/>
        </p:nvSpPr>
        <p:spPr>
          <a:xfrm>
            <a:off x="2952750" y="295830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76562E-EADC-42CE-880B-8EE27855EA2A}"/>
              </a:ext>
            </a:extLst>
          </p:cNvPr>
          <p:cNvSpPr/>
          <p:nvPr/>
        </p:nvSpPr>
        <p:spPr>
          <a:xfrm>
            <a:off x="261625" y="5192061"/>
            <a:ext cx="1720850" cy="42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InsertMember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E7AA81A-7078-488C-9C8D-230BCE7962C5}"/>
              </a:ext>
            </a:extLst>
          </p:cNvPr>
          <p:cNvSpPr/>
          <p:nvPr/>
        </p:nvSpPr>
        <p:spPr>
          <a:xfrm>
            <a:off x="1560352" y="251270"/>
            <a:ext cx="10438543" cy="46719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F6240C6-E359-4C65-9D99-BF22F30F943D}"/>
              </a:ext>
            </a:extLst>
          </p:cNvPr>
          <p:cNvSpPr/>
          <p:nvPr/>
        </p:nvSpPr>
        <p:spPr>
          <a:xfrm>
            <a:off x="5821059" y="2198237"/>
            <a:ext cx="1498599" cy="46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 </a:t>
            </a:r>
            <a:r>
              <a:rPr lang="en-US" altLang="ko-KR" sz="1400" dirty="0" err="1"/>
              <a:t>ReceiveData</a:t>
            </a:r>
            <a:endParaRPr lang="ko-KR" altLang="en-US" sz="14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8D713E3-158D-4D2D-80AE-C7D2719C6F55}"/>
              </a:ext>
            </a:extLst>
          </p:cNvPr>
          <p:cNvCxnSpPr>
            <a:cxnSpLocks/>
          </p:cNvCxnSpPr>
          <p:nvPr/>
        </p:nvCxnSpPr>
        <p:spPr>
          <a:xfrm>
            <a:off x="6582068" y="718464"/>
            <a:ext cx="0" cy="56525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1339FCF-BA45-4366-BB37-9ACD08966755}"/>
              </a:ext>
            </a:extLst>
          </p:cNvPr>
          <p:cNvSpPr/>
          <p:nvPr/>
        </p:nvSpPr>
        <p:spPr>
          <a:xfrm>
            <a:off x="295274" y="4640678"/>
            <a:ext cx="1720850" cy="39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LoginMember</a:t>
            </a:r>
            <a:endParaRPr lang="ko-KR" altLang="en-US" sz="14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E48FE6-DC6C-4E26-8E92-3F0EE9CC9541}"/>
              </a:ext>
            </a:extLst>
          </p:cNvPr>
          <p:cNvSpPr/>
          <p:nvPr/>
        </p:nvSpPr>
        <p:spPr>
          <a:xfrm>
            <a:off x="259531" y="4108814"/>
            <a:ext cx="1853797" cy="430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LogOutMember</a:t>
            </a:r>
            <a:endParaRPr lang="ko-KR" altLang="en-US" sz="14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04166FF-9D4B-45D1-BA6A-1A0EEB40EA50}"/>
              </a:ext>
            </a:extLst>
          </p:cNvPr>
          <p:cNvSpPr/>
          <p:nvPr/>
        </p:nvSpPr>
        <p:spPr>
          <a:xfrm>
            <a:off x="2120586" y="4672124"/>
            <a:ext cx="1682071" cy="420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DelMember</a:t>
            </a:r>
            <a:endParaRPr lang="ko-KR" altLang="en-US" sz="14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84128A5-8E02-4B61-BCA5-A4C9CD29E13E}"/>
              </a:ext>
            </a:extLst>
          </p:cNvPr>
          <p:cNvSpPr/>
          <p:nvPr/>
        </p:nvSpPr>
        <p:spPr>
          <a:xfrm>
            <a:off x="2113329" y="5225912"/>
            <a:ext cx="1689329" cy="38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ShortMessage</a:t>
            </a:r>
            <a:endParaRPr lang="ko-KR" altLang="en-US" sz="14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40DBDBC-C983-48B4-A1A1-F54B33AAC45D}"/>
              </a:ext>
            </a:extLst>
          </p:cNvPr>
          <p:cNvSpPr/>
          <p:nvPr/>
        </p:nvSpPr>
        <p:spPr>
          <a:xfrm>
            <a:off x="5787409" y="1283722"/>
            <a:ext cx="2822209" cy="43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RecvThread</a:t>
            </a:r>
            <a:endParaRPr lang="ko-KR" altLang="en-US" sz="14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09FEF2C-3F14-4613-9555-E4D104CB0A89}"/>
              </a:ext>
            </a:extLst>
          </p:cNvPr>
          <p:cNvSpPr/>
          <p:nvPr/>
        </p:nvSpPr>
        <p:spPr>
          <a:xfrm>
            <a:off x="7930509" y="3969770"/>
            <a:ext cx="3796664" cy="31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 </a:t>
            </a:r>
            <a:r>
              <a:rPr lang="en-US" altLang="ko-KR" sz="1400" dirty="0" err="1"/>
              <a:t>ReceiveData</a:t>
            </a:r>
            <a:endParaRPr lang="ko-KR" altLang="en-US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D8840A3-7507-43B9-A318-F2D82B90EF63}"/>
              </a:ext>
            </a:extLst>
          </p:cNvPr>
          <p:cNvSpPr txBox="1"/>
          <p:nvPr/>
        </p:nvSpPr>
        <p:spPr>
          <a:xfrm>
            <a:off x="144508" y="223377"/>
            <a:ext cx="133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클라이언트</a:t>
            </a:r>
            <a:endParaRPr lang="en-US" altLang="ko-KR" sz="1400" b="1" dirty="0"/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기능흐름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41A496F-55AC-4018-8E1F-F44D25E60CF2}"/>
              </a:ext>
            </a:extLst>
          </p:cNvPr>
          <p:cNvSpPr/>
          <p:nvPr/>
        </p:nvSpPr>
        <p:spPr>
          <a:xfrm>
            <a:off x="3994944" y="2407508"/>
            <a:ext cx="1720850" cy="47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 </a:t>
            </a:r>
            <a:r>
              <a:rPr lang="en-US" altLang="ko-KR" sz="1400" dirty="0" err="1"/>
              <a:t>SendData</a:t>
            </a:r>
            <a:endParaRPr lang="ko-KR" altLang="en-US" sz="1400" dirty="0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498315F6-82A7-4E42-9505-DB2B7FA5165D}"/>
              </a:ext>
            </a:extLst>
          </p:cNvPr>
          <p:cNvSpPr/>
          <p:nvPr/>
        </p:nvSpPr>
        <p:spPr>
          <a:xfrm>
            <a:off x="9874930" y="4606888"/>
            <a:ext cx="1874217" cy="42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Ack_InsertMember</a:t>
            </a:r>
            <a:endParaRPr lang="ko-KR" altLang="en-US" sz="14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6BF470EE-F80D-4A69-8492-29E012C10CD5}"/>
              </a:ext>
            </a:extLst>
          </p:cNvPr>
          <p:cNvSpPr/>
          <p:nvPr/>
        </p:nvSpPr>
        <p:spPr>
          <a:xfrm>
            <a:off x="7930921" y="4618670"/>
            <a:ext cx="1859885" cy="42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Ack_LoginMember</a:t>
            </a:r>
            <a:endParaRPr lang="ko-KR" altLang="en-US" sz="1400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DAE683E-87B0-442D-B02B-C664DC53D803}"/>
              </a:ext>
            </a:extLst>
          </p:cNvPr>
          <p:cNvSpPr/>
          <p:nvPr/>
        </p:nvSpPr>
        <p:spPr>
          <a:xfrm>
            <a:off x="7917429" y="5093073"/>
            <a:ext cx="1876815" cy="42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Ack_LogOutMember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32323C-BD7F-4F65-9450-96E1F4EEC7BB}"/>
              </a:ext>
            </a:extLst>
          </p:cNvPr>
          <p:cNvSpPr/>
          <p:nvPr/>
        </p:nvSpPr>
        <p:spPr>
          <a:xfrm>
            <a:off x="259531" y="3681022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기능 시작점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1E9D2A0-DDD6-4530-B961-BEBC227FAEC9}"/>
              </a:ext>
            </a:extLst>
          </p:cNvPr>
          <p:cNvCxnSpPr>
            <a:cxnSpLocks/>
          </p:cNvCxnSpPr>
          <p:nvPr/>
        </p:nvCxnSpPr>
        <p:spPr>
          <a:xfrm flipV="1">
            <a:off x="4901178" y="5716216"/>
            <a:ext cx="0" cy="3988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D837C3E-A5E4-4D95-9F18-5A017B196892}"/>
              </a:ext>
            </a:extLst>
          </p:cNvPr>
          <p:cNvSpPr/>
          <p:nvPr/>
        </p:nvSpPr>
        <p:spPr>
          <a:xfrm>
            <a:off x="78653" y="987921"/>
            <a:ext cx="3783470" cy="222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6B6072-45B8-41F3-90F3-BEE87CBDDADE}"/>
              </a:ext>
            </a:extLst>
          </p:cNvPr>
          <p:cNvSpPr txBox="1"/>
          <p:nvPr/>
        </p:nvSpPr>
        <p:spPr>
          <a:xfrm>
            <a:off x="164187" y="1013320"/>
            <a:ext cx="250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[packet]</a:t>
            </a:r>
            <a:endParaRPr lang="ko-KR" altLang="en-US" sz="1400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423FA3E-207B-4975-84A5-A2B8E7BE0A83}"/>
              </a:ext>
            </a:extLst>
          </p:cNvPr>
          <p:cNvSpPr/>
          <p:nvPr/>
        </p:nvSpPr>
        <p:spPr>
          <a:xfrm>
            <a:off x="164187" y="2506081"/>
            <a:ext cx="1720850" cy="42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InsertMember</a:t>
            </a:r>
            <a:endParaRPr lang="ko-KR" altLang="en-US" sz="14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1C4E688-C144-4B1D-A586-657129BCCB22}"/>
              </a:ext>
            </a:extLst>
          </p:cNvPr>
          <p:cNvSpPr/>
          <p:nvPr/>
        </p:nvSpPr>
        <p:spPr>
          <a:xfrm>
            <a:off x="1947962" y="2002152"/>
            <a:ext cx="1720850" cy="39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LoginMember</a:t>
            </a:r>
            <a:endParaRPr lang="ko-KR" altLang="en-US" sz="14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FE18A2E-10C6-4BAF-AAA5-14C73B2FF4AD}"/>
              </a:ext>
            </a:extLst>
          </p:cNvPr>
          <p:cNvSpPr/>
          <p:nvPr/>
        </p:nvSpPr>
        <p:spPr>
          <a:xfrm>
            <a:off x="144508" y="2006167"/>
            <a:ext cx="1720851" cy="430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LogOutMember</a:t>
            </a:r>
            <a:endParaRPr lang="ko-KR" altLang="en-US" sz="14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9BAA014-1EC9-4B16-803B-58EFC8E27505}"/>
              </a:ext>
            </a:extLst>
          </p:cNvPr>
          <p:cNvSpPr/>
          <p:nvPr/>
        </p:nvSpPr>
        <p:spPr>
          <a:xfrm>
            <a:off x="164187" y="1503592"/>
            <a:ext cx="1682071" cy="420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DelMember</a:t>
            </a:r>
            <a:endParaRPr lang="ko-KR" altLang="en-US" sz="14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144C40-8250-4803-8F34-78B9CF76E87C}"/>
              </a:ext>
            </a:extLst>
          </p:cNvPr>
          <p:cNvSpPr/>
          <p:nvPr/>
        </p:nvSpPr>
        <p:spPr>
          <a:xfrm>
            <a:off x="1958633" y="2499287"/>
            <a:ext cx="1689329" cy="38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ShortMessage</a:t>
            </a:r>
            <a:endParaRPr lang="ko-KR" altLang="en-US" sz="14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2DF06B2-5F3A-4E20-84D7-BE1807A39A73}"/>
              </a:ext>
            </a:extLst>
          </p:cNvPr>
          <p:cNvCxnSpPr>
            <a:cxnSpLocks/>
          </p:cNvCxnSpPr>
          <p:nvPr/>
        </p:nvCxnSpPr>
        <p:spPr>
          <a:xfrm flipV="1">
            <a:off x="1693696" y="3153201"/>
            <a:ext cx="0" cy="5312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9EC4B27-7BA2-4B71-81F0-D08822177A3B}"/>
              </a:ext>
            </a:extLst>
          </p:cNvPr>
          <p:cNvCxnSpPr>
            <a:cxnSpLocks/>
          </p:cNvCxnSpPr>
          <p:nvPr/>
        </p:nvCxnSpPr>
        <p:spPr>
          <a:xfrm flipH="1">
            <a:off x="1835251" y="3187817"/>
            <a:ext cx="10327" cy="536001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CF06A48-793F-43D1-B648-D6B6AED7F085}"/>
              </a:ext>
            </a:extLst>
          </p:cNvPr>
          <p:cNvCxnSpPr>
            <a:cxnSpLocks/>
          </p:cNvCxnSpPr>
          <p:nvPr/>
        </p:nvCxnSpPr>
        <p:spPr>
          <a:xfrm flipV="1">
            <a:off x="4388480" y="2887560"/>
            <a:ext cx="0" cy="5312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4EF2AEF-815E-4F4C-81F3-56C0B37E9B04}"/>
              </a:ext>
            </a:extLst>
          </p:cNvPr>
          <p:cNvCxnSpPr>
            <a:cxnSpLocks/>
          </p:cNvCxnSpPr>
          <p:nvPr/>
        </p:nvCxnSpPr>
        <p:spPr>
          <a:xfrm flipV="1">
            <a:off x="4379572" y="718464"/>
            <a:ext cx="0" cy="16890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7CB493B-F1AE-457A-B0B9-218BA59276C9}"/>
              </a:ext>
            </a:extLst>
          </p:cNvPr>
          <p:cNvSpPr txBox="1"/>
          <p:nvPr/>
        </p:nvSpPr>
        <p:spPr>
          <a:xfrm>
            <a:off x="10693587" y="986405"/>
            <a:ext cx="1305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en-US" altLang="ko-KR" sz="1400" b="1" dirty="0" err="1"/>
              <a:t>wb_client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BFCB268-1F66-47E3-9D21-271FEC258581}"/>
              </a:ext>
            </a:extLst>
          </p:cNvPr>
          <p:cNvCxnSpPr>
            <a:cxnSpLocks/>
          </p:cNvCxnSpPr>
          <p:nvPr/>
        </p:nvCxnSpPr>
        <p:spPr>
          <a:xfrm flipV="1">
            <a:off x="3240067" y="3418842"/>
            <a:ext cx="0" cy="276865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43C1C31-1480-4524-BFAF-01115A6CE060}"/>
              </a:ext>
            </a:extLst>
          </p:cNvPr>
          <p:cNvCxnSpPr>
            <a:cxnSpLocks/>
          </p:cNvCxnSpPr>
          <p:nvPr/>
        </p:nvCxnSpPr>
        <p:spPr>
          <a:xfrm flipV="1">
            <a:off x="3229911" y="3417073"/>
            <a:ext cx="1158569" cy="8392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DF2F2C6-3D41-415C-8085-CFB71228CC8E}"/>
              </a:ext>
            </a:extLst>
          </p:cNvPr>
          <p:cNvSpPr/>
          <p:nvPr/>
        </p:nvSpPr>
        <p:spPr>
          <a:xfrm>
            <a:off x="3986090" y="3695706"/>
            <a:ext cx="3697513" cy="1964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BB2B76C-3644-47E0-8A2C-64514BE8D11C}"/>
              </a:ext>
            </a:extLst>
          </p:cNvPr>
          <p:cNvSpPr/>
          <p:nvPr/>
        </p:nvSpPr>
        <p:spPr>
          <a:xfrm>
            <a:off x="3994944" y="3743842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사용자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입력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79801D6-0203-4BCA-9A44-EA36A4360A38}"/>
              </a:ext>
            </a:extLst>
          </p:cNvPr>
          <p:cNvSpPr/>
          <p:nvPr/>
        </p:nvSpPr>
        <p:spPr>
          <a:xfrm>
            <a:off x="4066560" y="5130958"/>
            <a:ext cx="1720850" cy="42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InsertMember</a:t>
            </a:r>
            <a:endParaRPr lang="ko-KR" altLang="en-US" sz="14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58734D1-6943-420B-BD74-36EB980096C9}"/>
              </a:ext>
            </a:extLst>
          </p:cNvPr>
          <p:cNvSpPr/>
          <p:nvPr/>
        </p:nvSpPr>
        <p:spPr>
          <a:xfrm>
            <a:off x="4100209" y="4579575"/>
            <a:ext cx="1720850" cy="39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LoginMember</a:t>
            </a:r>
            <a:endParaRPr lang="ko-KR" altLang="en-US" sz="14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0F6FE23-C8C6-406E-8D1B-DADDCDEE41DA}"/>
              </a:ext>
            </a:extLst>
          </p:cNvPr>
          <p:cNvSpPr/>
          <p:nvPr/>
        </p:nvSpPr>
        <p:spPr>
          <a:xfrm>
            <a:off x="4064466" y="4047711"/>
            <a:ext cx="1756593" cy="430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LogOutMember</a:t>
            </a:r>
            <a:endParaRPr lang="ko-KR" altLang="en-US" sz="14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4ABBEC7-902A-44BE-8C59-E4B4FD0F1B39}"/>
              </a:ext>
            </a:extLst>
          </p:cNvPr>
          <p:cNvSpPr/>
          <p:nvPr/>
        </p:nvSpPr>
        <p:spPr>
          <a:xfrm>
            <a:off x="5925521" y="4611021"/>
            <a:ext cx="1682071" cy="420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DelMember</a:t>
            </a:r>
            <a:endParaRPr lang="ko-KR" altLang="en-US" sz="14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94DF837-4991-4358-A409-90EC69CBC0B6}"/>
              </a:ext>
            </a:extLst>
          </p:cNvPr>
          <p:cNvSpPr/>
          <p:nvPr/>
        </p:nvSpPr>
        <p:spPr>
          <a:xfrm>
            <a:off x="5918264" y="5164809"/>
            <a:ext cx="1689329" cy="38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ShortMessage</a:t>
            </a:r>
            <a:endParaRPr lang="ko-KR" altLang="en-US" sz="1400" dirty="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3F4A00B4-7FB5-4EEC-8BA1-BC1CB7CD312D}"/>
              </a:ext>
            </a:extLst>
          </p:cNvPr>
          <p:cNvCxnSpPr>
            <a:cxnSpLocks/>
          </p:cNvCxnSpPr>
          <p:nvPr/>
        </p:nvCxnSpPr>
        <p:spPr>
          <a:xfrm>
            <a:off x="3647962" y="4309543"/>
            <a:ext cx="416504" cy="66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7C2CBBA-9C30-4342-8480-3CAFD47467F4}"/>
              </a:ext>
            </a:extLst>
          </p:cNvPr>
          <p:cNvCxnSpPr>
            <a:cxnSpLocks/>
          </p:cNvCxnSpPr>
          <p:nvPr/>
        </p:nvCxnSpPr>
        <p:spPr>
          <a:xfrm flipH="1">
            <a:off x="3647962" y="4538871"/>
            <a:ext cx="376476" cy="1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A90E539-C222-424D-85FC-B7351636F981}"/>
              </a:ext>
            </a:extLst>
          </p:cNvPr>
          <p:cNvSpPr/>
          <p:nvPr/>
        </p:nvSpPr>
        <p:spPr>
          <a:xfrm>
            <a:off x="3439112" y="3965853"/>
            <a:ext cx="417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(1)</a:t>
            </a:r>
            <a:endParaRPr lang="ko-KR" altLang="en-US" sz="14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5E8F195-40E0-47C3-9BBD-0D2735B03D4A}"/>
              </a:ext>
            </a:extLst>
          </p:cNvPr>
          <p:cNvSpPr/>
          <p:nvPr/>
        </p:nvSpPr>
        <p:spPr>
          <a:xfrm>
            <a:off x="1854333" y="3303038"/>
            <a:ext cx="417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(2)</a:t>
            </a:r>
            <a:endParaRPr lang="ko-KR" altLang="en-US" sz="14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83B0CF3-5F7C-4210-926E-A18C787A6C07}"/>
              </a:ext>
            </a:extLst>
          </p:cNvPr>
          <p:cNvSpPr/>
          <p:nvPr/>
        </p:nvSpPr>
        <p:spPr>
          <a:xfrm>
            <a:off x="3239853" y="3128326"/>
            <a:ext cx="417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(3)</a:t>
            </a:r>
            <a:endParaRPr lang="ko-KR" altLang="en-US" sz="1400" dirty="0"/>
          </a:p>
        </p:txBody>
      </p: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B13DA700-00C4-42D6-B9A6-3121240E8F15}"/>
              </a:ext>
            </a:extLst>
          </p:cNvPr>
          <p:cNvCxnSpPr>
            <a:cxnSpLocks/>
          </p:cNvCxnSpPr>
          <p:nvPr/>
        </p:nvCxnSpPr>
        <p:spPr>
          <a:xfrm>
            <a:off x="6096000" y="1719523"/>
            <a:ext cx="0" cy="50167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F76320D6-4261-400F-96C8-9F90BA2EA3A8}"/>
              </a:ext>
            </a:extLst>
          </p:cNvPr>
          <p:cNvCxnSpPr>
            <a:cxnSpLocks/>
          </p:cNvCxnSpPr>
          <p:nvPr/>
        </p:nvCxnSpPr>
        <p:spPr>
          <a:xfrm flipV="1">
            <a:off x="6295053" y="1709797"/>
            <a:ext cx="0" cy="48844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3A359FF6-236B-439C-BFD3-D13773ABB85C}"/>
              </a:ext>
            </a:extLst>
          </p:cNvPr>
          <p:cNvSpPr/>
          <p:nvPr/>
        </p:nvSpPr>
        <p:spPr>
          <a:xfrm>
            <a:off x="10707148" y="3681926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데이터 수신</a:t>
            </a: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0B1E3B6-46C5-4405-BBF1-9E0AE8276DF7}"/>
              </a:ext>
            </a:extLst>
          </p:cNvPr>
          <p:cNvSpPr/>
          <p:nvPr/>
        </p:nvSpPr>
        <p:spPr>
          <a:xfrm>
            <a:off x="9880551" y="5112269"/>
            <a:ext cx="1874217" cy="42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…</a:t>
            </a:r>
            <a:endParaRPr lang="ko-KR" altLang="en-US" sz="1400" dirty="0"/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C36BF477-EC85-4CEF-A745-B4209924BEB1}"/>
              </a:ext>
            </a:extLst>
          </p:cNvPr>
          <p:cNvCxnSpPr>
            <a:cxnSpLocks/>
          </p:cNvCxnSpPr>
          <p:nvPr/>
        </p:nvCxnSpPr>
        <p:spPr>
          <a:xfrm>
            <a:off x="8207828" y="1719523"/>
            <a:ext cx="0" cy="22463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72C5159E-62AC-4C30-B7B2-C6AB5E9B1D5F}"/>
              </a:ext>
            </a:extLst>
          </p:cNvPr>
          <p:cNvCxnSpPr>
            <a:cxnSpLocks/>
          </p:cNvCxnSpPr>
          <p:nvPr/>
        </p:nvCxnSpPr>
        <p:spPr>
          <a:xfrm>
            <a:off x="9694506" y="4309543"/>
            <a:ext cx="0" cy="19975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7BF1780B-8213-4D7C-BD6C-2F29D083E8AF}"/>
              </a:ext>
            </a:extLst>
          </p:cNvPr>
          <p:cNvSpPr/>
          <p:nvPr/>
        </p:nvSpPr>
        <p:spPr>
          <a:xfrm>
            <a:off x="100361" y="5959598"/>
            <a:ext cx="10493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[Program]</a:t>
            </a:r>
            <a:endParaRPr lang="ko-KR" altLang="en-US" sz="1400" b="1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DC268D66-C8ED-4A56-9FD5-19C45B1FAC54}"/>
              </a:ext>
            </a:extLst>
          </p:cNvPr>
          <p:cNvSpPr/>
          <p:nvPr/>
        </p:nvSpPr>
        <p:spPr>
          <a:xfrm>
            <a:off x="150473" y="3243065"/>
            <a:ext cx="9467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[Control]</a:t>
            </a:r>
            <a:endParaRPr lang="ko-KR" altLang="en-US" sz="1400" b="1" dirty="0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11BEAD9E-DAF8-4533-B6D4-B7DD5D3F8825}"/>
              </a:ext>
            </a:extLst>
          </p:cNvPr>
          <p:cNvSpPr/>
          <p:nvPr/>
        </p:nvSpPr>
        <p:spPr>
          <a:xfrm>
            <a:off x="6655665" y="905100"/>
            <a:ext cx="417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(4)</a:t>
            </a:r>
            <a:endParaRPr lang="ko-KR" altLang="en-US" sz="14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C38DF56E-2CE8-4074-9A88-D213D6F55942}"/>
              </a:ext>
            </a:extLst>
          </p:cNvPr>
          <p:cNvSpPr/>
          <p:nvPr/>
        </p:nvSpPr>
        <p:spPr>
          <a:xfrm>
            <a:off x="6248311" y="1838406"/>
            <a:ext cx="417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(5)</a:t>
            </a:r>
            <a:endParaRPr lang="ko-KR" altLang="en-US" sz="14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EE86247-6C85-4863-B399-CB75BF81D12F}"/>
              </a:ext>
            </a:extLst>
          </p:cNvPr>
          <p:cNvSpPr/>
          <p:nvPr/>
        </p:nvSpPr>
        <p:spPr>
          <a:xfrm>
            <a:off x="8192516" y="2880040"/>
            <a:ext cx="417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(6)</a:t>
            </a:r>
            <a:endParaRPr lang="ko-KR" altLang="en-US" sz="14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25A38241-F111-4F56-A2B1-C0DEE6E19662}"/>
              </a:ext>
            </a:extLst>
          </p:cNvPr>
          <p:cNvSpPr/>
          <p:nvPr/>
        </p:nvSpPr>
        <p:spPr>
          <a:xfrm>
            <a:off x="9690734" y="4231855"/>
            <a:ext cx="417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(7)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027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308</Words>
  <Application>Microsoft Office PowerPoint</Application>
  <PresentationFormat>와이드스크린</PresentationFormat>
  <Paragraphs>141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건</dc:creator>
  <cp:lastModifiedBy>test</cp:lastModifiedBy>
  <cp:revision>14</cp:revision>
  <dcterms:created xsi:type="dcterms:W3CDTF">2020-10-13T09:12:31Z</dcterms:created>
  <dcterms:modified xsi:type="dcterms:W3CDTF">2020-10-14T00:38:32Z</dcterms:modified>
</cp:coreProperties>
</file>