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A833-9EDD-454A-BB2D-EA5BE1FF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ED1DB-C5E5-4480-BEBC-8344E3088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8434B-D143-4DD0-B2D7-38744A4A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0F6A1-41F1-4A6B-97E3-F14AEB56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87EAF-E83C-434D-A570-309B6BF6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2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7E109-0D40-4F60-9B54-170FEF45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DC837-2CC3-4AB7-BCD3-00A59CDC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D9C13-0A77-4C0E-BDBA-DBE01394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E310B-A86C-4706-BED9-C520C188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61BD8-C3FF-4DE5-B5E6-E63C25A5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2DC6D7-0E1B-4F33-BBE3-6EFC6FC58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44FA3-8249-46B8-8465-0C583C54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3EE4A-ACAC-4DAC-9660-FB6B2E66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BEB5E-1476-460F-AFA9-28D0CAF3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DE63F-6998-4700-8BA4-10B3218A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2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B4F0C-F9FA-4B58-AA7D-3CEFA38E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791BD-EA94-404A-9A32-F9F7C6D2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3629A-1B29-4FB6-9B7F-BB29EAD7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62A17-999D-452E-B4B6-AE4229DA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38772-9B96-472F-8220-D0CED5A8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2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F1FA7-D51C-4DB6-97D9-818849CA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E9241-FE18-47D6-96DA-37361165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6D62C-1934-4575-AE31-45AEBCA0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1AAA0-547E-46B4-B6AE-693B2013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45B5-C992-42AA-A549-1CD9651E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7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AF61-023D-4990-9AAB-37978D8D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9C17C-956B-4F4C-B01A-E983B2E42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CA4E6-11C6-48DD-B3B5-F0B6008D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71715-9C84-456B-A8BB-99BCCFD2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D4B5E-41EC-4343-A920-EE4E00ED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C2E48-658D-4AF5-B83D-26E33051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1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9012-C6B1-42EB-A4B9-E71B5636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ADDD9-B76D-4DBB-B70C-4B6EFAFA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649E45-18FB-469D-9F35-B016E25F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9342E-24FB-469B-BF8D-5CF07D6B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1645D-DC23-4155-A399-4AEA9B045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744BF9-3C4E-471F-83D9-85383C98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C1177-4ED8-465C-B959-1DF8D02C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E23CBB-94CA-4E62-A667-FA5D3D2B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7FC8E-79B9-4188-9197-B4B5B31B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D2580-765A-4429-9BF4-BDB3BA89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7A9DCB-3898-4AA7-B98D-DC2DFB72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9FD4E-F0CF-4B42-8E08-1CECA5A4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1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D0AB1-8E36-4589-8E4E-69E7F679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1F8C6-B450-47D9-B6F4-8F39E5B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8C431-AB32-4295-AB51-919ACBA3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5E61B-F959-4345-8173-73595F29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631AA-923F-4A66-B18D-EEFA3AC5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4FB8E-7842-464E-9729-9EEA59ED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A4BAE-A76A-4C06-B250-76F18E40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1D140-241C-47D3-9AD9-6654A9E4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97403-4F37-436F-988A-835B14F6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23EA9-0703-473B-B981-1846A308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C993BA-F962-49D1-8C18-095DF9945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2AFD5-63CF-45FB-9C05-E5A689657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00CE1-3643-408C-B6DC-4FC99659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6C106-8753-4C73-A4EC-A695AB68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DE090-F7D3-4CBD-AB93-E8018E42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7FA26-D31A-48E2-979E-594051F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D93DC-B7A1-4E97-91A9-2F81100D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A61BB-C4C4-4F38-B410-7894A39CE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0A81-4CE8-4F3F-9B25-59E2E79C05A2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74854-2BAA-47B4-86D1-DB806D494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4DC3-21BE-46CF-9944-FFB5BB6A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80DC9-BF43-4309-BA0F-9210A61C8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8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8E7B7C-9C53-4733-A679-B2CAFCF82F4F}"/>
              </a:ext>
            </a:extLst>
          </p:cNvPr>
          <p:cNvSpPr/>
          <p:nvPr/>
        </p:nvSpPr>
        <p:spPr>
          <a:xfrm>
            <a:off x="725646" y="2382472"/>
            <a:ext cx="4739781" cy="296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+Student(const char _name, int _number)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+Intro():void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+Think():void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+Study():void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E3DD7-21F2-45A2-82BA-42A78D37D701}"/>
              </a:ext>
            </a:extLst>
          </p:cNvPr>
          <p:cNvSpPr/>
          <p:nvPr/>
        </p:nvSpPr>
        <p:spPr>
          <a:xfrm>
            <a:off x="725644" y="2392259"/>
            <a:ext cx="4739781" cy="47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Student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CBBAB9-824F-4D28-99E8-9CB1AFDC4969}"/>
              </a:ext>
            </a:extLst>
          </p:cNvPr>
          <p:cNvSpPr/>
          <p:nvPr/>
        </p:nvSpPr>
        <p:spPr>
          <a:xfrm>
            <a:off x="725645" y="2870433"/>
            <a:ext cx="4739781" cy="47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number:int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61A792-DEAE-4E33-9B73-0178D9D83E10}"/>
              </a:ext>
            </a:extLst>
          </p:cNvPr>
          <p:cNvSpPr/>
          <p:nvPr/>
        </p:nvSpPr>
        <p:spPr>
          <a:xfrm>
            <a:off x="6096004" y="2392259"/>
            <a:ext cx="4739781" cy="296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Human(const char _name)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v Intro():void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v Think():void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B1224C-8C8B-4F07-939B-9871457DE50F}"/>
              </a:ext>
            </a:extLst>
          </p:cNvPr>
          <p:cNvSpPr/>
          <p:nvPr/>
        </p:nvSpPr>
        <p:spPr>
          <a:xfrm>
            <a:off x="6096002" y="2402046"/>
            <a:ext cx="4739781" cy="47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Human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E8DB01-26D5-463B-BD00-341B2429B26A}"/>
              </a:ext>
            </a:extLst>
          </p:cNvPr>
          <p:cNvSpPr/>
          <p:nvPr/>
        </p:nvSpPr>
        <p:spPr>
          <a:xfrm>
            <a:off x="6096003" y="2880220"/>
            <a:ext cx="4739781" cy="47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-name[20]:char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8AC4AD-3509-4B71-A39B-333EC553AD2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465427" y="3867324"/>
            <a:ext cx="630577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건</dc:creator>
  <cp:lastModifiedBy>강 건</cp:lastModifiedBy>
  <cp:revision>2</cp:revision>
  <dcterms:created xsi:type="dcterms:W3CDTF">2020-05-22T05:10:51Z</dcterms:created>
  <dcterms:modified xsi:type="dcterms:W3CDTF">2020-05-22T05:19:55Z</dcterms:modified>
</cp:coreProperties>
</file>