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8" r:id="rId2"/>
    <p:sldId id="310" r:id="rId3"/>
    <p:sldId id="311" r:id="rId4"/>
    <p:sldId id="312" r:id="rId5"/>
    <p:sldId id="313" r:id="rId6"/>
    <p:sldId id="315" r:id="rId7"/>
    <p:sldId id="301" r:id="rId8"/>
    <p:sldId id="302" r:id="rId9"/>
    <p:sldId id="303" r:id="rId10"/>
    <p:sldId id="304" r:id="rId11"/>
    <p:sldId id="305" r:id="rId12"/>
    <p:sldId id="314" r:id="rId13"/>
    <p:sldId id="31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3944-9903-4DE9-88E6-EFFDAF819A88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68A01-0434-4B73-8203-583DC5BDA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58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65abef0139_0_1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65abef0139_0_1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578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918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65abef0139_0_1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65abef0139_0_1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578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65abef0139_0_1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65abef0139_0_1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9079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0C3F6-F497-4D52-BD02-6B565CFE5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4054E4-0157-41AE-A1F6-4B0A2138F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502F9D-A088-4A7A-84F8-A39834467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8C74-5579-4206-87CF-DAF0CC1690A7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D5C467-6859-47BA-AFD2-F01947B8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2B0D80-2FEB-45EE-AC4F-8A383914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AAD1-9C1F-4E11-9B60-10FC58A25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16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8DA45-3CC5-40F5-97CE-830E5CAA9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4FF108-114D-4E21-B53A-740B50F7C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E03F78-573F-46AB-A450-20434560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8C74-5579-4206-87CF-DAF0CC1690A7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1DDD19-98C8-4A0F-B7B5-B4387D83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30E989-60E2-458F-8F1B-333FB37F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AAD1-9C1F-4E11-9B60-10FC58A25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88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46FF52-9850-42B6-9B9E-B9F191080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11125E-2CC0-4FCF-912E-6BA043907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4AF370-A36E-4967-B3BE-1E82DE4B7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8C74-5579-4206-87CF-DAF0CC1690A7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11A60-59EA-4319-8FB9-17667497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F1548-972F-4283-9634-39796567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AAD1-9C1F-4E11-9B60-10FC58A25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555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2015617" y="1936833"/>
            <a:ext cx="31188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i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1"/>
          </p:nvPr>
        </p:nvSpPr>
        <p:spPr>
          <a:xfrm>
            <a:off x="2015616" y="2372767"/>
            <a:ext cx="3118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title" idx="2"/>
          </p:nvPr>
        </p:nvSpPr>
        <p:spPr>
          <a:xfrm>
            <a:off x="6460649" y="1940351"/>
            <a:ext cx="31188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95998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ubTitle" idx="3"/>
          </p:nvPr>
        </p:nvSpPr>
        <p:spPr>
          <a:xfrm>
            <a:off x="6460649" y="2376317"/>
            <a:ext cx="3118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 idx="4"/>
          </p:nvPr>
        </p:nvSpPr>
        <p:spPr>
          <a:xfrm>
            <a:off x="3691084" y="3836600"/>
            <a:ext cx="31188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i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5"/>
          </p:nvPr>
        </p:nvSpPr>
        <p:spPr>
          <a:xfrm>
            <a:off x="3691083" y="4272533"/>
            <a:ext cx="3118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6"/>
          </p:nvPr>
        </p:nvSpPr>
        <p:spPr>
          <a:xfrm>
            <a:off x="8134100" y="3837443"/>
            <a:ext cx="31188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95998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7"/>
          </p:nvPr>
        </p:nvSpPr>
        <p:spPr>
          <a:xfrm>
            <a:off x="8134100" y="4273409"/>
            <a:ext cx="3118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8" hasCustomPrompt="1"/>
          </p:nvPr>
        </p:nvSpPr>
        <p:spPr>
          <a:xfrm>
            <a:off x="2612449" y="4219067"/>
            <a:ext cx="800000" cy="5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9" hasCustomPrompt="1"/>
          </p:nvPr>
        </p:nvSpPr>
        <p:spPr>
          <a:xfrm>
            <a:off x="939116" y="2307133"/>
            <a:ext cx="800000" cy="5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13" hasCustomPrompt="1"/>
          </p:nvPr>
        </p:nvSpPr>
        <p:spPr>
          <a:xfrm>
            <a:off x="7072000" y="4244843"/>
            <a:ext cx="800000" cy="5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14" hasCustomPrompt="1"/>
          </p:nvPr>
        </p:nvSpPr>
        <p:spPr>
          <a:xfrm>
            <a:off x="5398549" y="2292284"/>
            <a:ext cx="800000" cy="5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272463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ctrTitle"/>
          </p:nvPr>
        </p:nvSpPr>
        <p:spPr>
          <a:xfrm>
            <a:off x="3416233" y="967200"/>
            <a:ext cx="5360000" cy="1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6933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6933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6933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6933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6933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6933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6933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6933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1"/>
          </p:nvPr>
        </p:nvSpPr>
        <p:spPr>
          <a:xfrm>
            <a:off x="3415967" y="2966933"/>
            <a:ext cx="5360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1867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3733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3733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3733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3733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3733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3733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3733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3733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3751233" y="5061967"/>
            <a:ext cx="4690000" cy="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CREDITS: This presentation template was created by </a:t>
            </a:r>
            <a:r>
              <a:rPr lang="en" sz="1200" b="1">
                <a:solidFill>
                  <a:srgbClr val="F3F3F3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including icons by </a:t>
            </a:r>
            <a:r>
              <a:rPr lang="en" sz="1200" b="1">
                <a:solidFill>
                  <a:srgbClr val="F3F3F3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and infographics &amp; images by </a:t>
            </a:r>
            <a:r>
              <a:rPr lang="en" sz="1200" b="1">
                <a:solidFill>
                  <a:srgbClr val="F3F3F3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. </a:t>
            </a:r>
            <a:endParaRPr sz="120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20629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6E8E3-4136-43A4-B16D-DB0BA6E76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868CB6-F1A9-48C1-BEA3-C8E99217F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914C0-754F-4F73-9147-A37596FF0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8C74-5579-4206-87CF-DAF0CC1690A7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63A63-6E80-441A-A5CD-1FC226FD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97622-6CF8-4C10-9394-7EEDAA61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AAD1-9C1F-4E11-9B60-10FC58A25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5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821DD-9906-45EE-B029-B742F7632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ADC9B3-546C-440F-B688-861793868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1973E5-FD59-464C-ADFC-6FA54B32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8C74-5579-4206-87CF-DAF0CC1690A7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C7C26-8622-40EF-BA37-F56C94C75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941603-1302-4212-B9CF-CC1B924D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AAD1-9C1F-4E11-9B60-10FC58A25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13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FD858-5CE4-4896-A8EA-8EC4E8C7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0A45C-9017-45EE-AA1A-E5FCC7596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00F694-3B7D-47A0-80D5-B1A1C1407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FAB635-2225-4104-81B2-2FF762C03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8C74-5579-4206-87CF-DAF0CC1690A7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CA2F28-098C-48D6-8A35-906FBB520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01C2E7-4923-471F-B62C-28A26591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AAD1-9C1F-4E11-9B60-10FC58A25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2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4D300-8E7E-481D-9ABC-15509D8DF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51E3D8-8EEF-4634-989D-4BB255EF6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3916DC-6034-44B8-98B9-45F63926C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63C132-A4E7-4F54-AA10-81F499B0E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61F93D-546D-45E7-B969-155351E9A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176B4D-B055-4FB4-B52F-4E9D467D8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8C74-5579-4206-87CF-DAF0CC1690A7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F0BE11-74CD-4F7E-BC2E-9EFE0FA8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0EB6DE-74F9-430A-9DBD-7ADCB8533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AAD1-9C1F-4E11-9B60-10FC58A25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44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2394A-A154-441E-BCF9-9DCF71371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9E3736-0155-486E-80F9-F1062ADD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8C74-5579-4206-87CF-DAF0CC1690A7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8DEA1F-CB77-4EB0-BC0E-A48CA812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0FAC8A-BB20-4486-A857-F59F85A3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AAD1-9C1F-4E11-9B60-10FC58A25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55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A9C882-2986-43CA-A6E4-57F0A6AD6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8C74-5579-4206-87CF-DAF0CC1690A7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34C56-FDB8-44B9-A1B7-375718CA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694A12-A229-4DF2-9FDF-386C081B5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AAD1-9C1F-4E11-9B60-10FC58A25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4F344-000C-4866-965E-DA31B4C21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368EB-CBFA-4571-A40C-1EF95F247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AE87BD-D9FE-4A41-917E-7E2C59DE2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CCCEF0-8ABC-4418-BAFC-7FD1C722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8C74-5579-4206-87CF-DAF0CC1690A7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6F3049-0C0B-422C-8018-5D9F1CAB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0B7BFE-A08F-44A8-89AE-617755C1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AAD1-9C1F-4E11-9B60-10FC58A25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73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0B017-3916-47FD-92FD-75AA6CB46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754A68-CDBD-4677-A90F-1FA48603A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977FD4-0B65-418B-AC41-35AA8138F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1E906A-8D84-4229-AFE1-D98BFE152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8C74-5579-4206-87CF-DAF0CC1690A7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C47D7F-0A87-40CE-AC9B-AE865DFFD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2C4926-AF73-41B1-94B0-E71D7B0D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AAD1-9C1F-4E11-9B60-10FC58A25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67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E4AFA0-B67B-48E7-B2F0-D13E487A4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BD96A9-21E4-47F0-A408-C872E5155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C10A49-3A6F-4A6D-BFFE-2A27F0081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18C74-5579-4206-87CF-DAF0CC1690A7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0281C6-C0EA-4458-B91B-2856F64B0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C99DF1-7CF4-4E30-9FF3-15F7B1172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CAAD1-9C1F-4E11-9B60-10FC58A25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29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6"/>
          <p:cNvSpPr txBox="1">
            <a:spLocks noGrp="1"/>
          </p:cNvSpPr>
          <p:nvPr>
            <p:ph type="ctrTitle"/>
          </p:nvPr>
        </p:nvSpPr>
        <p:spPr>
          <a:xfrm>
            <a:off x="846151" y="1934152"/>
            <a:ext cx="10499697" cy="195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Google vision </a:t>
            </a:r>
            <a:r>
              <a:rPr lang="en-US" altLang="ko-KR" dirty="0" err="1">
                <a:solidFill>
                  <a:schemeClr val="bg1"/>
                </a:solidFill>
              </a:rPr>
              <a:t>api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sz="3200" dirty="0" err="1">
                <a:solidFill>
                  <a:schemeClr val="bg1"/>
                </a:solidFill>
              </a:rPr>
              <a:t>Menual</a:t>
            </a:r>
            <a:endParaRPr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151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02;p42"/>
          <p:cNvSpPr txBox="1">
            <a:spLocks noGrp="1"/>
          </p:cNvSpPr>
          <p:nvPr>
            <p:ph type="title"/>
          </p:nvPr>
        </p:nvSpPr>
        <p:spPr>
          <a:xfrm>
            <a:off x="960133" y="6797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 algn="ctr"/>
            <a:r>
              <a:rPr lang="en-US" dirty="0" err="1"/>
              <a:t>Git</a:t>
            </a:r>
            <a:r>
              <a:rPr lang="en-US" dirty="0"/>
              <a:t> hub </a:t>
            </a:r>
            <a:r>
              <a:rPr lang="en-US" dirty="0" err="1"/>
              <a:t>menual</a:t>
            </a:r>
            <a:endParaRPr dirty="0"/>
          </a:p>
        </p:txBody>
      </p:sp>
      <p:sp>
        <p:nvSpPr>
          <p:cNvPr id="18" name="Google Shape;666;p34"/>
          <p:cNvSpPr txBox="1">
            <a:spLocks noGrp="1"/>
          </p:cNvSpPr>
          <p:nvPr>
            <p:ph type="subTitle" idx="4294967295"/>
          </p:nvPr>
        </p:nvSpPr>
        <p:spPr>
          <a:xfrm flipH="1">
            <a:off x="812216" y="1403895"/>
            <a:ext cx="2979200" cy="48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133"/>
              </a:spcAft>
              <a:buNone/>
            </a:pPr>
            <a:r>
              <a:rPr lang="ko-KR" altLang="en-US" sz="2400" b="1" dirty="0">
                <a:solidFill>
                  <a:schemeClr val="bg1"/>
                </a:solidFill>
                <a:latin typeface="Rajdhani"/>
                <a:ea typeface="Rajdhani"/>
                <a:cs typeface="Rajdhani"/>
                <a:sym typeface="Rajdhani"/>
              </a:rPr>
              <a:t>기능</a:t>
            </a:r>
            <a:endParaRPr lang="en-US" altLang="ko-KR" sz="2400" b="1" dirty="0">
              <a:solidFill>
                <a:schemeClr val="bg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0020" y="1925052"/>
            <a:ext cx="40723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bg1"/>
                </a:solidFill>
                <a:latin typeface="Rajdhani" charset="0"/>
                <a:cs typeface="Rajdhani" charset="0"/>
              </a:rPr>
              <a:t>ReadMe </a:t>
            </a:r>
            <a:r>
              <a:rPr lang="ko-KR" altLang="en-US" sz="2400" b="1" i="1" dirty="0">
                <a:solidFill>
                  <a:schemeClr val="bg1"/>
                </a:solidFill>
                <a:latin typeface="Rajdhani" charset="0"/>
                <a:cs typeface="Rajdhani" charset="0"/>
              </a:rPr>
              <a:t>입력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Rajdhani" charset="0"/>
                <a:cs typeface="Rajdhani" charset="0"/>
              </a:rPr>
              <a:t>ReadMe </a:t>
            </a:r>
            <a:r>
              <a:rPr lang="ko-KR" altLang="en-US" sz="2400" dirty="0">
                <a:solidFill>
                  <a:schemeClr val="bg1"/>
                </a:solidFill>
                <a:latin typeface="Rajdhani" charset="0"/>
                <a:cs typeface="Rajdhani" charset="0"/>
              </a:rPr>
              <a:t>기능을 통한 프로젝트에 대한</a:t>
            </a:r>
            <a:endParaRPr lang="en-US" altLang="ko-KR" sz="2400" dirty="0">
              <a:solidFill>
                <a:schemeClr val="bg1"/>
              </a:solidFill>
              <a:latin typeface="Rajdhani" charset="0"/>
              <a:cs typeface="Rajdhani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Rajdhani" charset="0"/>
                <a:cs typeface="Rajdhani" charset="0"/>
              </a:rPr>
              <a:t>설명 기입가능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704" y="1486850"/>
            <a:ext cx="6541027" cy="4693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918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02;p42"/>
          <p:cNvSpPr txBox="1">
            <a:spLocks noGrp="1"/>
          </p:cNvSpPr>
          <p:nvPr>
            <p:ph type="title"/>
          </p:nvPr>
        </p:nvSpPr>
        <p:spPr>
          <a:xfrm>
            <a:off x="960133" y="6797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 algn="ctr"/>
            <a:r>
              <a:rPr lang="en-US" dirty="0" err="1"/>
              <a:t>Git</a:t>
            </a:r>
            <a:r>
              <a:rPr lang="en-US" dirty="0"/>
              <a:t> hub </a:t>
            </a:r>
            <a:r>
              <a:rPr lang="en-US" dirty="0" err="1"/>
              <a:t>menual</a:t>
            </a:r>
            <a:endParaRPr dirty="0"/>
          </a:p>
        </p:txBody>
      </p:sp>
      <p:sp>
        <p:nvSpPr>
          <p:cNvPr id="18" name="Google Shape;666;p34"/>
          <p:cNvSpPr txBox="1">
            <a:spLocks noGrp="1"/>
          </p:cNvSpPr>
          <p:nvPr>
            <p:ph type="subTitle" idx="4294967295"/>
          </p:nvPr>
        </p:nvSpPr>
        <p:spPr>
          <a:xfrm flipH="1">
            <a:off x="812216" y="1403895"/>
            <a:ext cx="2979200" cy="48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133"/>
              </a:spcAft>
              <a:buNone/>
            </a:pPr>
            <a:r>
              <a:rPr lang="ko-KR" altLang="en-US" sz="2400" b="1" dirty="0">
                <a:solidFill>
                  <a:schemeClr val="bg1"/>
                </a:solidFill>
                <a:latin typeface="Rajdhani"/>
                <a:ea typeface="Rajdhani"/>
                <a:cs typeface="Rajdhani"/>
                <a:sym typeface="Rajdhani"/>
              </a:rPr>
              <a:t>기능</a:t>
            </a:r>
            <a:endParaRPr lang="en-US" altLang="ko-KR" sz="2400" b="1" dirty="0">
              <a:solidFill>
                <a:schemeClr val="bg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0022" y="1925053"/>
            <a:ext cx="41426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bg1"/>
                </a:solidFill>
              </a:rPr>
              <a:t>GitHub Desktop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</a:rPr>
              <a:t>이전에 설명한 기능을 똑같이 작업</a:t>
            </a:r>
            <a:endParaRPr lang="en-US" altLang="ko-KR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</a:rPr>
              <a:t>가능 합니다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44C485E-4BBF-40F7-91FB-96119C6F4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659" y="1647296"/>
            <a:ext cx="5970493" cy="434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54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02;p42"/>
          <p:cNvSpPr txBox="1">
            <a:spLocks noGrp="1"/>
          </p:cNvSpPr>
          <p:nvPr>
            <p:ph type="title"/>
          </p:nvPr>
        </p:nvSpPr>
        <p:spPr>
          <a:xfrm>
            <a:off x="960133" y="6797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 algn="ctr"/>
            <a:r>
              <a:rPr lang="en-US" dirty="0" err="1"/>
              <a:t>Git</a:t>
            </a:r>
            <a:r>
              <a:rPr lang="en-US" dirty="0"/>
              <a:t> hub </a:t>
            </a:r>
            <a:r>
              <a:rPr lang="en-US" dirty="0" err="1"/>
              <a:t>menual</a:t>
            </a:r>
            <a:endParaRPr dirty="0"/>
          </a:p>
        </p:txBody>
      </p:sp>
      <p:sp>
        <p:nvSpPr>
          <p:cNvPr id="18" name="Google Shape;666;p34"/>
          <p:cNvSpPr txBox="1">
            <a:spLocks noGrp="1"/>
          </p:cNvSpPr>
          <p:nvPr>
            <p:ph type="subTitle" idx="4294967295"/>
          </p:nvPr>
        </p:nvSpPr>
        <p:spPr>
          <a:xfrm flipH="1">
            <a:off x="812216" y="1403895"/>
            <a:ext cx="2979200" cy="48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133"/>
              </a:spcAft>
              <a:buNone/>
            </a:pPr>
            <a:r>
              <a:rPr lang="ko-KR" altLang="en-US" sz="2400" b="1" dirty="0">
                <a:solidFill>
                  <a:schemeClr val="bg1"/>
                </a:solidFill>
                <a:latin typeface="Rajdhani"/>
                <a:ea typeface="Rajdhani"/>
                <a:cs typeface="Rajdhani"/>
                <a:sym typeface="Rajdhani"/>
              </a:rPr>
              <a:t>기능</a:t>
            </a:r>
            <a:endParaRPr lang="en-US" altLang="ko-KR" sz="2400" b="1" dirty="0">
              <a:solidFill>
                <a:schemeClr val="bg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0022" y="1925053"/>
            <a:ext cx="3808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bg1"/>
                </a:solidFill>
              </a:rPr>
              <a:t>GitHub Bash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Git LFS </a:t>
            </a:r>
            <a:r>
              <a:rPr lang="ko-KR" altLang="en-US" sz="2400" dirty="0">
                <a:solidFill>
                  <a:schemeClr val="bg1"/>
                </a:solidFill>
              </a:rPr>
              <a:t>기능을 사용할 수 있는 </a:t>
            </a:r>
            <a:r>
              <a:rPr lang="en-US" altLang="ko-KR" sz="2400" dirty="0">
                <a:solidFill>
                  <a:schemeClr val="bg1"/>
                </a:solidFill>
              </a:rPr>
              <a:t>Git Bash</a:t>
            </a:r>
            <a:r>
              <a:rPr lang="ko-KR" altLang="en-US" sz="2400" dirty="0">
                <a:solidFill>
                  <a:schemeClr val="bg1"/>
                </a:solidFill>
              </a:rPr>
              <a:t>를 사용하여 </a:t>
            </a:r>
            <a:r>
              <a:rPr lang="en-US" altLang="ko-KR" sz="2400" dirty="0">
                <a:solidFill>
                  <a:schemeClr val="bg1"/>
                </a:solidFill>
              </a:rPr>
              <a:t>100mb </a:t>
            </a:r>
            <a:r>
              <a:rPr lang="ko-KR" altLang="en-US" sz="2400" dirty="0">
                <a:solidFill>
                  <a:schemeClr val="bg1"/>
                </a:solidFill>
              </a:rPr>
              <a:t>이상 파일이 전송 가능합니다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EB8329-7880-405A-8353-F36481F41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829" y="1597989"/>
            <a:ext cx="73787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08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6"/>
          <p:cNvSpPr txBox="1">
            <a:spLocks noGrp="1"/>
          </p:cNvSpPr>
          <p:nvPr>
            <p:ph type="ctrTitle"/>
          </p:nvPr>
        </p:nvSpPr>
        <p:spPr>
          <a:xfrm>
            <a:off x="846151" y="1934152"/>
            <a:ext cx="10499697" cy="195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altLang="ko-KR" dirty="0">
                <a:solidFill>
                  <a:schemeClr val="bg1"/>
                </a:solidFill>
              </a:rPr>
              <a:t>THANKS!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56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02;p42"/>
          <p:cNvSpPr txBox="1">
            <a:spLocks noGrp="1"/>
          </p:cNvSpPr>
          <p:nvPr>
            <p:ph type="title"/>
          </p:nvPr>
        </p:nvSpPr>
        <p:spPr>
          <a:xfrm>
            <a:off x="960133" y="6797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 algn="ctr"/>
            <a:r>
              <a:rPr lang="en-US" dirty="0"/>
              <a:t>Google vision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menual</a:t>
            </a:r>
            <a:endParaRPr dirty="0"/>
          </a:p>
        </p:txBody>
      </p:sp>
      <p:sp>
        <p:nvSpPr>
          <p:cNvPr id="18" name="Google Shape;666;p34"/>
          <p:cNvSpPr txBox="1">
            <a:spLocks noGrp="1"/>
          </p:cNvSpPr>
          <p:nvPr>
            <p:ph type="subTitle" idx="4294967295"/>
          </p:nvPr>
        </p:nvSpPr>
        <p:spPr>
          <a:xfrm flipH="1">
            <a:off x="812216" y="1403895"/>
            <a:ext cx="2979200" cy="48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133"/>
              </a:spcAft>
              <a:buNone/>
            </a:pPr>
            <a:r>
              <a:rPr lang="en-US" altLang="ko-KR" sz="2400" b="1" dirty="0">
                <a:latin typeface="Rajdhani"/>
                <a:ea typeface="Rajdhani"/>
                <a:cs typeface="Rajdhani"/>
                <a:sym typeface="Rajdhani"/>
              </a:rPr>
              <a:t>Google Vision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770" y="2167495"/>
            <a:ext cx="57982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solidFill>
                  <a:schemeClr val="bg1"/>
                </a:solidFill>
              </a:rPr>
              <a:t>API </a:t>
            </a:r>
            <a:r>
              <a:rPr lang="ko-KR" altLang="en-US" sz="2400" b="1" i="1" dirty="0">
                <a:solidFill>
                  <a:schemeClr val="bg1"/>
                </a:solidFill>
              </a:rPr>
              <a:t>인증을 위한 서비스 계정 키 생성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Google Cloud Vision API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설정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사용위한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서비스 계정 키 생성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GoogleVision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패키지를 추가한 후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OPEN API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 추가</a:t>
            </a:r>
          </a:p>
        </p:txBody>
      </p:sp>
      <p:pic>
        <p:nvPicPr>
          <p:cNvPr id="8194" name="Picture 2" descr="Credential Men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978" y="1627106"/>
            <a:ext cx="4122613" cy="474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reate Inf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284" y="2118734"/>
            <a:ext cx="3320315" cy="1751777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68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02;p42"/>
          <p:cNvSpPr txBox="1">
            <a:spLocks noGrp="1"/>
          </p:cNvSpPr>
          <p:nvPr>
            <p:ph type="title"/>
          </p:nvPr>
        </p:nvSpPr>
        <p:spPr>
          <a:xfrm>
            <a:off x="960133" y="6797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 algn="ctr"/>
            <a:r>
              <a:rPr lang="en-US" dirty="0"/>
              <a:t>Google vision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menual</a:t>
            </a:r>
            <a:endParaRPr dirty="0"/>
          </a:p>
        </p:txBody>
      </p:sp>
      <p:sp>
        <p:nvSpPr>
          <p:cNvPr id="18" name="Google Shape;666;p34"/>
          <p:cNvSpPr txBox="1">
            <a:spLocks noGrp="1"/>
          </p:cNvSpPr>
          <p:nvPr>
            <p:ph type="subTitle" idx="4294967295"/>
          </p:nvPr>
        </p:nvSpPr>
        <p:spPr>
          <a:xfrm flipH="1">
            <a:off x="812216" y="1403895"/>
            <a:ext cx="2979200" cy="48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-US" altLang="ko-KR" sz="2400" b="1" dirty="0">
                <a:latin typeface="Rajdhani"/>
                <a:ea typeface="Rajdhani"/>
                <a:cs typeface="Rajdhani"/>
                <a:sym typeface="Rajdhani"/>
              </a:rPr>
              <a:t>Google Vision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0021" y="1925053"/>
            <a:ext cx="54558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인증을 위한 서비스 계정 키 생성</a:t>
            </a:r>
          </a:p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bg1"/>
                </a:solidFill>
              </a:rPr>
              <a:t>Google Cloud Vision API </a:t>
            </a:r>
            <a:r>
              <a:rPr lang="ko-KR" altLang="en-US" sz="2400" b="1" i="1" dirty="0">
                <a:solidFill>
                  <a:schemeClr val="bg1"/>
                </a:solidFill>
              </a:rPr>
              <a:t>설정</a:t>
            </a:r>
            <a:endParaRPr lang="en-US" altLang="ko-KR" sz="2400" b="1" i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사용위한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서비스 계정 키 생성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GoogleVision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패키지를 추가한 후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OPEN API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 추가</a:t>
            </a:r>
          </a:p>
        </p:txBody>
      </p:sp>
      <p:pic>
        <p:nvPicPr>
          <p:cNvPr id="13314" name="Picture 2" descr="http://postfiles16.naver.net/MjAxODA4MDlfMjUg/MDAxNTMzNzU4NDgwOTY4.xSE_6YBZZ3kGLnSXujI_8_l_oF3n3r22ujQcb7IBolgg.iDTtUw8YsmBd0n9uSQXM3REZYAA1iyz9Sti7Ye8NUMMg.PNG.rhrkdfus/%EA%B5%AC%EA%B8%8011.png?type=w7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598" y="1443368"/>
            <a:ext cx="4315308" cy="287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://postfiles3.naver.net/MjAxODA4MDlfMTA3/MDAxNTMzNzU4NTcwMDEy.OmrHSlKPo5osudNfrztuF7-2N_Wzbo-PIMHh7SZGMHgg.sN53Ikj-lE1h-LkIRQOxKub3qDTjNENv8QvKCrZh7Ccg.PNG.rhrkdfus/%EA%B5%AC%EA%B8%8013.png?type=w77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855" y="4097772"/>
            <a:ext cx="5053485" cy="245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13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02;p42"/>
          <p:cNvSpPr txBox="1">
            <a:spLocks noGrp="1"/>
          </p:cNvSpPr>
          <p:nvPr>
            <p:ph type="title"/>
          </p:nvPr>
        </p:nvSpPr>
        <p:spPr>
          <a:xfrm>
            <a:off x="960133" y="6797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 algn="ctr"/>
            <a:r>
              <a:rPr lang="en-US" dirty="0"/>
              <a:t>Google vision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menual</a:t>
            </a:r>
            <a:endParaRPr dirty="0"/>
          </a:p>
        </p:txBody>
      </p:sp>
      <p:sp>
        <p:nvSpPr>
          <p:cNvPr id="18" name="Google Shape;666;p34"/>
          <p:cNvSpPr txBox="1">
            <a:spLocks noGrp="1"/>
          </p:cNvSpPr>
          <p:nvPr>
            <p:ph type="subTitle" idx="4294967295"/>
          </p:nvPr>
        </p:nvSpPr>
        <p:spPr>
          <a:xfrm flipH="1">
            <a:off x="812216" y="1403895"/>
            <a:ext cx="2979200" cy="48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133"/>
              </a:spcAft>
              <a:buNone/>
            </a:pPr>
            <a:r>
              <a:rPr lang="en-US" altLang="ko-KR" sz="2400" b="1" dirty="0">
                <a:latin typeface="Rajdhani"/>
                <a:ea typeface="Rajdhani"/>
                <a:cs typeface="Rajdhani"/>
                <a:sym typeface="Rajdhani"/>
              </a:rPr>
              <a:t>Google Vision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0677" y="2126051"/>
            <a:ext cx="60544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인증을 위한 서비스 계정 키 생성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Google Cloud Vision API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설정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bg1"/>
                </a:solidFill>
              </a:rPr>
              <a:t>API </a:t>
            </a:r>
            <a:r>
              <a:rPr lang="ko-KR" altLang="en-US" sz="2400" b="1" i="1" dirty="0" err="1">
                <a:solidFill>
                  <a:schemeClr val="bg1"/>
                </a:solidFill>
              </a:rPr>
              <a:t>사용위한</a:t>
            </a:r>
            <a:r>
              <a:rPr lang="ko-KR" altLang="en-US" sz="2400" b="1" i="1" dirty="0">
                <a:solidFill>
                  <a:schemeClr val="bg1"/>
                </a:solidFill>
              </a:rPr>
              <a:t> 서비스 계정 키 생성</a:t>
            </a:r>
            <a:endParaRPr lang="en-US" altLang="ko-KR" sz="2400" b="1" i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GoogleVision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패키지를 추가한 후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OPEN API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 추가</a:t>
            </a:r>
          </a:p>
        </p:txBody>
      </p:sp>
      <p:pic>
        <p:nvPicPr>
          <p:cNvPr id="14338" name="Picture 2" descr="http://postfiles16.naver.net/MjAxODA4MDlfMTIy/MDAxNTMzNzU4ODc2ODI2.JC8-bnjmgv6ytr8hk0YyGkKfYmiwf6eDyAsQdjD7SFQg.-joA5kF1-w8NWESyG0Z9qKBtiviRTHavfXIVXQdyMC4g.PNG.rhrkdfus/image_8174353181533758848451.png?type=w7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124" y="1443367"/>
            <a:ext cx="5259059" cy="387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744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02;p42"/>
          <p:cNvSpPr txBox="1">
            <a:spLocks noGrp="1"/>
          </p:cNvSpPr>
          <p:nvPr>
            <p:ph type="title"/>
          </p:nvPr>
        </p:nvSpPr>
        <p:spPr>
          <a:xfrm>
            <a:off x="960133" y="6797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 algn="ctr"/>
            <a:r>
              <a:rPr lang="en-US" dirty="0"/>
              <a:t>Google vision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menual</a:t>
            </a:r>
            <a:endParaRPr dirty="0"/>
          </a:p>
        </p:txBody>
      </p:sp>
      <p:sp>
        <p:nvSpPr>
          <p:cNvPr id="18" name="Google Shape;666;p34"/>
          <p:cNvSpPr txBox="1">
            <a:spLocks noGrp="1"/>
          </p:cNvSpPr>
          <p:nvPr>
            <p:ph type="subTitle" idx="4294967295"/>
          </p:nvPr>
        </p:nvSpPr>
        <p:spPr>
          <a:xfrm flipH="1">
            <a:off x="514591" y="1443367"/>
            <a:ext cx="2979200" cy="48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133"/>
              </a:spcAft>
              <a:buNone/>
            </a:pPr>
            <a:r>
              <a:rPr lang="en-US" altLang="ko-KR" sz="2400" b="1" dirty="0">
                <a:latin typeface="Rajdhani"/>
                <a:ea typeface="Rajdhani"/>
                <a:cs typeface="Rajdhani"/>
                <a:sym typeface="Rajdhani"/>
              </a:rPr>
              <a:t>Google Vision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7567" y="2026162"/>
            <a:ext cx="63071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인증을 위한 서비스 계정 키 생성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Google Cloud Vision API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설정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</a:t>
            </a:r>
            <a:r>
              <a:rPr lang="ko-KR" altLang="en-US" sz="24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사용위한</a:t>
            </a:r>
            <a:r>
              <a:rPr lang="ko-KR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서비스 계정 키 생성</a:t>
            </a:r>
            <a:endParaRPr lang="en-US" altLang="ko-KR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err="1">
                <a:solidFill>
                  <a:schemeClr val="bg1"/>
                </a:solidFill>
              </a:rPr>
              <a:t>GoogleVision</a:t>
            </a:r>
            <a:r>
              <a:rPr lang="en-US" altLang="ko-KR" sz="2400" b="1" dirty="0">
                <a:solidFill>
                  <a:schemeClr val="bg1"/>
                </a:solidFill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</a:rPr>
              <a:t>패키지를 추가한 후 </a:t>
            </a:r>
            <a:r>
              <a:rPr lang="en-US" altLang="ko-KR" sz="2400" b="1" dirty="0">
                <a:solidFill>
                  <a:schemeClr val="bg1"/>
                </a:solidFill>
              </a:rPr>
              <a:t>OPEN API</a:t>
            </a:r>
            <a:r>
              <a:rPr lang="ko-KR" altLang="en-US" sz="2400" b="1" dirty="0">
                <a:solidFill>
                  <a:schemeClr val="bg1"/>
                </a:solidFill>
              </a:rPr>
              <a:t>코드 추가</a:t>
            </a:r>
          </a:p>
        </p:txBody>
      </p:sp>
      <p:sp>
        <p:nvSpPr>
          <p:cNvPr id="2" name="AutoShape 2" descr="추출 된 텍스트가 나열 된 필기 메모의 이미지"/>
          <p:cNvSpPr>
            <a:spLocks noChangeAspect="1" noChangeArrowheads="1"/>
          </p:cNvSpPr>
          <p:nvPr/>
        </p:nvSpPr>
        <p:spPr bwMode="auto">
          <a:xfrm>
            <a:off x="224367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sp>
        <p:nvSpPr>
          <p:cNvPr id="3" name="AutoShape 4" descr="추출 된 텍스트가 나열 된 필기 메모의 이미지"/>
          <p:cNvSpPr>
            <a:spLocks noChangeAspect="1" noChangeArrowheads="1"/>
          </p:cNvSpPr>
          <p:nvPr/>
        </p:nvSpPr>
        <p:spPr bwMode="auto">
          <a:xfrm>
            <a:off x="427567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sp>
        <p:nvSpPr>
          <p:cNvPr id="4" name="AutoShape 6" descr="추출 된 텍스트가 나열 된 필기 메모의 이미지"/>
          <p:cNvSpPr>
            <a:spLocks noChangeAspect="1" noChangeArrowheads="1"/>
          </p:cNvSpPr>
          <p:nvPr/>
        </p:nvSpPr>
        <p:spPr bwMode="auto">
          <a:xfrm>
            <a:off x="630767" y="2137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pic>
        <p:nvPicPr>
          <p:cNvPr id="15367" name="Picture 7" descr="C:\Users\user\Desktop\handwritten-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355" y="1647295"/>
            <a:ext cx="4568779" cy="416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57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6"/>
          <p:cNvSpPr txBox="1">
            <a:spLocks noGrp="1"/>
          </p:cNvSpPr>
          <p:nvPr>
            <p:ph type="ctrTitle"/>
          </p:nvPr>
        </p:nvSpPr>
        <p:spPr>
          <a:xfrm>
            <a:off x="3416000" y="1776497"/>
            <a:ext cx="5360000" cy="195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Git</a:t>
            </a:r>
            <a:r>
              <a:rPr lang="en-US" altLang="ko-KR" dirty="0">
                <a:solidFill>
                  <a:schemeClr val="bg1"/>
                </a:solidFill>
              </a:rPr>
              <a:t> hub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sz="3200" dirty="0" err="1">
                <a:solidFill>
                  <a:schemeClr val="bg1"/>
                </a:solidFill>
              </a:rPr>
              <a:t>Menual</a:t>
            </a:r>
            <a:endParaRPr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003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02;p42"/>
          <p:cNvSpPr txBox="1">
            <a:spLocks noGrp="1"/>
          </p:cNvSpPr>
          <p:nvPr>
            <p:ph type="title"/>
          </p:nvPr>
        </p:nvSpPr>
        <p:spPr>
          <a:xfrm>
            <a:off x="960133" y="6797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 algn="ctr"/>
            <a:r>
              <a:rPr lang="en-US" dirty="0" err="1"/>
              <a:t>Git</a:t>
            </a:r>
            <a:r>
              <a:rPr lang="en-US" dirty="0"/>
              <a:t> hub </a:t>
            </a:r>
            <a:r>
              <a:rPr lang="en-US" dirty="0" err="1"/>
              <a:t>menual</a:t>
            </a:r>
            <a:endParaRPr dirty="0"/>
          </a:p>
        </p:txBody>
      </p:sp>
      <p:sp>
        <p:nvSpPr>
          <p:cNvPr id="18" name="Google Shape;666;p34"/>
          <p:cNvSpPr txBox="1">
            <a:spLocks noGrp="1"/>
          </p:cNvSpPr>
          <p:nvPr>
            <p:ph type="subTitle" idx="4294967295"/>
          </p:nvPr>
        </p:nvSpPr>
        <p:spPr>
          <a:xfrm flipH="1">
            <a:off x="812216" y="1403895"/>
            <a:ext cx="2979200" cy="48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133"/>
              </a:spcAft>
              <a:buNone/>
            </a:pPr>
            <a:r>
              <a:rPr lang="ko-KR" altLang="en-US" sz="2400" b="1" dirty="0">
                <a:solidFill>
                  <a:schemeClr val="bg1"/>
                </a:solidFill>
                <a:latin typeface="Rajdhani"/>
                <a:ea typeface="Rajdhani"/>
                <a:cs typeface="Rajdhani"/>
                <a:sym typeface="Rajdhani"/>
              </a:rPr>
              <a:t>기능</a:t>
            </a:r>
            <a:endParaRPr lang="en-US" altLang="ko-KR" sz="2400" b="1" dirty="0">
              <a:solidFill>
                <a:schemeClr val="bg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0021" y="1925053"/>
            <a:ext cx="41546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Rajdhani" charset="0"/>
                <a:cs typeface="Rajdhani" charset="0"/>
              </a:rPr>
              <a:t>Git hub </a:t>
            </a:r>
            <a:r>
              <a:rPr lang="ko-KR" altLang="en-US" sz="2400" b="1" dirty="0">
                <a:solidFill>
                  <a:schemeClr val="bg1"/>
                </a:solidFill>
                <a:latin typeface="Rajdhani" charset="0"/>
                <a:cs typeface="Rajdhani" charset="0"/>
              </a:rPr>
              <a:t>회원가입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Rajdhani" charset="0"/>
                <a:cs typeface="Rajdhani" charset="0"/>
              </a:rPr>
              <a:t>구글 계정을 통하여 회원가입 가능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blog.kakaocdn.net/dn/bzOfJ5/btqxkV0EJGt/HkgLzlrKVqrxzyv2stfWP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704" y="1519747"/>
            <a:ext cx="6069787" cy="474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412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02;p42"/>
          <p:cNvSpPr txBox="1">
            <a:spLocks noGrp="1"/>
          </p:cNvSpPr>
          <p:nvPr>
            <p:ph type="title"/>
          </p:nvPr>
        </p:nvSpPr>
        <p:spPr>
          <a:xfrm>
            <a:off x="960133" y="6797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 algn="ctr"/>
            <a:r>
              <a:rPr lang="en-US" dirty="0" err="1"/>
              <a:t>Git</a:t>
            </a:r>
            <a:r>
              <a:rPr lang="en-US" dirty="0"/>
              <a:t> hub </a:t>
            </a:r>
            <a:r>
              <a:rPr lang="en-US" dirty="0" err="1"/>
              <a:t>menual</a:t>
            </a:r>
            <a:endParaRPr dirty="0"/>
          </a:p>
        </p:txBody>
      </p:sp>
      <p:sp>
        <p:nvSpPr>
          <p:cNvPr id="18" name="Google Shape;666;p34"/>
          <p:cNvSpPr txBox="1">
            <a:spLocks noGrp="1"/>
          </p:cNvSpPr>
          <p:nvPr>
            <p:ph type="subTitle" idx="4294967295"/>
          </p:nvPr>
        </p:nvSpPr>
        <p:spPr>
          <a:xfrm flipH="1">
            <a:off x="812216" y="1403895"/>
            <a:ext cx="2979200" cy="48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133"/>
              </a:spcAft>
              <a:buNone/>
            </a:pPr>
            <a:r>
              <a:rPr lang="ko-KR" altLang="en-US" sz="2400" b="1" dirty="0">
                <a:solidFill>
                  <a:schemeClr val="bg1"/>
                </a:solidFill>
                <a:latin typeface="Rajdhani"/>
                <a:ea typeface="Rajdhani"/>
                <a:cs typeface="Rajdhani"/>
                <a:sym typeface="Rajdhani"/>
              </a:rPr>
              <a:t>기능</a:t>
            </a:r>
            <a:endParaRPr lang="en-US" altLang="ko-KR" sz="2400" b="1" dirty="0">
              <a:solidFill>
                <a:schemeClr val="bg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0021" y="1925053"/>
            <a:ext cx="43108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  <a:latin typeface="Rajdhani" charset="0"/>
                <a:cs typeface="Rajdhani" charset="0"/>
              </a:rPr>
              <a:t>저장소</a:t>
            </a:r>
            <a:r>
              <a:rPr lang="en-US" altLang="ko-KR" sz="2400" b="1" i="1" dirty="0">
                <a:solidFill>
                  <a:schemeClr val="bg1"/>
                </a:solidFill>
                <a:latin typeface="Rajdhani" charset="0"/>
                <a:cs typeface="Rajdhani" charset="0"/>
              </a:rPr>
              <a:t>(Repository) </a:t>
            </a:r>
            <a:r>
              <a:rPr lang="ko-KR" altLang="en-US" sz="2400" b="1" i="1" dirty="0">
                <a:solidFill>
                  <a:schemeClr val="bg1"/>
                </a:solidFill>
                <a:latin typeface="Rajdhani" charset="0"/>
                <a:cs typeface="Rajdhani" charset="0"/>
              </a:rPr>
              <a:t>생성과 사용</a:t>
            </a:r>
            <a:endParaRPr lang="en-US" altLang="ko-KR" sz="2400" b="1" i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Public </a:t>
            </a:r>
            <a:r>
              <a:rPr lang="ko-KR" altLang="en-US" sz="2400" dirty="0">
                <a:solidFill>
                  <a:schemeClr val="bg1"/>
                </a:solidFill>
              </a:rPr>
              <a:t>과</a:t>
            </a:r>
            <a:r>
              <a:rPr lang="en-US" altLang="ko-KR" sz="2400" dirty="0">
                <a:solidFill>
                  <a:schemeClr val="bg1"/>
                </a:solidFill>
              </a:rPr>
              <a:t> Private</a:t>
            </a:r>
            <a:r>
              <a:rPr lang="ko-KR" altLang="en-US" sz="2400" dirty="0">
                <a:solidFill>
                  <a:schemeClr val="bg1"/>
                </a:solidFill>
              </a:rPr>
              <a:t>를 선택하여서 생성이 가능하고 </a:t>
            </a:r>
            <a:endParaRPr lang="en-US" altLang="ko-KR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</a:rPr>
              <a:t>프로젝트에 따라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서버에 </a:t>
            </a:r>
            <a:r>
              <a:rPr lang="en-US" altLang="ko-KR" sz="2400" dirty="0">
                <a:solidFill>
                  <a:schemeClr val="bg1"/>
                </a:solidFill>
              </a:rPr>
              <a:t>Push</a:t>
            </a:r>
            <a:r>
              <a:rPr lang="ko-KR" altLang="en-US" sz="2400" dirty="0">
                <a:solidFill>
                  <a:schemeClr val="bg1"/>
                </a:solidFill>
              </a:rPr>
              <a:t>하지 않을 파일을 지정 가능하다</a:t>
            </a:r>
          </a:p>
        </p:txBody>
      </p:sp>
      <p:pic>
        <p:nvPicPr>
          <p:cNvPr id="6" name="Picture 4" descr="https://blog.kakaocdn.net/dn/qK8wO/btqxjhDoTRD/v1jWuf6tdjj90QREl6dSu1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762" y="1519747"/>
            <a:ext cx="5668701" cy="469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365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02;p42"/>
          <p:cNvSpPr txBox="1">
            <a:spLocks noGrp="1"/>
          </p:cNvSpPr>
          <p:nvPr>
            <p:ph type="title"/>
          </p:nvPr>
        </p:nvSpPr>
        <p:spPr>
          <a:xfrm>
            <a:off x="960133" y="6797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 algn="ctr"/>
            <a:r>
              <a:rPr lang="en-US" dirty="0" err="1"/>
              <a:t>Git</a:t>
            </a:r>
            <a:r>
              <a:rPr lang="en-US" dirty="0"/>
              <a:t> hub </a:t>
            </a:r>
            <a:r>
              <a:rPr lang="en-US" dirty="0" err="1"/>
              <a:t>menual</a:t>
            </a:r>
            <a:endParaRPr dirty="0"/>
          </a:p>
        </p:txBody>
      </p:sp>
      <p:sp>
        <p:nvSpPr>
          <p:cNvPr id="18" name="Google Shape;666;p34"/>
          <p:cNvSpPr txBox="1">
            <a:spLocks noGrp="1"/>
          </p:cNvSpPr>
          <p:nvPr>
            <p:ph type="subTitle" idx="4294967295"/>
          </p:nvPr>
        </p:nvSpPr>
        <p:spPr>
          <a:xfrm flipH="1">
            <a:off x="812216" y="1403895"/>
            <a:ext cx="2979200" cy="48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133"/>
              </a:spcAft>
              <a:buNone/>
            </a:pPr>
            <a:r>
              <a:rPr lang="ko-KR" altLang="en-US" sz="2400" b="1" dirty="0">
                <a:solidFill>
                  <a:schemeClr val="bg1"/>
                </a:solidFill>
                <a:latin typeface="Rajdhani"/>
                <a:ea typeface="Rajdhani"/>
                <a:cs typeface="Rajdhani"/>
                <a:sym typeface="Rajdhani"/>
              </a:rPr>
              <a:t>기능</a:t>
            </a:r>
            <a:endParaRPr lang="en-US" altLang="ko-KR" sz="2400" b="1" dirty="0">
              <a:solidFill>
                <a:schemeClr val="bg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0021" y="1925053"/>
            <a:ext cx="4008713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bg1"/>
                </a:solidFill>
                <a:latin typeface="Rajdhani" charset="0"/>
                <a:cs typeface="Rajdhani" charset="0"/>
              </a:rPr>
              <a:t>Git hub </a:t>
            </a:r>
            <a:r>
              <a:rPr lang="ko-KR" altLang="en-US" sz="2400" b="1" i="1" dirty="0">
                <a:solidFill>
                  <a:schemeClr val="bg1"/>
                </a:solidFill>
                <a:latin typeface="Rajdhani" charset="0"/>
                <a:cs typeface="Rajdhani" charset="0"/>
              </a:rPr>
              <a:t>회원가입</a:t>
            </a:r>
            <a:endParaRPr lang="en-US" altLang="ko-KR" sz="2400" b="1" i="1" dirty="0">
              <a:solidFill>
                <a:schemeClr val="bg1"/>
              </a:solidFill>
              <a:latin typeface="Rajdhani" charset="0"/>
              <a:cs typeface="Rajdhani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err="1">
                <a:solidFill>
                  <a:schemeClr val="bg1"/>
                </a:solidFill>
                <a:latin typeface="Rajdhani" charset="0"/>
                <a:cs typeface="Rajdhani" charset="0"/>
              </a:rPr>
              <a:t>커밋</a:t>
            </a:r>
            <a:r>
              <a:rPr lang="en-US" altLang="ko-KR" sz="2400" dirty="0">
                <a:solidFill>
                  <a:schemeClr val="bg1"/>
                </a:solidFill>
                <a:latin typeface="Rajdhani" charset="0"/>
                <a:cs typeface="Rajdhani" charset="0"/>
              </a:rPr>
              <a:t>(Commit) </a:t>
            </a:r>
            <a:r>
              <a:rPr lang="ko-KR" altLang="en-US" sz="2400" dirty="0">
                <a:solidFill>
                  <a:schemeClr val="bg1"/>
                </a:solidFill>
                <a:latin typeface="Rajdhani" charset="0"/>
                <a:cs typeface="Rajdhani" charset="0"/>
              </a:rPr>
              <a:t>생성하여 작업내용 서버 전송</a:t>
            </a:r>
            <a:r>
              <a:rPr lang="en-US" altLang="ko-KR" sz="2400" dirty="0">
                <a:solidFill>
                  <a:schemeClr val="bg1"/>
                </a:solidFill>
                <a:latin typeface="Rajdhani" charset="0"/>
                <a:cs typeface="Rajdhani" charset="0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푸시</a:t>
            </a:r>
            <a:r>
              <a:rPr lang="en-US" altLang="ko-KR" sz="2400" dirty="0">
                <a:solidFill>
                  <a:schemeClr val="bg1"/>
                </a:solidFill>
              </a:rPr>
              <a:t>(Push) </a:t>
            </a:r>
            <a:r>
              <a:rPr lang="ko-KR" altLang="en-US" sz="2400" dirty="0">
                <a:solidFill>
                  <a:schemeClr val="bg1"/>
                </a:solidFill>
              </a:rPr>
              <a:t>와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풀</a:t>
            </a:r>
            <a:r>
              <a:rPr lang="en-US" altLang="ko-KR" sz="2400" dirty="0">
                <a:solidFill>
                  <a:schemeClr val="bg1"/>
                </a:solidFill>
              </a:rPr>
              <a:t>(Pull)</a:t>
            </a:r>
            <a:r>
              <a:rPr lang="ko-KR" altLang="en-US" sz="2400" dirty="0">
                <a:solidFill>
                  <a:schemeClr val="bg1"/>
                </a:solidFill>
              </a:rPr>
              <a:t>요청과 병합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704" y="1519748"/>
            <a:ext cx="6697659" cy="3829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58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252</Words>
  <Application>Microsoft Office PowerPoint</Application>
  <PresentationFormat>와이드스크린</PresentationFormat>
  <Paragraphs>54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Fira Sans Condensed</vt:lpstr>
      <vt:lpstr>Fira Sans Condensed Light</vt:lpstr>
      <vt:lpstr>Rajdhani</vt:lpstr>
      <vt:lpstr>맑은 고딕</vt:lpstr>
      <vt:lpstr>Arial</vt:lpstr>
      <vt:lpstr>Office 테마</vt:lpstr>
      <vt:lpstr>Google vision api Menual</vt:lpstr>
      <vt:lpstr>Google vision api menual</vt:lpstr>
      <vt:lpstr>Google vision api menual</vt:lpstr>
      <vt:lpstr>Google vision api menual</vt:lpstr>
      <vt:lpstr>Google vision api menual</vt:lpstr>
      <vt:lpstr>Git hub Menual</vt:lpstr>
      <vt:lpstr>Git hub menual</vt:lpstr>
      <vt:lpstr>Git hub menual</vt:lpstr>
      <vt:lpstr>Git hub menual</vt:lpstr>
      <vt:lpstr>Git hub menual</vt:lpstr>
      <vt:lpstr>Git hub menual</vt:lpstr>
      <vt:lpstr>Git hub menual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vision api</dc:title>
  <dc:creator>황동현</dc:creator>
  <cp:lastModifiedBy>강 건</cp:lastModifiedBy>
  <cp:revision>4</cp:revision>
  <dcterms:created xsi:type="dcterms:W3CDTF">2020-11-12T01:11:34Z</dcterms:created>
  <dcterms:modified xsi:type="dcterms:W3CDTF">2020-11-12T03:53:57Z</dcterms:modified>
</cp:coreProperties>
</file>