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59" r:id="rId4"/>
    <p:sldId id="260" r:id="rId5"/>
    <p:sldId id="262" r:id="rId6"/>
    <p:sldId id="277" r:id="rId7"/>
    <p:sldId id="273" r:id="rId8"/>
    <p:sldId id="27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8CFE7-6B0B-4DA5-9386-54FAD1F4EB93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E6999-D378-496D-882E-B4724B9D0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48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E6999-D378-496D-882E-B4724B9D03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5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7C9EE-9C0B-4C67-BA47-A715737F7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04FFD-974D-429C-87F0-A63F03DD1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BD860-D960-40B1-BD56-05599DF6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1A3-950C-4CB5-9C6B-D80EAF37B22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713B0-D303-446B-B885-7AED204A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51FA8-F250-46C4-97D4-02A6571A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F70E-6B14-4212-9F1D-339F8C4CB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5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0356E-5EF8-4954-8ADE-C740DCD3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A4578-F558-4F9A-83A1-0EA18CC7B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942E4-3007-41C3-AD9E-971BE7CE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1A3-950C-4CB5-9C6B-D80EAF37B22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A9C66-C6EB-4267-AD10-AFA700F3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8CFD0-2316-4E87-8152-4A0429FA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F70E-6B14-4212-9F1D-339F8C4CB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03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32D181-1258-44EF-9F8E-0D8667FEA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E6516C-1902-481C-B205-0967E30CC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0BEE6-C293-4D7B-A78A-C46805A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1A3-950C-4CB5-9C6B-D80EAF37B22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498DE-FEA2-44AE-A1C5-7BC69BBE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A8817-4AFF-445B-B6DE-99A4DA46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F70E-6B14-4212-9F1D-339F8C4CB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9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32662-7D05-4C04-9910-ED3A7A28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6682B-A035-4E26-B060-59FF9807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99347-3BFC-4084-80C0-E49185EF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1A3-950C-4CB5-9C6B-D80EAF37B22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7AA01-2B10-4420-A3BB-5B5901CD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E7780-FDCC-4B73-8D48-FFBC6894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F70E-6B14-4212-9F1D-339F8C4CB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5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AD59B-93E7-4784-AAD8-C4DF02F1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84424-FB60-472A-A157-63529578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171FD-90CE-4326-9C83-F4F5423E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1A3-950C-4CB5-9C6B-D80EAF37B22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EFF2A-D4C2-459F-B74D-6B903E51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1BDF9-7BF7-409F-B49B-50D64E14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F70E-6B14-4212-9F1D-339F8C4CB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5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DEF7E-6E3C-44E3-A69B-5EBB5F19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35EA0-D744-409E-A7FA-102D970DB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EDC8F3-3B6D-4FCD-ABD0-9326A595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BA84E-419E-4AAE-BDFA-6FB5B996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1A3-950C-4CB5-9C6B-D80EAF37B22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053D3-84A6-47DB-B9A5-CE2FEBFB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80083A-9DB1-43BD-886F-6E111A81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F70E-6B14-4212-9F1D-339F8C4CB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6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671AD-99E2-424F-B5BA-61112408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AFA5D-FB90-4901-A164-5970512C1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2217E-5F17-447A-9936-77511DFCA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B51794-2BDF-41EA-A71A-21C096FF5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F4DA7-A9E7-4C95-9790-EBE2B3409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853E33-9802-4B80-980A-6E24E25C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1A3-950C-4CB5-9C6B-D80EAF37B22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704A25-2A11-461B-BA01-2AB2C40B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D734E9-5928-4037-985A-BC501525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F70E-6B14-4212-9F1D-339F8C4CB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2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2DFD2-03BA-4E45-B367-39FDC2A6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97454C-8B91-4987-8ED0-9795B9F0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1A3-950C-4CB5-9C6B-D80EAF37B22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E595B3-289F-436A-A785-0A75A337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1B6E77-BBDD-42C1-A3F1-C2642FBB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F70E-6B14-4212-9F1D-339F8C4CB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0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264636-D127-48DD-AB8B-0A0992FF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1A3-950C-4CB5-9C6B-D80EAF37B22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E843E3-7BEE-4A8C-B167-20EAE6B2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D4B3AC-12EE-4209-B40C-725C82C0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F70E-6B14-4212-9F1D-339F8C4CB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4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1C6C7-9D04-43E4-B939-3E77AE9B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B1ED6-DDE2-471F-92AB-CA8E49FD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64E094-8F7C-4308-A9AE-B61FC39D0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714FD5-9880-4BB9-8096-F1C8FA4F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1A3-950C-4CB5-9C6B-D80EAF37B22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2666E-C132-45EE-BE1D-5F2FCCFE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075E4A-3107-4ECA-95CF-1E08A7AC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F70E-6B14-4212-9F1D-339F8C4CB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2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0CB42-FBD5-42CB-A2B1-B7B1D0D6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84D488-DCCA-48E1-BBF3-48981C98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2ED5C3-3E08-4DC7-AA19-BCAB3E93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D96535-EE60-4A04-816E-F3E63895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1A3-950C-4CB5-9C6B-D80EAF37B22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D3D861-2301-4E3A-A56F-266CEAF1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78756-EA7C-484D-813B-E955A6DA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F70E-6B14-4212-9F1D-339F8C4CB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7CAE33-0020-4F9B-8707-38DAD876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14A7B-AEFF-405B-8709-62B3E419A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AF123-3B92-4348-BE6C-972B24811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31A3-950C-4CB5-9C6B-D80EAF37B22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F71A8-3CFF-4107-9671-C84B9DCDA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C8E20-FACA-4CA7-B0EA-FA58C6D6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F70E-6B14-4212-9F1D-339F8C4CB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5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0922 : </a:t>
            </a:r>
            <a:r>
              <a:rPr lang="en-US" altLang="ko-KR" sz="4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Oracle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63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9622533B-3BF9-4099-B7CC-BCFE98DA351F}"/>
              </a:ext>
            </a:extLst>
          </p:cNvPr>
          <p:cNvSpPr/>
          <p:nvPr/>
        </p:nvSpPr>
        <p:spPr>
          <a:xfrm>
            <a:off x="3906175" y="4722921"/>
            <a:ext cx="3915052" cy="15713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DB(</a:t>
            </a:r>
            <a:r>
              <a:rPr lang="en-US" altLang="ko-KR" dirty="0" err="1">
                <a:solidFill>
                  <a:schemeClr val="tx1"/>
                </a:solidFill>
              </a:rPr>
              <a:t>DataBase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물리적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파일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논리적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다수의 테이블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2D7CAAA-948A-470F-B937-FACCBD7D602B}"/>
              </a:ext>
            </a:extLst>
          </p:cNvPr>
          <p:cNvSpPr/>
          <p:nvPr/>
        </p:nvSpPr>
        <p:spPr>
          <a:xfrm>
            <a:off x="1440875" y="350982"/>
            <a:ext cx="2119071" cy="1122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Plus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20F8D32-FB9A-49DE-B954-6E44110110D6}"/>
              </a:ext>
            </a:extLst>
          </p:cNvPr>
          <p:cNvSpPr/>
          <p:nvPr/>
        </p:nvSpPr>
        <p:spPr>
          <a:xfrm>
            <a:off x="4876802" y="350982"/>
            <a:ext cx="2374035" cy="12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en-US" altLang="ko-KR" dirty="0"/>
              <a:t>SQL Developer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9F8C4A-C8F3-4A32-913D-174C18FE3B2E}"/>
              </a:ext>
            </a:extLst>
          </p:cNvPr>
          <p:cNvSpPr/>
          <p:nvPr/>
        </p:nvSpPr>
        <p:spPr>
          <a:xfrm>
            <a:off x="8985681" y="257451"/>
            <a:ext cx="2504351" cy="1309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ko-KR" altLang="en-US" dirty="0"/>
              <a:t>나만의 </a:t>
            </a:r>
            <a:r>
              <a:rPr lang="en-US" altLang="ko-KR" dirty="0"/>
              <a:t>DB</a:t>
            </a:r>
            <a:r>
              <a:rPr lang="ko-KR" altLang="en-US" dirty="0"/>
              <a:t>연동 프로그램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53694A-E735-4F3C-A630-2349C64C831F}"/>
              </a:ext>
            </a:extLst>
          </p:cNvPr>
          <p:cNvSpPr/>
          <p:nvPr/>
        </p:nvSpPr>
        <p:spPr>
          <a:xfrm>
            <a:off x="445363" y="2927411"/>
            <a:ext cx="11301273" cy="1003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DBMS(</a:t>
            </a:r>
            <a:r>
              <a:rPr lang="en-US" altLang="ko-KR" dirty="0" err="1">
                <a:solidFill>
                  <a:schemeClr val="tx1"/>
                </a:solidFill>
              </a:rPr>
              <a:t>DataBase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Managememt</a:t>
            </a:r>
            <a:r>
              <a:rPr lang="en-US" altLang="ko-KR" dirty="0">
                <a:solidFill>
                  <a:schemeClr val="tx1"/>
                </a:solidFill>
              </a:rPr>
              <a:t> System : DB</a:t>
            </a:r>
            <a:r>
              <a:rPr lang="ko-KR" altLang="en-US" dirty="0">
                <a:solidFill>
                  <a:schemeClr val="tx1"/>
                </a:solidFill>
              </a:rPr>
              <a:t>관리 시스템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Oracle[</a:t>
            </a:r>
            <a:r>
              <a:rPr lang="ko-KR" altLang="en-US" sz="2800" b="1" dirty="0">
                <a:solidFill>
                  <a:schemeClr val="tx1"/>
                </a:solidFill>
              </a:rPr>
              <a:t>데이터 관리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무결성 데이터 관리</a:t>
            </a:r>
            <a:r>
              <a:rPr lang="en-US" altLang="ko-KR" sz="2800" b="1" dirty="0">
                <a:solidFill>
                  <a:schemeClr val="tx1"/>
                </a:solidFill>
              </a:rPr>
              <a:t>), </a:t>
            </a:r>
            <a:r>
              <a:rPr lang="ko-KR" altLang="en-US" sz="2800" b="1" dirty="0">
                <a:solidFill>
                  <a:schemeClr val="tx1"/>
                </a:solidFill>
              </a:rPr>
              <a:t>실시간 동시접근</a:t>
            </a:r>
            <a:r>
              <a:rPr lang="en-US" altLang="ko-KR" sz="2800" b="1" dirty="0">
                <a:solidFill>
                  <a:schemeClr val="tx1"/>
                </a:solidFill>
              </a:rPr>
              <a:t>…]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6143D2-5301-4A6F-B9F0-2E5D3E1E8601}"/>
              </a:ext>
            </a:extLst>
          </p:cNvPr>
          <p:cNvCxnSpPr/>
          <p:nvPr/>
        </p:nvCxnSpPr>
        <p:spPr>
          <a:xfrm>
            <a:off x="2525698" y="1566907"/>
            <a:ext cx="0" cy="13094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04AB0F-E9A8-47F8-93BA-0D2B443DF50F}"/>
              </a:ext>
            </a:extLst>
          </p:cNvPr>
          <p:cNvCxnSpPr/>
          <p:nvPr/>
        </p:nvCxnSpPr>
        <p:spPr>
          <a:xfrm>
            <a:off x="6178837" y="1617953"/>
            <a:ext cx="0" cy="13094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7F09898-718D-4420-A9E2-F619EA9560CC}"/>
              </a:ext>
            </a:extLst>
          </p:cNvPr>
          <p:cNvCxnSpPr/>
          <p:nvPr/>
        </p:nvCxnSpPr>
        <p:spPr>
          <a:xfrm>
            <a:off x="10159553" y="1617953"/>
            <a:ext cx="0" cy="13094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B6F688B-8012-495D-A562-7B23160075C6}"/>
              </a:ext>
            </a:extLst>
          </p:cNvPr>
          <p:cNvCxnSpPr/>
          <p:nvPr/>
        </p:nvCxnSpPr>
        <p:spPr>
          <a:xfrm>
            <a:off x="6178837" y="3930588"/>
            <a:ext cx="0" cy="13094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0C108D-55BC-467B-AD29-B01F4435E628}"/>
              </a:ext>
            </a:extLst>
          </p:cNvPr>
          <p:cNvSpPr/>
          <p:nvPr/>
        </p:nvSpPr>
        <p:spPr>
          <a:xfrm>
            <a:off x="2633871" y="1877827"/>
            <a:ext cx="33258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SQL(Struct Query Language)</a:t>
            </a:r>
          </a:p>
          <a:p>
            <a:r>
              <a:rPr lang="ko-KR" altLang="en-US" b="1" dirty="0">
                <a:solidFill>
                  <a:schemeClr val="accent2"/>
                </a:solidFill>
              </a:rPr>
              <a:t>표준</a:t>
            </a:r>
          </a:p>
        </p:txBody>
      </p:sp>
    </p:spTree>
    <p:extLst>
      <p:ext uri="{BB962C8B-B14F-4D97-AF65-F5344CB8AC3E}">
        <p14:creationId xmlns:p14="http://schemas.microsoft.com/office/powerpoint/2010/main" val="40414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9622533B-3BF9-4099-B7CC-BCFE98DA351F}"/>
              </a:ext>
            </a:extLst>
          </p:cNvPr>
          <p:cNvSpPr/>
          <p:nvPr/>
        </p:nvSpPr>
        <p:spPr>
          <a:xfrm>
            <a:off x="1660123" y="2494625"/>
            <a:ext cx="9552373" cy="379964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88CC95-C7F3-4B62-9C73-A4021C350106}"/>
              </a:ext>
            </a:extLst>
          </p:cNvPr>
          <p:cNvCxnSpPr/>
          <p:nvPr/>
        </p:nvCxnSpPr>
        <p:spPr>
          <a:xfrm>
            <a:off x="1722266" y="4776186"/>
            <a:ext cx="9428086" cy="13316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54D44B-1E4C-48DB-9FED-A28A6BFB8891}"/>
              </a:ext>
            </a:extLst>
          </p:cNvPr>
          <p:cNvCxnSpPr>
            <a:cxnSpLocks/>
          </p:cNvCxnSpPr>
          <p:nvPr/>
        </p:nvCxnSpPr>
        <p:spPr>
          <a:xfrm>
            <a:off x="4500977" y="3642803"/>
            <a:ext cx="0" cy="253309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9DB0191-BA1E-46C5-AB5C-D2FD916EABEF}"/>
              </a:ext>
            </a:extLst>
          </p:cNvPr>
          <p:cNvCxnSpPr>
            <a:cxnSpLocks/>
          </p:cNvCxnSpPr>
          <p:nvPr/>
        </p:nvCxnSpPr>
        <p:spPr>
          <a:xfrm>
            <a:off x="8328733" y="3761173"/>
            <a:ext cx="0" cy="253309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EBDA25-076F-4792-8015-1821EAE1E01D}"/>
              </a:ext>
            </a:extLst>
          </p:cNvPr>
          <p:cNvSpPr/>
          <p:nvPr/>
        </p:nvSpPr>
        <p:spPr>
          <a:xfrm>
            <a:off x="1440875" y="350982"/>
            <a:ext cx="2119071" cy="1122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scott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7A8ACE9-8978-4877-B2BB-47ECE3F5853A}"/>
              </a:ext>
            </a:extLst>
          </p:cNvPr>
          <p:cNvSpPr/>
          <p:nvPr/>
        </p:nvSpPr>
        <p:spPr>
          <a:xfrm>
            <a:off x="5098744" y="342676"/>
            <a:ext cx="2374035" cy="12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userid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8BAE1C4-43C4-4051-AB43-66D313787B94}"/>
              </a:ext>
            </a:extLst>
          </p:cNvPr>
          <p:cNvCxnSpPr>
            <a:cxnSpLocks/>
          </p:cNvCxnSpPr>
          <p:nvPr/>
        </p:nvCxnSpPr>
        <p:spPr>
          <a:xfrm flipH="1">
            <a:off x="2496844" y="1566907"/>
            <a:ext cx="28854" cy="260559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04FCA40-4C78-45BE-A4BF-C5201EDE8CE4}"/>
              </a:ext>
            </a:extLst>
          </p:cNvPr>
          <p:cNvCxnSpPr>
            <a:cxnSpLocks/>
          </p:cNvCxnSpPr>
          <p:nvPr/>
        </p:nvCxnSpPr>
        <p:spPr>
          <a:xfrm>
            <a:off x="6211410" y="1566907"/>
            <a:ext cx="0" cy="260559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DC814C-A0ED-46B7-A1C7-662F4BFEF7DD}"/>
              </a:ext>
            </a:extLst>
          </p:cNvPr>
          <p:cNvSpPr/>
          <p:nvPr/>
        </p:nvSpPr>
        <p:spPr>
          <a:xfrm>
            <a:off x="2756400" y="384016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스키마공간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F759BC-A0C0-4CFE-A16C-43ACA763189D}"/>
              </a:ext>
            </a:extLst>
          </p:cNvPr>
          <p:cNvSpPr/>
          <p:nvPr/>
        </p:nvSpPr>
        <p:spPr>
          <a:xfrm>
            <a:off x="8328733" y="542939"/>
            <a:ext cx="351250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스키마공간이 </a:t>
            </a:r>
            <a:r>
              <a:rPr lang="en-US" altLang="ko-KR" b="1" dirty="0"/>
              <a:t>6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특정 계정으로 로그인하면</a:t>
            </a:r>
            <a:endParaRPr lang="en-US" altLang="ko-KR" b="1" dirty="0"/>
          </a:p>
          <a:p>
            <a:r>
              <a:rPr lang="ko-KR" altLang="en-US" b="1" dirty="0"/>
              <a:t>자신의 스키마공간을 접근 사용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자신이 접근하는 스키마 공간의 </a:t>
            </a:r>
            <a:endParaRPr lang="en-US" altLang="ko-KR" b="1" dirty="0"/>
          </a:p>
          <a:p>
            <a:r>
              <a:rPr lang="ko-KR" altLang="en-US" b="1" dirty="0"/>
              <a:t>이름은 계정명과 동일하다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테이블의 이름은</a:t>
            </a:r>
            <a:endParaRPr lang="en-US" altLang="ko-KR" b="1" dirty="0"/>
          </a:p>
          <a:p>
            <a:r>
              <a:rPr lang="ko-KR" altLang="en-US" b="1" dirty="0"/>
              <a:t>스키마명</a:t>
            </a:r>
            <a:r>
              <a:rPr lang="en-US" altLang="ko-KR" b="1" dirty="0"/>
              <a:t>.</a:t>
            </a:r>
            <a:r>
              <a:rPr lang="ko-KR" altLang="en-US" b="1" dirty="0"/>
              <a:t>테이블명</a:t>
            </a:r>
            <a:endParaRPr lang="en-US" altLang="ko-KR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86989B-2309-4E35-B019-EF6847D02933}"/>
              </a:ext>
            </a:extLst>
          </p:cNvPr>
          <p:cNvSpPr/>
          <p:nvPr/>
        </p:nvSpPr>
        <p:spPr>
          <a:xfrm>
            <a:off x="4819901" y="4071891"/>
            <a:ext cx="1250606" cy="42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aaa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9148D7-7EA5-410E-93BB-FD1E2E28744E}"/>
              </a:ext>
            </a:extLst>
          </p:cNvPr>
          <p:cNvSpPr/>
          <p:nvPr/>
        </p:nvSpPr>
        <p:spPr>
          <a:xfrm>
            <a:off x="6564331" y="4081423"/>
            <a:ext cx="1250606" cy="42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bbb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7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9622533B-3BF9-4099-B7CC-BCFE98DA351F}"/>
              </a:ext>
            </a:extLst>
          </p:cNvPr>
          <p:cNvSpPr/>
          <p:nvPr/>
        </p:nvSpPr>
        <p:spPr>
          <a:xfrm>
            <a:off x="4178116" y="4884029"/>
            <a:ext cx="3915052" cy="15713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subject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2D7CAAA-948A-470F-B937-FACCBD7D602B}"/>
              </a:ext>
            </a:extLst>
          </p:cNvPr>
          <p:cNvSpPr/>
          <p:nvPr/>
        </p:nvSpPr>
        <p:spPr>
          <a:xfrm>
            <a:off x="1634698" y="286717"/>
            <a:ext cx="3271279" cy="1122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Plus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20F8D32-FB9A-49DE-B954-6E44110110D6}"/>
              </a:ext>
            </a:extLst>
          </p:cNvPr>
          <p:cNvSpPr/>
          <p:nvPr/>
        </p:nvSpPr>
        <p:spPr>
          <a:xfrm>
            <a:off x="6268633" y="321519"/>
            <a:ext cx="2374035" cy="12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en-US" altLang="ko-KR" dirty="0"/>
              <a:t>SQL Developer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53694A-E735-4F3C-A630-2349C64C831F}"/>
              </a:ext>
            </a:extLst>
          </p:cNvPr>
          <p:cNvSpPr/>
          <p:nvPr/>
        </p:nvSpPr>
        <p:spPr>
          <a:xfrm>
            <a:off x="445363" y="2943853"/>
            <a:ext cx="11301273" cy="1003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6143D2-5301-4A6F-B9F0-2E5D3E1E8601}"/>
              </a:ext>
            </a:extLst>
          </p:cNvPr>
          <p:cNvCxnSpPr/>
          <p:nvPr/>
        </p:nvCxnSpPr>
        <p:spPr>
          <a:xfrm>
            <a:off x="1999892" y="1589529"/>
            <a:ext cx="0" cy="13094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04AB0F-E9A8-47F8-93BA-0D2B443DF50F}"/>
              </a:ext>
            </a:extLst>
          </p:cNvPr>
          <p:cNvCxnSpPr>
            <a:cxnSpLocks/>
          </p:cNvCxnSpPr>
          <p:nvPr/>
        </p:nvCxnSpPr>
        <p:spPr>
          <a:xfrm flipH="1">
            <a:off x="6268633" y="1617953"/>
            <a:ext cx="1472674" cy="37663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B6F688B-8012-495D-A562-7B23160075C6}"/>
              </a:ext>
            </a:extLst>
          </p:cNvPr>
          <p:cNvCxnSpPr>
            <a:cxnSpLocks/>
          </p:cNvCxnSpPr>
          <p:nvPr/>
        </p:nvCxnSpPr>
        <p:spPr>
          <a:xfrm flipH="1" flipV="1">
            <a:off x="2995404" y="1445269"/>
            <a:ext cx="1584" cy="16381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0C108D-55BC-467B-AD29-B01F4435E628}"/>
              </a:ext>
            </a:extLst>
          </p:cNvPr>
          <p:cNvSpPr/>
          <p:nvPr/>
        </p:nvSpPr>
        <p:spPr>
          <a:xfrm>
            <a:off x="1999891" y="1680964"/>
            <a:ext cx="997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DML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Insert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Insert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Insert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AD2361-43C8-4372-ABB4-41C85F8D96E3}"/>
              </a:ext>
            </a:extLst>
          </p:cNvPr>
          <p:cNvSpPr/>
          <p:nvPr/>
        </p:nvSpPr>
        <p:spPr>
          <a:xfrm>
            <a:off x="4912313" y="5446654"/>
            <a:ext cx="1816962" cy="740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C6D159-E6A9-4411-A73B-25D19155EE85}"/>
              </a:ext>
            </a:extLst>
          </p:cNvPr>
          <p:cNvSpPr/>
          <p:nvPr/>
        </p:nvSpPr>
        <p:spPr>
          <a:xfrm>
            <a:off x="557300" y="2927411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Oracle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230E7E-6CC6-42A2-B824-E697967B248D}"/>
              </a:ext>
            </a:extLst>
          </p:cNvPr>
          <p:cNvSpPr/>
          <p:nvPr/>
        </p:nvSpPr>
        <p:spPr>
          <a:xfrm>
            <a:off x="1732881" y="3083425"/>
            <a:ext cx="4243746" cy="63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버퍼에 가상의 </a:t>
            </a:r>
            <a:r>
              <a:rPr lang="en-US" altLang="ko-KR" dirty="0" err="1">
                <a:solidFill>
                  <a:schemeClr val="tx1"/>
                </a:solidFill>
              </a:rPr>
              <a:t>suject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테이블이 있음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DML</a:t>
            </a:r>
            <a:r>
              <a:rPr lang="ko-KR" altLang="en-US" dirty="0">
                <a:solidFill>
                  <a:schemeClr val="tx1"/>
                </a:solidFill>
              </a:rPr>
              <a:t>문의 처리를 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78FD16-E9B5-4461-817A-627D3587FE76}"/>
              </a:ext>
            </a:extLst>
          </p:cNvPr>
          <p:cNvSpPr/>
          <p:nvPr/>
        </p:nvSpPr>
        <p:spPr>
          <a:xfrm>
            <a:off x="3080254" y="2302985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select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8B9963-73D1-4562-8A0E-1D5DD12D2AF9}"/>
              </a:ext>
            </a:extLst>
          </p:cNvPr>
          <p:cNvSpPr/>
          <p:nvPr/>
        </p:nvSpPr>
        <p:spPr>
          <a:xfrm>
            <a:off x="6268633" y="1903350"/>
            <a:ext cx="1612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DDL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Create, drop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94E3FEE-6DFB-4B61-A465-3C095E312AF4}"/>
              </a:ext>
            </a:extLst>
          </p:cNvPr>
          <p:cNvCxnSpPr>
            <a:cxnSpLocks/>
          </p:cNvCxnSpPr>
          <p:nvPr/>
        </p:nvCxnSpPr>
        <p:spPr>
          <a:xfrm>
            <a:off x="4433853" y="1409428"/>
            <a:ext cx="0" cy="153442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48B26F6-F1D6-405D-A71D-815E72480CCD}"/>
              </a:ext>
            </a:extLst>
          </p:cNvPr>
          <p:cNvCxnSpPr>
            <a:cxnSpLocks/>
          </p:cNvCxnSpPr>
          <p:nvPr/>
        </p:nvCxnSpPr>
        <p:spPr>
          <a:xfrm>
            <a:off x="4482137" y="3717725"/>
            <a:ext cx="933242" cy="166658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4155B1-ABCF-4C72-BC9E-13B204E34BCE}"/>
              </a:ext>
            </a:extLst>
          </p:cNvPr>
          <p:cNvSpPr/>
          <p:nvPr/>
        </p:nvSpPr>
        <p:spPr>
          <a:xfrm>
            <a:off x="4322652" y="171212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49744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10294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0922 :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실습 결과물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(Form + DB + NET)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625727-F639-4864-9AF3-FB4FF1067F78}"/>
              </a:ext>
            </a:extLst>
          </p:cNvPr>
          <p:cNvSpPr/>
          <p:nvPr/>
        </p:nvSpPr>
        <p:spPr>
          <a:xfrm>
            <a:off x="7027969" y="2005117"/>
            <a:ext cx="4868109" cy="3934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CB4741-CC26-4DFE-A3B3-B367F07910E0}"/>
              </a:ext>
            </a:extLst>
          </p:cNvPr>
          <p:cNvSpPr/>
          <p:nvPr/>
        </p:nvSpPr>
        <p:spPr>
          <a:xfrm>
            <a:off x="600916" y="106989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클라이언트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EA42DB-A259-44C5-8380-C93BE318B347}"/>
              </a:ext>
            </a:extLst>
          </p:cNvPr>
          <p:cNvSpPr/>
          <p:nvPr/>
        </p:nvSpPr>
        <p:spPr>
          <a:xfrm>
            <a:off x="7194373" y="1380252"/>
            <a:ext cx="351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클라이언트의 요청에 반응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4B2F66-5165-4B79-A7B5-D5770B566166}"/>
              </a:ext>
            </a:extLst>
          </p:cNvPr>
          <p:cNvSpPr/>
          <p:nvPr/>
        </p:nvSpPr>
        <p:spPr>
          <a:xfrm>
            <a:off x="584773" y="1009891"/>
            <a:ext cx="2628293" cy="4405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F73A3C41-8BD4-477B-A991-4DAAD41FC027}"/>
              </a:ext>
            </a:extLst>
          </p:cNvPr>
          <p:cNvSpPr/>
          <p:nvPr/>
        </p:nvSpPr>
        <p:spPr>
          <a:xfrm>
            <a:off x="10106136" y="3972138"/>
            <a:ext cx="1568575" cy="15713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Account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AccountList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C7906A-BB44-4960-8DB1-61B9ECC21D76}"/>
              </a:ext>
            </a:extLst>
          </p:cNvPr>
          <p:cNvSpPr/>
          <p:nvPr/>
        </p:nvSpPr>
        <p:spPr>
          <a:xfrm>
            <a:off x="7239376" y="3858786"/>
            <a:ext cx="2259082" cy="1618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E53B17-9E62-45A0-B910-D6EF9E98693E}"/>
              </a:ext>
            </a:extLst>
          </p:cNvPr>
          <p:cNvSpPr/>
          <p:nvPr/>
        </p:nvSpPr>
        <p:spPr>
          <a:xfrm>
            <a:off x="10005134" y="2076381"/>
            <a:ext cx="1752406" cy="161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C15736-7779-43F6-9FD0-EA9F8B91A32A}"/>
              </a:ext>
            </a:extLst>
          </p:cNvPr>
          <p:cNvSpPr/>
          <p:nvPr/>
        </p:nvSpPr>
        <p:spPr>
          <a:xfrm>
            <a:off x="7239375" y="2076381"/>
            <a:ext cx="2259082" cy="1618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Net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6A727E-6785-4242-AA66-CCAD166F327D}"/>
              </a:ext>
            </a:extLst>
          </p:cNvPr>
          <p:cNvCxnSpPr>
            <a:cxnSpLocks/>
          </p:cNvCxnSpPr>
          <p:nvPr/>
        </p:nvCxnSpPr>
        <p:spPr>
          <a:xfrm flipV="1">
            <a:off x="8975324" y="3181478"/>
            <a:ext cx="1796885" cy="112419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폭발: 14pt 15">
            <a:extLst>
              <a:ext uri="{FF2B5EF4-FFF2-40B4-BE49-F238E27FC236}">
                <a16:creationId xmlns:a16="http://schemas.microsoft.com/office/drawing/2014/main" id="{7AA2AC6A-5A17-4A8F-9918-4A0B6C2FA85B}"/>
              </a:ext>
            </a:extLst>
          </p:cNvPr>
          <p:cNvSpPr/>
          <p:nvPr/>
        </p:nvSpPr>
        <p:spPr>
          <a:xfrm>
            <a:off x="3719744" y="2305975"/>
            <a:ext cx="2513977" cy="224605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Internet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E2D4E0-4ACD-4419-A2D0-FB8F1FADA5BA}"/>
              </a:ext>
            </a:extLst>
          </p:cNvPr>
          <p:cNvCxnSpPr>
            <a:cxnSpLocks/>
          </p:cNvCxnSpPr>
          <p:nvPr/>
        </p:nvCxnSpPr>
        <p:spPr>
          <a:xfrm flipH="1">
            <a:off x="10890423" y="3472337"/>
            <a:ext cx="13622" cy="8901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24EF8C-834B-4E26-AC17-86D31B4D66F1}"/>
              </a:ext>
            </a:extLst>
          </p:cNvPr>
          <p:cNvSpPr/>
          <p:nvPr/>
        </p:nvSpPr>
        <p:spPr>
          <a:xfrm>
            <a:off x="732403" y="2298447"/>
            <a:ext cx="1202043" cy="1618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78162D-6045-4839-B436-207471A0813A}"/>
              </a:ext>
            </a:extLst>
          </p:cNvPr>
          <p:cNvSpPr/>
          <p:nvPr/>
        </p:nvSpPr>
        <p:spPr>
          <a:xfrm>
            <a:off x="2082077" y="2298933"/>
            <a:ext cx="1029990" cy="1618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Net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D1D726-F3CE-4C15-AAEA-74076AC6C37F}"/>
              </a:ext>
            </a:extLst>
          </p:cNvPr>
          <p:cNvSpPr/>
          <p:nvPr/>
        </p:nvSpPr>
        <p:spPr>
          <a:xfrm>
            <a:off x="696876" y="4039339"/>
            <a:ext cx="2415190" cy="1240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CAC221F-FEF5-43A0-93F2-DB733F880AF5}"/>
              </a:ext>
            </a:extLst>
          </p:cNvPr>
          <p:cNvSpPr/>
          <p:nvPr/>
        </p:nvSpPr>
        <p:spPr>
          <a:xfrm>
            <a:off x="874910" y="5602764"/>
            <a:ext cx="2119071" cy="1122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523DD6-1BDB-4CEE-BB9D-0D293227A55C}"/>
              </a:ext>
            </a:extLst>
          </p:cNvPr>
          <p:cNvCxnSpPr>
            <a:cxnSpLocks/>
          </p:cNvCxnSpPr>
          <p:nvPr/>
        </p:nvCxnSpPr>
        <p:spPr>
          <a:xfrm>
            <a:off x="1745906" y="3632540"/>
            <a:ext cx="851166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8905FB2-35AC-4CAC-B001-D49D3BCF774F}"/>
              </a:ext>
            </a:extLst>
          </p:cNvPr>
          <p:cNvCxnSpPr>
            <a:cxnSpLocks/>
          </p:cNvCxnSpPr>
          <p:nvPr/>
        </p:nvCxnSpPr>
        <p:spPr>
          <a:xfrm>
            <a:off x="2868578" y="3632540"/>
            <a:ext cx="851166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049894-1379-404C-9C97-A8F5A94ACDB3}"/>
              </a:ext>
            </a:extLst>
          </p:cNvPr>
          <p:cNvSpPr/>
          <p:nvPr/>
        </p:nvSpPr>
        <p:spPr>
          <a:xfrm>
            <a:off x="278888" y="195483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시작점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D413DBE-4088-4957-AAE8-A417638E7734}"/>
              </a:ext>
            </a:extLst>
          </p:cNvPr>
          <p:cNvCxnSpPr>
            <a:cxnSpLocks/>
          </p:cNvCxnSpPr>
          <p:nvPr/>
        </p:nvCxnSpPr>
        <p:spPr>
          <a:xfrm>
            <a:off x="6028113" y="3449808"/>
            <a:ext cx="145434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D6236AC-AB09-41B5-B5B0-6B114BD74ACF}"/>
              </a:ext>
            </a:extLst>
          </p:cNvPr>
          <p:cNvCxnSpPr>
            <a:cxnSpLocks/>
          </p:cNvCxnSpPr>
          <p:nvPr/>
        </p:nvCxnSpPr>
        <p:spPr>
          <a:xfrm>
            <a:off x="7482456" y="3613252"/>
            <a:ext cx="0" cy="114456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D0D4611-9877-469F-B167-1FD682061D28}"/>
              </a:ext>
            </a:extLst>
          </p:cNvPr>
          <p:cNvCxnSpPr>
            <a:cxnSpLocks/>
          </p:cNvCxnSpPr>
          <p:nvPr/>
        </p:nvCxnSpPr>
        <p:spPr>
          <a:xfrm flipV="1">
            <a:off x="11062211" y="3449808"/>
            <a:ext cx="0" cy="85586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A8B8532-65DE-46F7-827B-3F82D0739F64}"/>
              </a:ext>
            </a:extLst>
          </p:cNvPr>
          <p:cNvCxnSpPr>
            <a:cxnSpLocks/>
          </p:cNvCxnSpPr>
          <p:nvPr/>
        </p:nvCxnSpPr>
        <p:spPr>
          <a:xfrm flipH="1">
            <a:off x="8952226" y="3313794"/>
            <a:ext cx="1786586" cy="114279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DB7013B-BB5D-4ED8-82D4-9F4D8930598E}"/>
              </a:ext>
            </a:extLst>
          </p:cNvPr>
          <p:cNvCxnSpPr>
            <a:cxnSpLocks/>
          </p:cNvCxnSpPr>
          <p:nvPr/>
        </p:nvCxnSpPr>
        <p:spPr>
          <a:xfrm flipV="1">
            <a:off x="7840548" y="3238379"/>
            <a:ext cx="0" cy="93121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E333232-FB66-4401-B9BD-4B0F4F1E6391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6233721" y="2996947"/>
            <a:ext cx="1341976" cy="1065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5EC4DAC-1DD1-4919-AF08-142BFCCF2FDD}"/>
              </a:ext>
            </a:extLst>
          </p:cNvPr>
          <p:cNvCxnSpPr>
            <a:cxnSpLocks/>
          </p:cNvCxnSpPr>
          <p:nvPr/>
        </p:nvCxnSpPr>
        <p:spPr>
          <a:xfrm flipH="1">
            <a:off x="2868578" y="3425529"/>
            <a:ext cx="1074583" cy="1962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0D227B4-45DB-44DC-B290-8BB8BD40040C}"/>
              </a:ext>
            </a:extLst>
          </p:cNvPr>
          <p:cNvCxnSpPr>
            <a:cxnSpLocks/>
          </p:cNvCxnSpPr>
          <p:nvPr/>
        </p:nvCxnSpPr>
        <p:spPr>
          <a:xfrm flipH="1">
            <a:off x="1745906" y="3472337"/>
            <a:ext cx="801638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AD6C7A-8266-4566-AA97-E1A2E7D11E7E}"/>
              </a:ext>
            </a:extLst>
          </p:cNvPr>
          <p:cNvSpPr/>
          <p:nvPr/>
        </p:nvSpPr>
        <p:spPr>
          <a:xfrm>
            <a:off x="10109179" y="406865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처리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EB961E-65E0-4A55-8508-5B783AC5B3EF}"/>
              </a:ext>
            </a:extLst>
          </p:cNvPr>
          <p:cNvSpPr/>
          <p:nvPr/>
        </p:nvSpPr>
        <p:spPr>
          <a:xfrm>
            <a:off x="11105627" y="3721910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ACK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시작점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EC6E08-8AB9-42BE-A596-AC351EE72F94}"/>
              </a:ext>
            </a:extLst>
          </p:cNvPr>
          <p:cNvSpPr/>
          <p:nvPr/>
        </p:nvSpPr>
        <p:spPr>
          <a:xfrm>
            <a:off x="1288114" y="175865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종료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45A0DFC-3EDB-4686-BFCD-AFC5C3AA05C6}"/>
              </a:ext>
            </a:extLst>
          </p:cNvPr>
          <p:cNvSpPr/>
          <p:nvPr/>
        </p:nvSpPr>
        <p:spPr>
          <a:xfrm>
            <a:off x="664010" y="1439223"/>
            <a:ext cx="2442766" cy="671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UI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129BA0B-F2CA-403A-AD6A-B18C5251F763}"/>
              </a:ext>
            </a:extLst>
          </p:cNvPr>
          <p:cNvCxnSpPr>
            <a:cxnSpLocks/>
          </p:cNvCxnSpPr>
          <p:nvPr/>
        </p:nvCxnSpPr>
        <p:spPr>
          <a:xfrm flipV="1">
            <a:off x="1124468" y="1932636"/>
            <a:ext cx="0" cy="74667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A49B03D-D93E-4B3B-BF74-61B566DEF556}"/>
              </a:ext>
            </a:extLst>
          </p:cNvPr>
          <p:cNvCxnSpPr>
            <a:cxnSpLocks/>
          </p:cNvCxnSpPr>
          <p:nvPr/>
        </p:nvCxnSpPr>
        <p:spPr>
          <a:xfrm>
            <a:off x="1255978" y="1984054"/>
            <a:ext cx="16121" cy="74033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0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코딩 흐림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BBB80-6514-4450-ADDD-E0BDE22A87A0}"/>
              </a:ext>
            </a:extLst>
          </p:cNvPr>
          <p:cNvSpPr txBox="1"/>
          <p:nvPr/>
        </p:nvSpPr>
        <p:spPr>
          <a:xfrm>
            <a:off x="566139" y="1009890"/>
            <a:ext cx="49904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클라이언트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]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UI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작업 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입력한 정보를 획득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Packet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정의 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보내고 받는 패킷 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flag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를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정의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패킷 구조체 정의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패킷 구조체의 활용법을 정의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서버로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전송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패킷 생성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전송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9CB54-60F7-4E21-8BCF-862DBD8B4BC8}"/>
              </a:ext>
            </a:extLst>
          </p:cNvPr>
          <p:cNvSpPr txBox="1"/>
          <p:nvPr/>
        </p:nvSpPr>
        <p:spPr>
          <a:xfrm>
            <a:off x="6635394" y="1982843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서버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]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클라이언트에서 정의한 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Packet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복사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5.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데이터 수신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6.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연산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데이터 분석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결과에 따라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저장 및 정보 획득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7.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클라이언트로 전송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패킷 생성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전송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8B2FA-A368-4C3D-A9CC-BB1DCC9A1EB7}"/>
              </a:ext>
            </a:extLst>
          </p:cNvPr>
          <p:cNvSpPr txBox="1"/>
          <p:nvPr/>
        </p:nvSpPr>
        <p:spPr>
          <a:xfrm>
            <a:off x="566139" y="4138542"/>
            <a:ext cx="34596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클라이언트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]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수신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연산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분석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분석 결과에 따른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UI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처리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51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2974B88F-9165-4092-9135-1C4C29631FE1}"/>
              </a:ext>
            </a:extLst>
          </p:cNvPr>
          <p:cNvSpPr/>
          <p:nvPr/>
        </p:nvSpPr>
        <p:spPr>
          <a:xfrm>
            <a:off x="541671" y="3079770"/>
            <a:ext cx="4343992" cy="15378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39AF25B-3A43-4619-8CDB-5FAD1D0D7AB2}"/>
              </a:ext>
            </a:extLst>
          </p:cNvPr>
          <p:cNvSpPr/>
          <p:nvPr/>
        </p:nvSpPr>
        <p:spPr>
          <a:xfrm>
            <a:off x="2955012" y="1216606"/>
            <a:ext cx="8841733" cy="1469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5E9EED8-C5AC-4CCB-8C09-897F5D32DBA9}"/>
              </a:ext>
            </a:extLst>
          </p:cNvPr>
          <p:cNvSpPr/>
          <p:nvPr/>
        </p:nvSpPr>
        <p:spPr>
          <a:xfrm>
            <a:off x="4919746" y="2959434"/>
            <a:ext cx="6842915" cy="94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BE3B4C9-1BEF-4E8A-AB46-1AE45DF14B8C}"/>
              </a:ext>
            </a:extLst>
          </p:cNvPr>
          <p:cNvSpPr/>
          <p:nvPr/>
        </p:nvSpPr>
        <p:spPr>
          <a:xfrm>
            <a:off x="413857" y="4774302"/>
            <a:ext cx="11490120" cy="1683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CD72EE-036B-47A3-843F-92CD62A74784}"/>
              </a:ext>
            </a:extLst>
          </p:cNvPr>
          <p:cNvSpPr/>
          <p:nvPr/>
        </p:nvSpPr>
        <p:spPr>
          <a:xfrm>
            <a:off x="447343" y="375157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클라이언트 구성도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C97BF1-B7A8-4A29-8FFE-8C7CCCC2378B}"/>
              </a:ext>
            </a:extLst>
          </p:cNvPr>
          <p:cNvSpPr/>
          <p:nvPr/>
        </p:nvSpPr>
        <p:spPr>
          <a:xfrm>
            <a:off x="352338" y="1020932"/>
            <a:ext cx="11635530" cy="5539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4F24935-D633-41D0-B468-F4E849F6EA3D}"/>
              </a:ext>
            </a:extLst>
          </p:cNvPr>
          <p:cNvSpPr/>
          <p:nvPr/>
        </p:nvSpPr>
        <p:spPr>
          <a:xfrm>
            <a:off x="524858" y="4824103"/>
            <a:ext cx="11253285" cy="863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8BE53E4-2015-4ABF-81B1-77A71865B94F}"/>
              </a:ext>
            </a:extLst>
          </p:cNvPr>
          <p:cNvSpPr/>
          <p:nvPr/>
        </p:nvSpPr>
        <p:spPr>
          <a:xfrm>
            <a:off x="487257" y="4774304"/>
            <a:ext cx="8771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handler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1618593-0FA9-49F7-814D-A62B6706FAF5}"/>
              </a:ext>
            </a:extLst>
          </p:cNvPr>
          <p:cNvSpPr/>
          <p:nvPr/>
        </p:nvSpPr>
        <p:spPr>
          <a:xfrm>
            <a:off x="524858" y="5805182"/>
            <a:ext cx="11253285" cy="604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65F5306-9045-470C-BCA0-214F89BD9738}"/>
              </a:ext>
            </a:extLst>
          </p:cNvPr>
          <p:cNvSpPr/>
          <p:nvPr/>
        </p:nvSpPr>
        <p:spPr>
          <a:xfrm>
            <a:off x="584774" y="5737854"/>
            <a:ext cx="6212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Start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43EAA9A-31F0-4AAB-9A19-75C416E5E0C0}"/>
              </a:ext>
            </a:extLst>
          </p:cNvPr>
          <p:cNvSpPr/>
          <p:nvPr/>
        </p:nvSpPr>
        <p:spPr>
          <a:xfrm>
            <a:off x="494004" y="2817902"/>
            <a:ext cx="11302741" cy="1889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F31B2F-33C0-4538-8EB9-D79D437E1D70}"/>
              </a:ext>
            </a:extLst>
          </p:cNvPr>
          <p:cNvSpPr/>
          <p:nvPr/>
        </p:nvSpPr>
        <p:spPr>
          <a:xfrm>
            <a:off x="584774" y="2779527"/>
            <a:ext cx="863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E94BF3A-9EE2-4B9D-9D04-845745D61CC8}"/>
              </a:ext>
            </a:extLst>
          </p:cNvPr>
          <p:cNvCxnSpPr>
            <a:cxnSpLocks/>
          </p:cNvCxnSpPr>
          <p:nvPr/>
        </p:nvCxnSpPr>
        <p:spPr>
          <a:xfrm flipH="1" flipV="1">
            <a:off x="5099970" y="5512056"/>
            <a:ext cx="1" cy="5589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9E0C3F3-784B-4727-A9C9-C385D88B30FA}"/>
              </a:ext>
            </a:extLst>
          </p:cNvPr>
          <p:cNvSpPr/>
          <p:nvPr/>
        </p:nvSpPr>
        <p:spPr>
          <a:xfrm>
            <a:off x="598898" y="4172050"/>
            <a:ext cx="201030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con_InsertAccount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36C62F-9A07-4BC1-BC32-CD416018E365}"/>
              </a:ext>
            </a:extLst>
          </p:cNvPr>
          <p:cNvSpPr/>
          <p:nvPr/>
        </p:nvSpPr>
        <p:spPr>
          <a:xfrm>
            <a:off x="1741580" y="5954284"/>
            <a:ext cx="20459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WinMain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8BB1B34-6594-4A89-999D-FB15D4C2556B}"/>
              </a:ext>
            </a:extLst>
          </p:cNvPr>
          <p:cNvSpPr/>
          <p:nvPr/>
        </p:nvSpPr>
        <p:spPr>
          <a:xfrm>
            <a:off x="4570068" y="5922520"/>
            <a:ext cx="20459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DlgProc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A5EFCF6-687E-4228-ABC1-FBD42C373E07}"/>
              </a:ext>
            </a:extLst>
          </p:cNvPr>
          <p:cNvSpPr/>
          <p:nvPr/>
        </p:nvSpPr>
        <p:spPr>
          <a:xfrm>
            <a:off x="1703164" y="5142724"/>
            <a:ext cx="20459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OnInitDialog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2C8CABE-9DDA-4407-B57A-5D4455FD6921}"/>
              </a:ext>
            </a:extLst>
          </p:cNvPr>
          <p:cNvSpPr/>
          <p:nvPr/>
        </p:nvSpPr>
        <p:spPr>
          <a:xfrm>
            <a:off x="3948427" y="5143636"/>
            <a:ext cx="20459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OnCommand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B4CF11C-5EF8-4CD4-A0FA-93957BD9AC9B}"/>
              </a:ext>
            </a:extLst>
          </p:cNvPr>
          <p:cNvCxnSpPr/>
          <p:nvPr/>
        </p:nvCxnSpPr>
        <p:spPr>
          <a:xfrm>
            <a:off x="2441196" y="5737854"/>
            <a:ext cx="265877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6CB5FAA-00C1-4DD2-AD6C-D99193257F76}"/>
              </a:ext>
            </a:extLst>
          </p:cNvPr>
          <p:cNvCxnSpPr>
            <a:cxnSpLocks/>
          </p:cNvCxnSpPr>
          <p:nvPr/>
        </p:nvCxnSpPr>
        <p:spPr>
          <a:xfrm flipV="1">
            <a:off x="2460550" y="5512056"/>
            <a:ext cx="1" cy="2433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A6D4F11-AF58-4885-9F7B-D636ED284911}"/>
              </a:ext>
            </a:extLst>
          </p:cNvPr>
          <p:cNvCxnSpPr>
            <a:cxnSpLocks/>
          </p:cNvCxnSpPr>
          <p:nvPr/>
        </p:nvCxnSpPr>
        <p:spPr>
          <a:xfrm flipV="1">
            <a:off x="1833442" y="4734003"/>
            <a:ext cx="9658511" cy="1028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4AA3B22-0E6E-4103-B818-B951CB54C713}"/>
              </a:ext>
            </a:extLst>
          </p:cNvPr>
          <p:cNvCxnSpPr>
            <a:cxnSpLocks/>
          </p:cNvCxnSpPr>
          <p:nvPr/>
        </p:nvCxnSpPr>
        <p:spPr>
          <a:xfrm flipV="1">
            <a:off x="1852796" y="4518490"/>
            <a:ext cx="1" cy="2433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1F96F14-2CAE-48C6-B22A-8BA458248CE7}"/>
              </a:ext>
            </a:extLst>
          </p:cNvPr>
          <p:cNvSpPr/>
          <p:nvPr/>
        </p:nvSpPr>
        <p:spPr>
          <a:xfrm>
            <a:off x="8063116" y="3514635"/>
            <a:ext cx="21298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con_ConectServer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C996BD4-D26D-4745-A94B-A6853152BF64}"/>
              </a:ext>
            </a:extLst>
          </p:cNvPr>
          <p:cNvSpPr/>
          <p:nvPr/>
        </p:nvSpPr>
        <p:spPr>
          <a:xfrm>
            <a:off x="8043320" y="3033690"/>
            <a:ext cx="214968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con_DisConnectServer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CFE383F-8C15-42AE-9A3E-1AE7344AB416}"/>
              </a:ext>
            </a:extLst>
          </p:cNvPr>
          <p:cNvSpPr/>
          <p:nvPr/>
        </p:nvSpPr>
        <p:spPr>
          <a:xfrm>
            <a:off x="4978917" y="3065813"/>
            <a:ext cx="149042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con_SendData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5DCFB86-7338-4197-9D33-43F474F33DB9}"/>
              </a:ext>
            </a:extLst>
          </p:cNvPr>
          <p:cNvSpPr/>
          <p:nvPr/>
        </p:nvSpPr>
        <p:spPr>
          <a:xfrm>
            <a:off x="10281643" y="3478048"/>
            <a:ext cx="14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con_Cancel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FB96624-77A7-465D-9385-6AE59428C23F}"/>
              </a:ext>
            </a:extLst>
          </p:cNvPr>
          <p:cNvCxnSpPr>
            <a:cxnSpLocks/>
          </p:cNvCxnSpPr>
          <p:nvPr/>
        </p:nvCxnSpPr>
        <p:spPr>
          <a:xfrm flipV="1">
            <a:off x="11491953" y="3888580"/>
            <a:ext cx="11855" cy="8370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A3B6D1C-0693-400D-8043-CF2C14FE8444}"/>
              </a:ext>
            </a:extLst>
          </p:cNvPr>
          <p:cNvSpPr/>
          <p:nvPr/>
        </p:nvSpPr>
        <p:spPr>
          <a:xfrm>
            <a:off x="494004" y="1085555"/>
            <a:ext cx="2045981" cy="1624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35FBE01-42A2-4A31-9477-20183B76A56E}"/>
              </a:ext>
            </a:extLst>
          </p:cNvPr>
          <p:cNvSpPr/>
          <p:nvPr/>
        </p:nvSpPr>
        <p:spPr>
          <a:xfrm>
            <a:off x="4355011" y="1298821"/>
            <a:ext cx="7293522" cy="132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C1705F0-BF9A-4F56-804D-3A458AAA208A}"/>
              </a:ext>
            </a:extLst>
          </p:cNvPr>
          <p:cNvSpPr/>
          <p:nvPr/>
        </p:nvSpPr>
        <p:spPr>
          <a:xfrm>
            <a:off x="4454288" y="1276087"/>
            <a:ext cx="10342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wb_client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F89D75E-2876-438D-A2C0-28AE9844677D}"/>
              </a:ext>
            </a:extLst>
          </p:cNvPr>
          <p:cNvSpPr/>
          <p:nvPr/>
        </p:nvSpPr>
        <p:spPr>
          <a:xfrm>
            <a:off x="3136222" y="1371239"/>
            <a:ext cx="1138003" cy="1229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FA3E9C9-8AD8-4EDC-AB23-668EBCE88DB3}"/>
              </a:ext>
            </a:extLst>
          </p:cNvPr>
          <p:cNvSpPr/>
          <p:nvPr/>
        </p:nvSpPr>
        <p:spPr>
          <a:xfrm>
            <a:off x="3164813" y="1304772"/>
            <a:ext cx="11380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wb_packet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9508434-B78D-420C-BDC8-E64042503556}"/>
              </a:ext>
            </a:extLst>
          </p:cNvPr>
          <p:cNvCxnSpPr>
            <a:cxnSpLocks/>
          </p:cNvCxnSpPr>
          <p:nvPr/>
        </p:nvCxnSpPr>
        <p:spPr>
          <a:xfrm flipV="1">
            <a:off x="4310416" y="855866"/>
            <a:ext cx="0" cy="6891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A60FC494-F2B7-4AF4-81B6-3FAEC563F619}"/>
              </a:ext>
            </a:extLst>
          </p:cNvPr>
          <p:cNvSpPr/>
          <p:nvPr/>
        </p:nvSpPr>
        <p:spPr>
          <a:xfrm>
            <a:off x="2843856" y="151002"/>
            <a:ext cx="7197766" cy="704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417B592-518C-4639-BBEA-2931DF5775F9}"/>
              </a:ext>
            </a:extLst>
          </p:cNvPr>
          <p:cNvCxnSpPr>
            <a:cxnSpLocks/>
          </p:cNvCxnSpPr>
          <p:nvPr/>
        </p:nvCxnSpPr>
        <p:spPr>
          <a:xfrm flipH="1" flipV="1">
            <a:off x="5143746" y="2362075"/>
            <a:ext cx="16389" cy="8120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D8615EA-A5A3-466F-A6BA-DCA0FFF0BF04}"/>
              </a:ext>
            </a:extLst>
          </p:cNvPr>
          <p:cNvSpPr/>
          <p:nvPr/>
        </p:nvSpPr>
        <p:spPr>
          <a:xfrm>
            <a:off x="10266379" y="3021069"/>
            <a:ext cx="14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con_Init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8AC3557-9755-488C-A21C-B21256964FFF}"/>
              </a:ext>
            </a:extLst>
          </p:cNvPr>
          <p:cNvSpPr/>
          <p:nvPr/>
        </p:nvSpPr>
        <p:spPr>
          <a:xfrm>
            <a:off x="9928174" y="1485721"/>
            <a:ext cx="156377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sock_LibInit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57D9465-84EC-40D0-ACE8-022CA47744DD}"/>
              </a:ext>
            </a:extLst>
          </p:cNvPr>
          <p:cNvSpPr/>
          <p:nvPr/>
        </p:nvSpPr>
        <p:spPr>
          <a:xfrm>
            <a:off x="9944064" y="1994784"/>
            <a:ext cx="156378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sock_LibExit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9DDCFDE3-7CC4-46A5-B90C-1BD030AAE38A}"/>
              </a:ext>
            </a:extLst>
          </p:cNvPr>
          <p:cNvCxnSpPr>
            <a:cxnSpLocks/>
          </p:cNvCxnSpPr>
          <p:nvPr/>
        </p:nvCxnSpPr>
        <p:spPr>
          <a:xfrm flipV="1">
            <a:off x="10745147" y="2938689"/>
            <a:ext cx="0" cy="7120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08389D1-E979-43AE-BE18-D4B83F72CDAE}"/>
              </a:ext>
            </a:extLst>
          </p:cNvPr>
          <p:cNvSpPr/>
          <p:nvPr/>
        </p:nvSpPr>
        <p:spPr>
          <a:xfrm>
            <a:off x="7964035" y="2129949"/>
            <a:ext cx="183934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sock_CreateSocket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3B3CC6E-357D-45D3-9287-82B41D6BA020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4041404" y="3250479"/>
            <a:ext cx="93751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A837C50-71FB-4B9B-AC6B-F19F3ABEA27E}"/>
              </a:ext>
            </a:extLst>
          </p:cNvPr>
          <p:cNvSpPr/>
          <p:nvPr/>
        </p:nvSpPr>
        <p:spPr>
          <a:xfrm>
            <a:off x="6512395" y="3075711"/>
            <a:ext cx="140097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con_RecvData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97DBBCA5-DAF8-4109-8A4A-E727BEF7D474}"/>
              </a:ext>
            </a:extLst>
          </p:cNvPr>
          <p:cNvCxnSpPr>
            <a:cxnSpLocks/>
          </p:cNvCxnSpPr>
          <p:nvPr/>
        </p:nvCxnSpPr>
        <p:spPr>
          <a:xfrm>
            <a:off x="6442739" y="855866"/>
            <a:ext cx="0" cy="106772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FE9474A-58C8-465E-98BF-7EF1DC96D03E}"/>
              </a:ext>
            </a:extLst>
          </p:cNvPr>
          <p:cNvSpPr/>
          <p:nvPr/>
        </p:nvSpPr>
        <p:spPr>
          <a:xfrm>
            <a:off x="5760274" y="1675012"/>
            <a:ext cx="186531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RecvThread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0D73E12-DDED-4E79-BCE8-8C1B69C4E35D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201890" y="1605441"/>
            <a:ext cx="10992" cy="147027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7C06F7-BA07-4A68-8AE8-8D4F84B3574B}"/>
              </a:ext>
            </a:extLst>
          </p:cNvPr>
          <p:cNvSpPr/>
          <p:nvPr/>
        </p:nvSpPr>
        <p:spPr>
          <a:xfrm>
            <a:off x="576150" y="1263879"/>
            <a:ext cx="9012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 dirty="0">
                <a:solidFill>
                  <a:prstClr val="black"/>
                </a:solidFill>
              </a:rPr>
              <a:t>account</a:t>
            </a:r>
            <a:endParaRPr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83F4B2-5CD2-4DA3-AC6C-AFF521ADBC17}"/>
              </a:ext>
            </a:extLst>
          </p:cNvPr>
          <p:cNvSpPr/>
          <p:nvPr/>
        </p:nvSpPr>
        <p:spPr>
          <a:xfrm>
            <a:off x="595695" y="3711886"/>
            <a:ext cx="20003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con_DeleteAccount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0C53087-300F-418F-9727-520549E34349}"/>
              </a:ext>
            </a:extLst>
          </p:cNvPr>
          <p:cNvSpPr/>
          <p:nvPr/>
        </p:nvSpPr>
        <p:spPr>
          <a:xfrm>
            <a:off x="2712490" y="4173015"/>
            <a:ext cx="21298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con_InputAccount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A4EAD85-A35C-4FC6-8A26-073DE100B61D}"/>
              </a:ext>
            </a:extLst>
          </p:cNvPr>
          <p:cNvSpPr/>
          <p:nvPr/>
        </p:nvSpPr>
        <p:spPr>
          <a:xfrm>
            <a:off x="2692693" y="3722851"/>
            <a:ext cx="214968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con_OutputAccount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08DA69E-C6DB-4A5F-B784-A7726027B7C3}"/>
              </a:ext>
            </a:extLst>
          </p:cNvPr>
          <p:cNvCxnSpPr>
            <a:cxnSpLocks/>
          </p:cNvCxnSpPr>
          <p:nvPr/>
        </p:nvCxnSpPr>
        <p:spPr>
          <a:xfrm flipH="1" flipV="1">
            <a:off x="8966522" y="2861286"/>
            <a:ext cx="6803" cy="7494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32E1DBE-869E-41EC-89E6-28DF27D1970B}"/>
              </a:ext>
            </a:extLst>
          </p:cNvPr>
          <p:cNvCxnSpPr>
            <a:cxnSpLocks/>
          </p:cNvCxnSpPr>
          <p:nvPr/>
        </p:nvCxnSpPr>
        <p:spPr>
          <a:xfrm flipH="1" flipV="1">
            <a:off x="7544326" y="1859679"/>
            <a:ext cx="840200" cy="27021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E0D81D-585B-41F0-9F66-0ADA0440EF9A}"/>
              </a:ext>
            </a:extLst>
          </p:cNvPr>
          <p:cNvSpPr/>
          <p:nvPr/>
        </p:nvSpPr>
        <p:spPr>
          <a:xfrm>
            <a:off x="582607" y="3236647"/>
            <a:ext cx="20003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con_SelectAccount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27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5E9EED8-C5AC-4CCB-8C09-897F5D32DBA9}"/>
              </a:ext>
            </a:extLst>
          </p:cNvPr>
          <p:cNvSpPr/>
          <p:nvPr/>
        </p:nvSpPr>
        <p:spPr>
          <a:xfrm>
            <a:off x="4402481" y="3659010"/>
            <a:ext cx="2606545" cy="9506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F62F776-8B30-486E-9717-768A984959EB}"/>
              </a:ext>
            </a:extLst>
          </p:cNvPr>
          <p:cNvSpPr/>
          <p:nvPr/>
        </p:nvSpPr>
        <p:spPr>
          <a:xfrm>
            <a:off x="2778353" y="3676523"/>
            <a:ext cx="1508875" cy="950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BE3B4C9-1BEF-4E8A-AB46-1AE45DF14B8C}"/>
              </a:ext>
            </a:extLst>
          </p:cNvPr>
          <p:cNvSpPr/>
          <p:nvPr/>
        </p:nvSpPr>
        <p:spPr>
          <a:xfrm>
            <a:off x="413857" y="4774302"/>
            <a:ext cx="11490120" cy="1683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CD72EE-036B-47A3-843F-92CD62A74784}"/>
              </a:ext>
            </a:extLst>
          </p:cNvPr>
          <p:cNvSpPr/>
          <p:nvPr/>
        </p:nvSpPr>
        <p:spPr>
          <a:xfrm>
            <a:off x="447343" y="375157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구성도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C97BF1-B7A8-4A29-8FFE-8C7CCCC2378B}"/>
              </a:ext>
            </a:extLst>
          </p:cNvPr>
          <p:cNvSpPr/>
          <p:nvPr/>
        </p:nvSpPr>
        <p:spPr>
          <a:xfrm>
            <a:off x="352338" y="1384296"/>
            <a:ext cx="11635530" cy="5175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4F24935-D633-41D0-B468-F4E849F6EA3D}"/>
              </a:ext>
            </a:extLst>
          </p:cNvPr>
          <p:cNvSpPr/>
          <p:nvPr/>
        </p:nvSpPr>
        <p:spPr>
          <a:xfrm>
            <a:off x="524858" y="4824103"/>
            <a:ext cx="11253285" cy="863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8BE53E4-2015-4ABF-81B1-77A71865B94F}"/>
              </a:ext>
            </a:extLst>
          </p:cNvPr>
          <p:cNvSpPr/>
          <p:nvPr/>
        </p:nvSpPr>
        <p:spPr>
          <a:xfrm>
            <a:off x="487257" y="4774304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handler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1618593-0FA9-49F7-814D-A62B6706FAF5}"/>
              </a:ext>
            </a:extLst>
          </p:cNvPr>
          <p:cNvSpPr/>
          <p:nvPr/>
        </p:nvSpPr>
        <p:spPr>
          <a:xfrm>
            <a:off x="524858" y="5805182"/>
            <a:ext cx="11253285" cy="604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65F5306-9045-470C-BCA0-214F89BD9738}"/>
              </a:ext>
            </a:extLst>
          </p:cNvPr>
          <p:cNvSpPr/>
          <p:nvPr/>
        </p:nvSpPr>
        <p:spPr>
          <a:xfrm>
            <a:off x="584774" y="5737854"/>
            <a:ext cx="707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Start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43EAA9A-31F0-4AAB-9A19-75C416E5E0C0}"/>
              </a:ext>
            </a:extLst>
          </p:cNvPr>
          <p:cNvSpPr/>
          <p:nvPr/>
        </p:nvSpPr>
        <p:spPr>
          <a:xfrm>
            <a:off x="543460" y="3330580"/>
            <a:ext cx="11253285" cy="1376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F31B2F-33C0-4538-8EB9-D79D437E1D70}"/>
              </a:ext>
            </a:extLst>
          </p:cNvPr>
          <p:cNvSpPr/>
          <p:nvPr/>
        </p:nvSpPr>
        <p:spPr>
          <a:xfrm>
            <a:off x="576150" y="3307191"/>
            <a:ext cx="100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3AC0A93-F1A9-4C3C-8502-3D480F7063A5}"/>
              </a:ext>
            </a:extLst>
          </p:cNvPr>
          <p:cNvSpPr/>
          <p:nvPr/>
        </p:nvSpPr>
        <p:spPr>
          <a:xfrm>
            <a:off x="584774" y="1562516"/>
            <a:ext cx="2259082" cy="1618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E94BF3A-9EE2-4B9D-9D04-845745D61CC8}"/>
              </a:ext>
            </a:extLst>
          </p:cNvPr>
          <p:cNvCxnSpPr>
            <a:cxnSpLocks/>
          </p:cNvCxnSpPr>
          <p:nvPr/>
        </p:nvCxnSpPr>
        <p:spPr>
          <a:xfrm flipH="1" flipV="1">
            <a:off x="5099970" y="5512056"/>
            <a:ext cx="1" cy="5589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1440DD5-DBCF-4637-89DC-EF3EB859D83A}"/>
              </a:ext>
            </a:extLst>
          </p:cNvPr>
          <p:cNvCxnSpPr>
            <a:cxnSpLocks/>
          </p:cNvCxnSpPr>
          <p:nvPr/>
        </p:nvCxnSpPr>
        <p:spPr>
          <a:xfrm flipV="1">
            <a:off x="3963128" y="4551530"/>
            <a:ext cx="0" cy="1927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AA9AED6-A314-4B78-9799-77FDB8F169F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1666278" y="3104463"/>
            <a:ext cx="0" cy="10675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9E0C3F3-784B-4727-A9C9-C385D88B30FA}"/>
              </a:ext>
            </a:extLst>
          </p:cNvPr>
          <p:cNvSpPr/>
          <p:nvPr/>
        </p:nvSpPr>
        <p:spPr>
          <a:xfrm>
            <a:off x="643287" y="4172050"/>
            <a:ext cx="20459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con_NewMember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3A29C2-B602-4309-BC59-3A416613CEE5}"/>
              </a:ext>
            </a:extLst>
          </p:cNvPr>
          <p:cNvSpPr/>
          <p:nvPr/>
        </p:nvSpPr>
        <p:spPr>
          <a:xfrm>
            <a:off x="2843856" y="4182197"/>
            <a:ext cx="14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con_Login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36C62F-9A07-4BC1-BC32-CD416018E365}"/>
              </a:ext>
            </a:extLst>
          </p:cNvPr>
          <p:cNvSpPr/>
          <p:nvPr/>
        </p:nvSpPr>
        <p:spPr>
          <a:xfrm>
            <a:off x="1741580" y="5954284"/>
            <a:ext cx="20459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WinMain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8BB1B34-6594-4A89-999D-FB15D4C2556B}"/>
              </a:ext>
            </a:extLst>
          </p:cNvPr>
          <p:cNvSpPr/>
          <p:nvPr/>
        </p:nvSpPr>
        <p:spPr>
          <a:xfrm>
            <a:off x="4570068" y="5922520"/>
            <a:ext cx="20459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DlgProc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A5EFCF6-687E-4228-ABC1-FBD42C373E07}"/>
              </a:ext>
            </a:extLst>
          </p:cNvPr>
          <p:cNvSpPr/>
          <p:nvPr/>
        </p:nvSpPr>
        <p:spPr>
          <a:xfrm>
            <a:off x="1703164" y="5142724"/>
            <a:ext cx="20459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OnInitDialog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2C8CABE-9DDA-4407-B57A-5D4455FD6921}"/>
              </a:ext>
            </a:extLst>
          </p:cNvPr>
          <p:cNvSpPr/>
          <p:nvPr/>
        </p:nvSpPr>
        <p:spPr>
          <a:xfrm>
            <a:off x="3948427" y="5143636"/>
            <a:ext cx="20459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OnCommand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B4CF11C-5EF8-4CD4-A0FA-93957BD9AC9B}"/>
              </a:ext>
            </a:extLst>
          </p:cNvPr>
          <p:cNvCxnSpPr/>
          <p:nvPr/>
        </p:nvCxnSpPr>
        <p:spPr>
          <a:xfrm>
            <a:off x="2441196" y="5737854"/>
            <a:ext cx="265877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6CB5FAA-00C1-4DD2-AD6C-D99193257F76}"/>
              </a:ext>
            </a:extLst>
          </p:cNvPr>
          <p:cNvCxnSpPr>
            <a:cxnSpLocks/>
          </p:cNvCxnSpPr>
          <p:nvPr/>
        </p:nvCxnSpPr>
        <p:spPr>
          <a:xfrm flipV="1">
            <a:off x="2460550" y="5512056"/>
            <a:ext cx="1" cy="2433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A6D4F11-AF58-4885-9F7B-D636ED284911}"/>
              </a:ext>
            </a:extLst>
          </p:cNvPr>
          <p:cNvCxnSpPr>
            <a:cxnSpLocks/>
          </p:cNvCxnSpPr>
          <p:nvPr/>
        </p:nvCxnSpPr>
        <p:spPr>
          <a:xfrm>
            <a:off x="1833442" y="4744288"/>
            <a:ext cx="7964899" cy="78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4AA3B22-0E6E-4103-B818-B951CB54C713}"/>
              </a:ext>
            </a:extLst>
          </p:cNvPr>
          <p:cNvCxnSpPr>
            <a:cxnSpLocks/>
          </p:cNvCxnSpPr>
          <p:nvPr/>
        </p:nvCxnSpPr>
        <p:spPr>
          <a:xfrm flipV="1">
            <a:off x="1852796" y="4518490"/>
            <a:ext cx="1" cy="2433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0A808D3-731A-488B-83C3-DBE32FB3F0B7}"/>
              </a:ext>
            </a:extLst>
          </p:cNvPr>
          <p:cNvSpPr/>
          <p:nvPr/>
        </p:nvSpPr>
        <p:spPr>
          <a:xfrm>
            <a:off x="2843856" y="3724184"/>
            <a:ext cx="14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con_LogOut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1F96F14-2CAE-48C6-B22A-8BA458248CE7}"/>
              </a:ext>
            </a:extLst>
          </p:cNvPr>
          <p:cNvSpPr/>
          <p:nvPr/>
        </p:nvSpPr>
        <p:spPr>
          <a:xfrm>
            <a:off x="4415743" y="4172050"/>
            <a:ext cx="253034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con_ConectServer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C996BD4-D26D-4745-A94B-A6853152BF64}"/>
              </a:ext>
            </a:extLst>
          </p:cNvPr>
          <p:cNvSpPr/>
          <p:nvPr/>
        </p:nvSpPr>
        <p:spPr>
          <a:xfrm>
            <a:off x="4436037" y="3711886"/>
            <a:ext cx="251843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con_DisConnectServer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CFE383F-8C15-42AE-9A3E-1AE7344AB416}"/>
              </a:ext>
            </a:extLst>
          </p:cNvPr>
          <p:cNvSpPr/>
          <p:nvPr/>
        </p:nvSpPr>
        <p:spPr>
          <a:xfrm>
            <a:off x="7078089" y="4157564"/>
            <a:ext cx="175726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con_SendData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5DCFB86-7338-4197-9D33-43F474F33DB9}"/>
              </a:ext>
            </a:extLst>
          </p:cNvPr>
          <p:cNvSpPr/>
          <p:nvPr/>
        </p:nvSpPr>
        <p:spPr>
          <a:xfrm>
            <a:off x="8923464" y="4174486"/>
            <a:ext cx="14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con_Cancel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2894AB8A-4E0C-4CD9-8198-5F6D0642A4CB}"/>
              </a:ext>
            </a:extLst>
          </p:cNvPr>
          <p:cNvCxnSpPr>
            <a:cxnSpLocks/>
          </p:cNvCxnSpPr>
          <p:nvPr/>
        </p:nvCxnSpPr>
        <p:spPr>
          <a:xfrm flipV="1">
            <a:off x="5508101" y="4540846"/>
            <a:ext cx="0" cy="6049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7E6C812-CE69-452B-B6A3-09525BA4105F}"/>
              </a:ext>
            </a:extLst>
          </p:cNvPr>
          <p:cNvCxnSpPr>
            <a:cxnSpLocks/>
          </p:cNvCxnSpPr>
          <p:nvPr/>
        </p:nvCxnSpPr>
        <p:spPr>
          <a:xfrm flipV="1">
            <a:off x="7890574" y="4499032"/>
            <a:ext cx="0" cy="1927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FB96624-77A7-465D-9385-6AE59428C23F}"/>
              </a:ext>
            </a:extLst>
          </p:cNvPr>
          <p:cNvCxnSpPr>
            <a:cxnSpLocks/>
          </p:cNvCxnSpPr>
          <p:nvPr/>
        </p:nvCxnSpPr>
        <p:spPr>
          <a:xfrm flipV="1">
            <a:off x="9786486" y="4540846"/>
            <a:ext cx="0" cy="1927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35FBE01-42A2-4A31-9477-20183B76A56E}"/>
              </a:ext>
            </a:extLst>
          </p:cNvPr>
          <p:cNvSpPr/>
          <p:nvPr/>
        </p:nvSpPr>
        <p:spPr>
          <a:xfrm>
            <a:off x="3050903" y="1547403"/>
            <a:ext cx="1714360" cy="1618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C1705F0-BF9A-4F56-804D-3A458AAA208A}"/>
              </a:ext>
            </a:extLst>
          </p:cNvPr>
          <p:cNvSpPr/>
          <p:nvPr/>
        </p:nvSpPr>
        <p:spPr>
          <a:xfrm>
            <a:off x="3050903" y="1497604"/>
            <a:ext cx="1285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wb_server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F89D75E-2876-438D-A2C0-28AE9844677D}"/>
              </a:ext>
            </a:extLst>
          </p:cNvPr>
          <p:cNvSpPr/>
          <p:nvPr/>
        </p:nvSpPr>
        <p:spPr>
          <a:xfrm>
            <a:off x="4855427" y="1536531"/>
            <a:ext cx="1760622" cy="1618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FA3E9C9-8AD8-4EDC-AB23-668EBCE88DB3}"/>
              </a:ext>
            </a:extLst>
          </p:cNvPr>
          <p:cNvSpPr/>
          <p:nvPr/>
        </p:nvSpPr>
        <p:spPr>
          <a:xfrm>
            <a:off x="4877752" y="1489639"/>
            <a:ext cx="13293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wb_packet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9508434-B78D-420C-BDC8-E64042503556}"/>
              </a:ext>
            </a:extLst>
          </p:cNvPr>
          <p:cNvCxnSpPr>
            <a:cxnSpLocks/>
          </p:cNvCxnSpPr>
          <p:nvPr/>
        </p:nvCxnSpPr>
        <p:spPr>
          <a:xfrm flipV="1">
            <a:off x="3647686" y="899821"/>
            <a:ext cx="0" cy="5977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A60FC494-F2B7-4AF4-81B6-3FAEC563F619}"/>
              </a:ext>
            </a:extLst>
          </p:cNvPr>
          <p:cNvSpPr/>
          <p:nvPr/>
        </p:nvSpPr>
        <p:spPr>
          <a:xfrm>
            <a:off x="2843856" y="151002"/>
            <a:ext cx="3772186" cy="704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클라이언트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D8615EA-A5A3-466F-A6BA-DCA0FFF0BF04}"/>
              </a:ext>
            </a:extLst>
          </p:cNvPr>
          <p:cNvSpPr/>
          <p:nvPr/>
        </p:nvSpPr>
        <p:spPr>
          <a:xfrm>
            <a:off x="8923463" y="3688027"/>
            <a:ext cx="14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con_Init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11EA479-3F62-4448-8FFB-2F11F97051D0}"/>
              </a:ext>
            </a:extLst>
          </p:cNvPr>
          <p:cNvCxnSpPr>
            <a:cxnSpLocks/>
          </p:cNvCxnSpPr>
          <p:nvPr/>
        </p:nvCxnSpPr>
        <p:spPr>
          <a:xfrm>
            <a:off x="2271067" y="4981949"/>
            <a:ext cx="7964899" cy="78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994E4D0-9504-4B8F-A284-475799804AE9}"/>
              </a:ext>
            </a:extLst>
          </p:cNvPr>
          <p:cNvCxnSpPr>
            <a:cxnSpLocks/>
          </p:cNvCxnSpPr>
          <p:nvPr/>
        </p:nvCxnSpPr>
        <p:spPr>
          <a:xfrm flipV="1">
            <a:off x="2271067" y="4984609"/>
            <a:ext cx="0" cy="143153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E4A7812-012C-4EBE-A3DD-6053B5B0A5BE}"/>
              </a:ext>
            </a:extLst>
          </p:cNvPr>
          <p:cNvCxnSpPr>
            <a:cxnSpLocks/>
          </p:cNvCxnSpPr>
          <p:nvPr/>
        </p:nvCxnSpPr>
        <p:spPr>
          <a:xfrm flipV="1">
            <a:off x="10235966" y="4071017"/>
            <a:ext cx="0" cy="887953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3B3CC6E-357D-45D3-9287-82B41D6BA020}"/>
              </a:ext>
            </a:extLst>
          </p:cNvPr>
          <p:cNvCxnSpPr>
            <a:cxnSpLocks/>
          </p:cNvCxnSpPr>
          <p:nvPr/>
        </p:nvCxnSpPr>
        <p:spPr>
          <a:xfrm flipV="1">
            <a:off x="4436037" y="3083087"/>
            <a:ext cx="0" cy="10991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A837C50-71FB-4B9B-AC6B-F19F3ABEA27E}"/>
              </a:ext>
            </a:extLst>
          </p:cNvPr>
          <p:cNvSpPr/>
          <p:nvPr/>
        </p:nvSpPr>
        <p:spPr>
          <a:xfrm>
            <a:off x="7091849" y="3660857"/>
            <a:ext cx="171836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con_RecvData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97DBBCA5-DAF8-4109-8A4A-E727BEF7D474}"/>
              </a:ext>
            </a:extLst>
          </p:cNvPr>
          <p:cNvCxnSpPr>
            <a:cxnSpLocks/>
          </p:cNvCxnSpPr>
          <p:nvPr/>
        </p:nvCxnSpPr>
        <p:spPr>
          <a:xfrm>
            <a:off x="4244829" y="855866"/>
            <a:ext cx="0" cy="68912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ED6902-BD94-4335-8150-1EA7FCC44ADD}"/>
              </a:ext>
            </a:extLst>
          </p:cNvPr>
          <p:cNvSpPr/>
          <p:nvPr/>
        </p:nvSpPr>
        <p:spPr>
          <a:xfrm>
            <a:off x="6706213" y="1536531"/>
            <a:ext cx="2357888" cy="1618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761CF4B-3501-4026-A119-AE0EE9F4A813}"/>
              </a:ext>
            </a:extLst>
          </p:cNvPr>
          <p:cNvSpPr/>
          <p:nvPr/>
        </p:nvSpPr>
        <p:spPr>
          <a:xfrm>
            <a:off x="6684604" y="1548445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wb_db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9F208D2-8169-4B68-85F4-285EBB5E70AA}"/>
              </a:ext>
            </a:extLst>
          </p:cNvPr>
          <p:cNvCxnSpPr>
            <a:cxnSpLocks/>
          </p:cNvCxnSpPr>
          <p:nvPr/>
        </p:nvCxnSpPr>
        <p:spPr>
          <a:xfrm flipV="1">
            <a:off x="7776468" y="851445"/>
            <a:ext cx="0" cy="685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자기 디스크 53">
            <a:extLst>
              <a:ext uri="{FF2B5EF4-FFF2-40B4-BE49-F238E27FC236}">
                <a16:creationId xmlns:a16="http://schemas.microsoft.com/office/drawing/2014/main" id="{AF7A92C2-E200-420C-B4A8-420CA9E657AD}"/>
              </a:ext>
            </a:extLst>
          </p:cNvPr>
          <p:cNvSpPr/>
          <p:nvPr/>
        </p:nvSpPr>
        <p:spPr>
          <a:xfrm>
            <a:off x="9562797" y="1555228"/>
            <a:ext cx="2147441" cy="15713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subject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8ED069B-1AA6-4348-BB90-7014BB0B384A}"/>
              </a:ext>
            </a:extLst>
          </p:cNvPr>
          <p:cNvSpPr/>
          <p:nvPr/>
        </p:nvSpPr>
        <p:spPr>
          <a:xfrm>
            <a:off x="576150" y="1512461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account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491695A-3079-4E3F-894E-7347ACAF184F}"/>
              </a:ext>
            </a:extLst>
          </p:cNvPr>
          <p:cNvCxnSpPr>
            <a:cxnSpLocks/>
          </p:cNvCxnSpPr>
          <p:nvPr/>
        </p:nvCxnSpPr>
        <p:spPr>
          <a:xfrm>
            <a:off x="8460419" y="2566879"/>
            <a:ext cx="15358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0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363</Words>
  <Application>Microsoft Office PowerPoint</Application>
  <PresentationFormat>와이드스크린</PresentationFormat>
  <Paragraphs>198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19</cp:revision>
  <dcterms:created xsi:type="dcterms:W3CDTF">2020-09-22T00:35:03Z</dcterms:created>
  <dcterms:modified xsi:type="dcterms:W3CDTF">2020-09-28T07:53:04Z</dcterms:modified>
</cp:coreProperties>
</file>